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73" r:id="rId3"/>
    <p:sldMasterId id="2147483685" r:id="rId4"/>
  </p:sldMasterIdLst>
  <p:notesMasterIdLst>
    <p:notesMasterId r:id="rId25"/>
  </p:notesMasterIdLst>
  <p:sldIdLst>
    <p:sldId id="256" r:id="rId5"/>
    <p:sldId id="262" r:id="rId6"/>
    <p:sldId id="263" r:id="rId7"/>
    <p:sldId id="286" r:id="rId8"/>
    <p:sldId id="257" r:id="rId9"/>
    <p:sldId id="274" r:id="rId10"/>
    <p:sldId id="264" r:id="rId11"/>
    <p:sldId id="288" r:id="rId12"/>
    <p:sldId id="290" r:id="rId13"/>
    <p:sldId id="258" r:id="rId14"/>
    <p:sldId id="275" r:id="rId15"/>
    <p:sldId id="276" r:id="rId16"/>
    <p:sldId id="260" r:id="rId17"/>
    <p:sldId id="271" r:id="rId18"/>
    <p:sldId id="289" r:id="rId19"/>
    <p:sldId id="291" r:id="rId20"/>
    <p:sldId id="292" r:id="rId21"/>
    <p:sldId id="293" r:id="rId22"/>
    <p:sldId id="287" r:id="rId23"/>
    <p:sldId id="277" r:id="rId24"/>
  </p:sldIdLst>
  <p:sldSz cx="18288000" cy="10287000"/>
  <p:notesSz cx="6858000" cy="9144000"/>
  <p:embeddedFontLst>
    <p:embeddedFont>
      <p:font typeface="Bahnschrift" panose="020B0604020202020204" charset="0"/>
      <p:regular r:id="rId26"/>
      <p:bold r:id="rId27"/>
    </p:embeddedFont>
    <p:embeddedFont>
      <p:font typeface="Bahnschrift Light Condensed" panose="020B0604020202020204" charset="0"/>
      <p:regular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Candara" panose="020E0502030303020204" pitchFamily="34" charset="0"/>
      <p:regular r:id="rId35"/>
      <p:bold r:id="rId36"/>
      <p:italic r:id="rId37"/>
      <p:boldItalic r:id="rId38"/>
    </p:embeddedFont>
    <p:embeddedFont>
      <p:font typeface="Dosis Semi Bold" panose="020B0604020202020204" charset="0"/>
      <p:regular r:id="rId39"/>
    </p:embeddedFont>
    <p:embeddedFont>
      <p:font typeface="Malgun Gothic Semilight" panose="020B0502040204020203" pitchFamily="34" charset="-128"/>
      <p:regular r:id="rId40"/>
    </p:embeddedFont>
    <p:embeddedFont>
      <p:font typeface="Tahoma" panose="020B0604030504040204" pitchFamily="34" charset="0"/>
      <p:regular r:id="rId41"/>
      <p:bold r:id="rId42"/>
    </p:embeddedFont>
  </p:embeddedFontLst>
  <p:defaultTextStyle>
    <a:defPPr>
      <a:defRPr lang="en-US"/>
    </a:defPPr>
    <a:lvl1pPr marL="0" algn="l" defTabSz="913851" rtl="0" eaLnBrk="1" latinLnBrk="0" hangingPunct="1">
      <a:defRPr sz="1800" kern="1200">
        <a:solidFill>
          <a:schemeClr val="tx1"/>
        </a:solidFill>
        <a:latin typeface="+mn-lt"/>
        <a:ea typeface="+mn-ea"/>
        <a:cs typeface="+mn-cs"/>
      </a:defRPr>
    </a:lvl1pPr>
    <a:lvl2pPr marL="456930" algn="l" defTabSz="913851" rtl="0" eaLnBrk="1" latinLnBrk="0" hangingPunct="1">
      <a:defRPr sz="1800" kern="1200">
        <a:solidFill>
          <a:schemeClr val="tx1"/>
        </a:solidFill>
        <a:latin typeface="+mn-lt"/>
        <a:ea typeface="+mn-ea"/>
        <a:cs typeface="+mn-cs"/>
      </a:defRPr>
    </a:lvl2pPr>
    <a:lvl3pPr marL="913851" algn="l" defTabSz="913851" rtl="0" eaLnBrk="1" latinLnBrk="0" hangingPunct="1">
      <a:defRPr sz="1800" kern="1200">
        <a:solidFill>
          <a:schemeClr val="tx1"/>
        </a:solidFill>
        <a:latin typeface="+mn-lt"/>
        <a:ea typeface="+mn-ea"/>
        <a:cs typeface="+mn-cs"/>
      </a:defRPr>
    </a:lvl3pPr>
    <a:lvl4pPr marL="1370781" algn="l" defTabSz="913851" rtl="0" eaLnBrk="1" latinLnBrk="0" hangingPunct="1">
      <a:defRPr sz="1800" kern="1200">
        <a:solidFill>
          <a:schemeClr val="tx1"/>
        </a:solidFill>
        <a:latin typeface="+mn-lt"/>
        <a:ea typeface="+mn-ea"/>
        <a:cs typeface="+mn-cs"/>
      </a:defRPr>
    </a:lvl4pPr>
    <a:lvl5pPr marL="1827702" algn="l" defTabSz="913851" rtl="0" eaLnBrk="1" latinLnBrk="0" hangingPunct="1">
      <a:defRPr sz="1800" kern="1200">
        <a:solidFill>
          <a:schemeClr val="tx1"/>
        </a:solidFill>
        <a:latin typeface="+mn-lt"/>
        <a:ea typeface="+mn-ea"/>
        <a:cs typeface="+mn-cs"/>
      </a:defRPr>
    </a:lvl5pPr>
    <a:lvl6pPr marL="2284632" algn="l" defTabSz="913851" rtl="0" eaLnBrk="1" latinLnBrk="0" hangingPunct="1">
      <a:defRPr sz="1800" kern="1200">
        <a:solidFill>
          <a:schemeClr val="tx1"/>
        </a:solidFill>
        <a:latin typeface="+mn-lt"/>
        <a:ea typeface="+mn-ea"/>
        <a:cs typeface="+mn-cs"/>
      </a:defRPr>
    </a:lvl6pPr>
    <a:lvl7pPr marL="2741558" algn="l" defTabSz="913851" rtl="0" eaLnBrk="1" latinLnBrk="0" hangingPunct="1">
      <a:defRPr sz="1800" kern="1200">
        <a:solidFill>
          <a:schemeClr val="tx1"/>
        </a:solidFill>
        <a:latin typeface="+mn-lt"/>
        <a:ea typeface="+mn-ea"/>
        <a:cs typeface="+mn-cs"/>
      </a:defRPr>
    </a:lvl7pPr>
    <a:lvl8pPr marL="3198483" algn="l" defTabSz="913851" rtl="0" eaLnBrk="1" latinLnBrk="0" hangingPunct="1">
      <a:defRPr sz="1800" kern="1200">
        <a:solidFill>
          <a:schemeClr val="tx1"/>
        </a:solidFill>
        <a:latin typeface="+mn-lt"/>
        <a:ea typeface="+mn-ea"/>
        <a:cs typeface="+mn-cs"/>
      </a:defRPr>
    </a:lvl8pPr>
    <a:lvl9pPr marL="3655404" algn="l" defTabSz="91385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49A7F9-CD0D-41C1-ABC2-A5C702AECEF1}" type="datetimeFigureOut">
              <a:rPr lang="en-US" smtClean="0"/>
              <a:t>27/5/2024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160E09-7472-4761-AA73-43B00E7C3F54}" type="slidenum">
              <a:rPr lang="en-US" smtClean="0"/>
              <a:t>‹#›</a:t>
            </a:fld>
            <a:endParaRPr lang="en-US"/>
          </a:p>
        </p:txBody>
      </p:sp>
    </p:spTree>
    <p:extLst>
      <p:ext uri="{BB962C8B-B14F-4D97-AF65-F5344CB8AC3E}">
        <p14:creationId xmlns:p14="http://schemas.microsoft.com/office/powerpoint/2010/main" val="253253571"/>
      </p:ext>
    </p:extLst>
  </p:cSld>
  <p:clrMap bg1="lt1" tx1="dk1" bg2="lt2" tx2="dk2" accent1="accent1" accent2="accent2" accent3="accent3" accent4="accent4" accent5="accent5" accent6="accent6" hlink="hlink" folHlink="folHlink"/>
  <p:notesStyle>
    <a:lvl1pPr marL="0" algn="l" defTabSz="913851" rtl="0" eaLnBrk="1" latinLnBrk="0" hangingPunct="1">
      <a:defRPr sz="1200" kern="1200">
        <a:solidFill>
          <a:schemeClr val="tx1"/>
        </a:solidFill>
        <a:latin typeface="+mn-lt"/>
        <a:ea typeface="+mn-ea"/>
        <a:cs typeface="+mn-cs"/>
      </a:defRPr>
    </a:lvl1pPr>
    <a:lvl2pPr marL="456930" algn="l" defTabSz="913851" rtl="0" eaLnBrk="1" latinLnBrk="0" hangingPunct="1">
      <a:defRPr sz="1200" kern="1200">
        <a:solidFill>
          <a:schemeClr val="tx1"/>
        </a:solidFill>
        <a:latin typeface="+mn-lt"/>
        <a:ea typeface="+mn-ea"/>
        <a:cs typeface="+mn-cs"/>
      </a:defRPr>
    </a:lvl2pPr>
    <a:lvl3pPr marL="913851" algn="l" defTabSz="913851" rtl="0" eaLnBrk="1" latinLnBrk="0" hangingPunct="1">
      <a:defRPr sz="1200" kern="1200">
        <a:solidFill>
          <a:schemeClr val="tx1"/>
        </a:solidFill>
        <a:latin typeface="+mn-lt"/>
        <a:ea typeface="+mn-ea"/>
        <a:cs typeface="+mn-cs"/>
      </a:defRPr>
    </a:lvl3pPr>
    <a:lvl4pPr marL="1370781" algn="l" defTabSz="913851" rtl="0" eaLnBrk="1" latinLnBrk="0" hangingPunct="1">
      <a:defRPr sz="1200" kern="1200">
        <a:solidFill>
          <a:schemeClr val="tx1"/>
        </a:solidFill>
        <a:latin typeface="+mn-lt"/>
        <a:ea typeface="+mn-ea"/>
        <a:cs typeface="+mn-cs"/>
      </a:defRPr>
    </a:lvl4pPr>
    <a:lvl5pPr marL="1827702" algn="l" defTabSz="913851" rtl="0" eaLnBrk="1" latinLnBrk="0" hangingPunct="1">
      <a:defRPr sz="1200" kern="1200">
        <a:solidFill>
          <a:schemeClr val="tx1"/>
        </a:solidFill>
        <a:latin typeface="+mn-lt"/>
        <a:ea typeface="+mn-ea"/>
        <a:cs typeface="+mn-cs"/>
      </a:defRPr>
    </a:lvl5pPr>
    <a:lvl6pPr marL="2284632" algn="l" defTabSz="913851" rtl="0" eaLnBrk="1" latinLnBrk="0" hangingPunct="1">
      <a:defRPr sz="1200" kern="1200">
        <a:solidFill>
          <a:schemeClr val="tx1"/>
        </a:solidFill>
        <a:latin typeface="+mn-lt"/>
        <a:ea typeface="+mn-ea"/>
        <a:cs typeface="+mn-cs"/>
      </a:defRPr>
    </a:lvl6pPr>
    <a:lvl7pPr marL="2741558" algn="l" defTabSz="913851" rtl="0" eaLnBrk="1" latinLnBrk="0" hangingPunct="1">
      <a:defRPr sz="1200" kern="1200">
        <a:solidFill>
          <a:schemeClr val="tx1"/>
        </a:solidFill>
        <a:latin typeface="+mn-lt"/>
        <a:ea typeface="+mn-ea"/>
        <a:cs typeface="+mn-cs"/>
      </a:defRPr>
    </a:lvl7pPr>
    <a:lvl8pPr marL="3198483" algn="l" defTabSz="913851" rtl="0" eaLnBrk="1" latinLnBrk="0" hangingPunct="1">
      <a:defRPr sz="1200" kern="1200">
        <a:solidFill>
          <a:schemeClr val="tx1"/>
        </a:solidFill>
        <a:latin typeface="+mn-lt"/>
        <a:ea typeface="+mn-ea"/>
        <a:cs typeface="+mn-cs"/>
      </a:defRPr>
    </a:lvl8pPr>
    <a:lvl9pPr marL="3655404" algn="l" defTabSz="91385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4</a:t>
            </a:fld>
            <a:endParaRPr lang="zh-CN" altLang="en-US"/>
          </a:p>
        </p:txBody>
      </p:sp>
    </p:spTree>
    <p:extLst>
      <p:ext uri="{BB962C8B-B14F-4D97-AF65-F5344CB8AC3E}">
        <p14:creationId xmlns:p14="http://schemas.microsoft.com/office/powerpoint/2010/main" val="2374263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15</a:t>
            </a:fld>
            <a:endParaRPr lang="zh-CN" altLang="en-US"/>
          </a:p>
        </p:txBody>
      </p:sp>
    </p:spTree>
    <p:extLst>
      <p:ext uri="{BB962C8B-B14F-4D97-AF65-F5344CB8AC3E}">
        <p14:creationId xmlns:p14="http://schemas.microsoft.com/office/powerpoint/2010/main" val="2058695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19</a:t>
            </a:fld>
            <a:endParaRPr lang="zh-CN" altLang="en-US"/>
          </a:p>
        </p:txBody>
      </p:sp>
    </p:spTree>
    <p:extLst>
      <p:ext uri="{BB962C8B-B14F-4D97-AF65-F5344CB8AC3E}">
        <p14:creationId xmlns:p14="http://schemas.microsoft.com/office/powerpoint/2010/main" val="467001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30" indent="0" algn="ctr">
              <a:buNone/>
              <a:defRPr>
                <a:solidFill>
                  <a:schemeClr val="tx1">
                    <a:tint val="75000"/>
                  </a:schemeClr>
                </a:solidFill>
              </a:defRPr>
            </a:lvl2pPr>
            <a:lvl3pPr marL="913851" indent="0" algn="ctr">
              <a:buNone/>
              <a:defRPr>
                <a:solidFill>
                  <a:schemeClr val="tx1">
                    <a:tint val="75000"/>
                  </a:schemeClr>
                </a:solidFill>
              </a:defRPr>
            </a:lvl3pPr>
            <a:lvl4pPr marL="1370781" indent="0" algn="ctr">
              <a:buNone/>
              <a:defRPr>
                <a:solidFill>
                  <a:schemeClr val="tx1">
                    <a:tint val="75000"/>
                  </a:schemeClr>
                </a:solidFill>
              </a:defRPr>
            </a:lvl4pPr>
            <a:lvl5pPr marL="1827702" indent="0" algn="ctr">
              <a:buNone/>
              <a:defRPr>
                <a:solidFill>
                  <a:schemeClr val="tx1">
                    <a:tint val="75000"/>
                  </a:schemeClr>
                </a:solidFill>
              </a:defRPr>
            </a:lvl5pPr>
            <a:lvl6pPr marL="2284632" indent="0" algn="ctr">
              <a:buNone/>
              <a:defRPr>
                <a:solidFill>
                  <a:schemeClr val="tx1">
                    <a:tint val="75000"/>
                  </a:schemeClr>
                </a:solidFill>
              </a:defRPr>
            </a:lvl6pPr>
            <a:lvl7pPr marL="2741558" indent="0" algn="ctr">
              <a:buNone/>
              <a:defRPr>
                <a:solidFill>
                  <a:schemeClr val="tx1">
                    <a:tint val="75000"/>
                  </a:schemeClr>
                </a:solidFill>
              </a:defRPr>
            </a:lvl7pPr>
            <a:lvl8pPr marL="3198483" indent="0" algn="ctr">
              <a:buNone/>
              <a:defRPr>
                <a:solidFill>
                  <a:schemeClr val="tx1">
                    <a:tint val="75000"/>
                  </a:schemeClr>
                </a:solidFill>
              </a:defRPr>
            </a:lvl8pPr>
            <a:lvl9pPr marL="36554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51315"/>
            <a:ext cx="515078" cy="10122738"/>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7929117" y="634586"/>
            <a:ext cx="396173" cy="9608478"/>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551540" y="10"/>
            <a:ext cx="17953508" cy="570851"/>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300602" y="9836605"/>
            <a:ext cx="17211161" cy="450404"/>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7088693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4C14-FA5B-45FC-A768-B473E1F84A4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9474FB6-AE9F-4D53-BD01-CFA9A3AF98F8}"/>
              </a:ext>
            </a:extLst>
          </p:cNvPr>
          <p:cNvSpPr>
            <a:spLocks noGrp="1"/>
          </p:cNvSpPr>
          <p:nvPr>
            <p:ph type="subTitle" idx="1"/>
          </p:nvPr>
        </p:nvSpPr>
        <p:spPr>
          <a:xfrm>
            <a:off x="2286000" y="5403057"/>
            <a:ext cx="13716000" cy="2483643"/>
          </a:xfrm>
        </p:spPr>
        <p:txBody>
          <a:bodyPr/>
          <a:lstStyle>
            <a:lvl1pPr marL="0" indent="0" algn="ctr">
              <a:buNone/>
              <a:defRPr sz="3600"/>
            </a:lvl1pPr>
            <a:lvl2pPr marL="685455" indent="0" algn="ctr">
              <a:buNone/>
              <a:defRPr sz="3000"/>
            </a:lvl2pPr>
            <a:lvl3pPr marL="1370918" indent="0" algn="ctr">
              <a:buNone/>
              <a:defRPr sz="2700"/>
            </a:lvl3pPr>
            <a:lvl4pPr marL="2056373" indent="0" algn="ctr">
              <a:buNone/>
              <a:defRPr sz="2400"/>
            </a:lvl4pPr>
            <a:lvl5pPr marL="2741831" indent="0" algn="ctr">
              <a:buNone/>
              <a:defRPr sz="2400"/>
            </a:lvl5pPr>
            <a:lvl6pPr marL="3427289" indent="0" algn="ctr">
              <a:buNone/>
              <a:defRPr sz="2400"/>
            </a:lvl6pPr>
            <a:lvl7pPr marL="4112745" indent="0" algn="ctr">
              <a:buNone/>
              <a:defRPr sz="2400"/>
            </a:lvl7pPr>
            <a:lvl8pPr marL="4798200" indent="0" algn="ctr">
              <a:buNone/>
              <a:defRPr sz="2400"/>
            </a:lvl8pPr>
            <a:lvl9pPr marL="5483655"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EC6C2A8-7060-4CE4-B721-38CC40601DAF}"/>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8E22EB5-2454-4BC3-AF42-862D402CF3A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936C47A-C18A-40AC-A518-265AC0263390}"/>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462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C84E-54AD-4A55-B852-2BDDC7E12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84F41-CA75-4E84-81DF-F13B827F1D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B0D0E-5123-41D6-86AC-AD5C9E5810C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45D5886-B2B5-43D1-B677-28984E34451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36E9A3-37BA-4AFE-8C7A-68BDE88FFE6E}"/>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644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B37C-017E-4F94-9FE2-1465692FD1D4}"/>
              </a:ext>
            </a:extLst>
          </p:cNvPr>
          <p:cNvSpPr>
            <a:spLocks noGrp="1"/>
          </p:cNvSpPr>
          <p:nvPr>
            <p:ph type="title"/>
          </p:nvPr>
        </p:nvSpPr>
        <p:spPr>
          <a:xfrm>
            <a:off x="1247775" y="2564615"/>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DB3B622-9089-4508-A58E-AF765DABCA8B}"/>
              </a:ext>
            </a:extLst>
          </p:cNvPr>
          <p:cNvSpPr>
            <a:spLocks noGrp="1"/>
          </p:cNvSpPr>
          <p:nvPr>
            <p:ph type="body" idx="1"/>
          </p:nvPr>
        </p:nvSpPr>
        <p:spPr>
          <a:xfrm>
            <a:off x="1247775" y="6884203"/>
            <a:ext cx="15773400" cy="2250281"/>
          </a:xfrm>
        </p:spPr>
        <p:txBody>
          <a:bodyPr/>
          <a:lstStyle>
            <a:lvl1pPr marL="0" indent="0">
              <a:buNone/>
              <a:defRPr sz="3600">
                <a:solidFill>
                  <a:schemeClr val="tx1">
                    <a:tint val="75000"/>
                  </a:schemeClr>
                </a:solidFill>
              </a:defRPr>
            </a:lvl1pPr>
            <a:lvl2pPr marL="685455" indent="0">
              <a:buNone/>
              <a:defRPr sz="3000">
                <a:solidFill>
                  <a:schemeClr val="tx1">
                    <a:tint val="75000"/>
                  </a:schemeClr>
                </a:solidFill>
              </a:defRPr>
            </a:lvl2pPr>
            <a:lvl3pPr marL="1370918" indent="0">
              <a:buNone/>
              <a:defRPr sz="2700">
                <a:solidFill>
                  <a:schemeClr val="tx1">
                    <a:tint val="75000"/>
                  </a:schemeClr>
                </a:solidFill>
              </a:defRPr>
            </a:lvl3pPr>
            <a:lvl4pPr marL="2056373" indent="0">
              <a:buNone/>
              <a:defRPr sz="2400">
                <a:solidFill>
                  <a:schemeClr val="tx1">
                    <a:tint val="75000"/>
                  </a:schemeClr>
                </a:solidFill>
              </a:defRPr>
            </a:lvl4pPr>
            <a:lvl5pPr marL="2741831" indent="0">
              <a:buNone/>
              <a:defRPr sz="2400">
                <a:solidFill>
                  <a:schemeClr val="tx1">
                    <a:tint val="75000"/>
                  </a:schemeClr>
                </a:solidFill>
              </a:defRPr>
            </a:lvl5pPr>
            <a:lvl6pPr marL="3427289" indent="0">
              <a:buNone/>
              <a:defRPr sz="2400">
                <a:solidFill>
                  <a:schemeClr val="tx1">
                    <a:tint val="75000"/>
                  </a:schemeClr>
                </a:solidFill>
              </a:defRPr>
            </a:lvl6pPr>
            <a:lvl7pPr marL="4112745" indent="0">
              <a:buNone/>
              <a:defRPr sz="2400">
                <a:solidFill>
                  <a:schemeClr val="tx1">
                    <a:tint val="75000"/>
                  </a:schemeClr>
                </a:solidFill>
              </a:defRPr>
            </a:lvl7pPr>
            <a:lvl8pPr marL="4798200" indent="0">
              <a:buNone/>
              <a:defRPr sz="2400">
                <a:solidFill>
                  <a:schemeClr val="tx1">
                    <a:tint val="75000"/>
                  </a:schemeClr>
                </a:solidFill>
              </a:defRPr>
            </a:lvl8pPr>
            <a:lvl9pPr marL="5483655"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CF164-20B8-4E88-A739-669B1D9CA33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C7EE7F6-1434-4305-9310-3F294155616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6B22B1-9764-43CE-BA8E-3DF29212492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073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FE8B1-7530-4FDF-B4C1-CB60C591F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20187-512C-417A-9406-A1C31F1073A6}"/>
              </a:ext>
            </a:extLst>
          </p:cNvPr>
          <p:cNvSpPr>
            <a:spLocks noGrp="1"/>
          </p:cNvSpPr>
          <p:nvPr>
            <p:ph sz="half" idx="1"/>
          </p:nvPr>
        </p:nvSpPr>
        <p:spPr>
          <a:xfrm>
            <a:off x="1257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13E90B-EA63-4EFA-8C71-C0E049F1C643}"/>
              </a:ext>
            </a:extLst>
          </p:cNvPr>
          <p:cNvSpPr>
            <a:spLocks noGrp="1"/>
          </p:cNvSpPr>
          <p:nvPr>
            <p:ph sz="half" idx="2"/>
          </p:nvPr>
        </p:nvSpPr>
        <p:spPr>
          <a:xfrm>
            <a:off x="9258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3C2C78-8DC1-4A51-9B84-3DF3B060F87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4FFFEEF-6ADA-4C57-B86F-09A654ACEC2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2E078A7-D1F7-4647-8378-942F9B709D26}"/>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013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4719-2BEC-4E96-8629-9C445F1540B6}"/>
              </a:ext>
            </a:extLst>
          </p:cNvPr>
          <p:cNvSpPr>
            <a:spLocks noGrp="1"/>
          </p:cNvSpPr>
          <p:nvPr>
            <p:ph type="title"/>
          </p:nvPr>
        </p:nvSpPr>
        <p:spPr>
          <a:xfrm>
            <a:off x="1259682" y="547696"/>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01B5AA-3F8D-492C-9ABD-F074FB075C1C}"/>
              </a:ext>
            </a:extLst>
          </p:cNvPr>
          <p:cNvSpPr>
            <a:spLocks noGrp="1"/>
          </p:cNvSpPr>
          <p:nvPr>
            <p:ph type="body" idx="1"/>
          </p:nvPr>
        </p:nvSpPr>
        <p:spPr>
          <a:xfrm>
            <a:off x="1259690" y="2521745"/>
            <a:ext cx="7736681" cy="1235868"/>
          </a:xfrm>
        </p:spPr>
        <p:txBody>
          <a:bodyPr anchor="b"/>
          <a:lstStyle>
            <a:lvl1pPr marL="0" indent="0">
              <a:buNone/>
              <a:defRPr sz="3600" b="1"/>
            </a:lvl1pPr>
            <a:lvl2pPr marL="685455" indent="0">
              <a:buNone/>
              <a:defRPr sz="3000" b="1"/>
            </a:lvl2pPr>
            <a:lvl3pPr marL="1370918" indent="0">
              <a:buNone/>
              <a:defRPr sz="2700" b="1"/>
            </a:lvl3pPr>
            <a:lvl4pPr marL="2056373" indent="0">
              <a:buNone/>
              <a:defRPr sz="2400" b="1"/>
            </a:lvl4pPr>
            <a:lvl5pPr marL="2741831" indent="0">
              <a:buNone/>
              <a:defRPr sz="2400" b="1"/>
            </a:lvl5pPr>
            <a:lvl6pPr marL="3427289" indent="0">
              <a:buNone/>
              <a:defRPr sz="2400" b="1"/>
            </a:lvl6pPr>
            <a:lvl7pPr marL="4112745" indent="0">
              <a:buNone/>
              <a:defRPr sz="2400" b="1"/>
            </a:lvl7pPr>
            <a:lvl8pPr marL="4798200" indent="0">
              <a:buNone/>
              <a:defRPr sz="2400" b="1"/>
            </a:lvl8pPr>
            <a:lvl9pPr marL="5483655"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24C15DB8-2143-40A2-8ACE-4EEAF7333EAB}"/>
              </a:ext>
            </a:extLst>
          </p:cNvPr>
          <p:cNvSpPr>
            <a:spLocks noGrp="1"/>
          </p:cNvSpPr>
          <p:nvPr>
            <p:ph sz="half" idx="2"/>
          </p:nvPr>
        </p:nvSpPr>
        <p:spPr>
          <a:xfrm>
            <a:off x="1259690"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871052-3A19-4920-B901-44DAC5180A9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455" indent="0">
              <a:buNone/>
              <a:defRPr sz="3000" b="1"/>
            </a:lvl2pPr>
            <a:lvl3pPr marL="1370918" indent="0">
              <a:buNone/>
              <a:defRPr sz="2700" b="1"/>
            </a:lvl3pPr>
            <a:lvl4pPr marL="2056373" indent="0">
              <a:buNone/>
              <a:defRPr sz="2400" b="1"/>
            </a:lvl4pPr>
            <a:lvl5pPr marL="2741831" indent="0">
              <a:buNone/>
              <a:defRPr sz="2400" b="1"/>
            </a:lvl5pPr>
            <a:lvl6pPr marL="3427289" indent="0">
              <a:buNone/>
              <a:defRPr sz="2400" b="1"/>
            </a:lvl6pPr>
            <a:lvl7pPr marL="4112745" indent="0">
              <a:buNone/>
              <a:defRPr sz="2400" b="1"/>
            </a:lvl7pPr>
            <a:lvl8pPr marL="4798200" indent="0">
              <a:buNone/>
              <a:defRPr sz="2400" b="1"/>
            </a:lvl8pPr>
            <a:lvl9pPr marL="5483655"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34F7FB91-F2EA-4EE5-99CF-D63B3732C2C4}"/>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024647-E451-4069-BA08-59A9263E5EF3}"/>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CE3AF0B-7316-4556-A144-40C5A29F571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84EC480-F25D-40D6-BD69-7FEA1532A9CD}"/>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940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367C-D102-4E3A-9785-86FF63922B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1011F6-BC35-4FCD-9B0C-D42B97BECA96}"/>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04CA4FD-B17F-41E7-97A2-2A6874A8A4A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59877AE-9DDD-4F53-80EF-8BBB04AAC794}"/>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4942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F8728-897B-49ED-8B5F-E71AA77BB56D}"/>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47F9700-CFE4-41A3-9A7F-42232FC9F9C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AF84D20-D5FB-460D-A073-7A5F17C08CB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755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AC81-1AB1-420B-9214-475A3EC840AE}"/>
              </a:ext>
            </a:extLst>
          </p:cNvPr>
          <p:cNvSpPr>
            <a:spLocks noGrp="1"/>
          </p:cNvSpPr>
          <p:nvPr>
            <p:ph type="title"/>
          </p:nvPr>
        </p:nvSpPr>
        <p:spPr>
          <a:xfrm>
            <a:off x="1259690"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790FB36-ACEB-4F65-AD46-1023E29D527D}"/>
              </a:ext>
            </a:extLst>
          </p:cNvPr>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B9B792-F2EC-4131-BF78-3D3A59FED965}"/>
              </a:ext>
            </a:extLst>
          </p:cNvPr>
          <p:cNvSpPr>
            <a:spLocks noGrp="1"/>
          </p:cNvSpPr>
          <p:nvPr>
            <p:ph type="body" sz="half" idx="2"/>
          </p:nvPr>
        </p:nvSpPr>
        <p:spPr>
          <a:xfrm>
            <a:off x="1259690" y="3086100"/>
            <a:ext cx="5898356" cy="5717382"/>
          </a:xfrm>
        </p:spPr>
        <p:txBody>
          <a:bodyPr/>
          <a:lstStyle>
            <a:lvl1pPr marL="0" indent="0">
              <a:buNone/>
              <a:defRPr sz="2400"/>
            </a:lvl1pPr>
            <a:lvl2pPr marL="685455" indent="0">
              <a:buNone/>
              <a:defRPr sz="2100"/>
            </a:lvl2pPr>
            <a:lvl3pPr marL="1370918" indent="0">
              <a:buNone/>
              <a:defRPr sz="1800"/>
            </a:lvl3pPr>
            <a:lvl4pPr marL="2056373" indent="0">
              <a:buNone/>
              <a:defRPr sz="1500"/>
            </a:lvl4pPr>
            <a:lvl5pPr marL="2741831" indent="0">
              <a:buNone/>
              <a:defRPr sz="1500"/>
            </a:lvl5pPr>
            <a:lvl6pPr marL="3427289" indent="0">
              <a:buNone/>
              <a:defRPr sz="1500"/>
            </a:lvl6pPr>
            <a:lvl7pPr marL="4112745" indent="0">
              <a:buNone/>
              <a:defRPr sz="1500"/>
            </a:lvl7pPr>
            <a:lvl8pPr marL="4798200" indent="0">
              <a:buNone/>
              <a:defRPr sz="1500"/>
            </a:lvl8pPr>
            <a:lvl9pPr marL="548365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6C8B794F-84BE-4C0E-A221-B4853D1189FE}"/>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09D448E-AEF6-43F3-9D0C-854F5C0871F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28AE6ED-8236-4172-82DC-21F172837B17}"/>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758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D2B1C-CDD2-4417-88D2-1E05C8466C33}"/>
              </a:ext>
            </a:extLst>
          </p:cNvPr>
          <p:cNvSpPr>
            <a:spLocks noGrp="1"/>
          </p:cNvSpPr>
          <p:nvPr>
            <p:ph type="title"/>
          </p:nvPr>
        </p:nvSpPr>
        <p:spPr>
          <a:xfrm>
            <a:off x="1259690"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F149F7B-18A4-44EE-9D01-15E1B99AF793}"/>
              </a:ext>
            </a:extLst>
          </p:cNvPr>
          <p:cNvSpPr>
            <a:spLocks noGrp="1"/>
          </p:cNvSpPr>
          <p:nvPr>
            <p:ph type="pic" idx="1"/>
          </p:nvPr>
        </p:nvSpPr>
        <p:spPr>
          <a:xfrm>
            <a:off x="7774782" y="1481146"/>
            <a:ext cx="9258300" cy="7310438"/>
          </a:xfrm>
        </p:spPr>
        <p:txBody>
          <a:bodyPr/>
          <a:lstStyle>
            <a:lvl1pPr marL="0" indent="0">
              <a:buNone/>
              <a:defRPr sz="4800"/>
            </a:lvl1pPr>
            <a:lvl2pPr marL="685455" indent="0">
              <a:buNone/>
              <a:defRPr sz="4200"/>
            </a:lvl2pPr>
            <a:lvl3pPr marL="1370918" indent="0">
              <a:buNone/>
              <a:defRPr sz="3600"/>
            </a:lvl3pPr>
            <a:lvl4pPr marL="2056373" indent="0">
              <a:buNone/>
              <a:defRPr sz="3000"/>
            </a:lvl4pPr>
            <a:lvl5pPr marL="2741831" indent="0">
              <a:buNone/>
              <a:defRPr sz="3000"/>
            </a:lvl5pPr>
            <a:lvl6pPr marL="3427289" indent="0">
              <a:buNone/>
              <a:defRPr sz="3000"/>
            </a:lvl6pPr>
            <a:lvl7pPr marL="4112745" indent="0">
              <a:buNone/>
              <a:defRPr sz="3000"/>
            </a:lvl7pPr>
            <a:lvl8pPr marL="4798200" indent="0">
              <a:buNone/>
              <a:defRPr sz="3000"/>
            </a:lvl8pPr>
            <a:lvl9pPr marL="5483655" indent="0">
              <a:buNone/>
              <a:defRPr sz="3000"/>
            </a:lvl9pPr>
          </a:lstStyle>
          <a:p>
            <a:endParaRPr lang="en-US"/>
          </a:p>
        </p:txBody>
      </p:sp>
      <p:sp>
        <p:nvSpPr>
          <p:cNvPr id="4" name="Text Placeholder 3">
            <a:extLst>
              <a:ext uri="{FF2B5EF4-FFF2-40B4-BE49-F238E27FC236}">
                <a16:creationId xmlns:a16="http://schemas.microsoft.com/office/drawing/2014/main" id="{9FE63050-C739-4369-B2D8-AA55FCA631FB}"/>
              </a:ext>
            </a:extLst>
          </p:cNvPr>
          <p:cNvSpPr>
            <a:spLocks noGrp="1"/>
          </p:cNvSpPr>
          <p:nvPr>
            <p:ph type="body" sz="half" idx="2"/>
          </p:nvPr>
        </p:nvSpPr>
        <p:spPr>
          <a:xfrm>
            <a:off x="1259690" y="3086100"/>
            <a:ext cx="5898356" cy="5717382"/>
          </a:xfrm>
        </p:spPr>
        <p:txBody>
          <a:bodyPr/>
          <a:lstStyle>
            <a:lvl1pPr marL="0" indent="0">
              <a:buNone/>
              <a:defRPr sz="2400"/>
            </a:lvl1pPr>
            <a:lvl2pPr marL="685455" indent="0">
              <a:buNone/>
              <a:defRPr sz="2100"/>
            </a:lvl2pPr>
            <a:lvl3pPr marL="1370918" indent="0">
              <a:buNone/>
              <a:defRPr sz="1800"/>
            </a:lvl3pPr>
            <a:lvl4pPr marL="2056373" indent="0">
              <a:buNone/>
              <a:defRPr sz="1500"/>
            </a:lvl4pPr>
            <a:lvl5pPr marL="2741831" indent="0">
              <a:buNone/>
              <a:defRPr sz="1500"/>
            </a:lvl5pPr>
            <a:lvl6pPr marL="3427289" indent="0">
              <a:buNone/>
              <a:defRPr sz="1500"/>
            </a:lvl6pPr>
            <a:lvl7pPr marL="4112745" indent="0">
              <a:buNone/>
              <a:defRPr sz="1500"/>
            </a:lvl7pPr>
            <a:lvl8pPr marL="4798200" indent="0">
              <a:buNone/>
              <a:defRPr sz="1500"/>
            </a:lvl8pPr>
            <a:lvl9pPr marL="548365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EC0D70A1-D3DF-47E0-BC9F-C5EEE78E85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1542F77-7BA8-4FB1-8BE0-C88AE47935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2054FF0-8E40-403E-92CA-B5A26B9220C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3305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213B-73E5-4B78-B8E1-078EAA3D57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AA5696-14A2-4B08-95D4-24DE44CEF5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5CA9E-6600-49B7-BD0E-85B441096737}"/>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AA4BF0-0D24-45D0-85FA-B421F77095B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0A3599-ECAD-4506-AD40-86EAC1D0FF48}"/>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1173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5FAD-6091-4D05-8292-C976FC6D16FE}"/>
              </a:ext>
            </a:extLst>
          </p:cNvPr>
          <p:cNvSpPr>
            <a:spLocks noGrp="1"/>
          </p:cNvSpPr>
          <p:nvPr>
            <p:ph type="title" orient="vert"/>
          </p:nvPr>
        </p:nvSpPr>
        <p:spPr>
          <a:xfrm>
            <a:off x="13087350" y="547689"/>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0B7260-C922-4EE7-B95F-7F64A417AA5E}"/>
              </a:ext>
            </a:extLst>
          </p:cNvPr>
          <p:cNvSpPr>
            <a:spLocks noGrp="1"/>
          </p:cNvSpPr>
          <p:nvPr>
            <p:ph type="body" orient="vert" idx="1"/>
          </p:nvPr>
        </p:nvSpPr>
        <p:spPr>
          <a:xfrm>
            <a:off x="1257300" y="547689"/>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ABD55-53FC-4ED3-99C9-E77EA4520A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7983CF-CE17-4F34-929D-0E55AC493E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B27C01-1556-46CF-AAEF-D4367C6BDA82}"/>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055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4C14-FA5B-45FC-A768-B473E1F84A4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9474FB6-AE9F-4D53-BD01-CFA9A3AF98F8}"/>
              </a:ext>
            </a:extLst>
          </p:cNvPr>
          <p:cNvSpPr>
            <a:spLocks noGrp="1"/>
          </p:cNvSpPr>
          <p:nvPr>
            <p:ph type="subTitle" idx="1"/>
          </p:nvPr>
        </p:nvSpPr>
        <p:spPr>
          <a:xfrm>
            <a:off x="2286000" y="5403057"/>
            <a:ext cx="13716000" cy="2483643"/>
          </a:xfrm>
        </p:spPr>
        <p:txBody>
          <a:bodyPr/>
          <a:lstStyle>
            <a:lvl1pPr marL="0" indent="0" algn="ctr">
              <a:buNone/>
              <a:defRPr sz="3600"/>
            </a:lvl1pPr>
            <a:lvl2pPr marL="685593" indent="0" algn="ctr">
              <a:buNone/>
              <a:defRPr sz="3000"/>
            </a:lvl2pPr>
            <a:lvl3pPr marL="1371191" indent="0" algn="ctr">
              <a:buNone/>
              <a:defRPr sz="2700"/>
            </a:lvl3pPr>
            <a:lvl4pPr marL="2056784" indent="0" algn="ctr">
              <a:buNone/>
              <a:defRPr sz="2400"/>
            </a:lvl4pPr>
            <a:lvl5pPr marL="2742377" indent="0" algn="ctr">
              <a:buNone/>
              <a:defRPr sz="2400"/>
            </a:lvl5pPr>
            <a:lvl6pPr marL="3427973" indent="0" algn="ctr">
              <a:buNone/>
              <a:defRPr sz="2400"/>
            </a:lvl6pPr>
            <a:lvl7pPr marL="4113567" indent="0" algn="ctr">
              <a:buNone/>
              <a:defRPr sz="2400"/>
            </a:lvl7pPr>
            <a:lvl8pPr marL="4799160" indent="0" algn="ctr">
              <a:buNone/>
              <a:defRPr sz="2400"/>
            </a:lvl8pPr>
            <a:lvl9pPr marL="5484753"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EC6C2A8-7060-4CE4-B721-38CC40601DAF}"/>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8E22EB5-2454-4BC3-AF42-862D402CF3A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936C47A-C18A-40AC-A518-265AC0263390}"/>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8816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C84E-54AD-4A55-B852-2BDDC7E12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84F41-CA75-4E84-81DF-F13B827F1D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B0D0E-5123-41D6-86AC-AD5C9E5810C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45D5886-B2B5-43D1-B677-28984E34451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36E9A3-37BA-4AFE-8C7A-68BDE88FFE6E}"/>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4017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B37C-017E-4F94-9FE2-1465692FD1D4}"/>
              </a:ext>
            </a:extLst>
          </p:cNvPr>
          <p:cNvSpPr>
            <a:spLocks noGrp="1"/>
          </p:cNvSpPr>
          <p:nvPr>
            <p:ph type="title"/>
          </p:nvPr>
        </p:nvSpPr>
        <p:spPr>
          <a:xfrm>
            <a:off x="1247775" y="2564612"/>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DB3B622-9089-4508-A58E-AF765DABCA8B}"/>
              </a:ext>
            </a:extLst>
          </p:cNvPr>
          <p:cNvSpPr>
            <a:spLocks noGrp="1"/>
          </p:cNvSpPr>
          <p:nvPr>
            <p:ph type="body" idx="1"/>
          </p:nvPr>
        </p:nvSpPr>
        <p:spPr>
          <a:xfrm>
            <a:off x="1247775" y="6884200"/>
            <a:ext cx="15773400" cy="2250281"/>
          </a:xfrm>
        </p:spPr>
        <p:txBody>
          <a:bodyPr/>
          <a:lstStyle>
            <a:lvl1pPr marL="0" indent="0">
              <a:buNone/>
              <a:defRPr sz="3600">
                <a:solidFill>
                  <a:schemeClr val="tx1">
                    <a:tint val="75000"/>
                  </a:schemeClr>
                </a:solidFill>
              </a:defRPr>
            </a:lvl1pPr>
            <a:lvl2pPr marL="685593" indent="0">
              <a:buNone/>
              <a:defRPr sz="3000">
                <a:solidFill>
                  <a:schemeClr val="tx1">
                    <a:tint val="75000"/>
                  </a:schemeClr>
                </a:solidFill>
              </a:defRPr>
            </a:lvl2pPr>
            <a:lvl3pPr marL="1371191" indent="0">
              <a:buNone/>
              <a:defRPr sz="2700">
                <a:solidFill>
                  <a:schemeClr val="tx1">
                    <a:tint val="75000"/>
                  </a:schemeClr>
                </a:solidFill>
              </a:defRPr>
            </a:lvl3pPr>
            <a:lvl4pPr marL="2056784" indent="0">
              <a:buNone/>
              <a:defRPr sz="2400">
                <a:solidFill>
                  <a:schemeClr val="tx1">
                    <a:tint val="75000"/>
                  </a:schemeClr>
                </a:solidFill>
              </a:defRPr>
            </a:lvl4pPr>
            <a:lvl5pPr marL="2742377" indent="0">
              <a:buNone/>
              <a:defRPr sz="2400">
                <a:solidFill>
                  <a:schemeClr val="tx1">
                    <a:tint val="75000"/>
                  </a:schemeClr>
                </a:solidFill>
              </a:defRPr>
            </a:lvl5pPr>
            <a:lvl6pPr marL="3427973" indent="0">
              <a:buNone/>
              <a:defRPr sz="2400">
                <a:solidFill>
                  <a:schemeClr val="tx1">
                    <a:tint val="75000"/>
                  </a:schemeClr>
                </a:solidFill>
              </a:defRPr>
            </a:lvl6pPr>
            <a:lvl7pPr marL="4113567" indent="0">
              <a:buNone/>
              <a:defRPr sz="2400">
                <a:solidFill>
                  <a:schemeClr val="tx1">
                    <a:tint val="75000"/>
                  </a:schemeClr>
                </a:solidFill>
              </a:defRPr>
            </a:lvl7pPr>
            <a:lvl8pPr marL="4799160" indent="0">
              <a:buNone/>
              <a:defRPr sz="2400">
                <a:solidFill>
                  <a:schemeClr val="tx1">
                    <a:tint val="75000"/>
                  </a:schemeClr>
                </a:solidFill>
              </a:defRPr>
            </a:lvl8pPr>
            <a:lvl9pPr marL="5484753"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CF164-20B8-4E88-A739-669B1D9CA33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C7EE7F6-1434-4305-9310-3F294155616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6B22B1-9764-43CE-BA8E-3DF29212492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384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FE8B1-7530-4FDF-B4C1-CB60C591F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20187-512C-417A-9406-A1C31F1073A6}"/>
              </a:ext>
            </a:extLst>
          </p:cNvPr>
          <p:cNvSpPr>
            <a:spLocks noGrp="1"/>
          </p:cNvSpPr>
          <p:nvPr>
            <p:ph sz="half" idx="1"/>
          </p:nvPr>
        </p:nvSpPr>
        <p:spPr>
          <a:xfrm>
            <a:off x="1257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13E90B-EA63-4EFA-8C71-C0E049F1C643}"/>
              </a:ext>
            </a:extLst>
          </p:cNvPr>
          <p:cNvSpPr>
            <a:spLocks noGrp="1"/>
          </p:cNvSpPr>
          <p:nvPr>
            <p:ph sz="half" idx="2"/>
          </p:nvPr>
        </p:nvSpPr>
        <p:spPr>
          <a:xfrm>
            <a:off x="9258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3C2C78-8DC1-4A51-9B84-3DF3B060F87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4FFFEEF-6ADA-4C57-B86F-09A654ACEC2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2E078A7-D1F7-4647-8378-942F9B709D26}"/>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7415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4719-2BEC-4E96-8629-9C445F1540B6}"/>
              </a:ext>
            </a:extLst>
          </p:cNvPr>
          <p:cNvSpPr>
            <a:spLocks noGrp="1"/>
          </p:cNvSpPr>
          <p:nvPr>
            <p:ph type="title"/>
          </p:nvPr>
        </p:nvSpPr>
        <p:spPr>
          <a:xfrm>
            <a:off x="1259682" y="547693"/>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01B5AA-3F8D-492C-9ABD-F074FB075C1C}"/>
              </a:ext>
            </a:extLst>
          </p:cNvPr>
          <p:cNvSpPr>
            <a:spLocks noGrp="1"/>
          </p:cNvSpPr>
          <p:nvPr>
            <p:ph type="body" idx="1"/>
          </p:nvPr>
        </p:nvSpPr>
        <p:spPr>
          <a:xfrm>
            <a:off x="1259687" y="2521745"/>
            <a:ext cx="7736681" cy="1235868"/>
          </a:xfrm>
        </p:spPr>
        <p:txBody>
          <a:bodyPr anchor="b"/>
          <a:lstStyle>
            <a:lvl1pPr marL="0" indent="0">
              <a:buNone/>
              <a:defRPr sz="3600" b="1"/>
            </a:lvl1pPr>
            <a:lvl2pPr marL="685593" indent="0">
              <a:buNone/>
              <a:defRPr sz="3000" b="1"/>
            </a:lvl2pPr>
            <a:lvl3pPr marL="1371191" indent="0">
              <a:buNone/>
              <a:defRPr sz="2700" b="1"/>
            </a:lvl3pPr>
            <a:lvl4pPr marL="2056784" indent="0">
              <a:buNone/>
              <a:defRPr sz="2400" b="1"/>
            </a:lvl4pPr>
            <a:lvl5pPr marL="2742377" indent="0">
              <a:buNone/>
              <a:defRPr sz="2400" b="1"/>
            </a:lvl5pPr>
            <a:lvl6pPr marL="3427973" indent="0">
              <a:buNone/>
              <a:defRPr sz="2400" b="1"/>
            </a:lvl6pPr>
            <a:lvl7pPr marL="4113567" indent="0">
              <a:buNone/>
              <a:defRPr sz="2400" b="1"/>
            </a:lvl7pPr>
            <a:lvl8pPr marL="4799160" indent="0">
              <a:buNone/>
              <a:defRPr sz="2400" b="1"/>
            </a:lvl8pPr>
            <a:lvl9pPr marL="5484753"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24C15DB8-2143-40A2-8ACE-4EEAF7333EAB}"/>
              </a:ext>
            </a:extLst>
          </p:cNvPr>
          <p:cNvSpPr>
            <a:spLocks noGrp="1"/>
          </p:cNvSpPr>
          <p:nvPr>
            <p:ph sz="half" idx="2"/>
          </p:nvPr>
        </p:nvSpPr>
        <p:spPr>
          <a:xfrm>
            <a:off x="1259687"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871052-3A19-4920-B901-44DAC5180A9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593" indent="0">
              <a:buNone/>
              <a:defRPr sz="3000" b="1"/>
            </a:lvl2pPr>
            <a:lvl3pPr marL="1371191" indent="0">
              <a:buNone/>
              <a:defRPr sz="2700" b="1"/>
            </a:lvl3pPr>
            <a:lvl4pPr marL="2056784" indent="0">
              <a:buNone/>
              <a:defRPr sz="2400" b="1"/>
            </a:lvl4pPr>
            <a:lvl5pPr marL="2742377" indent="0">
              <a:buNone/>
              <a:defRPr sz="2400" b="1"/>
            </a:lvl5pPr>
            <a:lvl6pPr marL="3427973" indent="0">
              <a:buNone/>
              <a:defRPr sz="2400" b="1"/>
            </a:lvl6pPr>
            <a:lvl7pPr marL="4113567" indent="0">
              <a:buNone/>
              <a:defRPr sz="2400" b="1"/>
            </a:lvl7pPr>
            <a:lvl8pPr marL="4799160" indent="0">
              <a:buNone/>
              <a:defRPr sz="2400" b="1"/>
            </a:lvl8pPr>
            <a:lvl9pPr marL="5484753"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34F7FB91-F2EA-4EE5-99CF-D63B3732C2C4}"/>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024647-E451-4069-BA08-59A9263E5EF3}"/>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CE3AF0B-7316-4556-A144-40C5A29F571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84EC480-F25D-40D6-BD69-7FEA1532A9CD}"/>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9991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367C-D102-4E3A-9785-86FF63922B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1011F6-BC35-4FCD-9B0C-D42B97BECA96}"/>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04CA4FD-B17F-41E7-97A2-2A6874A8A4A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59877AE-9DDD-4F53-80EF-8BBB04AAC794}"/>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043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8"/>
          </a:xfrm>
        </p:spPr>
        <p:txBody>
          <a:bodyPr anchor="b"/>
          <a:lstStyle>
            <a:lvl1pPr marL="0" indent="0">
              <a:buNone/>
              <a:defRPr sz="2000">
                <a:solidFill>
                  <a:schemeClr val="tx1">
                    <a:tint val="75000"/>
                  </a:schemeClr>
                </a:solidFill>
              </a:defRPr>
            </a:lvl1pPr>
            <a:lvl2pPr marL="456930" indent="0">
              <a:buNone/>
              <a:defRPr sz="1800">
                <a:solidFill>
                  <a:schemeClr val="tx1">
                    <a:tint val="75000"/>
                  </a:schemeClr>
                </a:solidFill>
              </a:defRPr>
            </a:lvl2pPr>
            <a:lvl3pPr marL="913851" indent="0">
              <a:buNone/>
              <a:defRPr sz="1700">
                <a:solidFill>
                  <a:schemeClr val="tx1">
                    <a:tint val="75000"/>
                  </a:schemeClr>
                </a:solidFill>
              </a:defRPr>
            </a:lvl3pPr>
            <a:lvl4pPr marL="1370781" indent="0">
              <a:buNone/>
              <a:defRPr sz="1400">
                <a:solidFill>
                  <a:schemeClr val="tx1">
                    <a:tint val="75000"/>
                  </a:schemeClr>
                </a:solidFill>
              </a:defRPr>
            </a:lvl4pPr>
            <a:lvl5pPr marL="1827702" indent="0">
              <a:buNone/>
              <a:defRPr sz="1400">
                <a:solidFill>
                  <a:schemeClr val="tx1">
                    <a:tint val="75000"/>
                  </a:schemeClr>
                </a:solidFill>
              </a:defRPr>
            </a:lvl5pPr>
            <a:lvl6pPr marL="2284632" indent="0">
              <a:buNone/>
              <a:defRPr sz="1400">
                <a:solidFill>
                  <a:schemeClr val="tx1">
                    <a:tint val="75000"/>
                  </a:schemeClr>
                </a:solidFill>
              </a:defRPr>
            </a:lvl6pPr>
            <a:lvl7pPr marL="2741558" indent="0">
              <a:buNone/>
              <a:defRPr sz="1400">
                <a:solidFill>
                  <a:schemeClr val="tx1">
                    <a:tint val="75000"/>
                  </a:schemeClr>
                </a:solidFill>
              </a:defRPr>
            </a:lvl7pPr>
            <a:lvl8pPr marL="3198483" indent="0">
              <a:buNone/>
              <a:defRPr sz="1400">
                <a:solidFill>
                  <a:schemeClr val="tx1">
                    <a:tint val="75000"/>
                  </a:schemeClr>
                </a:solidFill>
              </a:defRPr>
            </a:lvl8pPr>
            <a:lvl9pPr marL="36554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F8728-897B-49ED-8B5F-E71AA77BB56D}"/>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47F9700-CFE4-41A3-9A7F-42232FC9F9C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AF84D20-D5FB-460D-A073-7A5F17C08CB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639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AC81-1AB1-420B-9214-475A3EC840AE}"/>
              </a:ext>
            </a:extLst>
          </p:cNvPr>
          <p:cNvSpPr>
            <a:spLocks noGrp="1"/>
          </p:cNvSpPr>
          <p:nvPr>
            <p:ph type="title"/>
          </p:nvPr>
        </p:nvSpPr>
        <p:spPr>
          <a:xfrm>
            <a:off x="1259687"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790FB36-ACEB-4F65-AD46-1023E29D527D}"/>
              </a:ext>
            </a:extLst>
          </p:cNvPr>
          <p:cNvSpPr>
            <a:spLocks noGrp="1"/>
          </p:cNvSpPr>
          <p:nvPr>
            <p:ph idx="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B9B792-F2EC-4131-BF78-3D3A59FED965}"/>
              </a:ext>
            </a:extLst>
          </p:cNvPr>
          <p:cNvSpPr>
            <a:spLocks noGrp="1"/>
          </p:cNvSpPr>
          <p:nvPr>
            <p:ph type="body" sz="half" idx="2"/>
          </p:nvPr>
        </p:nvSpPr>
        <p:spPr>
          <a:xfrm>
            <a:off x="1259687" y="3086100"/>
            <a:ext cx="5898356" cy="5717382"/>
          </a:xfrm>
        </p:spPr>
        <p:txBody>
          <a:bodyPr/>
          <a:lstStyle>
            <a:lvl1pPr marL="0" indent="0">
              <a:buNone/>
              <a:defRPr sz="2400"/>
            </a:lvl1pPr>
            <a:lvl2pPr marL="685593" indent="0">
              <a:buNone/>
              <a:defRPr sz="2100"/>
            </a:lvl2pPr>
            <a:lvl3pPr marL="1371191" indent="0">
              <a:buNone/>
              <a:defRPr sz="1800"/>
            </a:lvl3pPr>
            <a:lvl4pPr marL="2056784" indent="0">
              <a:buNone/>
              <a:defRPr sz="1500"/>
            </a:lvl4pPr>
            <a:lvl5pPr marL="2742377" indent="0">
              <a:buNone/>
              <a:defRPr sz="1500"/>
            </a:lvl5pPr>
            <a:lvl6pPr marL="3427973" indent="0">
              <a:buNone/>
              <a:defRPr sz="1500"/>
            </a:lvl6pPr>
            <a:lvl7pPr marL="4113567" indent="0">
              <a:buNone/>
              <a:defRPr sz="1500"/>
            </a:lvl7pPr>
            <a:lvl8pPr marL="4799160" indent="0">
              <a:buNone/>
              <a:defRPr sz="1500"/>
            </a:lvl8pPr>
            <a:lvl9pPr marL="5484753"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6C8B794F-84BE-4C0E-A221-B4853D1189FE}"/>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09D448E-AEF6-43F3-9D0C-854F5C0871F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28AE6ED-8236-4172-82DC-21F172837B17}"/>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878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D2B1C-CDD2-4417-88D2-1E05C8466C33}"/>
              </a:ext>
            </a:extLst>
          </p:cNvPr>
          <p:cNvSpPr>
            <a:spLocks noGrp="1"/>
          </p:cNvSpPr>
          <p:nvPr>
            <p:ph type="title"/>
          </p:nvPr>
        </p:nvSpPr>
        <p:spPr>
          <a:xfrm>
            <a:off x="1259687"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F149F7B-18A4-44EE-9D01-15E1B99AF793}"/>
              </a:ext>
            </a:extLst>
          </p:cNvPr>
          <p:cNvSpPr>
            <a:spLocks noGrp="1"/>
          </p:cNvSpPr>
          <p:nvPr>
            <p:ph type="pic" idx="1"/>
          </p:nvPr>
        </p:nvSpPr>
        <p:spPr>
          <a:xfrm>
            <a:off x="7774782" y="1481143"/>
            <a:ext cx="9258300" cy="7310438"/>
          </a:xfrm>
        </p:spPr>
        <p:txBody>
          <a:bodyPr/>
          <a:lstStyle>
            <a:lvl1pPr marL="0" indent="0">
              <a:buNone/>
              <a:defRPr sz="4800"/>
            </a:lvl1pPr>
            <a:lvl2pPr marL="685593" indent="0">
              <a:buNone/>
              <a:defRPr sz="4200"/>
            </a:lvl2pPr>
            <a:lvl3pPr marL="1371191" indent="0">
              <a:buNone/>
              <a:defRPr sz="3600"/>
            </a:lvl3pPr>
            <a:lvl4pPr marL="2056784" indent="0">
              <a:buNone/>
              <a:defRPr sz="3000"/>
            </a:lvl4pPr>
            <a:lvl5pPr marL="2742377" indent="0">
              <a:buNone/>
              <a:defRPr sz="3000"/>
            </a:lvl5pPr>
            <a:lvl6pPr marL="3427973" indent="0">
              <a:buNone/>
              <a:defRPr sz="3000"/>
            </a:lvl6pPr>
            <a:lvl7pPr marL="4113567" indent="0">
              <a:buNone/>
              <a:defRPr sz="3000"/>
            </a:lvl7pPr>
            <a:lvl8pPr marL="4799160" indent="0">
              <a:buNone/>
              <a:defRPr sz="3000"/>
            </a:lvl8pPr>
            <a:lvl9pPr marL="5484753" indent="0">
              <a:buNone/>
              <a:defRPr sz="3000"/>
            </a:lvl9pPr>
          </a:lstStyle>
          <a:p>
            <a:endParaRPr lang="en-US"/>
          </a:p>
        </p:txBody>
      </p:sp>
      <p:sp>
        <p:nvSpPr>
          <p:cNvPr id="4" name="Text Placeholder 3">
            <a:extLst>
              <a:ext uri="{FF2B5EF4-FFF2-40B4-BE49-F238E27FC236}">
                <a16:creationId xmlns:a16="http://schemas.microsoft.com/office/drawing/2014/main" id="{9FE63050-C739-4369-B2D8-AA55FCA631FB}"/>
              </a:ext>
            </a:extLst>
          </p:cNvPr>
          <p:cNvSpPr>
            <a:spLocks noGrp="1"/>
          </p:cNvSpPr>
          <p:nvPr>
            <p:ph type="body" sz="half" idx="2"/>
          </p:nvPr>
        </p:nvSpPr>
        <p:spPr>
          <a:xfrm>
            <a:off x="1259687" y="3086100"/>
            <a:ext cx="5898356" cy="5717382"/>
          </a:xfrm>
        </p:spPr>
        <p:txBody>
          <a:bodyPr/>
          <a:lstStyle>
            <a:lvl1pPr marL="0" indent="0">
              <a:buNone/>
              <a:defRPr sz="2400"/>
            </a:lvl1pPr>
            <a:lvl2pPr marL="685593" indent="0">
              <a:buNone/>
              <a:defRPr sz="2100"/>
            </a:lvl2pPr>
            <a:lvl3pPr marL="1371191" indent="0">
              <a:buNone/>
              <a:defRPr sz="1800"/>
            </a:lvl3pPr>
            <a:lvl4pPr marL="2056784" indent="0">
              <a:buNone/>
              <a:defRPr sz="1500"/>
            </a:lvl4pPr>
            <a:lvl5pPr marL="2742377" indent="0">
              <a:buNone/>
              <a:defRPr sz="1500"/>
            </a:lvl5pPr>
            <a:lvl6pPr marL="3427973" indent="0">
              <a:buNone/>
              <a:defRPr sz="1500"/>
            </a:lvl6pPr>
            <a:lvl7pPr marL="4113567" indent="0">
              <a:buNone/>
              <a:defRPr sz="1500"/>
            </a:lvl7pPr>
            <a:lvl8pPr marL="4799160" indent="0">
              <a:buNone/>
              <a:defRPr sz="1500"/>
            </a:lvl8pPr>
            <a:lvl9pPr marL="5484753"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EC0D70A1-D3DF-47E0-BC9F-C5EEE78E85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1542F77-7BA8-4FB1-8BE0-C88AE47935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2054FF0-8E40-403E-92CA-B5A26B9220C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352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213B-73E5-4B78-B8E1-078EAA3D57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AA5696-14A2-4B08-95D4-24DE44CEF5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5CA9E-6600-49B7-BD0E-85B441096737}"/>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AA4BF0-0D24-45D0-85FA-B421F77095B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0A3599-ECAD-4506-AD40-86EAC1D0FF48}"/>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3654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5FAD-6091-4D05-8292-C976FC6D16FE}"/>
              </a:ext>
            </a:extLst>
          </p:cNvPr>
          <p:cNvSpPr>
            <a:spLocks noGrp="1"/>
          </p:cNvSpPr>
          <p:nvPr>
            <p:ph type="title" orient="vert"/>
          </p:nvPr>
        </p:nvSpPr>
        <p:spPr>
          <a:xfrm>
            <a:off x="13087350" y="547689"/>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0B7260-C922-4EE7-B95F-7F64A417AA5E}"/>
              </a:ext>
            </a:extLst>
          </p:cNvPr>
          <p:cNvSpPr>
            <a:spLocks noGrp="1"/>
          </p:cNvSpPr>
          <p:nvPr>
            <p:ph type="body" orient="vert" idx="1"/>
          </p:nvPr>
        </p:nvSpPr>
        <p:spPr>
          <a:xfrm>
            <a:off x="1257300" y="547689"/>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ABD55-53FC-4ED3-99C9-E77EA4520A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7983CF-CE17-4F34-929D-0E55AC493E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B27C01-1556-46CF-AAEF-D4367C6BDA82}"/>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2463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4C14-FA5B-45FC-A768-B473E1F84A4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9474FB6-AE9F-4D53-BD01-CFA9A3AF98F8}"/>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EC6C2A8-7060-4CE4-B721-38CC40601DAF}"/>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8E22EB5-2454-4BC3-AF42-862D402CF3A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936C47A-C18A-40AC-A518-265AC0263390}"/>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3077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C84E-54AD-4A55-B852-2BDDC7E12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84F41-CA75-4E84-81DF-F13B827F1D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B0D0E-5123-41D6-86AC-AD5C9E5810C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45D5886-B2B5-43D1-B677-28984E34451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36E9A3-37BA-4AFE-8C7A-68BDE88FFE6E}"/>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9257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B37C-017E-4F94-9FE2-1465692FD1D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DB3B622-9089-4508-A58E-AF765DABCA8B}"/>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CF164-20B8-4E88-A739-669B1D9CA33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C7EE7F6-1434-4305-9310-3F294155616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6B22B1-9764-43CE-BA8E-3DF29212492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1292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FE8B1-7530-4FDF-B4C1-CB60C591F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20187-512C-417A-9406-A1C31F1073A6}"/>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13E90B-EA63-4EFA-8C71-C0E049F1C643}"/>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3C2C78-8DC1-4A51-9B84-3DF3B060F87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4FFFEEF-6ADA-4C57-B86F-09A654ACEC2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2E078A7-D1F7-4647-8378-942F9B709D26}"/>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631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4719-2BEC-4E96-8629-9C445F1540B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01B5AA-3F8D-492C-9ABD-F074FB075C1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24C15DB8-2143-40A2-8ACE-4EEAF7333EAB}"/>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871052-3A19-4920-B901-44DAC5180A9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34F7FB91-F2EA-4EE5-99CF-D63B3732C2C4}"/>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024647-E451-4069-BA08-59A9263E5EF3}"/>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CE3AF0B-7316-4556-A144-40C5A29F571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84EC480-F25D-40D6-BD69-7FEA1532A9CD}"/>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17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367C-D102-4E3A-9785-86FF63922B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1011F6-BC35-4FCD-9B0C-D42B97BECA96}"/>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04CA4FD-B17F-41E7-97A2-2A6874A8A4A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59877AE-9DDD-4F53-80EF-8BBB04AAC794}"/>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79471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F8728-897B-49ED-8B5F-E71AA77BB56D}"/>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47F9700-CFE4-41A3-9A7F-42232FC9F9C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AF84D20-D5FB-460D-A073-7A5F17C08CB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1474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AC81-1AB1-420B-9214-475A3EC840A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790FB36-ACEB-4F65-AD46-1023E29D527D}"/>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B9B792-F2EC-4131-BF78-3D3A59FED96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6C8B794F-84BE-4C0E-A221-B4853D1189FE}"/>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09D448E-AEF6-43F3-9D0C-854F5C0871F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28AE6ED-8236-4172-82DC-21F172837B17}"/>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31035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D2B1C-CDD2-4417-88D2-1E05C8466C3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F149F7B-18A4-44EE-9D01-15E1B99AF793}"/>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FE63050-C739-4369-B2D8-AA55FCA631F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EC0D70A1-D3DF-47E0-BC9F-C5EEE78E85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1542F77-7BA8-4FB1-8BE0-C88AE47935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2054FF0-8E40-403E-92CA-B5A26B9220C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94851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213B-73E5-4B78-B8E1-078EAA3D57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AA5696-14A2-4B08-95D4-24DE44CEF5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5CA9E-6600-49B7-BD0E-85B441096737}"/>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AA4BF0-0D24-45D0-85FA-B421F77095B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0A3599-ECAD-4506-AD40-86EAC1D0FF48}"/>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9244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5FAD-6091-4D05-8292-C976FC6D16FE}"/>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0B7260-C922-4EE7-B95F-7F64A417AA5E}"/>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ABD55-53FC-4ED3-99C9-E77EA4520A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7983CF-CE17-4F34-929D-0E55AC493E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B27C01-1556-46CF-AAEF-D4367C6BDA82}"/>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19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8" y="1535114"/>
            <a:ext cx="4040189" cy="639762"/>
          </a:xfrm>
        </p:spPr>
        <p:txBody>
          <a:bodyPr anchor="b"/>
          <a:lstStyle>
            <a:lvl1pPr marL="0" indent="0">
              <a:buNone/>
              <a:defRPr sz="2400" b="1"/>
            </a:lvl1pPr>
            <a:lvl2pPr marL="456930" indent="0">
              <a:buNone/>
              <a:defRPr sz="2000" b="1"/>
            </a:lvl2pPr>
            <a:lvl3pPr marL="913851" indent="0">
              <a:buNone/>
              <a:defRPr sz="1800" b="1"/>
            </a:lvl3pPr>
            <a:lvl4pPr marL="1370781" indent="0">
              <a:buNone/>
              <a:defRPr sz="1700" b="1"/>
            </a:lvl4pPr>
            <a:lvl5pPr marL="1827702" indent="0">
              <a:buNone/>
              <a:defRPr sz="1700" b="1"/>
            </a:lvl5pPr>
            <a:lvl6pPr marL="2284632" indent="0">
              <a:buNone/>
              <a:defRPr sz="1700" b="1"/>
            </a:lvl6pPr>
            <a:lvl7pPr marL="2741558" indent="0">
              <a:buNone/>
              <a:defRPr sz="1700" b="1"/>
            </a:lvl7pPr>
            <a:lvl8pPr marL="3198483" indent="0">
              <a:buNone/>
              <a:defRPr sz="1700" b="1"/>
            </a:lvl8pPr>
            <a:lvl9pPr marL="3655404"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08"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4"/>
            <a:ext cx="4041776" cy="639762"/>
          </a:xfrm>
        </p:spPr>
        <p:txBody>
          <a:bodyPr anchor="b"/>
          <a:lstStyle>
            <a:lvl1pPr marL="0" indent="0">
              <a:buNone/>
              <a:defRPr sz="2400" b="1"/>
            </a:lvl1pPr>
            <a:lvl2pPr marL="456930" indent="0">
              <a:buNone/>
              <a:defRPr sz="2000" b="1"/>
            </a:lvl2pPr>
            <a:lvl3pPr marL="913851" indent="0">
              <a:buNone/>
              <a:defRPr sz="1800" b="1"/>
            </a:lvl3pPr>
            <a:lvl4pPr marL="1370781" indent="0">
              <a:buNone/>
              <a:defRPr sz="1700" b="1"/>
            </a:lvl4pPr>
            <a:lvl5pPr marL="1827702" indent="0">
              <a:buNone/>
              <a:defRPr sz="1700" b="1"/>
            </a:lvl5pPr>
            <a:lvl6pPr marL="2284632" indent="0">
              <a:buNone/>
              <a:defRPr sz="1700" b="1"/>
            </a:lvl6pPr>
            <a:lvl7pPr marL="2741558" indent="0">
              <a:buNone/>
              <a:defRPr sz="1700" b="1"/>
            </a:lvl7pPr>
            <a:lvl8pPr marL="3198483" indent="0">
              <a:buNone/>
              <a:defRPr sz="1700" b="1"/>
            </a:lvl8pPr>
            <a:lvl9pPr marL="3655404"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29"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9" y="273059"/>
            <a:ext cx="5111750" cy="5853113"/>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9"/>
            <a:ext cx="3008313" cy="4691063"/>
          </a:xfrm>
        </p:spPr>
        <p:txBody>
          <a:bodyPr/>
          <a:lstStyle>
            <a:lvl1pPr marL="0" indent="0">
              <a:buNone/>
              <a:defRPr sz="1400"/>
            </a:lvl1pPr>
            <a:lvl2pPr marL="456930" indent="0">
              <a:buNone/>
              <a:defRPr sz="1200"/>
            </a:lvl2pPr>
            <a:lvl3pPr marL="913851" indent="0">
              <a:buNone/>
              <a:defRPr sz="1100"/>
            </a:lvl3pPr>
            <a:lvl4pPr marL="1370781" indent="0">
              <a:buNone/>
              <a:defRPr sz="900"/>
            </a:lvl4pPr>
            <a:lvl5pPr marL="1827702" indent="0">
              <a:buNone/>
              <a:defRPr sz="900"/>
            </a:lvl5pPr>
            <a:lvl6pPr marL="2284632" indent="0">
              <a:buNone/>
              <a:defRPr sz="900"/>
            </a:lvl6pPr>
            <a:lvl7pPr marL="2741558" indent="0">
              <a:buNone/>
              <a:defRPr sz="900"/>
            </a:lvl7pPr>
            <a:lvl8pPr marL="3198483" indent="0">
              <a:buNone/>
              <a:defRPr sz="900"/>
            </a:lvl8pPr>
            <a:lvl9pPr marL="36554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6930" indent="0">
              <a:buNone/>
              <a:defRPr sz="2900"/>
            </a:lvl2pPr>
            <a:lvl3pPr marL="913851" indent="0">
              <a:buNone/>
              <a:defRPr sz="2400"/>
            </a:lvl3pPr>
            <a:lvl4pPr marL="1370781" indent="0">
              <a:buNone/>
              <a:defRPr sz="2000"/>
            </a:lvl4pPr>
            <a:lvl5pPr marL="1827702" indent="0">
              <a:buNone/>
              <a:defRPr sz="2000"/>
            </a:lvl5pPr>
            <a:lvl6pPr marL="2284632" indent="0">
              <a:buNone/>
              <a:defRPr sz="2000"/>
            </a:lvl6pPr>
            <a:lvl7pPr marL="2741558" indent="0">
              <a:buNone/>
              <a:defRPr sz="2000"/>
            </a:lvl7pPr>
            <a:lvl8pPr marL="3198483" indent="0">
              <a:buNone/>
              <a:defRPr sz="2000"/>
            </a:lvl8pPr>
            <a:lvl9pPr marL="3655404" indent="0">
              <a:buNone/>
              <a:defRPr sz="2000"/>
            </a:lvl9pPr>
          </a:lstStyle>
          <a:p>
            <a:endParaRPr lang="en-US"/>
          </a:p>
        </p:txBody>
      </p:sp>
      <p:sp>
        <p:nvSpPr>
          <p:cNvPr id="4" name="Text Placeholder 3"/>
          <p:cNvSpPr>
            <a:spLocks noGrp="1"/>
          </p:cNvSpPr>
          <p:nvPr>
            <p:ph type="body" sz="half" idx="2"/>
          </p:nvPr>
        </p:nvSpPr>
        <p:spPr>
          <a:xfrm>
            <a:off x="1792289" y="5367346"/>
            <a:ext cx="5486400" cy="804863"/>
          </a:xfrm>
        </p:spPr>
        <p:txBody>
          <a:bodyPr/>
          <a:lstStyle>
            <a:lvl1pPr marL="0" indent="0">
              <a:buNone/>
              <a:defRPr sz="1400"/>
            </a:lvl1pPr>
            <a:lvl2pPr marL="456930" indent="0">
              <a:buNone/>
              <a:defRPr sz="1200"/>
            </a:lvl2pPr>
            <a:lvl3pPr marL="913851" indent="0">
              <a:buNone/>
              <a:defRPr sz="1100"/>
            </a:lvl3pPr>
            <a:lvl4pPr marL="1370781" indent="0">
              <a:buNone/>
              <a:defRPr sz="900"/>
            </a:lvl4pPr>
            <a:lvl5pPr marL="1827702" indent="0">
              <a:buNone/>
              <a:defRPr sz="900"/>
            </a:lvl5pPr>
            <a:lvl6pPr marL="2284632" indent="0">
              <a:buNone/>
              <a:defRPr sz="900"/>
            </a:lvl6pPr>
            <a:lvl7pPr marL="2741558" indent="0">
              <a:buNone/>
              <a:defRPr sz="900"/>
            </a:lvl7pPr>
            <a:lvl8pPr marL="3198483" indent="0">
              <a:buNone/>
              <a:defRPr sz="900"/>
            </a:lvl8pPr>
            <a:lvl9pPr marL="36554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86" tIns="45693" rIns="91386" bIns="45693"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4"/>
          </a:xfrm>
          <a:prstGeom prst="rect">
            <a:avLst/>
          </a:prstGeom>
        </p:spPr>
        <p:txBody>
          <a:bodyPr vert="horz" lIns="91386" tIns="45693" rIns="91386" bIns="4569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9"/>
            <a:ext cx="2133600" cy="365126"/>
          </a:xfrm>
          <a:prstGeom prst="rect">
            <a:avLst/>
          </a:prstGeom>
        </p:spPr>
        <p:txBody>
          <a:bodyPr vert="horz" lIns="91386" tIns="45693" rIns="91386" bIns="45693" rtlCol="0" anchor="ctr"/>
          <a:lstStyle>
            <a:lvl1pPr algn="l">
              <a:defRPr sz="1200">
                <a:solidFill>
                  <a:schemeClr val="tx1">
                    <a:tint val="75000"/>
                  </a:schemeClr>
                </a:solidFill>
              </a:defRPr>
            </a:lvl1pPr>
          </a:lstStyle>
          <a:p>
            <a:fld id="{1D8BD707-D9CF-40AE-B4C6-C98DA3205C09}" type="datetimeFigureOut">
              <a:rPr lang="en-US" smtClean="0"/>
              <a:pPr/>
              <a:t>27/5/2024</a:t>
            </a:fld>
            <a:endParaRPr lang="en-US"/>
          </a:p>
        </p:txBody>
      </p:sp>
      <p:sp>
        <p:nvSpPr>
          <p:cNvPr id="5" name="Footer Placeholder 4"/>
          <p:cNvSpPr>
            <a:spLocks noGrp="1"/>
          </p:cNvSpPr>
          <p:nvPr>
            <p:ph type="ftr" sz="quarter" idx="3"/>
          </p:nvPr>
        </p:nvSpPr>
        <p:spPr>
          <a:xfrm>
            <a:off x="3124200" y="6356359"/>
            <a:ext cx="2895600" cy="365126"/>
          </a:xfrm>
          <a:prstGeom prst="rect">
            <a:avLst/>
          </a:prstGeom>
        </p:spPr>
        <p:txBody>
          <a:bodyPr vert="horz" lIns="91386" tIns="45693" rIns="91386" bIns="45693"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9"/>
            <a:ext cx="2133600" cy="365126"/>
          </a:xfrm>
          <a:prstGeom prst="rect">
            <a:avLst/>
          </a:prstGeom>
        </p:spPr>
        <p:txBody>
          <a:bodyPr vert="horz" lIns="91386" tIns="45693" rIns="91386" bIns="45693"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3851" rtl="0" eaLnBrk="1" latinLnBrk="0" hangingPunct="1">
        <a:spcBef>
          <a:spcPct val="0"/>
        </a:spcBef>
        <a:buNone/>
        <a:defRPr sz="4400" kern="1200">
          <a:solidFill>
            <a:schemeClr val="tx1"/>
          </a:solidFill>
          <a:latin typeface="+mj-lt"/>
          <a:ea typeface="+mj-ea"/>
          <a:cs typeface="+mj-cs"/>
        </a:defRPr>
      </a:lvl1pPr>
    </p:titleStyle>
    <p:bodyStyle>
      <a:lvl1pPr marL="342693" indent="-342693" algn="l" defTabSz="91385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00" indent="-285579" algn="l" defTabSz="913851"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316" indent="-228465" algn="l" defTabSz="91385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45"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67"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88"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018"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947"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69"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51" rtl="0" eaLnBrk="1" latinLnBrk="0" hangingPunct="1">
        <a:defRPr sz="1800" kern="1200">
          <a:solidFill>
            <a:schemeClr val="tx1"/>
          </a:solidFill>
          <a:latin typeface="+mn-lt"/>
          <a:ea typeface="+mn-ea"/>
          <a:cs typeface="+mn-cs"/>
        </a:defRPr>
      </a:lvl1pPr>
      <a:lvl2pPr marL="456930" algn="l" defTabSz="913851" rtl="0" eaLnBrk="1" latinLnBrk="0" hangingPunct="1">
        <a:defRPr sz="1800" kern="1200">
          <a:solidFill>
            <a:schemeClr val="tx1"/>
          </a:solidFill>
          <a:latin typeface="+mn-lt"/>
          <a:ea typeface="+mn-ea"/>
          <a:cs typeface="+mn-cs"/>
        </a:defRPr>
      </a:lvl2pPr>
      <a:lvl3pPr marL="913851" algn="l" defTabSz="913851" rtl="0" eaLnBrk="1" latinLnBrk="0" hangingPunct="1">
        <a:defRPr sz="1800" kern="1200">
          <a:solidFill>
            <a:schemeClr val="tx1"/>
          </a:solidFill>
          <a:latin typeface="+mn-lt"/>
          <a:ea typeface="+mn-ea"/>
          <a:cs typeface="+mn-cs"/>
        </a:defRPr>
      </a:lvl3pPr>
      <a:lvl4pPr marL="1370781" algn="l" defTabSz="913851" rtl="0" eaLnBrk="1" latinLnBrk="0" hangingPunct="1">
        <a:defRPr sz="1800" kern="1200">
          <a:solidFill>
            <a:schemeClr val="tx1"/>
          </a:solidFill>
          <a:latin typeface="+mn-lt"/>
          <a:ea typeface="+mn-ea"/>
          <a:cs typeface="+mn-cs"/>
        </a:defRPr>
      </a:lvl4pPr>
      <a:lvl5pPr marL="1827702" algn="l" defTabSz="913851" rtl="0" eaLnBrk="1" latinLnBrk="0" hangingPunct="1">
        <a:defRPr sz="1800" kern="1200">
          <a:solidFill>
            <a:schemeClr val="tx1"/>
          </a:solidFill>
          <a:latin typeface="+mn-lt"/>
          <a:ea typeface="+mn-ea"/>
          <a:cs typeface="+mn-cs"/>
        </a:defRPr>
      </a:lvl5pPr>
      <a:lvl6pPr marL="2284632" algn="l" defTabSz="913851" rtl="0" eaLnBrk="1" latinLnBrk="0" hangingPunct="1">
        <a:defRPr sz="1800" kern="1200">
          <a:solidFill>
            <a:schemeClr val="tx1"/>
          </a:solidFill>
          <a:latin typeface="+mn-lt"/>
          <a:ea typeface="+mn-ea"/>
          <a:cs typeface="+mn-cs"/>
        </a:defRPr>
      </a:lvl6pPr>
      <a:lvl7pPr marL="2741558" algn="l" defTabSz="913851" rtl="0" eaLnBrk="1" latinLnBrk="0" hangingPunct="1">
        <a:defRPr sz="1800" kern="1200">
          <a:solidFill>
            <a:schemeClr val="tx1"/>
          </a:solidFill>
          <a:latin typeface="+mn-lt"/>
          <a:ea typeface="+mn-ea"/>
          <a:cs typeface="+mn-cs"/>
        </a:defRPr>
      </a:lvl7pPr>
      <a:lvl8pPr marL="3198483" algn="l" defTabSz="913851" rtl="0" eaLnBrk="1" latinLnBrk="0" hangingPunct="1">
        <a:defRPr sz="1800" kern="1200">
          <a:solidFill>
            <a:schemeClr val="tx1"/>
          </a:solidFill>
          <a:latin typeface="+mn-lt"/>
          <a:ea typeface="+mn-ea"/>
          <a:cs typeface="+mn-cs"/>
        </a:defRPr>
      </a:lvl8pPr>
      <a:lvl9pPr marL="3655404" algn="l" defTabSz="91385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B437F-C08D-4140-A910-D94EADAA6D6C}"/>
              </a:ext>
            </a:extLst>
          </p:cNvPr>
          <p:cNvSpPr>
            <a:spLocks noGrp="1"/>
          </p:cNvSpPr>
          <p:nvPr>
            <p:ph type="title"/>
          </p:nvPr>
        </p:nvSpPr>
        <p:spPr>
          <a:xfrm>
            <a:off x="1257300" y="547696"/>
            <a:ext cx="15773400" cy="1988345"/>
          </a:xfrm>
          <a:prstGeom prst="rect">
            <a:avLst/>
          </a:prstGeom>
        </p:spPr>
        <p:txBody>
          <a:bodyPr vert="horz" lIns="137093" tIns="68549" rIns="137093" bIns="6854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204BAF-AEB7-4374-9CEF-BFEFC4D70A12}"/>
              </a:ext>
            </a:extLst>
          </p:cNvPr>
          <p:cNvSpPr>
            <a:spLocks noGrp="1"/>
          </p:cNvSpPr>
          <p:nvPr>
            <p:ph type="body" idx="1"/>
          </p:nvPr>
        </p:nvSpPr>
        <p:spPr>
          <a:xfrm>
            <a:off x="1257300" y="2738439"/>
            <a:ext cx="15773400" cy="6527007"/>
          </a:xfrm>
          <a:prstGeom prst="rect">
            <a:avLst/>
          </a:prstGeom>
        </p:spPr>
        <p:txBody>
          <a:bodyPr vert="horz" lIns="137093" tIns="68549" rIns="137093" bIns="685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D4788-ED14-4355-BD4A-9115D2AB9A9E}"/>
              </a:ext>
            </a:extLst>
          </p:cNvPr>
          <p:cNvSpPr>
            <a:spLocks noGrp="1"/>
          </p:cNvSpPr>
          <p:nvPr>
            <p:ph type="dt" sz="half" idx="2"/>
          </p:nvPr>
        </p:nvSpPr>
        <p:spPr>
          <a:xfrm>
            <a:off x="1257300" y="9534533"/>
            <a:ext cx="4114800" cy="547688"/>
          </a:xfrm>
          <a:prstGeom prst="rect">
            <a:avLst/>
          </a:prstGeom>
        </p:spPr>
        <p:txBody>
          <a:bodyPr vert="horz" lIns="137093" tIns="68549" rIns="137093" bIns="68549" rtlCol="0" anchor="ctr"/>
          <a:lstStyle>
            <a:lvl1pPr algn="l">
              <a:defRPr sz="1800">
                <a:solidFill>
                  <a:schemeClr val="tx1">
                    <a:tint val="75000"/>
                  </a:schemeClr>
                </a:solidFill>
              </a:defRPr>
            </a:lvl1pPr>
          </a:lstStyle>
          <a:p>
            <a:pPr defTabSz="1370918"/>
            <a:fld id="{292738BB-EDEF-48A5-AB0C-1EC64D6DD4D8}" type="datetimeFigureOut">
              <a:rPr lang="en-US" smtClean="0">
                <a:solidFill>
                  <a:prstClr val="black">
                    <a:tint val="75000"/>
                  </a:prstClr>
                </a:solidFill>
              </a:rPr>
              <a:pPr defTabSz="1370918"/>
              <a:t>27/5/2024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69FE97A-FE77-4619-963D-CE0197423F4B}"/>
              </a:ext>
            </a:extLst>
          </p:cNvPr>
          <p:cNvSpPr>
            <a:spLocks noGrp="1"/>
          </p:cNvSpPr>
          <p:nvPr>
            <p:ph type="ftr" sz="quarter" idx="3"/>
          </p:nvPr>
        </p:nvSpPr>
        <p:spPr>
          <a:xfrm>
            <a:off x="6057900" y="9534533"/>
            <a:ext cx="6172200" cy="547688"/>
          </a:xfrm>
          <a:prstGeom prst="rect">
            <a:avLst/>
          </a:prstGeom>
        </p:spPr>
        <p:txBody>
          <a:bodyPr vert="horz" lIns="137093" tIns="68549" rIns="137093" bIns="68549" rtlCol="0" anchor="ctr"/>
          <a:lstStyle>
            <a:lvl1pPr algn="ctr">
              <a:defRPr sz="1800">
                <a:solidFill>
                  <a:schemeClr val="tx1">
                    <a:tint val="75000"/>
                  </a:schemeClr>
                </a:solidFill>
              </a:defRPr>
            </a:lvl1pPr>
          </a:lstStyle>
          <a:p>
            <a:pPr defTabSz="1370918"/>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04943F-157D-4F29-81AE-9314FBAC0D48}"/>
              </a:ext>
            </a:extLst>
          </p:cNvPr>
          <p:cNvSpPr>
            <a:spLocks noGrp="1"/>
          </p:cNvSpPr>
          <p:nvPr>
            <p:ph type="sldNum" sz="quarter" idx="4"/>
          </p:nvPr>
        </p:nvSpPr>
        <p:spPr>
          <a:xfrm>
            <a:off x="12915900" y="9534533"/>
            <a:ext cx="4114800" cy="547688"/>
          </a:xfrm>
          <a:prstGeom prst="rect">
            <a:avLst/>
          </a:prstGeom>
        </p:spPr>
        <p:txBody>
          <a:bodyPr vert="horz" lIns="137093" tIns="68549" rIns="137093" bIns="68549" rtlCol="0" anchor="ctr"/>
          <a:lstStyle>
            <a:lvl1pPr algn="r">
              <a:defRPr sz="1800">
                <a:solidFill>
                  <a:schemeClr val="tx1">
                    <a:tint val="75000"/>
                  </a:schemeClr>
                </a:solidFill>
              </a:defRPr>
            </a:lvl1pPr>
          </a:lstStyle>
          <a:p>
            <a:pPr defTabSz="1370918"/>
            <a:fld id="{EB465016-67E8-421D-9C79-0E8A1522CB46}" type="slidenum">
              <a:rPr lang="en-US" smtClean="0">
                <a:solidFill>
                  <a:prstClr val="black">
                    <a:tint val="75000"/>
                  </a:prstClr>
                </a:solidFill>
              </a:rPr>
              <a:pPr defTabSz="1370918"/>
              <a:t>‹#›</a:t>
            </a:fld>
            <a:endParaRPr lang="en-US">
              <a:solidFill>
                <a:prstClr val="black">
                  <a:tint val="75000"/>
                </a:prstClr>
              </a:solidFill>
            </a:endParaRPr>
          </a:p>
        </p:txBody>
      </p:sp>
    </p:spTree>
    <p:extLst>
      <p:ext uri="{BB962C8B-B14F-4D97-AF65-F5344CB8AC3E}">
        <p14:creationId xmlns:p14="http://schemas.microsoft.com/office/powerpoint/2010/main" val="281256205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1370918"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728" indent="-342728" algn="l" defTabSz="1370918"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189" indent="-342728" algn="l" defTabSz="1370918"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3645" indent="-342728" algn="l" defTabSz="1370918"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9100"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4555"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0018"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5473"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0931"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6389"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0918" rtl="0" eaLnBrk="1" latinLnBrk="0" hangingPunct="1">
        <a:defRPr sz="2700" kern="1200">
          <a:solidFill>
            <a:schemeClr val="tx1"/>
          </a:solidFill>
          <a:latin typeface="+mn-lt"/>
          <a:ea typeface="+mn-ea"/>
          <a:cs typeface="+mn-cs"/>
        </a:defRPr>
      </a:lvl1pPr>
      <a:lvl2pPr marL="685455" algn="l" defTabSz="1370918" rtl="0" eaLnBrk="1" latinLnBrk="0" hangingPunct="1">
        <a:defRPr sz="2700" kern="1200">
          <a:solidFill>
            <a:schemeClr val="tx1"/>
          </a:solidFill>
          <a:latin typeface="+mn-lt"/>
          <a:ea typeface="+mn-ea"/>
          <a:cs typeface="+mn-cs"/>
        </a:defRPr>
      </a:lvl2pPr>
      <a:lvl3pPr marL="1370918" algn="l" defTabSz="1370918" rtl="0" eaLnBrk="1" latinLnBrk="0" hangingPunct="1">
        <a:defRPr sz="2700" kern="1200">
          <a:solidFill>
            <a:schemeClr val="tx1"/>
          </a:solidFill>
          <a:latin typeface="+mn-lt"/>
          <a:ea typeface="+mn-ea"/>
          <a:cs typeface="+mn-cs"/>
        </a:defRPr>
      </a:lvl3pPr>
      <a:lvl4pPr marL="2056373" algn="l" defTabSz="1370918" rtl="0" eaLnBrk="1" latinLnBrk="0" hangingPunct="1">
        <a:defRPr sz="2700" kern="1200">
          <a:solidFill>
            <a:schemeClr val="tx1"/>
          </a:solidFill>
          <a:latin typeface="+mn-lt"/>
          <a:ea typeface="+mn-ea"/>
          <a:cs typeface="+mn-cs"/>
        </a:defRPr>
      </a:lvl4pPr>
      <a:lvl5pPr marL="2741831" algn="l" defTabSz="1370918" rtl="0" eaLnBrk="1" latinLnBrk="0" hangingPunct="1">
        <a:defRPr sz="2700" kern="1200">
          <a:solidFill>
            <a:schemeClr val="tx1"/>
          </a:solidFill>
          <a:latin typeface="+mn-lt"/>
          <a:ea typeface="+mn-ea"/>
          <a:cs typeface="+mn-cs"/>
        </a:defRPr>
      </a:lvl5pPr>
      <a:lvl6pPr marL="3427289" algn="l" defTabSz="1370918" rtl="0" eaLnBrk="1" latinLnBrk="0" hangingPunct="1">
        <a:defRPr sz="2700" kern="1200">
          <a:solidFill>
            <a:schemeClr val="tx1"/>
          </a:solidFill>
          <a:latin typeface="+mn-lt"/>
          <a:ea typeface="+mn-ea"/>
          <a:cs typeface="+mn-cs"/>
        </a:defRPr>
      </a:lvl6pPr>
      <a:lvl7pPr marL="4112745" algn="l" defTabSz="1370918" rtl="0" eaLnBrk="1" latinLnBrk="0" hangingPunct="1">
        <a:defRPr sz="2700" kern="1200">
          <a:solidFill>
            <a:schemeClr val="tx1"/>
          </a:solidFill>
          <a:latin typeface="+mn-lt"/>
          <a:ea typeface="+mn-ea"/>
          <a:cs typeface="+mn-cs"/>
        </a:defRPr>
      </a:lvl7pPr>
      <a:lvl8pPr marL="4798200" algn="l" defTabSz="1370918" rtl="0" eaLnBrk="1" latinLnBrk="0" hangingPunct="1">
        <a:defRPr sz="2700" kern="1200">
          <a:solidFill>
            <a:schemeClr val="tx1"/>
          </a:solidFill>
          <a:latin typeface="+mn-lt"/>
          <a:ea typeface="+mn-ea"/>
          <a:cs typeface="+mn-cs"/>
        </a:defRPr>
      </a:lvl8pPr>
      <a:lvl9pPr marL="5483655" algn="l" defTabSz="1370918"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B437F-C08D-4140-A910-D94EADAA6D6C}"/>
              </a:ext>
            </a:extLst>
          </p:cNvPr>
          <p:cNvSpPr>
            <a:spLocks noGrp="1"/>
          </p:cNvSpPr>
          <p:nvPr>
            <p:ph type="title"/>
          </p:nvPr>
        </p:nvSpPr>
        <p:spPr>
          <a:xfrm>
            <a:off x="1257300" y="547693"/>
            <a:ext cx="15773400" cy="1988345"/>
          </a:xfrm>
          <a:prstGeom prst="rect">
            <a:avLst/>
          </a:prstGeom>
        </p:spPr>
        <p:txBody>
          <a:bodyPr vert="horz" lIns="137120" tIns="68561" rIns="137120" bIns="6856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204BAF-AEB7-4374-9CEF-BFEFC4D70A12}"/>
              </a:ext>
            </a:extLst>
          </p:cNvPr>
          <p:cNvSpPr>
            <a:spLocks noGrp="1"/>
          </p:cNvSpPr>
          <p:nvPr>
            <p:ph type="body" idx="1"/>
          </p:nvPr>
        </p:nvSpPr>
        <p:spPr>
          <a:xfrm>
            <a:off x="1257300" y="2738439"/>
            <a:ext cx="15773400" cy="6527007"/>
          </a:xfrm>
          <a:prstGeom prst="rect">
            <a:avLst/>
          </a:prstGeom>
        </p:spPr>
        <p:txBody>
          <a:bodyPr vert="horz" lIns="137120" tIns="68561" rIns="137120" bIns="6856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D4788-ED14-4355-BD4A-9115D2AB9A9E}"/>
              </a:ext>
            </a:extLst>
          </p:cNvPr>
          <p:cNvSpPr>
            <a:spLocks noGrp="1"/>
          </p:cNvSpPr>
          <p:nvPr>
            <p:ph type="dt" sz="half" idx="2"/>
          </p:nvPr>
        </p:nvSpPr>
        <p:spPr>
          <a:xfrm>
            <a:off x="1257300" y="9534530"/>
            <a:ext cx="4114800" cy="547688"/>
          </a:xfrm>
          <a:prstGeom prst="rect">
            <a:avLst/>
          </a:prstGeom>
        </p:spPr>
        <p:txBody>
          <a:bodyPr vert="horz" lIns="137120" tIns="68561" rIns="137120" bIns="68561" rtlCol="0" anchor="ctr"/>
          <a:lstStyle>
            <a:lvl1pPr algn="l">
              <a:defRPr sz="1800">
                <a:solidFill>
                  <a:schemeClr val="tx1">
                    <a:tint val="75000"/>
                  </a:schemeClr>
                </a:solidFill>
              </a:defRPr>
            </a:lvl1pPr>
          </a:lstStyle>
          <a:p>
            <a:pPr defTabSz="1371191"/>
            <a:fld id="{292738BB-EDEF-48A5-AB0C-1EC64D6DD4D8}" type="datetimeFigureOut">
              <a:rPr lang="en-US" smtClean="0">
                <a:solidFill>
                  <a:prstClr val="black">
                    <a:tint val="75000"/>
                  </a:prstClr>
                </a:solidFill>
              </a:rPr>
              <a:pPr defTabSz="1371191"/>
              <a:t>27/5/2024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69FE97A-FE77-4619-963D-CE0197423F4B}"/>
              </a:ext>
            </a:extLst>
          </p:cNvPr>
          <p:cNvSpPr>
            <a:spLocks noGrp="1"/>
          </p:cNvSpPr>
          <p:nvPr>
            <p:ph type="ftr" sz="quarter" idx="3"/>
          </p:nvPr>
        </p:nvSpPr>
        <p:spPr>
          <a:xfrm>
            <a:off x="6057900" y="9534530"/>
            <a:ext cx="6172200" cy="547688"/>
          </a:xfrm>
          <a:prstGeom prst="rect">
            <a:avLst/>
          </a:prstGeom>
        </p:spPr>
        <p:txBody>
          <a:bodyPr vert="horz" lIns="137120" tIns="68561" rIns="137120" bIns="68561" rtlCol="0" anchor="ctr"/>
          <a:lstStyle>
            <a:lvl1pPr algn="ctr">
              <a:defRPr sz="1800">
                <a:solidFill>
                  <a:schemeClr val="tx1">
                    <a:tint val="75000"/>
                  </a:schemeClr>
                </a:solidFill>
              </a:defRPr>
            </a:lvl1pPr>
          </a:lstStyle>
          <a:p>
            <a:pPr defTabSz="137119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04943F-157D-4F29-81AE-9314FBAC0D48}"/>
              </a:ext>
            </a:extLst>
          </p:cNvPr>
          <p:cNvSpPr>
            <a:spLocks noGrp="1"/>
          </p:cNvSpPr>
          <p:nvPr>
            <p:ph type="sldNum" sz="quarter" idx="4"/>
          </p:nvPr>
        </p:nvSpPr>
        <p:spPr>
          <a:xfrm>
            <a:off x="12915900" y="9534530"/>
            <a:ext cx="4114800" cy="547688"/>
          </a:xfrm>
          <a:prstGeom prst="rect">
            <a:avLst/>
          </a:prstGeom>
        </p:spPr>
        <p:txBody>
          <a:bodyPr vert="horz" lIns="137120" tIns="68561" rIns="137120" bIns="68561" rtlCol="0" anchor="ctr"/>
          <a:lstStyle>
            <a:lvl1pPr algn="r">
              <a:defRPr sz="1800">
                <a:solidFill>
                  <a:schemeClr val="tx1">
                    <a:tint val="75000"/>
                  </a:schemeClr>
                </a:solidFill>
              </a:defRPr>
            </a:lvl1pPr>
          </a:lstStyle>
          <a:p>
            <a:pPr defTabSz="1371191"/>
            <a:fld id="{EB465016-67E8-421D-9C79-0E8A1522CB46}" type="slidenum">
              <a:rPr lang="en-US" smtClean="0">
                <a:solidFill>
                  <a:prstClr val="black">
                    <a:tint val="75000"/>
                  </a:prstClr>
                </a:solidFill>
              </a:rPr>
              <a:pPr defTabSz="1371191"/>
              <a:t>‹#›</a:t>
            </a:fld>
            <a:endParaRPr lang="en-US">
              <a:solidFill>
                <a:prstClr val="black">
                  <a:tint val="75000"/>
                </a:prstClr>
              </a:solidFill>
            </a:endParaRPr>
          </a:p>
        </p:txBody>
      </p:sp>
    </p:spTree>
    <p:extLst>
      <p:ext uri="{BB962C8B-B14F-4D97-AF65-F5344CB8AC3E}">
        <p14:creationId xmlns:p14="http://schemas.microsoft.com/office/powerpoint/2010/main" val="394137374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371191"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797" indent="-342797" algn="l" defTabSz="1371191"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393" indent="-342797" algn="l" defTabSz="1371191"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3987" indent="-342797" algn="l" defTabSz="1371191"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9580"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5173"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0771"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6364"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1957"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7553"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191" rtl="0" eaLnBrk="1" latinLnBrk="0" hangingPunct="1">
        <a:defRPr sz="2700" kern="1200">
          <a:solidFill>
            <a:schemeClr val="tx1"/>
          </a:solidFill>
          <a:latin typeface="+mn-lt"/>
          <a:ea typeface="+mn-ea"/>
          <a:cs typeface="+mn-cs"/>
        </a:defRPr>
      </a:lvl1pPr>
      <a:lvl2pPr marL="685593" algn="l" defTabSz="1371191" rtl="0" eaLnBrk="1" latinLnBrk="0" hangingPunct="1">
        <a:defRPr sz="2700" kern="1200">
          <a:solidFill>
            <a:schemeClr val="tx1"/>
          </a:solidFill>
          <a:latin typeface="+mn-lt"/>
          <a:ea typeface="+mn-ea"/>
          <a:cs typeface="+mn-cs"/>
        </a:defRPr>
      </a:lvl2pPr>
      <a:lvl3pPr marL="1371191" algn="l" defTabSz="1371191" rtl="0" eaLnBrk="1" latinLnBrk="0" hangingPunct="1">
        <a:defRPr sz="2700" kern="1200">
          <a:solidFill>
            <a:schemeClr val="tx1"/>
          </a:solidFill>
          <a:latin typeface="+mn-lt"/>
          <a:ea typeface="+mn-ea"/>
          <a:cs typeface="+mn-cs"/>
        </a:defRPr>
      </a:lvl3pPr>
      <a:lvl4pPr marL="2056784" algn="l" defTabSz="1371191" rtl="0" eaLnBrk="1" latinLnBrk="0" hangingPunct="1">
        <a:defRPr sz="2700" kern="1200">
          <a:solidFill>
            <a:schemeClr val="tx1"/>
          </a:solidFill>
          <a:latin typeface="+mn-lt"/>
          <a:ea typeface="+mn-ea"/>
          <a:cs typeface="+mn-cs"/>
        </a:defRPr>
      </a:lvl4pPr>
      <a:lvl5pPr marL="2742377" algn="l" defTabSz="1371191" rtl="0" eaLnBrk="1" latinLnBrk="0" hangingPunct="1">
        <a:defRPr sz="2700" kern="1200">
          <a:solidFill>
            <a:schemeClr val="tx1"/>
          </a:solidFill>
          <a:latin typeface="+mn-lt"/>
          <a:ea typeface="+mn-ea"/>
          <a:cs typeface="+mn-cs"/>
        </a:defRPr>
      </a:lvl5pPr>
      <a:lvl6pPr marL="3427973" algn="l" defTabSz="1371191" rtl="0" eaLnBrk="1" latinLnBrk="0" hangingPunct="1">
        <a:defRPr sz="2700" kern="1200">
          <a:solidFill>
            <a:schemeClr val="tx1"/>
          </a:solidFill>
          <a:latin typeface="+mn-lt"/>
          <a:ea typeface="+mn-ea"/>
          <a:cs typeface="+mn-cs"/>
        </a:defRPr>
      </a:lvl6pPr>
      <a:lvl7pPr marL="4113567" algn="l" defTabSz="1371191" rtl="0" eaLnBrk="1" latinLnBrk="0" hangingPunct="1">
        <a:defRPr sz="2700" kern="1200">
          <a:solidFill>
            <a:schemeClr val="tx1"/>
          </a:solidFill>
          <a:latin typeface="+mn-lt"/>
          <a:ea typeface="+mn-ea"/>
          <a:cs typeface="+mn-cs"/>
        </a:defRPr>
      </a:lvl7pPr>
      <a:lvl8pPr marL="4799160" algn="l" defTabSz="1371191" rtl="0" eaLnBrk="1" latinLnBrk="0" hangingPunct="1">
        <a:defRPr sz="2700" kern="1200">
          <a:solidFill>
            <a:schemeClr val="tx1"/>
          </a:solidFill>
          <a:latin typeface="+mn-lt"/>
          <a:ea typeface="+mn-ea"/>
          <a:cs typeface="+mn-cs"/>
        </a:defRPr>
      </a:lvl8pPr>
      <a:lvl9pPr marL="5484753" algn="l" defTabSz="1371191"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B437F-C08D-4140-A910-D94EADAA6D6C}"/>
              </a:ext>
            </a:extLst>
          </p:cNvPr>
          <p:cNvSpPr>
            <a:spLocks noGrp="1"/>
          </p:cNvSpPr>
          <p:nvPr>
            <p:ph type="title"/>
          </p:nvPr>
        </p:nvSpPr>
        <p:spPr>
          <a:xfrm>
            <a:off x="1257300" y="547688"/>
            <a:ext cx="15773400" cy="1988345"/>
          </a:xfrm>
          <a:prstGeom prst="rect">
            <a:avLst/>
          </a:prstGeom>
        </p:spPr>
        <p:txBody>
          <a:bodyPr vert="horz" lIns="137160" tIns="68580" rIns="137160" bIns="6858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204BAF-AEB7-4374-9CEF-BFEFC4D70A12}"/>
              </a:ext>
            </a:extLst>
          </p:cNvPr>
          <p:cNvSpPr>
            <a:spLocks noGrp="1"/>
          </p:cNvSpPr>
          <p:nvPr>
            <p:ph type="body" idx="1"/>
          </p:nvPr>
        </p:nvSpPr>
        <p:spPr>
          <a:xfrm>
            <a:off x="1257300" y="2738438"/>
            <a:ext cx="15773400" cy="6527007"/>
          </a:xfrm>
          <a:prstGeom prst="rect">
            <a:avLst/>
          </a:prstGeom>
        </p:spPr>
        <p:txBody>
          <a:bodyPr vert="horz" lIns="137160" tIns="68580" rIns="137160" bIns="6858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D4788-ED14-4355-BD4A-9115D2AB9A9E}"/>
              </a:ext>
            </a:extLst>
          </p:cNvPr>
          <p:cNvSpPr>
            <a:spLocks noGrp="1"/>
          </p:cNvSpPr>
          <p:nvPr>
            <p:ph type="dt" sz="half" idx="2"/>
          </p:nvPr>
        </p:nvSpPr>
        <p:spPr>
          <a:xfrm>
            <a:off x="1257300" y="9534526"/>
            <a:ext cx="4114800" cy="547688"/>
          </a:xfrm>
          <a:prstGeom prst="rect">
            <a:avLst/>
          </a:prstGeom>
        </p:spPr>
        <p:txBody>
          <a:bodyPr vert="horz" lIns="137160" tIns="68580" rIns="137160" bIns="68580" rtlCol="0" anchor="ctr"/>
          <a:lstStyle>
            <a:lvl1pPr algn="l">
              <a:defRPr sz="1800">
                <a:solidFill>
                  <a:schemeClr val="tx1">
                    <a:tint val="75000"/>
                  </a:schemeClr>
                </a:solidFill>
              </a:defRPr>
            </a:lvl1pPr>
          </a:lstStyle>
          <a:p>
            <a:pPr defTabSz="1371600"/>
            <a:fld id="{292738BB-EDEF-48A5-AB0C-1EC64D6DD4D8}" type="datetimeFigureOut">
              <a:rPr lang="en-US" smtClean="0">
                <a:solidFill>
                  <a:prstClr val="black">
                    <a:tint val="75000"/>
                  </a:prstClr>
                </a:solidFill>
              </a:rPr>
              <a:pPr defTabSz="1371600"/>
              <a:t>27/5/2024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69FE97A-FE77-4619-963D-CE0197423F4B}"/>
              </a:ext>
            </a:extLst>
          </p:cNvPr>
          <p:cNvSpPr>
            <a:spLocks noGrp="1"/>
          </p:cNvSpPr>
          <p:nvPr>
            <p:ph type="ftr" sz="quarter" idx="3"/>
          </p:nvPr>
        </p:nvSpPr>
        <p:spPr>
          <a:xfrm>
            <a:off x="6057900" y="9534526"/>
            <a:ext cx="6172200" cy="547688"/>
          </a:xfrm>
          <a:prstGeom prst="rect">
            <a:avLst/>
          </a:prstGeom>
        </p:spPr>
        <p:txBody>
          <a:bodyPr vert="horz" lIns="137160" tIns="68580" rIns="137160" bIns="6858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04943F-157D-4F29-81AE-9314FBAC0D48}"/>
              </a:ext>
            </a:extLst>
          </p:cNvPr>
          <p:cNvSpPr>
            <a:spLocks noGrp="1"/>
          </p:cNvSpPr>
          <p:nvPr>
            <p:ph type="sldNum" sz="quarter" idx="4"/>
          </p:nvPr>
        </p:nvSpPr>
        <p:spPr>
          <a:xfrm>
            <a:off x="12915900" y="9534526"/>
            <a:ext cx="4114800" cy="547688"/>
          </a:xfrm>
          <a:prstGeom prst="rect">
            <a:avLst/>
          </a:prstGeom>
        </p:spPr>
        <p:txBody>
          <a:bodyPr vert="horz" lIns="137160" tIns="68580" rIns="137160" bIns="68580" rtlCol="0" anchor="ctr"/>
          <a:lstStyle>
            <a:lvl1pPr algn="r">
              <a:defRPr sz="1800">
                <a:solidFill>
                  <a:schemeClr val="tx1">
                    <a:tint val="75000"/>
                  </a:schemeClr>
                </a:solidFill>
              </a:defRPr>
            </a:lvl1pPr>
          </a:lstStyle>
          <a:p>
            <a:pPr defTabSz="1371600"/>
            <a:fld id="{EB465016-67E8-421D-9C79-0E8A1522CB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6026938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jpeg"/><Relationship Id="rId16"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13.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svg"/><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2.sv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G"/></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24.xml"/><Relationship Id="rId7" Type="http://schemas.openxmlformats.org/officeDocument/2006/relationships/image" Target="../media/image86.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3.wav"/><Relationship Id="rId11" Type="http://schemas.openxmlformats.org/officeDocument/2006/relationships/image" Target="../media/image89.png"/><Relationship Id="rId5" Type="http://schemas.openxmlformats.org/officeDocument/2006/relationships/audio" Target="../media/audio2.wav"/><Relationship Id="rId10" Type="http://schemas.openxmlformats.org/officeDocument/2006/relationships/image" Target="../media/image85.png"/><Relationship Id="rId4" Type="http://schemas.openxmlformats.org/officeDocument/2006/relationships/audio" Target="../media/audio1.wav"/><Relationship Id="rId9" Type="http://schemas.openxmlformats.org/officeDocument/2006/relationships/image" Target="../media/image88.png"/></Relationships>
</file>

<file path=ppt/slides/_rels/slide1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35.xml"/><Relationship Id="rId7" Type="http://schemas.openxmlformats.org/officeDocument/2006/relationships/image" Target="../media/image86.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3.wav"/><Relationship Id="rId11" Type="http://schemas.openxmlformats.org/officeDocument/2006/relationships/image" Target="../media/image89.png"/><Relationship Id="rId5" Type="http://schemas.openxmlformats.org/officeDocument/2006/relationships/audio" Target="../media/audio2.wav"/><Relationship Id="rId10" Type="http://schemas.openxmlformats.org/officeDocument/2006/relationships/image" Target="../media/image85.png"/><Relationship Id="rId4" Type="http://schemas.openxmlformats.org/officeDocument/2006/relationships/audio" Target="../media/audio1.wav"/><Relationship Id="rId9" Type="http://schemas.openxmlformats.org/officeDocument/2006/relationships/image" Target="../media/image8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png"/></Relationships>
</file>

<file path=ppt/slides/_rels/slide20.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2.sv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jpeg"/><Relationship Id="rId16"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 Id="rId9"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 Id="rId9"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2" y="0"/>
            <a:ext cx="18288000" cy="10287000"/>
          </a:xfrm>
          <a:prstGeom prst="rect">
            <a:avLst/>
          </a:prstGeom>
        </p:spPr>
      </p:pic>
      <p:sp>
        <p:nvSpPr>
          <p:cNvPr id="3" name="TextBox 3"/>
          <p:cNvSpPr txBox="1"/>
          <p:nvPr/>
        </p:nvSpPr>
        <p:spPr>
          <a:xfrm>
            <a:off x="1371610" y="3313368"/>
            <a:ext cx="15220814" cy="1923603"/>
          </a:xfrm>
          <a:prstGeom prst="rect">
            <a:avLst/>
          </a:prstGeom>
        </p:spPr>
        <p:txBody>
          <a:bodyPr wrap="square" lIns="0" tIns="0" rIns="0" bIns="0" rtlCol="0" anchor="t">
            <a:spAutoFit/>
          </a:bodyPr>
          <a:lstStyle/>
          <a:p>
            <a:pPr algn="ctr">
              <a:lnSpc>
                <a:spcPts val="14939"/>
              </a:lnSpc>
            </a:pPr>
            <a:r>
              <a:rPr lang="en-US" sz="9600" spc="860">
                <a:solidFill>
                  <a:srgbClr val="764652"/>
                </a:solidFill>
                <a:latin typeface="Bahnschrift Light Condensed" panose="020B0502040204020203" pitchFamily="34" charset="0"/>
              </a:rPr>
              <a:t>BÀI 38.HỆ NỘI TIẾT Ở NGƯỜI </a:t>
            </a:r>
          </a:p>
        </p:txBody>
      </p:sp>
      <p:sp>
        <p:nvSpPr>
          <p:cNvPr id="4" name="TextBox 4"/>
          <p:cNvSpPr txBox="1"/>
          <p:nvPr/>
        </p:nvSpPr>
        <p:spPr>
          <a:xfrm>
            <a:off x="3961595" y="7467381"/>
            <a:ext cx="7212512" cy="423194"/>
          </a:xfrm>
          <a:prstGeom prst="rect">
            <a:avLst/>
          </a:prstGeom>
        </p:spPr>
        <p:txBody>
          <a:bodyPr lIns="0" tIns="0" rIns="0" bIns="0" rtlCol="0" anchor="t">
            <a:spAutoFit/>
          </a:bodyPr>
          <a:lstStyle/>
          <a:p>
            <a:pPr algn="ctr">
              <a:lnSpc>
                <a:spcPts val="3300"/>
              </a:lnSpc>
              <a:spcBef>
                <a:spcPct val="0"/>
              </a:spcBef>
            </a:pPr>
            <a:r>
              <a:rPr lang="vi-VN" sz="3300" spc="416" dirty="0">
                <a:solidFill>
                  <a:schemeClr val="accent2">
                    <a:lumMod val="50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endParaRPr lang="en-US" sz="3300" spc="416" dirty="0">
              <a:solidFill>
                <a:schemeClr val="accent2">
                  <a:lumMod val="50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p:txBody>
      </p:sp>
      <p:sp>
        <p:nvSpPr>
          <p:cNvPr id="5" name="Freeform 5"/>
          <p:cNvSpPr/>
          <p:nvPr/>
        </p:nvSpPr>
        <p:spPr>
          <a:xfrm rot="-391693">
            <a:off x="14704110" y="5044495"/>
            <a:ext cx="2792931" cy="4845779"/>
          </a:xfrm>
          <a:custGeom>
            <a:avLst/>
            <a:gdLst/>
            <a:ahLst/>
            <a:cxnLst/>
            <a:rect l="l" t="t" r="r" b="b"/>
            <a:pathLst>
              <a:path w="2792931" h="4845779">
                <a:moveTo>
                  <a:pt x="0" y="0"/>
                </a:moveTo>
                <a:lnTo>
                  <a:pt x="2792931" y="0"/>
                </a:lnTo>
                <a:lnTo>
                  <a:pt x="2792931" y="4845779"/>
                </a:lnTo>
                <a:lnTo>
                  <a:pt x="0" y="4845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3272705">
            <a:off x="13246536" y="-457590"/>
            <a:ext cx="5608455" cy="4487729"/>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9816898">
            <a:off x="11648456" y="531614"/>
            <a:ext cx="1367126" cy="1339782"/>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6916089">
            <a:off x="-532172" y="5666535"/>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6383713">
            <a:off x="13121636" y="8422206"/>
            <a:ext cx="1367126"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258550">
            <a:off x="362861" y="227518"/>
            <a:ext cx="2850707" cy="3380279"/>
          </a:xfrm>
          <a:custGeom>
            <a:avLst/>
            <a:gdLst/>
            <a:ahLst/>
            <a:cxnLst/>
            <a:rect l="l" t="t" r="r" b="b"/>
            <a:pathLst>
              <a:path w="4227919" h="4968708">
                <a:moveTo>
                  <a:pt x="0" y="0"/>
                </a:moveTo>
                <a:lnTo>
                  <a:pt x="4227919" y="0"/>
                </a:lnTo>
                <a:lnTo>
                  <a:pt x="4227919" y="4968708"/>
                </a:lnTo>
                <a:lnTo>
                  <a:pt x="0" y="49687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5794347">
            <a:off x="4102831" y="7539448"/>
            <a:ext cx="1648316" cy="1615349"/>
          </a:xfrm>
          <a:custGeom>
            <a:avLst/>
            <a:gdLst/>
            <a:ahLst/>
            <a:cxnLst/>
            <a:rect l="l" t="t" r="r" b="b"/>
            <a:pathLst>
              <a:path w="1648316" h="1615349">
                <a:moveTo>
                  <a:pt x="0" y="0"/>
                </a:moveTo>
                <a:lnTo>
                  <a:pt x="1648316" y="0"/>
                </a:lnTo>
                <a:lnTo>
                  <a:pt x="1648316" y="1615349"/>
                </a:lnTo>
                <a:lnTo>
                  <a:pt x="0" y="161534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rot="6383713">
            <a:off x="3758593" y="1803974"/>
            <a:ext cx="1181324" cy="1157696"/>
          </a:xfrm>
          <a:custGeom>
            <a:avLst/>
            <a:gdLst/>
            <a:ahLst/>
            <a:cxnLst/>
            <a:rect l="l" t="t" r="r" b="b"/>
            <a:pathLst>
              <a:path w="1181323" h="1157696">
                <a:moveTo>
                  <a:pt x="0" y="0"/>
                </a:moveTo>
                <a:lnTo>
                  <a:pt x="1181323" y="0"/>
                </a:lnTo>
                <a:lnTo>
                  <a:pt x="1181323" y="1157696"/>
                </a:lnTo>
                <a:lnTo>
                  <a:pt x="0" y="11576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22" y="0"/>
            <a:ext cx="18288000" cy="10287000"/>
          </a:xfrm>
          <a:prstGeom prst="rect">
            <a:avLst/>
          </a:prstGeom>
        </p:spPr>
      </p:pic>
      <p:sp>
        <p:nvSpPr>
          <p:cNvPr id="3" name="TextBox 3"/>
          <p:cNvSpPr txBox="1"/>
          <p:nvPr/>
        </p:nvSpPr>
        <p:spPr>
          <a:xfrm>
            <a:off x="903144" y="3524222"/>
            <a:ext cx="11695893" cy="2677656"/>
          </a:xfrm>
          <a:prstGeom prst="rect">
            <a:avLst/>
          </a:prstGeom>
          <a:solidFill>
            <a:schemeClr val="accent2">
              <a:lumMod val="20000"/>
              <a:lumOff val="80000"/>
            </a:schemeClr>
          </a:solidFill>
        </p:spPr>
        <p:txBody>
          <a:bodyPr wrap="square" lIns="0" tIns="0" rIns="0" bIns="0" rtlCol="0" anchor="t">
            <a:spAutoFit/>
          </a:bodyPr>
          <a:lstStyle/>
          <a:p>
            <a:pPr algn="just"/>
            <a:r>
              <a:rPr lang="vi-VN" sz="2900" b="1" dirty="0">
                <a:cs typeface="Times New Roman" panose="02020603050405020304" pitchFamily="18" charset="0"/>
              </a:rPr>
              <a:t>- Hệ nội tiết gồm nhiều tuyến nội tiết nằm rải rác trong cơ thể. Các tuyến nội tiết sản xuất ra hoocmôn, hoocmôn được máu vận chuyển đến các cơ quan đích giúp điều hòa, điều chỉnh hoạt động sinh lý của cơ thể.</a:t>
            </a:r>
          </a:p>
          <a:p>
            <a:pPr algn="just"/>
            <a:r>
              <a:rPr lang="vi-VN" sz="2900" b="1" dirty="0">
                <a:cs typeface="Times New Roman" panose="02020603050405020304" pitchFamily="18" charset="0"/>
              </a:rPr>
              <a:t>- Một số tuyến nội tiết trong cơ thể: tuyến yên, tuyến giáp, tuyến tụy, tuyến trên thận, tuyến sinh dục.</a:t>
            </a:r>
          </a:p>
        </p:txBody>
      </p:sp>
      <p:sp>
        <p:nvSpPr>
          <p:cNvPr id="4" name="TextBox 4"/>
          <p:cNvSpPr txBox="1"/>
          <p:nvPr/>
        </p:nvSpPr>
        <p:spPr>
          <a:xfrm>
            <a:off x="4534964" y="279941"/>
            <a:ext cx="6671654" cy="2846933"/>
          </a:xfrm>
          <a:prstGeom prst="rect">
            <a:avLst/>
          </a:prstGeom>
        </p:spPr>
        <p:txBody>
          <a:bodyPr wrap="square" lIns="0" tIns="0" rIns="0" bIns="0" rtlCol="0" anchor="t">
            <a:spAutoFit/>
          </a:bodyPr>
          <a:lstStyle/>
          <a:p>
            <a:pPr>
              <a:lnSpc>
                <a:spcPts val="22191"/>
              </a:lnSpc>
            </a:pPr>
            <a:r>
              <a:rPr lang="en-US" sz="4100" b="1" u="sng" spc="732" dirty="0">
                <a:solidFill>
                  <a:srgbClr val="FF0000"/>
                </a:solidFill>
                <a:latin typeface="Times New Roman" panose="02020603050405020304" pitchFamily="18" charset="0"/>
                <a:cs typeface="Times New Roman" panose="02020603050405020304" pitchFamily="18" charset="0"/>
              </a:rPr>
              <a:t>KẾT LUẬN</a:t>
            </a:r>
          </a:p>
        </p:txBody>
      </p:sp>
      <p:sp>
        <p:nvSpPr>
          <p:cNvPr id="5" name="Freeform 5"/>
          <p:cNvSpPr/>
          <p:nvPr/>
        </p:nvSpPr>
        <p:spPr>
          <a:xfrm rot="-221324" flipH="1">
            <a:off x="12661561" y="1453662"/>
            <a:ext cx="3054701" cy="2925213"/>
          </a:xfrm>
          <a:custGeom>
            <a:avLst/>
            <a:gdLst/>
            <a:ahLst/>
            <a:cxnLst/>
            <a:rect l="l" t="t" r="r" b="b"/>
            <a:pathLst>
              <a:path w="4608222" h="3438886">
                <a:moveTo>
                  <a:pt x="4608222" y="0"/>
                </a:moveTo>
                <a:lnTo>
                  <a:pt x="0" y="0"/>
                </a:lnTo>
                <a:lnTo>
                  <a:pt x="0" y="3438885"/>
                </a:lnTo>
                <a:lnTo>
                  <a:pt x="4608222" y="3438885"/>
                </a:lnTo>
                <a:lnTo>
                  <a:pt x="460822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9859880" y="1363214"/>
            <a:ext cx="1346732" cy="1346732"/>
          </a:xfrm>
          <a:custGeom>
            <a:avLst/>
            <a:gdLst/>
            <a:ahLst/>
            <a:cxnLst/>
            <a:rect l="l" t="t" r="r" b="b"/>
            <a:pathLst>
              <a:path w="1346732" h="1346732">
                <a:moveTo>
                  <a:pt x="0" y="0"/>
                </a:moveTo>
                <a:lnTo>
                  <a:pt x="1346732" y="0"/>
                </a:lnTo>
                <a:lnTo>
                  <a:pt x="1346732" y="1346733"/>
                </a:lnTo>
                <a:lnTo>
                  <a:pt x="0" y="1346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1779145" y="3900361"/>
            <a:ext cx="6822893" cy="6807977"/>
          </a:xfrm>
          <a:custGeom>
            <a:avLst/>
            <a:gdLst/>
            <a:ahLst/>
            <a:cxnLst/>
            <a:rect l="l" t="t" r="r" b="b"/>
            <a:pathLst>
              <a:path w="9024308" h="10108695">
                <a:moveTo>
                  <a:pt x="0" y="0"/>
                </a:moveTo>
                <a:lnTo>
                  <a:pt x="9024308" y="0"/>
                </a:lnTo>
                <a:lnTo>
                  <a:pt x="9024308" y="10108695"/>
                </a:lnTo>
                <a:lnTo>
                  <a:pt x="0" y="101086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6383713">
            <a:off x="15386108" y="5184698"/>
            <a:ext cx="1949372" cy="1910384"/>
          </a:xfrm>
          <a:custGeom>
            <a:avLst/>
            <a:gdLst/>
            <a:ahLst/>
            <a:cxnLst/>
            <a:rect l="l" t="t" r="r" b="b"/>
            <a:pathLst>
              <a:path w="1949371" h="1910384">
                <a:moveTo>
                  <a:pt x="0" y="0"/>
                </a:moveTo>
                <a:lnTo>
                  <a:pt x="1949371" y="0"/>
                </a:lnTo>
                <a:lnTo>
                  <a:pt x="1949371" y="1910384"/>
                </a:lnTo>
                <a:lnTo>
                  <a:pt x="0" y="19103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4262732">
            <a:off x="12726981" y="7881599"/>
            <a:ext cx="1242543" cy="1217693"/>
          </a:xfrm>
          <a:custGeom>
            <a:avLst/>
            <a:gdLst/>
            <a:ahLst/>
            <a:cxnLst/>
            <a:rect l="l" t="t" r="r" b="b"/>
            <a:pathLst>
              <a:path w="1242543" h="1217692">
                <a:moveTo>
                  <a:pt x="0" y="0"/>
                </a:moveTo>
                <a:lnTo>
                  <a:pt x="1242543" y="0"/>
                </a:lnTo>
                <a:lnTo>
                  <a:pt x="1242543" y="1217692"/>
                </a:lnTo>
                <a:lnTo>
                  <a:pt x="0" y="12176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85402">
            <a:off x="12745046" y="5427320"/>
            <a:ext cx="863630" cy="846356"/>
          </a:xfrm>
          <a:custGeom>
            <a:avLst/>
            <a:gdLst/>
            <a:ahLst/>
            <a:cxnLst/>
            <a:rect l="l" t="t" r="r" b="b"/>
            <a:pathLst>
              <a:path w="863629" h="846356">
                <a:moveTo>
                  <a:pt x="0" y="0"/>
                </a:moveTo>
                <a:lnTo>
                  <a:pt x="863629" y="0"/>
                </a:lnTo>
                <a:lnTo>
                  <a:pt x="863629" y="846356"/>
                </a:lnTo>
                <a:lnTo>
                  <a:pt x="0" y="8463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803494" y="279933"/>
            <a:ext cx="1497536" cy="1497536"/>
          </a:xfrm>
          <a:custGeom>
            <a:avLst/>
            <a:gdLst/>
            <a:ahLst/>
            <a:cxnLst/>
            <a:rect l="l" t="t" r="r" b="b"/>
            <a:pathLst>
              <a:path w="1497535" h="1497535">
                <a:moveTo>
                  <a:pt x="0" y="0"/>
                </a:moveTo>
                <a:lnTo>
                  <a:pt x="1497535" y="0"/>
                </a:lnTo>
                <a:lnTo>
                  <a:pt x="1497535" y="1497534"/>
                </a:lnTo>
                <a:lnTo>
                  <a:pt x="0" y="14975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Explosion 1 11"/>
          <p:cNvSpPr/>
          <p:nvPr/>
        </p:nvSpPr>
        <p:spPr>
          <a:xfrm>
            <a:off x="1219210" y="1855202"/>
            <a:ext cx="1220255" cy="990600"/>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2800706" y="7115505"/>
            <a:ext cx="5961485" cy="327012"/>
          </a:xfrm>
          <a:prstGeom prst="rect">
            <a:avLst/>
          </a:prstGeom>
        </p:spPr>
        <p:txBody>
          <a:bodyPr lIns="0" tIns="0" rIns="0" bIns="0" rtlCol="0" anchor="t">
            <a:spAutoFit/>
          </a:bodyPr>
          <a:lstStyle/>
          <a:p>
            <a:pPr>
              <a:lnSpc>
                <a:spcPts val="2538"/>
              </a:lnSpc>
            </a:pPr>
            <a:r>
              <a:rPr lang="en-US" sz="2100">
                <a:solidFill>
                  <a:srgbClr val="50242F"/>
                </a:solidFill>
                <a:latin typeface="Dosis Semi Bold"/>
              </a:rPr>
              <a:t>.</a:t>
            </a:r>
          </a:p>
        </p:txBody>
      </p:sp>
      <p:sp>
        <p:nvSpPr>
          <p:cNvPr id="12" name="Freeform 12"/>
          <p:cNvSpPr/>
          <p:nvPr/>
        </p:nvSpPr>
        <p:spPr>
          <a:xfrm rot="8897843">
            <a:off x="16004768" y="1308459"/>
            <a:ext cx="2344358" cy="3314643"/>
          </a:xfrm>
          <a:custGeom>
            <a:avLst/>
            <a:gdLst/>
            <a:ahLst/>
            <a:cxnLst/>
            <a:rect l="l" t="t" r="r" b="b"/>
            <a:pathLst>
              <a:path w="2344357" h="3314643">
                <a:moveTo>
                  <a:pt x="0" y="0"/>
                </a:moveTo>
                <a:lnTo>
                  <a:pt x="2344356" y="0"/>
                </a:lnTo>
                <a:lnTo>
                  <a:pt x="2344356" y="3314643"/>
                </a:lnTo>
                <a:lnTo>
                  <a:pt x="0" y="33146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16249312" y="8381748"/>
            <a:ext cx="2351807" cy="2304771"/>
          </a:xfrm>
          <a:custGeom>
            <a:avLst/>
            <a:gdLst/>
            <a:ahLst/>
            <a:cxnLst/>
            <a:rect l="l" t="t" r="r" b="b"/>
            <a:pathLst>
              <a:path w="2351807" h="2304771">
                <a:moveTo>
                  <a:pt x="0" y="0"/>
                </a:moveTo>
                <a:lnTo>
                  <a:pt x="2351807" y="0"/>
                </a:lnTo>
                <a:lnTo>
                  <a:pt x="2351807" y="2304771"/>
                </a:lnTo>
                <a:lnTo>
                  <a:pt x="0" y="2304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515004" y="8102540"/>
            <a:ext cx="2863202" cy="2863202"/>
          </a:xfrm>
          <a:custGeom>
            <a:avLst/>
            <a:gdLst/>
            <a:ahLst/>
            <a:cxnLst/>
            <a:rect l="l" t="t" r="r" b="b"/>
            <a:pathLst>
              <a:path w="2863201" h="2863201">
                <a:moveTo>
                  <a:pt x="0" y="0"/>
                </a:moveTo>
                <a:lnTo>
                  <a:pt x="2863201" y="0"/>
                </a:lnTo>
                <a:lnTo>
                  <a:pt x="2863201" y="2863201"/>
                </a:lnTo>
                <a:lnTo>
                  <a:pt x="0" y="28632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5" name="Group 15"/>
          <p:cNvGrpSpPr/>
          <p:nvPr/>
        </p:nvGrpSpPr>
        <p:grpSpPr>
          <a:xfrm>
            <a:off x="8" y="479429"/>
            <a:ext cx="2977778" cy="3246008"/>
            <a:chOff x="0" y="0"/>
            <a:chExt cx="3970369" cy="4328011"/>
          </a:xfrm>
        </p:grpSpPr>
        <p:sp>
          <p:nvSpPr>
            <p:cNvPr id="16" name="Freeform 16"/>
            <p:cNvSpPr/>
            <p:nvPr/>
          </p:nvSpPr>
          <p:spPr>
            <a:xfrm>
              <a:off x="0" y="0"/>
              <a:ext cx="2357482" cy="2582899"/>
            </a:xfrm>
            <a:custGeom>
              <a:avLst/>
              <a:gdLst/>
              <a:ahLst/>
              <a:cxnLst/>
              <a:rect l="l" t="t" r="r" b="b"/>
              <a:pathLst>
                <a:path w="2357482" h="2582899">
                  <a:moveTo>
                    <a:pt x="0" y="0"/>
                  </a:moveTo>
                  <a:lnTo>
                    <a:pt x="2357482" y="0"/>
                  </a:lnTo>
                  <a:lnTo>
                    <a:pt x="2357482" y="2582899"/>
                  </a:lnTo>
                  <a:lnTo>
                    <a:pt x="0" y="2582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rot="-8503353">
              <a:off x="1620950" y="859447"/>
              <a:ext cx="1907211" cy="2089574"/>
            </a:xfrm>
            <a:custGeom>
              <a:avLst/>
              <a:gdLst/>
              <a:ahLst/>
              <a:cxnLst/>
              <a:rect l="l" t="t" r="r" b="b"/>
              <a:pathLst>
                <a:path w="1907211" h="2089574">
                  <a:moveTo>
                    <a:pt x="0" y="0"/>
                  </a:moveTo>
                  <a:lnTo>
                    <a:pt x="1907211" y="0"/>
                  </a:lnTo>
                  <a:lnTo>
                    <a:pt x="1907211" y="2089574"/>
                  </a:lnTo>
                  <a:lnTo>
                    <a:pt x="0" y="20895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6813515">
              <a:off x="917895" y="2388778"/>
              <a:ext cx="1582936" cy="1734292"/>
            </a:xfrm>
            <a:custGeom>
              <a:avLst/>
              <a:gdLst/>
              <a:ahLst/>
              <a:cxnLst/>
              <a:rect l="l" t="t" r="r" b="b"/>
              <a:pathLst>
                <a:path w="1582936" h="1734292">
                  <a:moveTo>
                    <a:pt x="0" y="0"/>
                  </a:moveTo>
                  <a:lnTo>
                    <a:pt x="1582936" y="0"/>
                  </a:lnTo>
                  <a:lnTo>
                    <a:pt x="1582936" y="1734292"/>
                  </a:lnTo>
                  <a:lnTo>
                    <a:pt x="0" y="17342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graphicFrame>
        <p:nvGraphicFramePr>
          <p:cNvPr id="19" name="Table 18"/>
          <p:cNvGraphicFramePr>
            <a:graphicFrameLocks noGrp="1"/>
          </p:cNvGraphicFramePr>
          <p:nvPr>
            <p:extLst>
              <p:ext uri="{D42A27DB-BD31-4B8C-83A1-F6EECF244321}">
                <p14:modId xmlns:p14="http://schemas.microsoft.com/office/powerpoint/2010/main" val="3597210492"/>
              </p:ext>
            </p:extLst>
          </p:nvPr>
        </p:nvGraphicFramePr>
        <p:xfrm>
          <a:off x="2485271" y="2309857"/>
          <a:ext cx="13017047" cy="6080885"/>
        </p:xfrm>
        <a:graphic>
          <a:graphicData uri="http://schemas.openxmlformats.org/drawingml/2006/table">
            <a:tbl>
              <a:tblPr firstRow="1" bandRow="1">
                <a:tableStyleId>{F5AB1C69-6EDB-4FF4-983F-18BD219EF322}</a:tableStyleId>
              </a:tblPr>
              <a:tblGrid>
                <a:gridCol w="3254262">
                  <a:extLst>
                    <a:ext uri="{9D8B030D-6E8A-4147-A177-3AD203B41FA5}">
                      <a16:colId xmlns:a16="http://schemas.microsoft.com/office/drawing/2014/main" val="3542399255"/>
                    </a:ext>
                  </a:extLst>
                </a:gridCol>
                <a:gridCol w="3172905">
                  <a:extLst>
                    <a:ext uri="{9D8B030D-6E8A-4147-A177-3AD203B41FA5}">
                      <a16:colId xmlns:a16="http://schemas.microsoft.com/office/drawing/2014/main" val="344784978"/>
                    </a:ext>
                  </a:extLst>
                </a:gridCol>
                <a:gridCol w="3335618">
                  <a:extLst>
                    <a:ext uri="{9D8B030D-6E8A-4147-A177-3AD203B41FA5}">
                      <a16:colId xmlns:a16="http://schemas.microsoft.com/office/drawing/2014/main" val="465574524"/>
                    </a:ext>
                  </a:extLst>
                </a:gridCol>
                <a:gridCol w="3254262">
                  <a:extLst>
                    <a:ext uri="{9D8B030D-6E8A-4147-A177-3AD203B41FA5}">
                      <a16:colId xmlns:a16="http://schemas.microsoft.com/office/drawing/2014/main" val="1793354393"/>
                    </a:ext>
                  </a:extLst>
                </a:gridCol>
              </a:tblGrid>
              <a:tr h="1920240">
                <a:tc>
                  <a:txBody>
                    <a:bodyPr/>
                    <a:lstStyle/>
                    <a:p>
                      <a:pPr algn="ctr"/>
                      <a:endParaRPr lang="vi-VN" sz="2400" dirty="0">
                        <a:solidFill>
                          <a:schemeClr val="tx1"/>
                        </a:solidFill>
                      </a:endParaRPr>
                    </a:p>
                    <a:p>
                      <a:pPr algn="ctr"/>
                      <a:endParaRPr lang="vi-VN" sz="2400" dirty="0">
                        <a:solidFill>
                          <a:schemeClr val="tx1"/>
                        </a:solidFill>
                      </a:endParaRPr>
                    </a:p>
                    <a:p>
                      <a:pPr algn="ctr"/>
                      <a:endParaRPr lang="vi-VN" sz="2400" dirty="0">
                        <a:solidFill>
                          <a:schemeClr val="tx1"/>
                        </a:solidFill>
                      </a:endParaRPr>
                    </a:p>
                    <a:p>
                      <a:pPr algn="ctr"/>
                      <a:r>
                        <a:rPr lang="en-US" sz="2400" dirty="0">
                          <a:solidFill>
                            <a:schemeClr val="tx1"/>
                          </a:solidFill>
                        </a:rPr>
                        <a:t>BỆNH</a:t>
                      </a:r>
                      <a:r>
                        <a:rPr lang="en-US" sz="2400" baseline="0" dirty="0">
                          <a:solidFill>
                            <a:schemeClr val="tx1"/>
                          </a:solidFill>
                        </a:rPr>
                        <a:t> LIÊN QUAN ĐẾN HỆ NỘI TIẾT</a:t>
                      </a:r>
                      <a:endParaRPr lang="en-US" sz="2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vi-VN" sz="2400" dirty="0">
                        <a:solidFill>
                          <a:schemeClr val="tx1"/>
                        </a:solidFill>
                        <a:latin typeface="Calibri" panose="020F0502020204030204" pitchFamily="34" charset="0"/>
                        <a:cs typeface="Calibri" panose="020F0502020204030204" pitchFamily="34" charset="0"/>
                      </a:endParaRPr>
                    </a:p>
                    <a:p>
                      <a:pPr algn="ctr"/>
                      <a:endParaRPr lang="vi-VN" sz="2400" dirty="0">
                        <a:solidFill>
                          <a:schemeClr val="tx1"/>
                        </a:solidFill>
                        <a:latin typeface="Calibri" panose="020F0502020204030204" pitchFamily="34" charset="0"/>
                        <a:cs typeface="Calibri" panose="020F0502020204030204" pitchFamily="34" charset="0"/>
                      </a:endParaRPr>
                    </a:p>
                    <a:p>
                      <a:pPr algn="ctr"/>
                      <a:endParaRPr lang="vi-VN" sz="2400" dirty="0">
                        <a:solidFill>
                          <a:schemeClr val="tx1"/>
                        </a:solidFill>
                        <a:latin typeface="Calibri" panose="020F0502020204030204" pitchFamily="34" charset="0"/>
                        <a:cs typeface="Calibri" panose="020F0502020204030204" pitchFamily="34" charset="0"/>
                      </a:endParaRPr>
                    </a:p>
                    <a:p>
                      <a:pPr algn="ctr"/>
                      <a:r>
                        <a:rPr lang="vi-VN" sz="2400" dirty="0">
                          <a:solidFill>
                            <a:schemeClr val="tx1"/>
                          </a:solidFill>
                          <a:latin typeface="Calibri" panose="020F0502020204030204" pitchFamily="34" charset="0"/>
                          <a:cs typeface="Calibri" panose="020F0502020204030204" pitchFamily="34" charset="0"/>
                        </a:rPr>
                        <a:t>NGUYÊN</a:t>
                      </a:r>
                      <a:r>
                        <a:rPr lang="vi-VN" sz="2400" baseline="0" dirty="0">
                          <a:solidFill>
                            <a:schemeClr val="tx1"/>
                          </a:solidFill>
                          <a:latin typeface="Calibri" panose="020F0502020204030204" pitchFamily="34" charset="0"/>
                          <a:cs typeface="Calibri" panose="020F0502020204030204" pitchFamily="34" charset="0"/>
                        </a:rPr>
                        <a:t> NHÂN</a:t>
                      </a:r>
                      <a:endParaRPr lang="en-US" sz="24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vi-VN" sz="2400">
                        <a:solidFill>
                          <a:schemeClr val="tx1"/>
                        </a:solidFill>
                        <a:latin typeface="Calibri" panose="020F0502020204030204" pitchFamily="34" charset="0"/>
                        <a:cs typeface="Calibri" panose="020F0502020204030204" pitchFamily="34" charset="0"/>
                      </a:endParaRPr>
                    </a:p>
                    <a:p>
                      <a:pPr algn="ctr"/>
                      <a:endParaRPr lang="vi-VN" sz="2400">
                        <a:solidFill>
                          <a:schemeClr val="tx1"/>
                        </a:solidFill>
                        <a:latin typeface="Calibri" panose="020F0502020204030204" pitchFamily="34" charset="0"/>
                        <a:cs typeface="Calibri" panose="020F0502020204030204" pitchFamily="34" charset="0"/>
                      </a:endParaRPr>
                    </a:p>
                    <a:p>
                      <a:pPr algn="ctr"/>
                      <a:endParaRPr lang="vi-VN" sz="2400">
                        <a:solidFill>
                          <a:schemeClr val="tx1"/>
                        </a:solidFill>
                        <a:latin typeface="Calibri" panose="020F0502020204030204" pitchFamily="34" charset="0"/>
                        <a:cs typeface="Calibri" panose="020F0502020204030204" pitchFamily="34" charset="0"/>
                      </a:endParaRPr>
                    </a:p>
                    <a:p>
                      <a:pPr algn="ctr"/>
                      <a:r>
                        <a:rPr lang="vi-VN" sz="2400">
                          <a:solidFill>
                            <a:schemeClr val="tx1"/>
                          </a:solidFill>
                          <a:latin typeface="Calibri" panose="020F0502020204030204" pitchFamily="34" charset="0"/>
                          <a:cs typeface="Calibri" panose="020F0502020204030204" pitchFamily="34" charset="0"/>
                        </a:rPr>
                        <a:t>BIỂU</a:t>
                      </a:r>
                      <a:r>
                        <a:rPr lang="vi-VN" sz="2400" baseline="0">
                          <a:solidFill>
                            <a:schemeClr val="tx1"/>
                          </a:solidFill>
                          <a:latin typeface="Calibri" panose="020F0502020204030204" pitchFamily="34" charset="0"/>
                          <a:cs typeface="Calibri" panose="020F0502020204030204" pitchFamily="34" charset="0"/>
                        </a:rPr>
                        <a:t> HIỆN</a:t>
                      </a:r>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vi-VN" sz="2400">
                        <a:solidFill>
                          <a:schemeClr val="tx1"/>
                        </a:solidFill>
                        <a:latin typeface="Calibri" panose="020F0502020204030204" pitchFamily="34" charset="0"/>
                        <a:cs typeface="Calibri" panose="020F0502020204030204" pitchFamily="34" charset="0"/>
                      </a:endParaRPr>
                    </a:p>
                    <a:p>
                      <a:pPr algn="ctr"/>
                      <a:endParaRPr lang="vi-VN" sz="2400">
                        <a:solidFill>
                          <a:schemeClr val="tx1"/>
                        </a:solidFill>
                        <a:latin typeface="Calibri" panose="020F0502020204030204" pitchFamily="34" charset="0"/>
                        <a:cs typeface="Calibri" panose="020F0502020204030204" pitchFamily="34" charset="0"/>
                      </a:endParaRPr>
                    </a:p>
                    <a:p>
                      <a:pPr algn="ctr"/>
                      <a:endParaRPr lang="vi-VN" sz="2400">
                        <a:solidFill>
                          <a:schemeClr val="tx1"/>
                        </a:solidFill>
                        <a:latin typeface="Calibri" panose="020F0502020204030204" pitchFamily="34" charset="0"/>
                        <a:cs typeface="Calibri" panose="020F0502020204030204" pitchFamily="34" charset="0"/>
                      </a:endParaRPr>
                    </a:p>
                    <a:p>
                      <a:pPr algn="ctr"/>
                      <a:r>
                        <a:rPr lang="vi-VN" sz="2400">
                          <a:solidFill>
                            <a:schemeClr val="tx1"/>
                          </a:solidFill>
                          <a:latin typeface="Calibri" panose="020F0502020204030204" pitchFamily="34" charset="0"/>
                          <a:cs typeface="Calibri" panose="020F0502020204030204" pitchFamily="34" charset="0"/>
                        </a:rPr>
                        <a:t>BIỆN</a:t>
                      </a:r>
                      <a:r>
                        <a:rPr lang="vi-VN" sz="2400" baseline="0">
                          <a:solidFill>
                            <a:schemeClr val="tx1"/>
                          </a:solidFill>
                          <a:latin typeface="Calibri" panose="020F0502020204030204" pitchFamily="34" charset="0"/>
                          <a:cs typeface="Calibri" panose="020F0502020204030204" pitchFamily="34" charset="0"/>
                        </a:rPr>
                        <a:t> PHÁP PHÒNG CHỐNG</a:t>
                      </a:r>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99584681"/>
                  </a:ext>
                </a:extLst>
              </a:tr>
              <a:tr h="1902009">
                <a:tc>
                  <a:txBody>
                    <a:bodyPr/>
                    <a:lstStyle/>
                    <a:p>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53093234"/>
                  </a:ext>
                </a:extLst>
              </a:tr>
              <a:tr h="2258636">
                <a:tc>
                  <a:txBody>
                    <a:bodyPr/>
                    <a:lstStyle/>
                    <a:p>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vi-VN" sz="2400" dirty="0">
                          <a:solidFill>
                            <a:schemeClr val="tx1"/>
                          </a:solidFill>
                          <a:latin typeface="Calibri" panose="020F0502020204030204" pitchFamily="34" charset="0"/>
                          <a:cs typeface="Calibri" panose="020F0502020204030204" pitchFamily="34" charset="0"/>
                        </a:rPr>
                        <a:t>.</a:t>
                      </a:r>
                    </a:p>
                    <a:p>
                      <a:endParaRPr lang="en-US" sz="24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40610868"/>
                  </a:ext>
                </a:extLst>
              </a:tr>
            </a:tbl>
          </a:graphicData>
        </a:graphic>
      </p:graphicFrame>
      <p:sp>
        <p:nvSpPr>
          <p:cNvPr id="5" name="TextBox 4"/>
          <p:cNvSpPr txBox="1"/>
          <p:nvPr/>
        </p:nvSpPr>
        <p:spPr>
          <a:xfrm>
            <a:off x="2952191" y="4533900"/>
            <a:ext cx="2481314" cy="830997"/>
          </a:xfrm>
          <a:prstGeom prst="rect">
            <a:avLst/>
          </a:prstGeom>
          <a:noFill/>
        </p:spPr>
        <p:txBody>
          <a:bodyPr wrap="square" lIns="91386" tIns="45693" rIns="91386" bIns="45693" rtlCol="0">
            <a:spAutoFit/>
          </a:bodyPr>
          <a:lstStyle/>
          <a:p>
            <a:r>
              <a:rPr lang="vi-VN" sz="2400" dirty="0">
                <a:solidFill>
                  <a:prstClr val="black"/>
                </a:solidFill>
                <a:latin typeface="Arial" panose="020B0604020202020204" pitchFamily="34" charset="0"/>
                <a:cs typeface="Arial" panose="020B0604020202020204" pitchFamily="34" charset="0"/>
              </a:rPr>
              <a:t>Bệnh đái tháo đường</a:t>
            </a:r>
          </a:p>
        </p:txBody>
      </p:sp>
      <p:sp>
        <p:nvSpPr>
          <p:cNvPr id="11" name="TextBox 10"/>
          <p:cNvSpPr txBox="1"/>
          <p:nvPr/>
        </p:nvSpPr>
        <p:spPr>
          <a:xfrm>
            <a:off x="2952183" y="6548922"/>
            <a:ext cx="2305617" cy="830997"/>
          </a:xfrm>
          <a:prstGeom prst="rect">
            <a:avLst/>
          </a:prstGeom>
          <a:noFill/>
        </p:spPr>
        <p:txBody>
          <a:bodyPr wrap="square" lIns="91386" tIns="45693" rIns="91386" bIns="45693" rtlCol="0">
            <a:spAutoFit/>
          </a:bodyPr>
          <a:lstStyle/>
          <a:p>
            <a:r>
              <a:rPr lang="vi-VN" sz="2400" dirty="0">
                <a:solidFill>
                  <a:prstClr val="black"/>
                </a:solidFill>
                <a:latin typeface="Arial" panose="020B0604020202020204" pitchFamily="34" charset="0"/>
                <a:cs typeface="Arial" panose="020B0604020202020204" pitchFamily="34" charset="0"/>
              </a:rPr>
              <a:t>Bệnh bướu cổ</a:t>
            </a:r>
          </a:p>
          <a:p>
            <a:r>
              <a:rPr lang="vi-VN" sz="2400" dirty="0">
                <a:solidFill>
                  <a:prstClr val="black"/>
                </a:solidFill>
                <a:latin typeface="Arial" panose="020B0604020202020204" pitchFamily="34" charset="0"/>
                <a:cs typeface="Arial" panose="020B0604020202020204" pitchFamily="34" charset="0"/>
              </a:rPr>
              <a:t>do thiếu Iodine</a:t>
            </a:r>
          </a:p>
        </p:txBody>
      </p:sp>
      <p:sp>
        <p:nvSpPr>
          <p:cNvPr id="20" name="TextBox 19"/>
          <p:cNvSpPr txBox="1"/>
          <p:nvPr/>
        </p:nvSpPr>
        <p:spPr>
          <a:xfrm>
            <a:off x="7620008" y="9182108"/>
            <a:ext cx="1142183" cy="369332"/>
          </a:xfrm>
          <a:prstGeom prst="rect">
            <a:avLst/>
          </a:prstGeom>
          <a:noFill/>
        </p:spPr>
        <p:txBody>
          <a:bodyPr wrap="square" lIns="91386" tIns="45693" rIns="91386" bIns="45693" rtlCol="0">
            <a:spAutoFit/>
          </a:bodyPr>
          <a:lstStyle/>
          <a:p>
            <a:endParaRPr lang="en-US">
              <a:solidFill>
                <a:prstClr val="black"/>
              </a:solidFill>
            </a:endParaRPr>
          </a:p>
        </p:txBody>
      </p:sp>
      <p:sp>
        <p:nvSpPr>
          <p:cNvPr id="22" name="TextBox 21"/>
          <p:cNvSpPr txBox="1"/>
          <p:nvPr/>
        </p:nvSpPr>
        <p:spPr>
          <a:xfrm>
            <a:off x="12496800" y="8953508"/>
            <a:ext cx="2209800" cy="369323"/>
          </a:xfrm>
          <a:prstGeom prst="rect">
            <a:avLst/>
          </a:prstGeom>
          <a:noFill/>
        </p:spPr>
        <p:txBody>
          <a:bodyPr wrap="square" lIns="91386" tIns="45693" rIns="91386" bIns="45693" rtlCol="0">
            <a:spAutoFit/>
          </a:bodyPr>
          <a:lstStyle/>
          <a:p>
            <a:endParaRPr lang="en-US">
              <a:solidFill>
                <a:prstClr val="black"/>
              </a:solidFill>
            </a:endParaRPr>
          </a:p>
        </p:txBody>
      </p:sp>
      <p:sp>
        <p:nvSpPr>
          <p:cNvPr id="25" name="TextBox 24"/>
          <p:cNvSpPr txBox="1"/>
          <p:nvPr/>
        </p:nvSpPr>
        <p:spPr>
          <a:xfrm>
            <a:off x="2888680" y="477509"/>
            <a:ext cx="6788729" cy="646331"/>
          </a:xfrm>
          <a:prstGeom prst="rect">
            <a:avLst/>
          </a:prstGeom>
          <a:noFill/>
        </p:spPr>
        <p:txBody>
          <a:bodyPr wrap="square" lIns="91386" tIns="45693" rIns="91386" bIns="45693" rtlCol="0">
            <a:spAutoFit/>
          </a:bodyPr>
          <a:lstStyle/>
          <a:p>
            <a:r>
              <a:rPr lang="en-US" sz="3600" dirty="0">
                <a:solidFill>
                  <a:srgbClr val="FF0000"/>
                </a:solidFill>
                <a:cs typeface="Calibri" panose="020F0502020204030204" pitchFamily="34" charset="0"/>
              </a:rPr>
              <a:t>II. Bệnh liên quan đến hệ nội tiết</a:t>
            </a:r>
          </a:p>
        </p:txBody>
      </p:sp>
      <p:sp>
        <p:nvSpPr>
          <p:cNvPr id="2" name="TextBox 1"/>
          <p:cNvSpPr txBox="1"/>
          <p:nvPr/>
        </p:nvSpPr>
        <p:spPr>
          <a:xfrm>
            <a:off x="4495800" y="1181102"/>
            <a:ext cx="13487400" cy="369332"/>
          </a:xfrm>
          <a:prstGeom prst="rect">
            <a:avLst/>
          </a:prstGeom>
          <a:noFill/>
        </p:spPr>
        <p:txBody>
          <a:bodyPr wrap="square" lIns="91386" tIns="45693" rIns="91386" bIns="45693" rtlCol="0">
            <a:spAutoFit/>
          </a:bodyPr>
          <a:lstStyle/>
          <a:p>
            <a:endParaRPr lang="en-US" dirty="0"/>
          </a:p>
        </p:txBody>
      </p:sp>
      <p:sp>
        <p:nvSpPr>
          <p:cNvPr id="3" name="Rectangle 2"/>
          <p:cNvSpPr/>
          <p:nvPr/>
        </p:nvSpPr>
        <p:spPr>
          <a:xfrm>
            <a:off x="2485271" y="1181100"/>
            <a:ext cx="13017047" cy="830997"/>
          </a:xfrm>
          <a:prstGeom prst="rect">
            <a:avLst/>
          </a:prstGeom>
        </p:spPr>
        <p:txBody>
          <a:bodyPr wrap="square" lIns="91386" tIns="45693" rIns="91386" bIns="45693">
            <a:spAutoFit/>
          </a:bodyPr>
          <a:lstStyle/>
          <a:p>
            <a:pPr algn="just"/>
            <a:r>
              <a:rPr lang="en-US" sz="2400" dirty="0">
                <a:solidFill>
                  <a:srgbClr val="000000"/>
                </a:solidFill>
                <a:latin typeface="Arial" pitchFamily="34" charset="0"/>
                <a:ea typeface="Times New Roman"/>
                <a:cs typeface="Arial" pitchFamily="34" charset="0"/>
              </a:rPr>
              <a:t>Xem video về bệnh tiểu đường, Bướu cổ nghiên cứu thông tin SGK/159 → hoàn thành thông tin về bệnh đái tháo đường và bướu cổ do thiếu Iodine qua bảng dưới đây</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319570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2800706" y="7115505"/>
            <a:ext cx="5961485" cy="327012"/>
          </a:xfrm>
          <a:prstGeom prst="rect">
            <a:avLst/>
          </a:prstGeom>
        </p:spPr>
        <p:txBody>
          <a:bodyPr lIns="0" tIns="0" rIns="0" bIns="0" rtlCol="0" anchor="t">
            <a:spAutoFit/>
          </a:bodyPr>
          <a:lstStyle/>
          <a:p>
            <a:pPr>
              <a:lnSpc>
                <a:spcPts val="2538"/>
              </a:lnSpc>
            </a:pPr>
            <a:r>
              <a:rPr lang="en-US" sz="2100">
                <a:solidFill>
                  <a:srgbClr val="50242F"/>
                </a:solidFill>
                <a:latin typeface="Dosis Semi Bold"/>
              </a:rPr>
              <a:t>.</a:t>
            </a:r>
          </a:p>
        </p:txBody>
      </p:sp>
      <p:sp>
        <p:nvSpPr>
          <p:cNvPr id="12" name="Freeform 12"/>
          <p:cNvSpPr/>
          <p:nvPr/>
        </p:nvSpPr>
        <p:spPr>
          <a:xfrm rot="8897843">
            <a:off x="16004768" y="1308459"/>
            <a:ext cx="2344358" cy="3314643"/>
          </a:xfrm>
          <a:custGeom>
            <a:avLst/>
            <a:gdLst/>
            <a:ahLst/>
            <a:cxnLst/>
            <a:rect l="l" t="t" r="r" b="b"/>
            <a:pathLst>
              <a:path w="2344357" h="3314643">
                <a:moveTo>
                  <a:pt x="0" y="0"/>
                </a:moveTo>
                <a:lnTo>
                  <a:pt x="2344356" y="0"/>
                </a:lnTo>
                <a:lnTo>
                  <a:pt x="2344356" y="3314643"/>
                </a:lnTo>
                <a:lnTo>
                  <a:pt x="0" y="33146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16249312" y="8381748"/>
            <a:ext cx="2351807" cy="2304771"/>
          </a:xfrm>
          <a:custGeom>
            <a:avLst/>
            <a:gdLst/>
            <a:ahLst/>
            <a:cxnLst/>
            <a:rect l="l" t="t" r="r" b="b"/>
            <a:pathLst>
              <a:path w="2351807" h="2304771">
                <a:moveTo>
                  <a:pt x="0" y="0"/>
                </a:moveTo>
                <a:lnTo>
                  <a:pt x="2351807" y="0"/>
                </a:lnTo>
                <a:lnTo>
                  <a:pt x="2351807" y="2304771"/>
                </a:lnTo>
                <a:lnTo>
                  <a:pt x="0" y="2304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515004" y="8102540"/>
            <a:ext cx="2863202" cy="2863202"/>
          </a:xfrm>
          <a:custGeom>
            <a:avLst/>
            <a:gdLst/>
            <a:ahLst/>
            <a:cxnLst/>
            <a:rect l="l" t="t" r="r" b="b"/>
            <a:pathLst>
              <a:path w="2863201" h="2863201">
                <a:moveTo>
                  <a:pt x="0" y="0"/>
                </a:moveTo>
                <a:lnTo>
                  <a:pt x="2863201" y="0"/>
                </a:lnTo>
                <a:lnTo>
                  <a:pt x="2863201" y="2863201"/>
                </a:lnTo>
                <a:lnTo>
                  <a:pt x="0" y="28632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5" name="Group 15"/>
          <p:cNvGrpSpPr/>
          <p:nvPr/>
        </p:nvGrpSpPr>
        <p:grpSpPr>
          <a:xfrm>
            <a:off x="8" y="479429"/>
            <a:ext cx="2977778" cy="3246008"/>
            <a:chOff x="0" y="0"/>
            <a:chExt cx="3970369" cy="4328011"/>
          </a:xfrm>
        </p:grpSpPr>
        <p:sp>
          <p:nvSpPr>
            <p:cNvPr id="16" name="Freeform 16"/>
            <p:cNvSpPr/>
            <p:nvPr/>
          </p:nvSpPr>
          <p:spPr>
            <a:xfrm>
              <a:off x="0" y="0"/>
              <a:ext cx="2357482" cy="2582899"/>
            </a:xfrm>
            <a:custGeom>
              <a:avLst/>
              <a:gdLst/>
              <a:ahLst/>
              <a:cxnLst/>
              <a:rect l="l" t="t" r="r" b="b"/>
              <a:pathLst>
                <a:path w="2357482" h="2582899">
                  <a:moveTo>
                    <a:pt x="0" y="0"/>
                  </a:moveTo>
                  <a:lnTo>
                    <a:pt x="2357482" y="0"/>
                  </a:lnTo>
                  <a:lnTo>
                    <a:pt x="2357482" y="2582899"/>
                  </a:lnTo>
                  <a:lnTo>
                    <a:pt x="0" y="2582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rot="-8503353">
              <a:off x="1620950" y="859447"/>
              <a:ext cx="1907211" cy="2089574"/>
            </a:xfrm>
            <a:custGeom>
              <a:avLst/>
              <a:gdLst/>
              <a:ahLst/>
              <a:cxnLst/>
              <a:rect l="l" t="t" r="r" b="b"/>
              <a:pathLst>
                <a:path w="1907211" h="2089574">
                  <a:moveTo>
                    <a:pt x="0" y="0"/>
                  </a:moveTo>
                  <a:lnTo>
                    <a:pt x="1907211" y="0"/>
                  </a:lnTo>
                  <a:lnTo>
                    <a:pt x="1907211" y="2089574"/>
                  </a:lnTo>
                  <a:lnTo>
                    <a:pt x="0" y="20895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6813515">
              <a:off x="917895" y="2388778"/>
              <a:ext cx="1582936" cy="1734292"/>
            </a:xfrm>
            <a:custGeom>
              <a:avLst/>
              <a:gdLst/>
              <a:ahLst/>
              <a:cxnLst/>
              <a:rect l="l" t="t" r="r" b="b"/>
              <a:pathLst>
                <a:path w="1582936" h="1734292">
                  <a:moveTo>
                    <a:pt x="0" y="0"/>
                  </a:moveTo>
                  <a:lnTo>
                    <a:pt x="1582936" y="0"/>
                  </a:lnTo>
                  <a:lnTo>
                    <a:pt x="1582936" y="1734292"/>
                  </a:lnTo>
                  <a:lnTo>
                    <a:pt x="0" y="17342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graphicFrame>
        <p:nvGraphicFramePr>
          <p:cNvPr id="19" name="Table 18"/>
          <p:cNvGraphicFramePr>
            <a:graphicFrameLocks noGrp="1"/>
          </p:cNvGraphicFramePr>
          <p:nvPr>
            <p:extLst>
              <p:ext uri="{D42A27DB-BD31-4B8C-83A1-F6EECF244321}">
                <p14:modId xmlns:p14="http://schemas.microsoft.com/office/powerpoint/2010/main" val="3852099910"/>
              </p:ext>
            </p:extLst>
          </p:nvPr>
        </p:nvGraphicFramePr>
        <p:xfrm>
          <a:off x="559852" y="2068779"/>
          <a:ext cx="17651948" cy="7646721"/>
        </p:xfrm>
        <a:graphic>
          <a:graphicData uri="http://schemas.openxmlformats.org/drawingml/2006/table">
            <a:tbl>
              <a:tblPr firstRow="1" bandRow="1">
                <a:tableStyleId>{F5AB1C69-6EDB-4FF4-983F-18BD219EF322}</a:tableStyleId>
              </a:tblPr>
              <a:tblGrid>
                <a:gridCol w="2909626">
                  <a:extLst>
                    <a:ext uri="{9D8B030D-6E8A-4147-A177-3AD203B41FA5}">
                      <a16:colId xmlns:a16="http://schemas.microsoft.com/office/drawing/2014/main" val="3542399255"/>
                    </a:ext>
                  </a:extLst>
                </a:gridCol>
                <a:gridCol w="4962277">
                  <a:extLst>
                    <a:ext uri="{9D8B030D-6E8A-4147-A177-3AD203B41FA5}">
                      <a16:colId xmlns:a16="http://schemas.microsoft.com/office/drawing/2014/main" val="344784978"/>
                    </a:ext>
                  </a:extLst>
                </a:gridCol>
                <a:gridCol w="4674645">
                  <a:extLst>
                    <a:ext uri="{9D8B030D-6E8A-4147-A177-3AD203B41FA5}">
                      <a16:colId xmlns:a16="http://schemas.microsoft.com/office/drawing/2014/main" val="465574524"/>
                    </a:ext>
                  </a:extLst>
                </a:gridCol>
                <a:gridCol w="5105400">
                  <a:extLst>
                    <a:ext uri="{9D8B030D-6E8A-4147-A177-3AD203B41FA5}">
                      <a16:colId xmlns:a16="http://schemas.microsoft.com/office/drawing/2014/main" val="1793354393"/>
                    </a:ext>
                  </a:extLst>
                </a:gridCol>
              </a:tblGrid>
              <a:tr h="2038173">
                <a:tc>
                  <a:txBody>
                    <a:bodyPr/>
                    <a:lstStyle/>
                    <a:p>
                      <a:pPr algn="ctr"/>
                      <a:endParaRPr lang="vi-VN" sz="2800" dirty="0">
                        <a:solidFill>
                          <a:schemeClr val="tx1"/>
                        </a:solidFill>
                        <a:latin typeface="+mn-lt"/>
                      </a:endParaRPr>
                    </a:p>
                    <a:p>
                      <a:pPr algn="ctr"/>
                      <a:r>
                        <a:rPr lang="en-US" sz="2800" dirty="0">
                          <a:solidFill>
                            <a:schemeClr val="tx1"/>
                          </a:solidFill>
                          <a:latin typeface="+mn-lt"/>
                        </a:rPr>
                        <a:t>BỆNH</a:t>
                      </a:r>
                      <a:r>
                        <a:rPr lang="en-US" sz="2800" baseline="0" dirty="0">
                          <a:solidFill>
                            <a:schemeClr val="tx1"/>
                          </a:solidFill>
                          <a:latin typeface="+mn-lt"/>
                        </a:rPr>
                        <a:t> LIÊN QUAN ĐẾN HỆ NỘI TIẾT</a:t>
                      </a:r>
                      <a:endParaRPr lang="en-US" sz="2800" dirty="0">
                        <a:solidFill>
                          <a:schemeClr val="tx1"/>
                        </a:solidFill>
                        <a:latin typeface="+mn-lt"/>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vi-VN" sz="2800" dirty="0">
                        <a:solidFill>
                          <a:schemeClr val="tx1"/>
                        </a:solidFill>
                        <a:latin typeface="+mn-lt"/>
                        <a:cs typeface="Calibri" panose="020F0502020204030204" pitchFamily="34" charset="0"/>
                      </a:endParaRPr>
                    </a:p>
                    <a:p>
                      <a:pPr algn="ctr"/>
                      <a:r>
                        <a:rPr lang="vi-VN" sz="2800" dirty="0">
                          <a:solidFill>
                            <a:schemeClr val="tx1"/>
                          </a:solidFill>
                          <a:latin typeface="+mn-lt"/>
                          <a:cs typeface="Calibri" panose="020F0502020204030204" pitchFamily="34" charset="0"/>
                        </a:rPr>
                        <a:t>NGUYÊN</a:t>
                      </a:r>
                      <a:r>
                        <a:rPr lang="vi-VN" sz="2800" baseline="0" dirty="0">
                          <a:solidFill>
                            <a:schemeClr val="tx1"/>
                          </a:solidFill>
                          <a:latin typeface="+mn-lt"/>
                          <a:cs typeface="Calibri" panose="020F0502020204030204" pitchFamily="34" charset="0"/>
                        </a:rPr>
                        <a:t> NHÂN</a:t>
                      </a:r>
                      <a:endParaRPr lang="en-US" sz="2800" dirty="0">
                        <a:solidFill>
                          <a:schemeClr val="tx1"/>
                        </a:solidFill>
                        <a:latin typeface="+mn-lt"/>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vi-VN" sz="2800" dirty="0">
                        <a:solidFill>
                          <a:schemeClr val="tx1"/>
                        </a:solidFill>
                        <a:latin typeface="+mn-lt"/>
                        <a:cs typeface="Calibri" panose="020F0502020204030204" pitchFamily="34" charset="0"/>
                      </a:endParaRPr>
                    </a:p>
                    <a:p>
                      <a:pPr algn="ctr"/>
                      <a:r>
                        <a:rPr lang="vi-VN" sz="2800" dirty="0">
                          <a:solidFill>
                            <a:schemeClr val="tx1"/>
                          </a:solidFill>
                          <a:latin typeface="+mn-lt"/>
                          <a:cs typeface="Calibri" panose="020F0502020204030204" pitchFamily="34" charset="0"/>
                        </a:rPr>
                        <a:t>BIỂU</a:t>
                      </a:r>
                      <a:r>
                        <a:rPr lang="vi-VN" sz="2800" baseline="0" dirty="0">
                          <a:solidFill>
                            <a:schemeClr val="tx1"/>
                          </a:solidFill>
                          <a:latin typeface="+mn-lt"/>
                          <a:cs typeface="Calibri" panose="020F0502020204030204" pitchFamily="34" charset="0"/>
                        </a:rPr>
                        <a:t> HIỆN</a:t>
                      </a:r>
                      <a:endParaRPr lang="en-US" sz="2800" dirty="0">
                        <a:solidFill>
                          <a:schemeClr val="tx1"/>
                        </a:solidFill>
                        <a:latin typeface="+mn-lt"/>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vi-VN" sz="2800" dirty="0">
                        <a:solidFill>
                          <a:schemeClr val="tx1"/>
                        </a:solidFill>
                        <a:latin typeface="+mn-lt"/>
                        <a:cs typeface="Calibri" panose="020F0502020204030204" pitchFamily="34" charset="0"/>
                      </a:endParaRPr>
                    </a:p>
                    <a:p>
                      <a:pPr algn="ctr"/>
                      <a:r>
                        <a:rPr lang="vi-VN" sz="2800" dirty="0">
                          <a:solidFill>
                            <a:schemeClr val="tx1"/>
                          </a:solidFill>
                          <a:latin typeface="+mn-lt"/>
                          <a:cs typeface="Calibri" panose="020F0502020204030204" pitchFamily="34" charset="0"/>
                        </a:rPr>
                        <a:t>BIỆN</a:t>
                      </a:r>
                      <a:r>
                        <a:rPr lang="vi-VN" sz="2800" baseline="0" dirty="0">
                          <a:solidFill>
                            <a:schemeClr val="tx1"/>
                          </a:solidFill>
                          <a:latin typeface="+mn-lt"/>
                          <a:cs typeface="Calibri" panose="020F0502020204030204" pitchFamily="34" charset="0"/>
                        </a:rPr>
                        <a:t> PHÁP PHÒNG CHỐNG</a:t>
                      </a:r>
                      <a:endParaRPr lang="en-US" sz="2800" dirty="0">
                        <a:solidFill>
                          <a:schemeClr val="tx1"/>
                        </a:solidFill>
                        <a:latin typeface="+mn-lt"/>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9584681"/>
                  </a:ext>
                </a:extLst>
              </a:tr>
              <a:tr h="2804274">
                <a:tc>
                  <a:txBody>
                    <a:bodyPr/>
                    <a:lstStyle/>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093234"/>
                  </a:ext>
                </a:extLst>
              </a:tr>
              <a:tr h="2804274">
                <a:tc>
                  <a:txBody>
                    <a:bodyPr/>
                    <a:lstStyle/>
                    <a:p>
                      <a:endParaRPr lang="en-US" sz="240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vi-VN" sz="2400" dirty="0">
                          <a:latin typeface="Calibri" panose="020F0502020204030204" pitchFamily="34" charset="0"/>
                          <a:cs typeface="Calibri" panose="020F0502020204030204" pitchFamily="34" charset="0"/>
                        </a:rPr>
                        <a:t>.</a:t>
                      </a:r>
                    </a:p>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0610868"/>
                  </a:ext>
                </a:extLst>
              </a:tr>
            </a:tbl>
          </a:graphicData>
        </a:graphic>
      </p:graphicFrame>
      <p:sp>
        <p:nvSpPr>
          <p:cNvPr id="5" name="TextBox 4"/>
          <p:cNvSpPr txBox="1"/>
          <p:nvPr/>
        </p:nvSpPr>
        <p:spPr>
          <a:xfrm>
            <a:off x="930966" y="4686300"/>
            <a:ext cx="2152302" cy="954053"/>
          </a:xfrm>
          <a:prstGeom prst="rect">
            <a:avLst/>
          </a:prstGeom>
          <a:noFill/>
        </p:spPr>
        <p:txBody>
          <a:bodyPr wrap="square" lIns="91386" tIns="45693" rIns="91386" bIns="45693" rtlCol="0">
            <a:spAutoFit/>
          </a:bodyPr>
          <a:lstStyle/>
          <a:p>
            <a:r>
              <a:rPr lang="vi-VN" sz="2800" dirty="0">
                <a:solidFill>
                  <a:prstClr val="black"/>
                </a:solidFill>
                <a:latin typeface="Arial" pitchFamily="34" charset="0"/>
                <a:cs typeface="Arial" pitchFamily="34" charset="0"/>
              </a:rPr>
              <a:t>Bệnh đái tháo đường</a:t>
            </a:r>
          </a:p>
        </p:txBody>
      </p:sp>
      <p:sp>
        <p:nvSpPr>
          <p:cNvPr id="11" name="TextBox 10"/>
          <p:cNvSpPr txBox="1"/>
          <p:nvPr/>
        </p:nvSpPr>
        <p:spPr>
          <a:xfrm>
            <a:off x="930974" y="7634939"/>
            <a:ext cx="1999902" cy="1200329"/>
          </a:xfrm>
          <a:prstGeom prst="rect">
            <a:avLst/>
          </a:prstGeom>
          <a:noFill/>
        </p:spPr>
        <p:txBody>
          <a:bodyPr wrap="square" lIns="91386" tIns="45693" rIns="91386" bIns="45693" rtlCol="0">
            <a:spAutoFit/>
          </a:bodyPr>
          <a:lstStyle/>
          <a:p>
            <a:pPr algn="just"/>
            <a:r>
              <a:rPr lang="vi-VN" sz="2400" dirty="0">
                <a:solidFill>
                  <a:prstClr val="black"/>
                </a:solidFill>
                <a:latin typeface="Arial" pitchFamily="34" charset="0"/>
                <a:cs typeface="Arial" pitchFamily="34" charset="0"/>
              </a:rPr>
              <a:t>Bệnh bướu cổ</a:t>
            </a:r>
            <a:r>
              <a:rPr lang="en-US" sz="2400" dirty="0">
                <a:solidFill>
                  <a:prstClr val="black"/>
                </a:solidFill>
                <a:latin typeface="Arial" pitchFamily="34" charset="0"/>
                <a:cs typeface="Arial" pitchFamily="34" charset="0"/>
              </a:rPr>
              <a:t> </a:t>
            </a:r>
            <a:r>
              <a:rPr lang="vi-VN" sz="2400" dirty="0">
                <a:solidFill>
                  <a:prstClr val="black"/>
                </a:solidFill>
                <a:latin typeface="Arial" pitchFamily="34" charset="0"/>
                <a:cs typeface="Arial" pitchFamily="34" charset="0"/>
              </a:rPr>
              <a:t>do thiếu Iodine</a:t>
            </a:r>
          </a:p>
        </p:txBody>
      </p:sp>
      <p:sp>
        <p:nvSpPr>
          <p:cNvPr id="20" name="TextBox 19"/>
          <p:cNvSpPr txBox="1"/>
          <p:nvPr/>
        </p:nvSpPr>
        <p:spPr>
          <a:xfrm>
            <a:off x="7620008" y="9182108"/>
            <a:ext cx="1142183" cy="369332"/>
          </a:xfrm>
          <a:prstGeom prst="rect">
            <a:avLst/>
          </a:prstGeom>
          <a:noFill/>
        </p:spPr>
        <p:txBody>
          <a:bodyPr wrap="square" lIns="91386" tIns="45693" rIns="91386" bIns="45693" rtlCol="0">
            <a:spAutoFit/>
          </a:bodyPr>
          <a:lstStyle/>
          <a:p>
            <a:endParaRPr lang="en-US">
              <a:solidFill>
                <a:prstClr val="black"/>
              </a:solidFill>
            </a:endParaRPr>
          </a:p>
        </p:txBody>
      </p:sp>
      <p:sp>
        <p:nvSpPr>
          <p:cNvPr id="25" name="TextBox 24"/>
          <p:cNvSpPr txBox="1"/>
          <p:nvPr/>
        </p:nvSpPr>
        <p:spPr>
          <a:xfrm>
            <a:off x="2286000" y="266700"/>
            <a:ext cx="8350820" cy="646276"/>
          </a:xfrm>
          <a:prstGeom prst="rect">
            <a:avLst/>
          </a:prstGeom>
          <a:noFill/>
        </p:spPr>
        <p:txBody>
          <a:bodyPr wrap="square" lIns="91386" tIns="45693" rIns="91386" bIns="45693" rtlCol="0">
            <a:spAutoFit/>
          </a:bodyPr>
          <a:lstStyle/>
          <a:p>
            <a:r>
              <a:rPr lang="en-US" sz="3600" dirty="0">
                <a:solidFill>
                  <a:srgbClr val="FF0000"/>
                </a:solidFill>
                <a:latin typeface="Arial" pitchFamily="34" charset="0"/>
                <a:cs typeface="Arial" pitchFamily="34" charset="0"/>
              </a:rPr>
              <a:t>II. </a:t>
            </a:r>
            <a:r>
              <a:rPr lang="en-US" sz="3600" dirty="0" err="1">
                <a:solidFill>
                  <a:srgbClr val="FF0000"/>
                </a:solidFill>
                <a:latin typeface="Arial" pitchFamily="34" charset="0"/>
                <a:cs typeface="Arial" pitchFamily="34" charset="0"/>
              </a:rPr>
              <a:t>Bệnh</a:t>
            </a:r>
            <a:r>
              <a:rPr lang="en-US" sz="3600" dirty="0">
                <a:solidFill>
                  <a:srgbClr val="FF0000"/>
                </a:solidFill>
                <a:latin typeface="Arial" pitchFamily="34" charset="0"/>
                <a:cs typeface="Arial" pitchFamily="34" charset="0"/>
              </a:rPr>
              <a:t> liên quan đến hệ nội tiết</a:t>
            </a:r>
          </a:p>
        </p:txBody>
      </p:sp>
      <p:sp>
        <p:nvSpPr>
          <p:cNvPr id="2" name="TextBox 1"/>
          <p:cNvSpPr txBox="1"/>
          <p:nvPr/>
        </p:nvSpPr>
        <p:spPr>
          <a:xfrm>
            <a:off x="4495800" y="1181102"/>
            <a:ext cx="13487400" cy="369332"/>
          </a:xfrm>
          <a:prstGeom prst="rect">
            <a:avLst/>
          </a:prstGeom>
          <a:noFill/>
        </p:spPr>
        <p:txBody>
          <a:bodyPr wrap="square" lIns="91386" tIns="45693" rIns="91386" bIns="45693" rtlCol="0">
            <a:spAutoFit/>
          </a:bodyPr>
          <a:lstStyle/>
          <a:p>
            <a:endParaRPr lang="en-US" dirty="0">
              <a:solidFill>
                <a:prstClr val="black"/>
              </a:solidFill>
            </a:endParaRPr>
          </a:p>
        </p:txBody>
      </p:sp>
      <p:sp>
        <p:nvSpPr>
          <p:cNvPr id="3" name="Rectangle 2"/>
          <p:cNvSpPr/>
          <p:nvPr/>
        </p:nvSpPr>
        <p:spPr>
          <a:xfrm>
            <a:off x="1447801" y="876300"/>
            <a:ext cx="16687798" cy="954053"/>
          </a:xfrm>
          <a:prstGeom prst="rect">
            <a:avLst/>
          </a:prstGeom>
        </p:spPr>
        <p:txBody>
          <a:bodyPr wrap="square" lIns="91386" tIns="45693" rIns="91386" bIns="45693">
            <a:spAutoFit/>
          </a:bodyPr>
          <a:lstStyle/>
          <a:p>
            <a:r>
              <a:rPr lang="en-US" sz="2800" dirty="0">
                <a:solidFill>
                  <a:srgbClr val="000000"/>
                </a:solidFill>
                <a:latin typeface="Arial" pitchFamily="34" charset="0"/>
                <a:ea typeface="Times New Roman"/>
                <a:cs typeface="Arial" pitchFamily="34" charset="0"/>
              </a:rPr>
              <a:t>Xem video về bệnh tiểu đường, nghiên cứu thông tin SGK/159 → hoàn thành thông tin về bệnh đái tháo đường và bướu cổ do thiếu Iodine qua bảng dưới đây</a:t>
            </a:r>
            <a:endParaRPr lang="en-US" sz="2800" dirty="0">
              <a:solidFill>
                <a:prstClr val="black"/>
              </a:solidFill>
              <a:latin typeface="Arial" pitchFamily="34" charset="0"/>
              <a:cs typeface="Arial" pitchFamily="34" charset="0"/>
            </a:endParaRPr>
          </a:p>
        </p:txBody>
      </p:sp>
      <p:sp>
        <p:nvSpPr>
          <p:cNvPr id="4" name="TextBox 3"/>
          <p:cNvSpPr txBox="1"/>
          <p:nvPr/>
        </p:nvSpPr>
        <p:spPr>
          <a:xfrm>
            <a:off x="3567377" y="4646647"/>
            <a:ext cx="4738709" cy="954053"/>
          </a:xfrm>
          <a:prstGeom prst="rect">
            <a:avLst/>
          </a:prstGeom>
          <a:noFill/>
        </p:spPr>
        <p:txBody>
          <a:bodyPr wrap="square" lIns="91386" tIns="45693" rIns="91386" bIns="45693" rtlCol="0">
            <a:spAutoFit/>
          </a:bodyPr>
          <a:lstStyle/>
          <a:p>
            <a:r>
              <a:rPr lang="en-US" sz="2800" dirty="0">
                <a:solidFill>
                  <a:srgbClr val="000000"/>
                </a:solidFill>
                <a:latin typeface="Arial" pitchFamily="34" charset="0"/>
                <a:ea typeface="Times New Roman"/>
                <a:cs typeface="Arial" pitchFamily="34" charset="0"/>
              </a:rPr>
              <a:t>Rối loạn chuyển hóa glucozơ trong máu.</a:t>
            </a:r>
            <a:endParaRPr lang="en-US" sz="2800" dirty="0">
              <a:latin typeface="Arial" pitchFamily="34" charset="0"/>
              <a:cs typeface="Arial" pitchFamily="34" charset="0"/>
            </a:endParaRPr>
          </a:p>
        </p:txBody>
      </p:sp>
      <p:sp>
        <p:nvSpPr>
          <p:cNvPr id="6" name="TextBox 5"/>
          <p:cNvSpPr txBox="1"/>
          <p:nvPr/>
        </p:nvSpPr>
        <p:spPr>
          <a:xfrm>
            <a:off x="8504796" y="4672960"/>
            <a:ext cx="4648200" cy="1384940"/>
          </a:xfrm>
          <a:prstGeom prst="rect">
            <a:avLst/>
          </a:prstGeom>
          <a:noFill/>
        </p:spPr>
        <p:txBody>
          <a:bodyPr wrap="square" lIns="91386" tIns="45693" rIns="91386" bIns="45693" rtlCol="0">
            <a:spAutoFit/>
          </a:bodyPr>
          <a:lstStyle/>
          <a:p>
            <a:pPr lvl="0"/>
            <a:r>
              <a:rPr lang="en-US" sz="2800" dirty="0">
                <a:solidFill>
                  <a:srgbClr val="000000"/>
                </a:solidFill>
                <a:latin typeface="Arial" pitchFamily="34" charset="0"/>
                <a:ea typeface="Times New Roman"/>
                <a:cs typeface="Arial" pitchFamily="34" charset="0"/>
              </a:rPr>
              <a:t>Ăn nhiều, uống nhiều nước, đi tiểu nhiều, sụt cân, mù lòa…</a:t>
            </a:r>
            <a:endParaRPr lang="en-US" sz="2800" dirty="0">
              <a:solidFill>
                <a:prstClr val="black"/>
              </a:solidFill>
              <a:latin typeface="Arial" pitchFamily="34" charset="0"/>
              <a:cs typeface="Arial" pitchFamily="34" charset="0"/>
            </a:endParaRPr>
          </a:p>
        </p:txBody>
      </p:sp>
      <p:sp>
        <p:nvSpPr>
          <p:cNvPr id="7" name="TextBox 6"/>
          <p:cNvSpPr txBox="1"/>
          <p:nvPr/>
        </p:nvSpPr>
        <p:spPr>
          <a:xfrm>
            <a:off x="13152996" y="4250461"/>
            <a:ext cx="4982603" cy="1578839"/>
          </a:xfrm>
          <a:prstGeom prst="rect">
            <a:avLst/>
          </a:prstGeom>
          <a:noFill/>
        </p:spPr>
        <p:txBody>
          <a:bodyPr wrap="square" lIns="91386" tIns="45693" rIns="91386" bIns="45693" rtlCol="0">
            <a:spAutoFit/>
          </a:bodyPr>
          <a:lstStyle/>
          <a:p>
            <a:pPr lvl="0" algn="just">
              <a:lnSpc>
                <a:spcPct val="115000"/>
              </a:lnSpc>
            </a:pPr>
            <a:r>
              <a:rPr lang="en-US" sz="2800" dirty="0">
                <a:solidFill>
                  <a:srgbClr val="000000"/>
                </a:solidFill>
                <a:latin typeface="Arial" pitchFamily="34" charset="0"/>
                <a:ea typeface="Times New Roman"/>
                <a:cs typeface="Arial" pitchFamily="34" charset="0"/>
              </a:rPr>
              <a:t>- Có chế độ ăn uốn hợp lý: hạn chế đường, muối, tăng cường chất xơ…</a:t>
            </a:r>
            <a:endParaRPr lang="en-US" sz="2800" dirty="0">
              <a:solidFill>
                <a:prstClr val="black"/>
              </a:solidFill>
              <a:latin typeface="Arial" pitchFamily="34" charset="0"/>
              <a:ea typeface="Times New Roman"/>
              <a:cs typeface="Arial" pitchFamily="34" charset="0"/>
            </a:endParaRPr>
          </a:p>
        </p:txBody>
      </p:sp>
      <p:sp>
        <p:nvSpPr>
          <p:cNvPr id="8" name="TextBox 7"/>
          <p:cNvSpPr txBox="1"/>
          <p:nvPr/>
        </p:nvSpPr>
        <p:spPr>
          <a:xfrm>
            <a:off x="13182600" y="5977234"/>
            <a:ext cx="4571999" cy="523166"/>
          </a:xfrm>
          <a:prstGeom prst="rect">
            <a:avLst/>
          </a:prstGeom>
          <a:noFill/>
        </p:spPr>
        <p:txBody>
          <a:bodyPr wrap="square" lIns="91386" tIns="45693" rIns="91386" bIns="45693" rtlCol="0">
            <a:spAutoFit/>
          </a:bodyPr>
          <a:lstStyle/>
          <a:p>
            <a:pPr lvl="0"/>
            <a:r>
              <a:rPr lang="en-US" sz="2800" dirty="0">
                <a:solidFill>
                  <a:srgbClr val="000000"/>
                </a:solidFill>
                <a:latin typeface="Arial" pitchFamily="34" charset="0"/>
                <a:ea typeface="Times New Roman"/>
                <a:cs typeface="Arial" pitchFamily="34" charset="0"/>
              </a:rPr>
              <a:t>- Luyện tập TDTD…</a:t>
            </a:r>
            <a:endParaRPr lang="en-US" sz="2800" dirty="0">
              <a:solidFill>
                <a:prstClr val="black"/>
              </a:solidFill>
              <a:latin typeface="Arial" pitchFamily="34" charset="0"/>
              <a:cs typeface="Arial" pitchFamily="34" charset="0"/>
            </a:endParaRPr>
          </a:p>
        </p:txBody>
      </p:sp>
      <p:sp>
        <p:nvSpPr>
          <p:cNvPr id="9" name="TextBox 8"/>
          <p:cNvSpPr txBox="1"/>
          <p:nvPr/>
        </p:nvSpPr>
        <p:spPr>
          <a:xfrm>
            <a:off x="3506604" y="7316386"/>
            <a:ext cx="4759491" cy="2246714"/>
          </a:xfrm>
          <a:prstGeom prst="rect">
            <a:avLst/>
          </a:prstGeom>
          <a:noFill/>
        </p:spPr>
        <p:txBody>
          <a:bodyPr wrap="square" lIns="91386" tIns="45693" rIns="91386" bIns="45693" rtlCol="0">
            <a:spAutoFit/>
          </a:bodyPr>
          <a:lstStyle/>
          <a:p>
            <a:pPr algn="just"/>
            <a:r>
              <a:rPr lang="en-US" sz="2800" dirty="0">
                <a:solidFill>
                  <a:srgbClr val="000000"/>
                </a:solidFill>
                <a:latin typeface="Arial" pitchFamily="34" charset="0"/>
                <a:ea typeface="Times New Roman"/>
                <a:cs typeface="Arial" pitchFamily="34" charset="0"/>
              </a:rPr>
              <a:t>Do thiếu iodine nên TH không được tiết ra → tuyến yên tiết TSH tăng cường hoạt động của tuyến giáp → tuyến giáp phình to</a:t>
            </a:r>
            <a:endParaRPr lang="en-US" sz="2800" dirty="0">
              <a:latin typeface="Arial" pitchFamily="34" charset="0"/>
              <a:cs typeface="Arial" pitchFamily="34" charset="0"/>
            </a:endParaRPr>
          </a:p>
        </p:txBody>
      </p:sp>
      <p:sp>
        <p:nvSpPr>
          <p:cNvPr id="21" name="TextBox 20"/>
          <p:cNvSpPr txBox="1"/>
          <p:nvPr/>
        </p:nvSpPr>
        <p:spPr>
          <a:xfrm>
            <a:off x="8509109" y="7115505"/>
            <a:ext cx="4582355" cy="1083319"/>
          </a:xfrm>
          <a:prstGeom prst="rect">
            <a:avLst/>
          </a:prstGeom>
          <a:noFill/>
        </p:spPr>
        <p:txBody>
          <a:bodyPr wrap="square" lIns="91386" tIns="45693" rIns="91386" bIns="45693" rtlCol="0">
            <a:spAutoFit/>
          </a:bodyPr>
          <a:lstStyle/>
          <a:p>
            <a:pPr algn="just">
              <a:lnSpc>
                <a:spcPct val="115000"/>
              </a:lnSpc>
            </a:pPr>
            <a:r>
              <a:rPr lang="en-US" sz="2800" dirty="0">
                <a:solidFill>
                  <a:srgbClr val="000000"/>
                </a:solidFill>
                <a:latin typeface="Arial" pitchFamily="34" charset="0"/>
                <a:ea typeface="Times New Roman"/>
                <a:cs typeface="Arial" pitchFamily="34" charset="0"/>
              </a:rPr>
              <a:t>- Trẻ em chậm lớn, trí tuệ kém phát triển</a:t>
            </a:r>
            <a:endParaRPr lang="en-US" sz="2800" dirty="0">
              <a:latin typeface="Arial" pitchFamily="34" charset="0"/>
              <a:ea typeface="Times New Roman"/>
              <a:cs typeface="Arial" pitchFamily="34" charset="0"/>
            </a:endParaRPr>
          </a:p>
        </p:txBody>
      </p:sp>
      <p:sp>
        <p:nvSpPr>
          <p:cNvPr id="23" name="TextBox 22"/>
          <p:cNvSpPr txBox="1"/>
          <p:nvPr/>
        </p:nvSpPr>
        <p:spPr>
          <a:xfrm>
            <a:off x="8504796" y="8381748"/>
            <a:ext cx="4759491" cy="1384940"/>
          </a:xfrm>
          <a:prstGeom prst="rect">
            <a:avLst/>
          </a:prstGeom>
          <a:noFill/>
        </p:spPr>
        <p:txBody>
          <a:bodyPr wrap="square" lIns="91386" tIns="45693" rIns="91386" bIns="45693" rtlCol="0">
            <a:spAutoFit/>
          </a:bodyPr>
          <a:lstStyle/>
          <a:p>
            <a:r>
              <a:rPr lang="en-US" sz="2800" dirty="0">
                <a:solidFill>
                  <a:srgbClr val="000000"/>
                </a:solidFill>
                <a:latin typeface="Arial" pitchFamily="34" charset="0"/>
                <a:ea typeface="Times New Roman"/>
                <a:cs typeface="Arial" pitchFamily="34" charset="0"/>
              </a:rPr>
              <a:t>- Người lớn: Trí nhớ giảm sút, hoạt động thần kinh suy giảm.</a:t>
            </a:r>
            <a:endParaRPr lang="en-US" sz="2800" dirty="0">
              <a:latin typeface="Arial" pitchFamily="34" charset="0"/>
              <a:cs typeface="Arial" pitchFamily="34" charset="0"/>
            </a:endParaRPr>
          </a:p>
        </p:txBody>
      </p:sp>
      <p:sp>
        <p:nvSpPr>
          <p:cNvPr id="24" name="TextBox 23"/>
          <p:cNvSpPr txBox="1"/>
          <p:nvPr/>
        </p:nvSpPr>
        <p:spPr>
          <a:xfrm>
            <a:off x="13264286" y="7290073"/>
            <a:ext cx="4718913" cy="1815827"/>
          </a:xfrm>
          <a:prstGeom prst="rect">
            <a:avLst/>
          </a:prstGeom>
          <a:noFill/>
        </p:spPr>
        <p:txBody>
          <a:bodyPr wrap="square" lIns="91386" tIns="45693" rIns="91386" bIns="45693" rtlCol="0">
            <a:spAutoFit/>
          </a:bodyPr>
          <a:lstStyle/>
          <a:p>
            <a:pPr algn="just"/>
            <a:r>
              <a:rPr lang="en-US" sz="2800" dirty="0">
                <a:solidFill>
                  <a:srgbClr val="000000"/>
                </a:solidFill>
                <a:latin typeface="Arial" pitchFamily="34" charset="0"/>
                <a:ea typeface="Times New Roman"/>
                <a:cs typeface="Arial" pitchFamily="34" charset="0"/>
              </a:rPr>
              <a:t>Khẩu phần ăn bổ sung nguyên tố iodine, hạn chế thực phẩm không có lợi cho tuyến giáp.</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121170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3" grpId="0"/>
      <p:bldP spid="4" grpId="0"/>
      <p:bldP spid="6" grpId="0"/>
      <p:bldP spid="7" grpId="0"/>
      <p:bldP spid="8" grpId="0"/>
      <p:bldP spid="9" grpId="0"/>
      <p:bldP spid="21"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9144000" y="2768437"/>
            <a:ext cx="7772400" cy="661663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
        <p:nvSpPr>
          <p:cNvPr id="13" name="Rounded Rectangle 12"/>
          <p:cNvSpPr/>
          <p:nvPr/>
        </p:nvSpPr>
        <p:spPr>
          <a:xfrm>
            <a:off x="477147" y="2781300"/>
            <a:ext cx="7219053" cy="660377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
        <p:nvSpPr>
          <p:cNvPr id="3" name="TextBox 3"/>
          <p:cNvSpPr txBox="1"/>
          <p:nvPr/>
        </p:nvSpPr>
        <p:spPr>
          <a:xfrm>
            <a:off x="1403909" y="4450258"/>
            <a:ext cx="6028964" cy="769442"/>
          </a:xfrm>
          <a:prstGeom prst="rect">
            <a:avLst/>
          </a:prstGeom>
        </p:spPr>
        <p:txBody>
          <a:bodyPr lIns="0" tIns="0" rIns="0" bIns="0" rtlCol="0" anchor="t">
            <a:spAutoFit/>
          </a:bodyPr>
          <a:lstStyle/>
          <a:p>
            <a:pPr>
              <a:lnSpc>
                <a:spcPts val="2976"/>
              </a:lnSpc>
            </a:pPr>
            <a:r>
              <a:rPr lang="en-US" sz="2800" dirty="0">
                <a:latin typeface="Arial" panose="020B0604020202020204" pitchFamily="34" charset="0"/>
                <a:cs typeface="Arial" panose="020B0604020202020204" pitchFamily="34" charset="0"/>
              </a:rPr>
              <a:t>1. </a:t>
            </a:r>
            <a:r>
              <a:rPr lang="en-US" sz="2800" dirty="0" err="1">
                <a:latin typeface="Arial" panose="020B0604020202020204" pitchFamily="34" charset="0"/>
                <a:cs typeface="Arial" panose="020B0604020202020204" pitchFamily="34" charset="0"/>
              </a:rPr>
              <a:t>Bổ</a:t>
            </a:r>
            <a:r>
              <a:rPr lang="en-US" sz="2800" dirty="0">
                <a:latin typeface="Arial" panose="020B0604020202020204" pitchFamily="34" charset="0"/>
                <a:cs typeface="Arial" panose="020B0604020202020204" pitchFamily="34" charset="0"/>
              </a:rPr>
              <a:t> sung </a:t>
            </a:r>
            <a:r>
              <a:rPr lang="en-US" sz="2800" dirty="0" err="1">
                <a:latin typeface="Arial" panose="020B0604020202020204" pitchFamily="34" charset="0"/>
                <a:cs typeface="Arial" panose="020B0604020202020204" pitchFamily="34" charset="0"/>
              </a:rPr>
              <a:t>thức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ăn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chứa</a:t>
            </a:r>
            <a:r>
              <a:rPr lang="en-US" sz="2800" dirty="0">
                <a:latin typeface="Arial" panose="020B0604020202020204" pitchFamily="34" charset="0"/>
                <a:cs typeface="Arial" panose="020B0604020202020204" pitchFamily="34" charset="0"/>
              </a:rPr>
              <a:t> Iodine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khẩu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ăn</a:t>
            </a:r>
            <a:endParaRPr lang="en-US" sz="2800" dirty="0">
              <a:latin typeface="Arial" panose="020B0604020202020204" pitchFamily="34" charset="0"/>
              <a:cs typeface="Arial" panose="020B0604020202020204" pitchFamily="34" charset="0"/>
            </a:endParaRPr>
          </a:p>
        </p:txBody>
      </p:sp>
      <p:sp>
        <p:nvSpPr>
          <p:cNvPr id="4" name="TextBox 4"/>
          <p:cNvSpPr txBox="1"/>
          <p:nvPr/>
        </p:nvSpPr>
        <p:spPr>
          <a:xfrm>
            <a:off x="2414450" y="3296974"/>
            <a:ext cx="6028964" cy="846386"/>
          </a:xfrm>
          <a:prstGeom prst="rect">
            <a:avLst/>
          </a:prstGeom>
        </p:spPr>
        <p:txBody>
          <a:bodyPr lIns="0" tIns="0" rIns="0" bIns="0" rtlCol="0" anchor="t">
            <a:spAutoFit/>
          </a:bodyPr>
          <a:lstStyle/>
          <a:p>
            <a:pPr>
              <a:lnSpc>
                <a:spcPts val="6599"/>
              </a:lnSpc>
            </a:pPr>
            <a:r>
              <a:rPr lang="en-US" sz="5600" spc="182">
                <a:latin typeface="Arial" panose="020B0604020202020204" pitchFamily="34" charset="0"/>
                <a:cs typeface="Arial" panose="020B0604020202020204" pitchFamily="34" charset="0"/>
              </a:rPr>
              <a:t>BIỆN PHÁP</a:t>
            </a:r>
          </a:p>
        </p:txBody>
      </p:sp>
      <p:sp>
        <p:nvSpPr>
          <p:cNvPr id="5" name="TextBox 5"/>
          <p:cNvSpPr txBox="1"/>
          <p:nvPr/>
        </p:nvSpPr>
        <p:spPr>
          <a:xfrm>
            <a:off x="10887436" y="3001714"/>
            <a:ext cx="5106254" cy="846386"/>
          </a:xfrm>
          <a:prstGeom prst="rect">
            <a:avLst/>
          </a:prstGeom>
        </p:spPr>
        <p:txBody>
          <a:bodyPr wrap="square" lIns="0" tIns="0" rIns="0" bIns="0" rtlCol="0" anchor="t">
            <a:spAutoFit/>
          </a:bodyPr>
          <a:lstStyle/>
          <a:p>
            <a:pPr>
              <a:lnSpc>
                <a:spcPts val="6599"/>
              </a:lnSpc>
            </a:pPr>
            <a:r>
              <a:rPr lang="en-US" sz="5600" spc="182" dirty="0">
                <a:latin typeface="Arial" panose="020B0604020202020204" pitchFamily="34" charset="0"/>
                <a:cs typeface="Arial" panose="020B0604020202020204" pitchFamily="34" charset="0"/>
              </a:rPr>
              <a:t>TÁC DỤNG</a:t>
            </a:r>
          </a:p>
        </p:txBody>
      </p:sp>
      <p:sp>
        <p:nvSpPr>
          <p:cNvPr id="6" name="TextBox 6"/>
          <p:cNvSpPr txBox="1"/>
          <p:nvPr/>
        </p:nvSpPr>
        <p:spPr>
          <a:xfrm>
            <a:off x="9964726" y="7498258"/>
            <a:ext cx="6028964" cy="769442"/>
          </a:xfrm>
          <a:prstGeom prst="rect">
            <a:avLst/>
          </a:prstGeom>
        </p:spPr>
        <p:txBody>
          <a:bodyPr lIns="0" tIns="0" rIns="0" bIns="0" rtlCol="0" anchor="t">
            <a:spAutoFit/>
          </a:bodyPr>
          <a:lstStyle/>
          <a:p>
            <a:pPr>
              <a:lnSpc>
                <a:spcPts val="2976"/>
              </a:lnSpc>
            </a:pPr>
            <a:r>
              <a:rPr lang="vi-VN" sz="2800" dirty="0">
                <a:ea typeface="Cambria" panose="02040503050406030204" pitchFamily="18" charset="0"/>
              </a:rPr>
              <a:t>Giúp cho các cơ quan trong cơ thể có thời gian nghỉ ngơi.</a:t>
            </a:r>
            <a:r>
              <a:rPr lang="en-US" sz="2800" dirty="0">
                <a:ea typeface="Cambria" panose="02040503050406030204" pitchFamily="18" charset="0"/>
              </a:rPr>
              <a:t> </a:t>
            </a:r>
          </a:p>
        </p:txBody>
      </p:sp>
      <p:sp>
        <p:nvSpPr>
          <p:cNvPr id="7" name="TextBox 7"/>
          <p:cNvSpPr txBox="1"/>
          <p:nvPr/>
        </p:nvSpPr>
        <p:spPr>
          <a:xfrm>
            <a:off x="577566" y="540881"/>
            <a:ext cx="9030726" cy="1477328"/>
          </a:xfrm>
          <a:prstGeom prst="rect">
            <a:avLst/>
          </a:prstGeom>
        </p:spPr>
        <p:txBody>
          <a:bodyPr wrap="square" lIns="0" tIns="0" rIns="0" bIns="0" rtlCol="0" anchor="t">
            <a:spAutoFit/>
          </a:bodyPr>
          <a:lstStyle/>
          <a:p>
            <a:pPr algn="ctr"/>
            <a:r>
              <a:rPr lang="en-US" sz="3200" dirty="0">
                <a:latin typeface="Arial" panose="020B0604020202020204" pitchFamily="34" charset="0"/>
                <a:cs typeface="Arial" panose="020B0604020202020204" pitchFamily="34" charset="0"/>
              </a:rPr>
              <a:t>2. </a:t>
            </a:r>
            <a:r>
              <a:rPr lang="en-US" sz="3200" dirty="0" err="1">
                <a:latin typeface="Arial" panose="020B0604020202020204" pitchFamily="34" charset="0"/>
                <a:cs typeface="Arial" panose="020B0604020202020204" pitchFamily="34" charset="0"/>
              </a:rPr>
              <a:t>Đề</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xuất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pháp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phòng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tránh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bệnh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hệ</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nội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giúp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bảo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vệ</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sức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khỏe</a:t>
            </a:r>
            <a:r>
              <a:rPr lang="en-US" sz="3200" dirty="0">
                <a:latin typeface="Arial" panose="020B0604020202020204" pitchFamily="34" charset="0"/>
                <a:cs typeface="Arial" panose="020B0604020202020204" pitchFamily="34" charset="0"/>
              </a:rPr>
              <a:t> bản </a:t>
            </a:r>
            <a:r>
              <a:rPr lang="en-US" sz="3200" dirty="0" err="1">
                <a:latin typeface="Arial" panose="020B0604020202020204" pitchFamily="34" charset="0"/>
                <a:cs typeface="Arial" panose="020B0604020202020204" pitchFamily="34" charset="0"/>
              </a:rPr>
              <a:t>thân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mỗi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pháp</a:t>
            </a:r>
            <a:r>
              <a:rPr lang="en-US" sz="3200" dirty="0">
                <a:latin typeface="Arial" panose="020B0604020202020204" pitchFamily="34" charset="0"/>
                <a:cs typeface="Arial" panose="020B0604020202020204" pitchFamily="34" charset="0"/>
              </a:rPr>
              <a:t>.</a:t>
            </a:r>
          </a:p>
        </p:txBody>
      </p:sp>
      <p:sp>
        <p:nvSpPr>
          <p:cNvPr id="9" name="Freeform 9"/>
          <p:cNvSpPr/>
          <p:nvPr/>
        </p:nvSpPr>
        <p:spPr>
          <a:xfrm>
            <a:off x="0" y="8491046"/>
            <a:ext cx="3789642" cy="1788059"/>
          </a:xfrm>
          <a:custGeom>
            <a:avLst/>
            <a:gdLst/>
            <a:ahLst/>
            <a:cxnLst/>
            <a:rect l="l" t="t" r="r" b="b"/>
            <a:pathLst>
              <a:path w="6676622" h="5960402">
                <a:moveTo>
                  <a:pt x="0" y="0"/>
                </a:moveTo>
                <a:lnTo>
                  <a:pt x="6676622" y="0"/>
                </a:lnTo>
                <a:lnTo>
                  <a:pt x="6676622" y="5960402"/>
                </a:lnTo>
                <a:lnTo>
                  <a:pt x="0" y="59604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9144008" y="2552700"/>
            <a:ext cx="1600796" cy="1423467"/>
          </a:xfrm>
          <a:prstGeom prst="rect">
            <a:avLst/>
          </a:prstGeom>
        </p:spPr>
        <p:txBody>
          <a:bodyPr lIns="0" tIns="0" rIns="0" bIns="0" rtlCol="0" anchor="t">
            <a:spAutoFit/>
          </a:bodyPr>
          <a:lstStyle/>
          <a:p>
            <a:pPr algn="ctr">
              <a:lnSpc>
                <a:spcPts val="11099"/>
              </a:lnSpc>
            </a:pPr>
            <a:endParaRPr lang="en-US" sz="11100" spc="167">
              <a:solidFill>
                <a:srgbClr val="764652"/>
              </a:solidFill>
              <a:latin typeface="Bobby Jones"/>
            </a:endParaRPr>
          </a:p>
        </p:txBody>
      </p:sp>
      <p:sp>
        <p:nvSpPr>
          <p:cNvPr id="11" name="Freeform 11"/>
          <p:cNvSpPr/>
          <p:nvPr/>
        </p:nvSpPr>
        <p:spPr>
          <a:xfrm rot="-669489">
            <a:off x="15904669" y="212630"/>
            <a:ext cx="2430065" cy="2381465"/>
          </a:xfrm>
          <a:custGeom>
            <a:avLst/>
            <a:gdLst/>
            <a:ahLst/>
            <a:cxnLst/>
            <a:rect l="l" t="t" r="r" b="b"/>
            <a:pathLst>
              <a:path w="2430065" h="2381464">
                <a:moveTo>
                  <a:pt x="0" y="0"/>
                </a:moveTo>
                <a:lnTo>
                  <a:pt x="2430065" y="0"/>
                </a:lnTo>
                <a:lnTo>
                  <a:pt x="2430065" y="2381464"/>
                </a:lnTo>
                <a:lnTo>
                  <a:pt x="0" y="23814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TextBox 14"/>
          <p:cNvSpPr txBox="1"/>
          <p:nvPr/>
        </p:nvSpPr>
        <p:spPr>
          <a:xfrm>
            <a:off x="1396982" y="5484847"/>
            <a:ext cx="5384402" cy="954053"/>
          </a:xfrm>
          <a:prstGeom prst="rect">
            <a:avLst/>
          </a:prstGeom>
          <a:noFill/>
        </p:spPr>
        <p:txBody>
          <a:bodyPr wrap="square" lIns="91386" tIns="45693" rIns="91386" bIns="45693" rtlCol="0">
            <a:spAutoFit/>
          </a:bodyPr>
          <a:lstStyle/>
          <a:p>
            <a:r>
              <a:rPr lang="vi-VN" sz="2800" dirty="0">
                <a:latin typeface="Arial" panose="020B0604020202020204" pitchFamily="34" charset="0"/>
                <a:ea typeface="Cambria" panose="02040503050406030204" pitchFamily="18" charset="0"/>
                <a:cs typeface="Arial" panose="020B0604020202020204" pitchFamily="34" charset="0"/>
              </a:rPr>
              <a:t>2. Hạn chế tiêu thụ thức ăn có hàm lượng đường cao</a:t>
            </a:r>
            <a:endParaRPr lang="en-US" sz="2800" dirty="0">
              <a:latin typeface="Arial" panose="020B0604020202020204" pitchFamily="34" charset="0"/>
              <a:ea typeface="Cambria" panose="02040503050406030204" pitchFamily="18" charset="0"/>
              <a:cs typeface="Arial" panose="020B0604020202020204" pitchFamily="34" charset="0"/>
            </a:endParaRPr>
          </a:p>
        </p:txBody>
      </p:sp>
      <p:sp>
        <p:nvSpPr>
          <p:cNvPr id="16" name="TextBox 15"/>
          <p:cNvSpPr txBox="1"/>
          <p:nvPr/>
        </p:nvSpPr>
        <p:spPr>
          <a:xfrm>
            <a:off x="1365813" y="6830134"/>
            <a:ext cx="5384402" cy="523166"/>
          </a:xfrm>
          <a:prstGeom prst="rect">
            <a:avLst/>
          </a:prstGeom>
          <a:noFill/>
        </p:spPr>
        <p:txBody>
          <a:bodyPr wrap="square" lIns="91386" tIns="45693" rIns="91386" bIns="45693" rtlCol="0">
            <a:spAutoFit/>
          </a:bodyPr>
          <a:lstStyle/>
          <a:p>
            <a:r>
              <a:rPr lang="en-US" sz="2800" dirty="0">
                <a:latin typeface="Arial" panose="020B0604020202020204" pitchFamily="34" charset="0"/>
                <a:ea typeface="Cambria" panose="02040503050406030204" pitchFamily="18" charset="0"/>
                <a:cs typeface="Arial" panose="020B0604020202020204" pitchFamily="34" charset="0"/>
              </a:rPr>
              <a:t>3. </a:t>
            </a:r>
            <a:r>
              <a:rPr lang="en-US" sz="2800" dirty="0" err="1">
                <a:latin typeface="Arial" panose="020B0604020202020204" pitchFamily="34" charset="0"/>
                <a:ea typeface="Cambria" panose="02040503050406030204" pitchFamily="18" charset="0"/>
                <a:cs typeface="Arial" panose="020B0604020202020204" pitchFamily="34" charset="0"/>
              </a:rPr>
              <a:t>Tiêm</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phòng</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vắc</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xin</a:t>
            </a:r>
            <a:endParaRPr lang="en-US" sz="2800" dirty="0">
              <a:latin typeface="Arial" panose="020B0604020202020204" pitchFamily="34" charset="0"/>
              <a:ea typeface="Cambria" panose="02040503050406030204" pitchFamily="18" charset="0"/>
              <a:cs typeface="Arial" panose="020B0604020202020204" pitchFamily="34" charset="0"/>
            </a:endParaRPr>
          </a:p>
        </p:txBody>
      </p:sp>
      <p:sp>
        <p:nvSpPr>
          <p:cNvPr id="17" name="TextBox 16"/>
          <p:cNvSpPr txBox="1"/>
          <p:nvPr/>
        </p:nvSpPr>
        <p:spPr>
          <a:xfrm>
            <a:off x="1350573" y="7515934"/>
            <a:ext cx="2672988" cy="523166"/>
          </a:xfrm>
          <a:prstGeom prst="rect">
            <a:avLst/>
          </a:prstGeom>
          <a:noFill/>
        </p:spPr>
        <p:txBody>
          <a:bodyPr wrap="square" lIns="91386" tIns="45693" rIns="91386" bIns="45693" rtlCol="0">
            <a:spAutoFit/>
          </a:bodyPr>
          <a:lstStyle/>
          <a:p>
            <a:r>
              <a:rPr lang="en-US" sz="2800" dirty="0">
                <a:latin typeface="Arial" panose="020B0604020202020204" pitchFamily="34" charset="0"/>
                <a:ea typeface="Cambria" panose="02040503050406030204" pitchFamily="18" charset="0"/>
                <a:cs typeface="Arial" panose="020B0604020202020204" pitchFamily="34" charset="0"/>
              </a:rPr>
              <a:t>4. </a:t>
            </a:r>
            <a:r>
              <a:rPr lang="en-US" sz="2800" dirty="0" err="1">
                <a:latin typeface="Arial" panose="020B0604020202020204" pitchFamily="34" charset="0"/>
                <a:ea typeface="Cambria" panose="02040503050406030204" pitchFamily="18" charset="0"/>
                <a:cs typeface="Arial" panose="020B0604020202020204" pitchFamily="34" charset="0"/>
              </a:rPr>
              <a:t>Ngủ</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đủ</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giấc</a:t>
            </a:r>
            <a:endParaRPr lang="en-US" sz="2800" dirty="0">
              <a:latin typeface="Arial" panose="020B0604020202020204" pitchFamily="34" charset="0"/>
              <a:ea typeface="Cambria" panose="02040503050406030204" pitchFamily="18" charset="0"/>
              <a:cs typeface="Arial" panose="020B0604020202020204" pitchFamily="34" charset="0"/>
            </a:endParaRPr>
          </a:p>
        </p:txBody>
      </p:sp>
      <p:sp>
        <p:nvSpPr>
          <p:cNvPr id="18" name="TextBox 17"/>
          <p:cNvSpPr txBox="1"/>
          <p:nvPr/>
        </p:nvSpPr>
        <p:spPr>
          <a:xfrm>
            <a:off x="1557519" y="8415634"/>
            <a:ext cx="1626507" cy="461666"/>
          </a:xfrm>
          <a:prstGeom prst="rect">
            <a:avLst/>
          </a:prstGeom>
          <a:noFill/>
        </p:spPr>
        <p:txBody>
          <a:bodyPr wrap="square" lIns="91386" tIns="45693" rIns="91386" bIns="45693" rtlCol="0">
            <a:spAutoFit/>
          </a:bodyPr>
          <a:lstStyle/>
          <a:p>
            <a:r>
              <a:rPr lang="en-US" sz="2400" dirty="0">
                <a:solidFill>
                  <a:schemeClr val="accent2">
                    <a:lumMod val="50000"/>
                  </a:schemeClr>
                </a:solidFill>
              </a:rPr>
              <a:t>……</a:t>
            </a:r>
            <a:r>
              <a:rPr lang="en-US" dirty="0">
                <a:solidFill>
                  <a:schemeClr val="accent2">
                    <a:lumMod val="50000"/>
                  </a:schemeClr>
                </a:solidFill>
              </a:rPr>
              <a:t>..</a:t>
            </a:r>
          </a:p>
        </p:txBody>
      </p:sp>
      <p:sp>
        <p:nvSpPr>
          <p:cNvPr id="19" name="TextBox 18"/>
          <p:cNvSpPr txBox="1"/>
          <p:nvPr/>
        </p:nvSpPr>
        <p:spPr>
          <a:xfrm>
            <a:off x="9965369" y="4239334"/>
            <a:ext cx="4360231" cy="523166"/>
          </a:xfrm>
          <a:prstGeom prst="rect">
            <a:avLst/>
          </a:prstGeom>
          <a:noFill/>
        </p:spPr>
        <p:txBody>
          <a:bodyPr wrap="square" lIns="91386" tIns="45693" rIns="91386" bIns="45693" rtlCol="0">
            <a:spAutoFit/>
          </a:bodyPr>
          <a:lstStyle/>
          <a:p>
            <a:r>
              <a:rPr lang="vi-VN" sz="2800" dirty="0">
                <a:ea typeface="Cambria" panose="02040503050406030204" pitchFamily="18" charset="0"/>
              </a:rPr>
              <a:t>Phòng tránh bướu cổ</a:t>
            </a:r>
            <a:endParaRPr lang="en-US" sz="2800" dirty="0">
              <a:ea typeface="Cambria" panose="02040503050406030204" pitchFamily="18" charset="0"/>
            </a:endParaRPr>
          </a:p>
        </p:txBody>
      </p:sp>
      <p:sp>
        <p:nvSpPr>
          <p:cNvPr id="21" name="TextBox 20"/>
          <p:cNvSpPr txBox="1"/>
          <p:nvPr/>
        </p:nvSpPr>
        <p:spPr>
          <a:xfrm>
            <a:off x="9848792" y="4951447"/>
            <a:ext cx="6144896" cy="954053"/>
          </a:xfrm>
          <a:prstGeom prst="rect">
            <a:avLst/>
          </a:prstGeom>
          <a:noFill/>
        </p:spPr>
        <p:txBody>
          <a:bodyPr wrap="square" lIns="91386" tIns="45693" rIns="91386" bIns="45693" rtlCol="0">
            <a:spAutoFit/>
          </a:bodyPr>
          <a:lstStyle/>
          <a:p>
            <a:r>
              <a:rPr lang="en-US" sz="2800" dirty="0" err="1">
                <a:latin typeface="Arial" pitchFamily="34" charset="0"/>
                <a:ea typeface="Cambria" panose="02040503050406030204" pitchFamily="18" charset="0"/>
                <a:cs typeface="Arial" pitchFamily="34" charset="0"/>
              </a:rPr>
              <a:t>Tránh</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tuyến</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tụy</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hoạt</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động</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quá</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mức</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gây</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suy</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tụy</a:t>
            </a:r>
            <a:endParaRPr lang="en-US" sz="2800" dirty="0">
              <a:latin typeface="Arial" pitchFamily="34" charset="0"/>
              <a:ea typeface="Cambria" panose="02040503050406030204" pitchFamily="18" charset="0"/>
              <a:cs typeface="Arial" pitchFamily="34" charset="0"/>
            </a:endParaRPr>
          </a:p>
        </p:txBody>
      </p:sp>
      <p:sp>
        <p:nvSpPr>
          <p:cNvPr id="22" name="TextBox 21"/>
          <p:cNvSpPr txBox="1"/>
          <p:nvPr/>
        </p:nvSpPr>
        <p:spPr>
          <a:xfrm>
            <a:off x="9848792" y="6210300"/>
            <a:ext cx="6144896" cy="954053"/>
          </a:xfrm>
          <a:prstGeom prst="rect">
            <a:avLst/>
          </a:prstGeom>
          <a:noFill/>
        </p:spPr>
        <p:txBody>
          <a:bodyPr wrap="square" lIns="91386" tIns="45693" rIns="91386" bIns="45693" rtlCol="0">
            <a:spAutoFit/>
          </a:bodyPr>
          <a:lstStyle/>
          <a:p>
            <a:r>
              <a:rPr lang="vi-VN" sz="2800" dirty="0">
                <a:ea typeface="Cambria" panose="02040503050406030204" pitchFamily="18" charset="0"/>
              </a:rPr>
              <a:t>Bảo vệ tuyến yên không bị tổn thương bởi virut, vi khuẩn.</a:t>
            </a:r>
            <a:endParaRPr lang="en-US" sz="2800" dirty="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1"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heckerboard(across)">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80">
                                          <p:stCondLst>
                                            <p:cond delay="0"/>
                                          </p:stCondLst>
                                        </p:cTn>
                                        <p:tgtEl>
                                          <p:spTgt spid="16"/>
                                        </p:tgtEl>
                                      </p:cBhvr>
                                    </p:animEffect>
                                    <p:anim calcmode="lin" valueType="num">
                                      <p:cBhvr>
                                        <p:cTn id="4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1" dur="26">
                                          <p:stCondLst>
                                            <p:cond delay="650"/>
                                          </p:stCondLst>
                                        </p:cTn>
                                        <p:tgtEl>
                                          <p:spTgt spid="16"/>
                                        </p:tgtEl>
                                      </p:cBhvr>
                                      <p:to x="100000" y="60000"/>
                                    </p:animScale>
                                    <p:animScale>
                                      <p:cBhvr>
                                        <p:cTn id="52" dur="166" decel="50000">
                                          <p:stCondLst>
                                            <p:cond delay="676"/>
                                          </p:stCondLst>
                                        </p:cTn>
                                        <p:tgtEl>
                                          <p:spTgt spid="16"/>
                                        </p:tgtEl>
                                      </p:cBhvr>
                                      <p:to x="100000" y="100000"/>
                                    </p:animScale>
                                    <p:animScale>
                                      <p:cBhvr>
                                        <p:cTn id="53" dur="26">
                                          <p:stCondLst>
                                            <p:cond delay="1312"/>
                                          </p:stCondLst>
                                        </p:cTn>
                                        <p:tgtEl>
                                          <p:spTgt spid="16"/>
                                        </p:tgtEl>
                                      </p:cBhvr>
                                      <p:to x="100000" y="80000"/>
                                    </p:animScale>
                                    <p:animScale>
                                      <p:cBhvr>
                                        <p:cTn id="54" dur="166" decel="50000">
                                          <p:stCondLst>
                                            <p:cond delay="1338"/>
                                          </p:stCondLst>
                                        </p:cTn>
                                        <p:tgtEl>
                                          <p:spTgt spid="16"/>
                                        </p:tgtEl>
                                      </p:cBhvr>
                                      <p:to x="100000" y="100000"/>
                                    </p:animScale>
                                    <p:animScale>
                                      <p:cBhvr>
                                        <p:cTn id="55" dur="26">
                                          <p:stCondLst>
                                            <p:cond delay="1642"/>
                                          </p:stCondLst>
                                        </p:cTn>
                                        <p:tgtEl>
                                          <p:spTgt spid="16"/>
                                        </p:tgtEl>
                                      </p:cBhvr>
                                      <p:to x="100000" y="90000"/>
                                    </p:animScale>
                                    <p:animScale>
                                      <p:cBhvr>
                                        <p:cTn id="56" dur="166" decel="50000">
                                          <p:stCondLst>
                                            <p:cond delay="1668"/>
                                          </p:stCondLst>
                                        </p:cTn>
                                        <p:tgtEl>
                                          <p:spTgt spid="16"/>
                                        </p:tgtEl>
                                      </p:cBhvr>
                                      <p:to x="100000" y="100000"/>
                                    </p:animScale>
                                    <p:animScale>
                                      <p:cBhvr>
                                        <p:cTn id="57" dur="26">
                                          <p:stCondLst>
                                            <p:cond delay="1808"/>
                                          </p:stCondLst>
                                        </p:cTn>
                                        <p:tgtEl>
                                          <p:spTgt spid="16"/>
                                        </p:tgtEl>
                                      </p:cBhvr>
                                      <p:to x="100000" y="95000"/>
                                    </p:animScale>
                                    <p:animScale>
                                      <p:cBhvr>
                                        <p:cTn id="58" dur="166" decel="50000">
                                          <p:stCondLst>
                                            <p:cond delay="1834"/>
                                          </p:stCondLst>
                                        </p:cTn>
                                        <p:tgtEl>
                                          <p:spTgt spid="16"/>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52"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Scale>
                                      <p:cBhvr>
                                        <p:cTn id="63"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22"/>
                                        </p:tgtEl>
                                        <p:attrNameLst>
                                          <p:attrName>ppt_x</p:attrName>
                                          <p:attrName>ppt_y</p:attrName>
                                        </p:attrNameLst>
                                      </p:cBhvr>
                                    </p:animMotion>
                                    <p:animEffect transition="in" filter="fade">
                                      <p:cBhvr>
                                        <p:cTn id="65" dur="10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4"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500"/>
                                        <p:tgtEl>
                                          <p:spTgt spid="17"/>
                                        </p:tgtEl>
                                        <p:attrNameLst>
                                          <p:attrName>ppt_y</p:attrName>
                                        </p:attrNameLst>
                                      </p:cBhvr>
                                      <p:tavLst>
                                        <p:tav tm="0">
                                          <p:val>
                                            <p:strVal val="#ppt_y+#ppt_h*1.125000"/>
                                          </p:val>
                                        </p:tav>
                                        <p:tav tm="100000">
                                          <p:val>
                                            <p:strVal val="#ppt_y"/>
                                          </p:val>
                                        </p:tav>
                                      </p:tavLst>
                                    </p:anim>
                                    <p:animEffect transition="in" filter="wipe(up)">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6">
                                            <p:txEl>
                                              <p:pRg st="0" end="0"/>
                                            </p:txEl>
                                          </p:spTgt>
                                        </p:tgtEl>
                                        <p:attrNameLst>
                                          <p:attrName>style.visibility</p:attrName>
                                        </p:attrNameLst>
                                      </p:cBhvr>
                                      <p:to>
                                        <p:strVal val="visible"/>
                                      </p:to>
                                    </p:set>
                                    <p:animEffect transition="in" filter="fade">
                                      <p:cBhvr>
                                        <p:cTn id="76" dur="1000"/>
                                        <p:tgtEl>
                                          <p:spTgt spid="6">
                                            <p:txEl>
                                              <p:pRg st="0" end="0"/>
                                            </p:txEl>
                                          </p:spTgt>
                                        </p:tgtEl>
                                      </p:cBhvr>
                                    </p:animEffect>
                                    <p:anim calcmode="lin" valueType="num">
                                      <p:cBhvr>
                                        <p:cTn id="7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7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wipe(down)">
                                      <p:cBhvr>
                                        <p:cTn id="8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1"/>
      <p:bldP spid="7" grpId="0"/>
      <p:bldP spid="15" grpId="0"/>
      <p:bldP spid="16" grpId="0"/>
      <p:bldP spid="17" grpId="0"/>
      <p:bldP spid="18" grpId="0"/>
      <p:bldP spid="19"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4" name="TextBox 4"/>
          <p:cNvSpPr txBox="1"/>
          <p:nvPr/>
        </p:nvSpPr>
        <p:spPr>
          <a:xfrm>
            <a:off x="1579728" y="2521729"/>
            <a:ext cx="15128544" cy="1287341"/>
          </a:xfrm>
          <a:prstGeom prst="rect">
            <a:avLst/>
          </a:prstGeom>
        </p:spPr>
        <p:txBody>
          <a:bodyPr lIns="0" tIns="0" rIns="0" bIns="0" rtlCol="0" anchor="t">
            <a:spAutoFit/>
          </a:bodyPr>
          <a:lstStyle/>
          <a:p>
            <a:pPr algn="ctr">
              <a:lnSpc>
                <a:spcPts val="9896"/>
              </a:lnSpc>
            </a:pPr>
            <a:r>
              <a:rPr lang="en-US" sz="9900" spc="326">
                <a:solidFill>
                  <a:schemeClr val="accent3">
                    <a:lumMod val="50000"/>
                  </a:schemeClr>
                </a:solidFill>
                <a:latin typeface="Candara" panose="020E0502030303020204" pitchFamily="34" charset="0"/>
              </a:rPr>
              <a:t>KẾT LUẬN</a:t>
            </a:r>
          </a:p>
        </p:txBody>
      </p:sp>
      <p:sp>
        <p:nvSpPr>
          <p:cNvPr id="6" name="Freeform 6"/>
          <p:cNvSpPr/>
          <p:nvPr/>
        </p:nvSpPr>
        <p:spPr>
          <a:xfrm rot="-327008">
            <a:off x="14709476" y="1223857"/>
            <a:ext cx="2734674" cy="4423739"/>
          </a:xfrm>
          <a:custGeom>
            <a:avLst/>
            <a:gdLst/>
            <a:ahLst/>
            <a:cxnLst/>
            <a:rect l="l" t="t" r="r" b="b"/>
            <a:pathLst>
              <a:path w="2734674" h="4423738">
                <a:moveTo>
                  <a:pt x="0" y="0"/>
                </a:moveTo>
                <a:lnTo>
                  <a:pt x="2734675" y="0"/>
                </a:lnTo>
                <a:lnTo>
                  <a:pt x="2734675" y="4423738"/>
                </a:lnTo>
                <a:lnTo>
                  <a:pt x="0" y="44237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2700000">
            <a:off x="-460497" y="3954498"/>
            <a:ext cx="4738469" cy="6673898"/>
          </a:xfrm>
          <a:custGeom>
            <a:avLst/>
            <a:gdLst/>
            <a:ahLst/>
            <a:cxnLst/>
            <a:rect l="l" t="t" r="r" b="b"/>
            <a:pathLst>
              <a:path w="4738468" h="6673898">
                <a:moveTo>
                  <a:pt x="0" y="0"/>
                </a:moveTo>
                <a:lnTo>
                  <a:pt x="4738467" y="0"/>
                </a:lnTo>
                <a:lnTo>
                  <a:pt x="4738467" y="6673899"/>
                </a:lnTo>
                <a:lnTo>
                  <a:pt x="0" y="66738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2337947" y="2715761"/>
            <a:ext cx="1439930" cy="1439930"/>
          </a:xfrm>
          <a:custGeom>
            <a:avLst/>
            <a:gdLst/>
            <a:ahLst/>
            <a:cxnLst/>
            <a:rect l="l" t="t" r="r" b="b"/>
            <a:pathLst>
              <a:path w="1439930" h="1439930">
                <a:moveTo>
                  <a:pt x="0" y="0"/>
                </a:moveTo>
                <a:lnTo>
                  <a:pt x="1439930" y="0"/>
                </a:lnTo>
                <a:lnTo>
                  <a:pt x="1439930" y="1439930"/>
                </a:lnTo>
                <a:lnTo>
                  <a:pt x="0" y="14399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4116825" y="6586965"/>
            <a:ext cx="3212361" cy="3113070"/>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710035">
            <a:off x="629602" y="414918"/>
            <a:ext cx="1900271" cy="2128613"/>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13383698" y="543044"/>
            <a:ext cx="1121888" cy="1121888"/>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Rectangle 11"/>
          <p:cNvSpPr/>
          <p:nvPr/>
        </p:nvSpPr>
        <p:spPr>
          <a:xfrm>
            <a:off x="4569725" y="4013549"/>
            <a:ext cx="9144000" cy="1877429"/>
          </a:xfrm>
          <a:prstGeom prst="rect">
            <a:avLst/>
          </a:prstGeom>
        </p:spPr>
        <p:txBody>
          <a:bodyPr lIns="91386" tIns="45693" rIns="91386" bIns="45693">
            <a:spAutoFit/>
          </a:bodyPr>
          <a:lstStyle/>
          <a:p>
            <a:pPr algn="just"/>
            <a:r>
              <a:rPr lang="vi-VN" sz="2900" i="1" dirty="0">
                <a:solidFill>
                  <a:srgbClr val="FF0000"/>
                </a:solidFill>
              </a:rPr>
              <a:t>Hoạt động của các tuyến nội tiết rối loạn → ảnh hưởng đến quá trình chuyển hóa trong cơ thể → gây nên nhiều bệnh cho cơ thể như tiểu đường, bướu cổ do thiếu iodine, người cao hoặc lùn hơn bình thường.</a:t>
            </a:r>
            <a:endParaRPr lang="en-US" sz="2900" i="1" dirty="0">
              <a:solidFill>
                <a:srgbClr val="FF0000"/>
              </a:solidFill>
            </a:endParaRPr>
          </a:p>
        </p:txBody>
      </p:sp>
      <p:sp>
        <p:nvSpPr>
          <p:cNvPr id="13" name="Rectangle 12"/>
          <p:cNvSpPr/>
          <p:nvPr/>
        </p:nvSpPr>
        <p:spPr>
          <a:xfrm>
            <a:off x="4569725" y="6259866"/>
            <a:ext cx="9144000" cy="1431153"/>
          </a:xfrm>
          <a:prstGeom prst="rect">
            <a:avLst/>
          </a:prstGeom>
        </p:spPr>
        <p:txBody>
          <a:bodyPr lIns="91386" tIns="45693" rIns="91386" bIns="45693">
            <a:spAutoFit/>
          </a:bodyPr>
          <a:lstStyle/>
          <a:p>
            <a:pPr algn="just"/>
            <a:r>
              <a:rPr lang="vi-VN" sz="2900" i="1" dirty="0">
                <a:solidFill>
                  <a:srgbClr val="FF0000"/>
                </a:solidFill>
              </a:rPr>
              <a:t>Để phòng tránh các bệnh nội tiết cần có lối sống lành mạnh, chế độ dinh dưỡng, nghỉ ngơi hợp lý, tránh các chất độc hại, luyện tập TDTT, khám sức khỏe định kì…</a:t>
            </a:r>
            <a:endParaRPr lang="en-US" sz="2900" i="1" dirty="0">
              <a:solidFill>
                <a:srgbClr val="FF0000"/>
              </a:solidFill>
            </a:endParaRPr>
          </a:p>
        </p:txBody>
      </p:sp>
      <p:sp>
        <p:nvSpPr>
          <p:cNvPr id="5" name="Notched Right Arrow 4"/>
          <p:cNvSpPr/>
          <p:nvPr/>
        </p:nvSpPr>
        <p:spPr>
          <a:xfrm>
            <a:off x="4876808" y="2826119"/>
            <a:ext cx="1066820" cy="6096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232" y="1543108"/>
            <a:ext cx="13825536" cy="75440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0" y="4859839"/>
            <a:ext cx="9906000" cy="3877930"/>
          </a:xfrm>
          <a:prstGeom prst="rect">
            <a:avLst/>
          </a:prstGeom>
          <a:noFill/>
        </p:spPr>
        <p:txBody>
          <a:bodyPr wrap="square" lIns="91386" tIns="45693" rIns="91386" bIns="45693" rtlCol="0">
            <a:spAutoFit/>
          </a:bodyPr>
          <a:lstStyle/>
          <a:p>
            <a:pPr algn="ctr">
              <a:lnSpc>
                <a:spcPct val="150000"/>
              </a:lnSpc>
            </a:pPr>
            <a:r>
              <a:rPr lang="en-US" altLang="zh-CN" sz="6000" dirty="0">
                <a:solidFill>
                  <a:schemeClr val="accent6">
                    <a:lumMod val="75000"/>
                  </a:schemeClr>
                </a:solidFill>
                <a:latin typeface="Arial" panose="020B0604020202020204" pitchFamily="34" charset="0"/>
                <a:ea typeface="华康海报体W12(P)" pitchFamily="82" charset="-122"/>
                <a:cs typeface="Arial" panose="020B0604020202020204" pitchFamily="34" charset="0"/>
              </a:rPr>
              <a:t>LUYỆN TẬP</a:t>
            </a:r>
          </a:p>
          <a:p>
            <a:pPr algn="ctr">
              <a:lnSpc>
                <a:spcPct val="150000"/>
              </a:lnSpc>
            </a:pPr>
            <a:r>
              <a:rPr lang="en-US" altLang="zh-CN" sz="2800" dirty="0">
                <a:latin typeface="Arial" panose="020B0604020202020204" pitchFamily="34" charset="0"/>
                <a:ea typeface="华康海报体W12(P)" pitchFamily="82" charset="-122"/>
                <a:cs typeface="Arial" panose="020B0604020202020204" pitchFamily="34" charset="0"/>
              </a:rPr>
              <a:t>Luật chơi: Cả lớp chia thành 2 đội chơi. Mỗi đội sẽ có 2 phút để trả lời 10 câu hỏi. Kết thúc thời gian đội nào có số đáp án đúng nhiều nhất sẽ thắng cuộc.</a:t>
            </a:r>
          </a:p>
          <a:p>
            <a:pPr algn="ctr">
              <a:lnSpc>
                <a:spcPct val="150000"/>
              </a:lnSpc>
            </a:pPr>
            <a:endParaRPr lang="en-US" altLang="zh-CN" sz="2000" dirty="0">
              <a:solidFill>
                <a:schemeClr val="accent6">
                  <a:lumMod val="75000"/>
                </a:schemeClr>
              </a:solidFill>
              <a:latin typeface="Arial" panose="020B0604020202020204" pitchFamily="34" charset="0"/>
              <a:ea typeface="华康海报体W12(P)" pitchFamily="82" charset="-122"/>
              <a:cs typeface="Arial" panose="020B0604020202020204" pitchFamily="34" charset="0"/>
            </a:endParaRPr>
          </a:p>
        </p:txBody>
      </p:sp>
    </p:spTree>
    <p:extLst>
      <p:ext uri="{BB962C8B-B14F-4D97-AF65-F5344CB8AC3E}">
        <p14:creationId xmlns:p14="http://schemas.microsoft.com/office/powerpoint/2010/main" val="364854311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500" fill="hold"/>
                                        <p:tgtEl>
                                          <p:spTgt spid="28674"/>
                                        </p:tgtEl>
                                        <p:attrNameLst>
                                          <p:attrName>ppt_w</p:attrName>
                                        </p:attrNameLst>
                                      </p:cBhvr>
                                      <p:tavLst>
                                        <p:tav tm="0">
                                          <p:val>
                                            <p:fltVal val="0"/>
                                          </p:val>
                                        </p:tav>
                                        <p:tav tm="100000">
                                          <p:val>
                                            <p:strVal val="#ppt_w"/>
                                          </p:val>
                                        </p:tav>
                                      </p:tavLst>
                                    </p:anim>
                                    <p:anim calcmode="lin" valueType="num">
                                      <p:cBhvr>
                                        <p:cTn id="8" dur="1500" fill="hold"/>
                                        <p:tgtEl>
                                          <p:spTgt spid="28674"/>
                                        </p:tgtEl>
                                        <p:attrNameLst>
                                          <p:attrName>ppt_h</p:attrName>
                                        </p:attrNameLst>
                                      </p:cBhvr>
                                      <p:tavLst>
                                        <p:tav tm="0">
                                          <p:val>
                                            <p:fltVal val="0"/>
                                          </p:val>
                                        </p:tav>
                                        <p:tav tm="100000">
                                          <p:val>
                                            <p:strVal val="#ppt_h"/>
                                          </p:val>
                                        </p:tav>
                                      </p:tavLst>
                                    </p:anim>
                                    <p:animEffect transition="in" filter="fade">
                                      <p:cBhvr>
                                        <p:cTn id="9" dur="1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INTRO NHANH NHU CHOP">
            <a:hlinkClick r:id="" action="ppaction://media"/>
            <a:extLst>
              <a:ext uri="{FF2B5EF4-FFF2-40B4-BE49-F238E27FC236}">
                <a16:creationId xmlns:a16="http://schemas.microsoft.com/office/drawing/2014/main" id="{570DD308-3F9B-4728-8A55-297E283233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 y="0"/>
            <a:ext cx="18288000" cy="10287000"/>
          </a:xfrm>
          <a:prstGeom prst="rect">
            <a:avLst/>
          </a:prstGeom>
        </p:spPr>
      </p:pic>
      <p:sp>
        <p:nvSpPr>
          <p:cNvPr id="4" name="Rectangle 3">
            <a:extLst>
              <a:ext uri="{FF2B5EF4-FFF2-40B4-BE49-F238E27FC236}">
                <a16:creationId xmlns:a16="http://schemas.microsoft.com/office/drawing/2014/main" id="{D429D71A-7CCA-4F5F-8E07-DBDDFAEB1E3D}"/>
              </a:ext>
            </a:extLst>
          </p:cNvPr>
          <p:cNvSpPr/>
          <p:nvPr/>
        </p:nvSpPr>
        <p:spPr>
          <a:xfrm>
            <a:off x="5873638" y="6448687"/>
            <a:ext cx="6540734" cy="1800494"/>
          </a:xfrm>
          <a:prstGeom prst="rect">
            <a:avLst/>
          </a:prstGeom>
          <a:noFill/>
        </p:spPr>
        <p:txBody>
          <a:bodyPr wrap="none" lIns="137079" tIns="68543" rIns="137079" bIns="68543">
            <a:spAutoFit/>
          </a:bodyPr>
          <a:lstStyle/>
          <a:p>
            <a:pPr algn="ctr"/>
            <a:r>
              <a:rPr lang="en-US" sz="10800" b="1" spc="75">
                <a:ln w="38100" cmpd="sng">
                  <a:solidFill>
                    <a:prstClr val="white"/>
                  </a:solidFill>
                  <a:prstDash val="solid"/>
                </a:ln>
                <a:solidFill>
                  <a:srgbClr val="23710D"/>
                </a:solidFill>
                <a:effectLst>
                  <a:glow rad="38100">
                    <a:srgbClr val="4472C4">
                      <a:alpha val="40000"/>
                    </a:srgbClr>
                  </a:glow>
                </a:effectLst>
                <a:latin typeface="Tahoma" panose="020B0604030504040204" pitchFamily="34" charset="0"/>
                <a:ea typeface="Tahoma" panose="020B0604030504040204" pitchFamily="34" charset="0"/>
                <a:cs typeface="Tahoma" panose="020B0604030504040204" pitchFamily="34" charset="0"/>
              </a:rPr>
              <a:t>BẮT ĐẦU</a:t>
            </a:r>
          </a:p>
        </p:txBody>
      </p:sp>
      <p:pic>
        <p:nvPicPr>
          <p:cNvPr id="8" name="Picture 7">
            <a:extLst>
              <a:ext uri="{FF2B5EF4-FFF2-40B4-BE49-F238E27FC236}">
                <a16:creationId xmlns:a16="http://schemas.microsoft.com/office/drawing/2014/main" id="{F42F226D-A470-4EB3-BDBB-258CD48161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7309" y="1778439"/>
            <a:ext cx="8073395" cy="3923670"/>
          </a:xfrm>
          <a:prstGeom prst="rect">
            <a:avLst/>
          </a:prstGeom>
        </p:spPr>
      </p:pic>
    </p:spTree>
    <p:extLst>
      <p:ext uri="{BB962C8B-B14F-4D97-AF65-F5344CB8AC3E}">
        <p14:creationId xmlns:p14="http://schemas.microsoft.com/office/powerpoint/2010/main" val="2859224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7"/>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md type="call" cmd="stop">
                                      <p:cBhvr>
                                        <p:cTn id="11" dur="1">
                                          <p:stCondLst>
                                            <p:cond delay="499"/>
                                          </p:stCondLst>
                                        </p:cTn>
                                        <p:tgtEl>
                                          <p:spTgt spid="7"/>
                                        </p:tgtEl>
                                      </p:cBhvr>
                                    </p:cmd>
                                  </p:childTnLst>
                                </p:cTn>
                              </p:par>
                            </p:childTnLst>
                          </p:cTn>
                        </p:par>
                        <p:par>
                          <p:cTn id="12" fill="hold">
                            <p:stCondLst>
                              <p:cond delay="6809"/>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7309"/>
                            </p:stCondLst>
                            <p:childTnLst>
                              <p:par>
                                <p:cTn id="17" presetID="2"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7809"/>
                            </p:stCondLst>
                            <p:childTnLst>
                              <p:par>
                                <p:cTn id="22" presetID="26" presetClass="emph" presetSubtype="0" repeatCount="indefinite" fill="hold" nodeType="afterEffect">
                                  <p:stCondLst>
                                    <p:cond delay="0"/>
                                  </p:stCondLst>
                                  <p:childTnLst>
                                    <p:animEffect transition="out" filter="fade">
                                      <p:cBhvr>
                                        <p:cTn id="23" dur="2000" tmFilter="0, 0; .2, .5; .8, .5; 1, 0"/>
                                        <p:tgtEl>
                                          <p:spTgt spid="8"/>
                                        </p:tgtEl>
                                      </p:cBhvr>
                                    </p:animEffect>
                                    <p:animScale>
                                      <p:cBhvr>
                                        <p:cTn id="24"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2000" fill="hold" display="0">
                  <p:stCondLst>
                    <p:cond delay="indefinite"/>
                  </p:stCondLst>
                  <p:endCondLst>
                    <p:cond evt="onNext" delay="0">
                      <p:tgtEl>
                        <p:sldTgt/>
                      </p:tgtEl>
                    </p:cond>
                  </p:end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08" name="Q1">
            <a:extLst>
              <a:ext uri="{FF2B5EF4-FFF2-40B4-BE49-F238E27FC236}">
                <a16:creationId xmlns:a16="http://schemas.microsoft.com/office/drawing/2014/main" id="{B3DB058A-7F39-4989-A89A-565B4C7702EB}"/>
              </a:ext>
            </a:extLst>
          </p:cNvPr>
          <p:cNvSpPr/>
          <p:nvPr/>
        </p:nvSpPr>
        <p:spPr>
          <a:xfrm>
            <a:off x="2842079" y="7482398"/>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1: </a:t>
            </a:r>
            <a:r>
              <a:rPr lang="en-US" sz="4200" dirty="0">
                <a:solidFill>
                  <a:prstClr val="white"/>
                </a:solidFill>
                <a:latin typeface="Arial" pitchFamily="34" charset="0"/>
                <a:cs typeface="Arial" pitchFamily="34" charset="0"/>
              </a:rPr>
              <a:t>Tuyến giáp tiết ra Hormone gì?</a:t>
            </a:r>
          </a:p>
        </p:txBody>
      </p:sp>
      <p:sp>
        <p:nvSpPr>
          <p:cNvPr id="410" name="Q2">
            <a:extLst>
              <a:ext uri="{FF2B5EF4-FFF2-40B4-BE49-F238E27FC236}">
                <a16:creationId xmlns:a16="http://schemas.microsoft.com/office/drawing/2014/main" id="{FDFBE095-7E10-4FD6-878E-C5E20FAD6656}"/>
              </a:ext>
            </a:extLst>
          </p:cNvPr>
          <p:cNvSpPr/>
          <p:nvPr/>
        </p:nvSpPr>
        <p:spPr>
          <a:xfrm>
            <a:off x="2842078" y="7453208"/>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2: </a:t>
            </a:r>
            <a:r>
              <a:rPr lang="en-US" sz="4200" dirty="0">
                <a:solidFill>
                  <a:prstClr val="white"/>
                </a:solidFill>
                <a:latin typeface="Arial" pitchFamily="34" charset="0"/>
                <a:cs typeface="Arial" pitchFamily="34" charset="0"/>
              </a:rPr>
              <a:t>Tuyến Tụy là tuyến nội tiết hay ngoại tiết?</a:t>
            </a:r>
          </a:p>
        </p:txBody>
      </p:sp>
      <p:sp>
        <p:nvSpPr>
          <p:cNvPr id="411" name="Q3">
            <a:extLst>
              <a:ext uri="{FF2B5EF4-FFF2-40B4-BE49-F238E27FC236}">
                <a16:creationId xmlns:a16="http://schemas.microsoft.com/office/drawing/2014/main" id="{5A0C38EA-A0E3-400A-9442-B83F7A56B225}"/>
              </a:ext>
            </a:extLst>
          </p:cNvPr>
          <p:cNvSpPr/>
          <p:nvPr/>
        </p:nvSpPr>
        <p:spPr>
          <a:xfrm>
            <a:off x="2842079" y="7484392"/>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3: </a:t>
            </a:r>
            <a:r>
              <a:rPr lang="en-US" sz="4200" dirty="0">
                <a:solidFill>
                  <a:prstClr val="white"/>
                </a:solidFill>
                <a:latin typeface="Arial" pitchFamily="34" charset="0"/>
                <a:cs typeface="Arial" pitchFamily="34" charset="0"/>
              </a:rPr>
              <a:t>Tuyến Tụy có thể tiết ra loại Hormone nào?</a:t>
            </a:r>
          </a:p>
        </p:txBody>
      </p:sp>
      <p:sp>
        <p:nvSpPr>
          <p:cNvPr id="412" name="Q4">
            <a:extLst>
              <a:ext uri="{FF2B5EF4-FFF2-40B4-BE49-F238E27FC236}">
                <a16:creationId xmlns:a16="http://schemas.microsoft.com/office/drawing/2014/main" id="{AD832735-102C-46EB-BA98-B08D4A0D8454}"/>
              </a:ext>
            </a:extLst>
          </p:cNvPr>
          <p:cNvSpPr/>
          <p:nvPr/>
        </p:nvSpPr>
        <p:spPr>
          <a:xfrm>
            <a:off x="2823029" y="7453207"/>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4: </a:t>
            </a:r>
            <a:r>
              <a:rPr lang="en-US" sz="4200" dirty="0">
                <a:solidFill>
                  <a:prstClr val="white"/>
                </a:solidFill>
                <a:latin typeface="Arial" pitchFamily="34" charset="0"/>
                <a:cs typeface="Arial" pitchFamily="34" charset="0"/>
              </a:rPr>
              <a:t>Tên một loại Hormone do tuyến giáp tiết ra.</a:t>
            </a:r>
          </a:p>
        </p:txBody>
      </p:sp>
      <p:sp>
        <p:nvSpPr>
          <p:cNvPr id="413" name="Q5">
            <a:extLst>
              <a:ext uri="{FF2B5EF4-FFF2-40B4-BE49-F238E27FC236}">
                <a16:creationId xmlns:a16="http://schemas.microsoft.com/office/drawing/2014/main" id="{3583678D-71F4-4598-9CD7-E3303390264D}"/>
              </a:ext>
            </a:extLst>
          </p:cNvPr>
          <p:cNvSpPr/>
          <p:nvPr/>
        </p:nvSpPr>
        <p:spPr>
          <a:xfrm>
            <a:off x="2882414" y="7477831"/>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5: </a:t>
            </a:r>
            <a:r>
              <a:rPr lang="en-US" sz="4200" dirty="0">
                <a:solidFill>
                  <a:prstClr val="white"/>
                </a:solidFill>
                <a:latin typeface="Arial" pitchFamily="34" charset="0"/>
                <a:cs typeface="Arial" pitchFamily="34" charset="0"/>
              </a:rPr>
              <a:t>Trong các tuyến nội tiết sau, tuyến nào không </a:t>
            </a:r>
          </a:p>
          <a:p>
            <a:pPr algn="ctr" defTabSz="1371054">
              <a:defRPr/>
            </a:pPr>
            <a:r>
              <a:rPr lang="en-US" sz="4200" dirty="0">
                <a:solidFill>
                  <a:prstClr val="white"/>
                </a:solidFill>
                <a:latin typeface="Arial" pitchFamily="34" charset="0"/>
                <a:cs typeface="Arial" pitchFamily="34" charset="0"/>
              </a:rPr>
              <a:t>phải là tuyến pha: Tuyến yên, tuyến sinh dục, tuyến tụy</a:t>
            </a:r>
          </a:p>
        </p:txBody>
      </p:sp>
      <p:sp>
        <p:nvSpPr>
          <p:cNvPr id="414" name="Q6">
            <a:extLst>
              <a:ext uri="{FF2B5EF4-FFF2-40B4-BE49-F238E27FC236}">
                <a16:creationId xmlns:a16="http://schemas.microsoft.com/office/drawing/2014/main" id="{C43BFAA6-060C-4768-A8C0-60E533310862}"/>
              </a:ext>
            </a:extLst>
          </p:cNvPr>
          <p:cNvSpPr/>
          <p:nvPr/>
        </p:nvSpPr>
        <p:spPr>
          <a:xfrm>
            <a:off x="2868193" y="7482398"/>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6: </a:t>
            </a:r>
            <a:r>
              <a:rPr lang="en-US" sz="4200" dirty="0">
                <a:solidFill>
                  <a:prstClr val="white">
                    <a:lumMod val="95000"/>
                  </a:prstClr>
                </a:solidFill>
                <a:latin typeface="Arial" pitchFamily="34" charset="0"/>
                <a:cs typeface="Arial" pitchFamily="34" charset="0"/>
              </a:rPr>
              <a:t>Khi đói thì tuyến tụy tiết ra glucagon có </a:t>
            </a:r>
          </a:p>
          <a:p>
            <a:pPr algn="ctr" defTabSz="1371054">
              <a:defRPr/>
            </a:pPr>
            <a:r>
              <a:rPr lang="en-US" sz="4200" dirty="0">
                <a:solidFill>
                  <a:prstClr val="white">
                    <a:lumMod val="95000"/>
                  </a:prstClr>
                </a:solidFill>
                <a:latin typeface="Arial" pitchFamily="34" charset="0"/>
                <a:cs typeface="Arial" pitchFamily="34" charset="0"/>
              </a:rPr>
              <a:t>tác dụng gì? </a:t>
            </a:r>
          </a:p>
        </p:txBody>
      </p:sp>
      <p:sp>
        <p:nvSpPr>
          <p:cNvPr id="415" name="Q7">
            <a:extLst>
              <a:ext uri="{FF2B5EF4-FFF2-40B4-BE49-F238E27FC236}">
                <a16:creationId xmlns:a16="http://schemas.microsoft.com/office/drawing/2014/main" id="{D95E524B-BCEB-4127-9132-83A3A4FB2433}"/>
              </a:ext>
            </a:extLst>
          </p:cNvPr>
          <p:cNvSpPr/>
          <p:nvPr/>
        </p:nvSpPr>
        <p:spPr>
          <a:xfrm>
            <a:off x="2889665" y="7453208"/>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7: </a:t>
            </a:r>
            <a:r>
              <a:rPr lang="en-US" sz="4200" dirty="0">
                <a:solidFill>
                  <a:prstClr val="white"/>
                </a:solidFill>
                <a:latin typeface="Arial" pitchFamily="34" charset="0"/>
                <a:cs typeface="Arial" pitchFamily="34" charset="0"/>
              </a:rPr>
              <a:t>Tuyến sinh dục có ở nam hay nữ? </a:t>
            </a:r>
          </a:p>
        </p:txBody>
      </p:sp>
      <p:sp>
        <p:nvSpPr>
          <p:cNvPr id="416" name="Q8">
            <a:extLst>
              <a:ext uri="{FF2B5EF4-FFF2-40B4-BE49-F238E27FC236}">
                <a16:creationId xmlns:a16="http://schemas.microsoft.com/office/drawing/2014/main" id="{9464EF76-0C7F-4D29-9282-174A4DF5822A}"/>
              </a:ext>
            </a:extLst>
          </p:cNvPr>
          <p:cNvSpPr/>
          <p:nvPr/>
        </p:nvSpPr>
        <p:spPr>
          <a:xfrm>
            <a:off x="2869498" y="7481569"/>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8: </a:t>
            </a:r>
            <a:r>
              <a:rPr lang="en-US" sz="4200" dirty="0">
                <a:solidFill>
                  <a:prstClr val="white"/>
                </a:solidFill>
                <a:latin typeface="Arial" pitchFamily="34" charset="0"/>
                <a:cs typeface="Arial" pitchFamily="34" charset="0"/>
              </a:rPr>
              <a:t>Loại Hormone kích thích sản sinh tinh trùng. </a:t>
            </a:r>
          </a:p>
        </p:txBody>
      </p:sp>
      <p:sp>
        <p:nvSpPr>
          <p:cNvPr id="417" name="Q9">
            <a:extLst>
              <a:ext uri="{FF2B5EF4-FFF2-40B4-BE49-F238E27FC236}">
                <a16:creationId xmlns:a16="http://schemas.microsoft.com/office/drawing/2014/main" id="{4D0FBCC3-BC73-43A6-AA80-7B53CC2E90CB}"/>
              </a:ext>
            </a:extLst>
          </p:cNvPr>
          <p:cNvSpPr/>
          <p:nvPr/>
        </p:nvSpPr>
        <p:spPr>
          <a:xfrm>
            <a:off x="2882984" y="7453208"/>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9: </a:t>
            </a:r>
            <a:r>
              <a:rPr lang="en-US" sz="4200" dirty="0">
                <a:solidFill>
                  <a:prstClr val="white"/>
                </a:solidFill>
                <a:latin typeface="Arial" pitchFamily="34" charset="0"/>
                <a:cs typeface="Arial" pitchFamily="34" charset="0"/>
              </a:rPr>
              <a:t>Bệnh tiểu đường là do rối loạn chuyển</a:t>
            </a:r>
          </a:p>
          <a:p>
            <a:pPr algn="ctr" defTabSz="1371054">
              <a:defRPr/>
            </a:pPr>
            <a:r>
              <a:rPr lang="en-US" sz="4200" dirty="0">
                <a:solidFill>
                  <a:prstClr val="white"/>
                </a:solidFill>
                <a:latin typeface="Arial" pitchFamily="34" charset="0"/>
                <a:cs typeface="Arial" pitchFamily="34" charset="0"/>
              </a:rPr>
              <a:t> hóa loại cacbohydrate nào? </a:t>
            </a:r>
          </a:p>
        </p:txBody>
      </p:sp>
      <p:sp>
        <p:nvSpPr>
          <p:cNvPr id="418" name="Q10">
            <a:extLst>
              <a:ext uri="{FF2B5EF4-FFF2-40B4-BE49-F238E27FC236}">
                <a16:creationId xmlns:a16="http://schemas.microsoft.com/office/drawing/2014/main" id="{2FD38172-095B-4012-8805-D3EAB0E3B197}"/>
              </a:ext>
            </a:extLst>
          </p:cNvPr>
          <p:cNvSpPr/>
          <p:nvPr/>
        </p:nvSpPr>
        <p:spPr>
          <a:xfrm>
            <a:off x="2893226" y="7477831"/>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10: </a:t>
            </a:r>
            <a:r>
              <a:rPr lang="en-US" sz="4200" dirty="0">
                <a:solidFill>
                  <a:prstClr val="white"/>
                </a:solidFill>
                <a:latin typeface="Arial" pitchFamily="34" charset="0"/>
                <a:cs typeface="Arial" pitchFamily="34" charset="0"/>
              </a:rPr>
              <a:t>Chỉ cần một lượng nhỏ Hormone cũng gây</a:t>
            </a:r>
          </a:p>
          <a:p>
            <a:pPr algn="ctr" defTabSz="1371054">
              <a:defRPr/>
            </a:pPr>
            <a:r>
              <a:rPr lang="en-US" sz="4200" dirty="0">
                <a:solidFill>
                  <a:prstClr val="white"/>
                </a:solidFill>
                <a:latin typeface="Arial" pitchFamily="34" charset="0"/>
                <a:cs typeface="Arial" pitchFamily="34" charset="0"/>
              </a:rPr>
              <a:t> ra hiệu quả rõ rệt. Đây là đặc tính gì của Hormone? </a:t>
            </a:r>
          </a:p>
          <a:p>
            <a:pPr algn="ctr" defTabSz="1371054">
              <a:defRPr/>
            </a:pPr>
            <a:endParaRPr lang="en-US" sz="4200" b="1" dirty="0">
              <a:solidFill>
                <a:prstClr val="white"/>
              </a:solidFill>
              <a:latin typeface="Times New Roman" panose="02020603050405020304" pitchFamily="18" charset="0"/>
              <a:cs typeface="Times New Roman" panose="02020603050405020304" pitchFamily="18" charset="0"/>
            </a:endParaRPr>
          </a:p>
        </p:txBody>
      </p:sp>
      <p:sp>
        <p:nvSpPr>
          <p:cNvPr id="409" name="Next 2">
            <a:extLst>
              <a:ext uri="{FF2B5EF4-FFF2-40B4-BE49-F238E27FC236}">
                <a16:creationId xmlns:a16="http://schemas.microsoft.com/office/drawing/2014/main" id="{5D733F5F-CE2E-4BD1-A739-7E3366340811}"/>
              </a:ext>
            </a:extLst>
          </p:cNvPr>
          <p:cNvSpPr/>
          <p:nvPr/>
        </p:nvSpPr>
        <p:spPr>
          <a:xfrm>
            <a:off x="4589543" y="6268865"/>
            <a:ext cx="1936806" cy="874643"/>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endParaRPr lang="en-US">
              <a:solidFill>
                <a:prstClr val="white"/>
              </a:solidFill>
            </a:endParaRPr>
          </a:p>
        </p:txBody>
      </p:sp>
      <p:sp>
        <p:nvSpPr>
          <p:cNvPr id="550" name="Next 1">
            <a:extLst>
              <a:ext uri="{FF2B5EF4-FFF2-40B4-BE49-F238E27FC236}">
                <a16:creationId xmlns:a16="http://schemas.microsoft.com/office/drawing/2014/main" id="{09EA6259-5392-4068-A0AD-B7002EE24476}"/>
              </a:ext>
            </a:extLst>
          </p:cNvPr>
          <p:cNvSpPr/>
          <p:nvPr/>
        </p:nvSpPr>
        <p:spPr>
          <a:xfrm>
            <a:off x="4589543" y="6268864"/>
            <a:ext cx="1936806" cy="874643"/>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endParaRPr lang="en-US">
              <a:solidFill>
                <a:prstClr val="white"/>
              </a:solidFill>
            </a:endParaRPr>
          </a:p>
        </p:txBody>
      </p:sp>
      <p:pic>
        <p:nvPicPr>
          <p:cNvPr id="22" name="Picture 21">
            <a:extLst>
              <a:ext uri="{FF2B5EF4-FFF2-40B4-BE49-F238E27FC236}">
                <a16:creationId xmlns:a16="http://schemas.microsoft.com/office/drawing/2014/main" id="{03885118-8270-4A66-8BCA-101ED2EFE6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993" y="7240664"/>
            <a:ext cx="3310415" cy="2606267"/>
          </a:xfrm>
          <a:prstGeom prst="rect">
            <a:avLst/>
          </a:prstGeom>
        </p:spPr>
      </p:pic>
      <p:grpSp>
        <p:nvGrpSpPr>
          <p:cNvPr id="32" name="Group 31">
            <a:extLst>
              <a:ext uri="{FF2B5EF4-FFF2-40B4-BE49-F238E27FC236}">
                <a16:creationId xmlns:a16="http://schemas.microsoft.com/office/drawing/2014/main" id="{280ACEF3-42E3-4B86-BCFD-6353E5E13E57}"/>
              </a:ext>
            </a:extLst>
          </p:cNvPr>
          <p:cNvGrpSpPr/>
          <p:nvPr/>
        </p:nvGrpSpPr>
        <p:grpSpPr>
          <a:xfrm>
            <a:off x="161522" y="6650819"/>
            <a:ext cx="1518036" cy="1179678"/>
            <a:chOff x="200956" y="3500706"/>
            <a:chExt cx="1012024" cy="786452"/>
          </a:xfrm>
        </p:grpSpPr>
        <p:pic>
          <p:nvPicPr>
            <p:cNvPr id="30" name="Picture 29">
              <a:extLst>
                <a:ext uri="{FF2B5EF4-FFF2-40B4-BE49-F238E27FC236}">
                  <a16:creationId xmlns:a16="http://schemas.microsoft.com/office/drawing/2014/main" id="{35A062DC-569E-49C5-B7FB-25F21FD71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956" y="3500706"/>
              <a:ext cx="1012024" cy="786452"/>
            </a:xfrm>
            <a:prstGeom prst="rect">
              <a:avLst/>
            </a:prstGeom>
          </p:spPr>
        </p:pic>
        <p:sp>
          <p:nvSpPr>
            <p:cNvPr id="31" name="TextBox 30">
              <a:extLst>
                <a:ext uri="{FF2B5EF4-FFF2-40B4-BE49-F238E27FC236}">
                  <a16:creationId xmlns:a16="http://schemas.microsoft.com/office/drawing/2014/main" id="{C59B2A67-F219-41BC-B62C-CC70D6941C78}"/>
                </a:ext>
              </a:extLst>
            </p:cNvPr>
            <p:cNvSpPr txBox="1"/>
            <p:nvPr/>
          </p:nvSpPr>
          <p:spPr>
            <a:xfrm>
              <a:off x="236771" y="3727851"/>
              <a:ext cx="661719" cy="276999"/>
            </a:xfrm>
            <a:prstGeom prst="rect">
              <a:avLst/>
            </a:prstGeom>
            <a:noFill/>
          </p:spPr>
          <p:txBody>
            <a:bodyPr wrap="none" rtlCol="0">
              <a:spAutoFit/>
            </a:bodyPr>
            <a:lstStyle/>
            <a:p>
              <a:pPr algn="ctr" defTabSz="1371054"/>
              <a:r>
                <a:rPr lang="en-US" sz="2100" b="1" dirty="0">
                  <a:solidFill>
                    <a:srgbClr val="1C1E1B"/>
                  </a:solidFill>
                  <a:latin typeface="Tahoma" panose="020B0604030504040204" pitchFamily="34" charset="0"/>
                  <a:ea typeface="Tahoma" panose="020B0604030504040204" pitchFamily="34" charset="0"/>
                  <a:cs typeface="Tahoma" panose="020B0604030504040204" pitchFamily="34" charset="0"/>
                </a:rPr>
                <a:t>ĐỘI A</a:t>
              </a:r>
            </a:p>
          </p:txBody>
        </p:sp>
      </p:grpSp>
      <p:sp>
        <p:nvSpPr>
          <p:cNvPr id="405" name="0">
            <a:extLst>
              <a:ext uri="{FF2B5EF4-FFF2-40B4-BE49-F238E27FC236}">
                <a16:creationId xmlns:a16="http://schemas.microsoft.com/office/drawing/2014/main" id="{9D20E7DA-90EB-4A3C-9A16-044A46CC9F26}"/>
              </a:ext>
            </a:extLst>
          </p:cNvPr>
          <p:cNvSpPr/>
          <p:nvPr/>
        </p:nvSpPr>
        <p:spPr>
          <a:xfrm>
            <a:off x="1936427" y="6712652"/>
            <a:ext cx="758792" cy="874643"/>
          </a:xfrm>
          <a:prstGeom prst="flowChartMagneticDisk">
            <a:avLst/>
          </a:prstGeom>
          <a:solidFill>
            <a:schemeClr val="accent5">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endParaRPr lang="en-US" sz="3600" b="1">
              <a:solidFill>
                <a:prstClr val="black"/>
              </a:solidFill>
              <a:latin typeface="Times New Roman" panose="02020603050405020304" pitchFamily="18" charset="0"/>
              <a:cs typeface="Times New Roman" panose="02020603050405020304" pitchFamily="18" charset="0"/>
            </a:endParaRPr>
          </a:p>
        </p:txBody>
      </p:sp>
      <p:sp>
        <p:nvSpPr>
          <p:cNvPr id="406" name="Oval 405">
            <a:extLst>
              <a:ext uri="{FF2B5EF4-FFF2-40B4-BE49-F238E27FC236}">
                <a16:creationId xmlns:a16="http://schemas.microsoft.com/office/drawing/2014/main" id="{D1D0B35C-7548-4C39-843E-4269EF840E20}"/>
              </a:ext>
            </a:extLst>
          </p:cNvPr>
          <p:cNvSpPr/>
          <p:nvPr/>
        </p:nvSpPr>
        <p:spPr>
          <a:xfrm>
            <a:off x="1807375" y="6622929"/>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4" name="1">
            <a:extLst>
              <a:ext uri="{FF2B5EF4-FFF2-40B4-BE49-F238E27FC236}">
                <a16:creationId xmlns:a16="http://schemas.microsoft.com/office/drawing/2014/main" id="{03D9DE48-6FCB-4743-A44F-C4B93A9AD9D8}"/>
              </a:ext>
            </a:extLst>
          </p:cNvPr>
          <p:cNvSpPr/>
          <p:nvPr/>
        </p:nvSpPr>
        <p:spPr>
          <a:xfrm>
            <a:off x="1936427" y="6064445"/>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1</a:t>
            </a:r>
          </a:p>
        </p:txBody>
      </p:sp>
      <p:sp>
        <p:nvSpPr>
          <p:cNvPr id="28" name="Oval 27">
            <a:extLst>
              <a:ext uri="{FF2B5EF4-FFF2-40B4-BE49-F238E27FC236}">
                <a16:creationId xmlns:a16="http://schemas.microsoft.com/office/drawing/2014/main" id="{2766B8AE-0660-4EB6-B289-D2A1810AC650}"/>
              </a:ext>
            </a:extLst>
          </p:cNvPr>
          <p:cNvSpPr/>
          <p:nvPr/>
        </p:nvSpPr>
        <p:spPr>
          <a:xfrm>
            <a:off x="1807375" y="5974722"/>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54" name="2">
            <a:extLst>
              <a:ext uri="{FF2B5EF4-FFF2-40B4-BE49-F238E27FC236}">
                <a16:creationId xmlns:a16="http://schemas.microsoft.com/office/drawing/2014/main" id="{C572263E-C9C9-496B-8F0A-4BEFF6970A6A}"/>
              </a:ext>
            </a:extLst>
          </p:cNvPr>
          <p:cNvSpPr/>
          <p:nvPr/>
        </p:nvSpPr>
        <p:spPr>
          <a:xfrm>
            <a:off x="1936427" y="5425161"/>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2</a:t>
            </a:r>
          </a:p>
        </p:txBody>
      </p:sp>
      <p:sp>
        <p:nvSpPr>
          <p:cNvPr id="55" name="Oval 54">
            <a:extLst>
              <a:ext uri="{FF2B5EF4-FFF2-40B4-BE49-F238E27FC236}">
                <a16:creationId xmlns:a16="http://schemas.microsoft.com/office/drawing/2014/main" id="{7E4F50B1-2915-46B3-BF90-4B122B837603}"/>
              </a:ext>
            </a:extLst>
          </p:cNvPr>
          <p:cNvSpPr/>
          <p:nvPr/>
        </p:nvSpPr>
        <p:spPr>
          <a:xfrm>
            <a:off x="1807375" y="5335443"/>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56" name="3">
            <a:extLst>
              <a:ext uri="{FF2B5EF4-FFF2-40B4-BE49-F238E27FC236}">
                <a16:creationId xmlns:a16="http://schemas.microsoft.com/office/drawing/2014/main" id="{595A9014-B295-4A54-8A82-A4A81F8CD7C1}"/>
              </a:ext>
            </a:extLst>
          </p:cNvPr>
          <p:cNvSpPr/>
          <p:nvPr/>
        </p:nvSpPr>
        <p:spPr>
          <a:xfrm>
            <a:off x="1936427" y="4785890"/>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3</a:t>
            </a:r>
          </a:p>
        </p:txBody>
      </p:sp>
      <p:sp>
        <p:nvSpPr>
          <p:cNvPr id="57" name="Oval 56">
            <a:extLst>
              <a:ext uri="{FF2B5EF4-FFF2-40B4-BE49-F238E27FC236}">
                <a16:creationId xmlns:a16="http://schemas.microsoft.com/office/drawing/2014/main" id="{E89B4273-DA74-4547-8A12-E7B7D33C2CBF}"/>
              </a:ext>
            </a:extLst>
          </p:cNvPr>
          <p:cNvSpPr/>
          <p:nvPr/>
        </p:nvSpPr>
        <p:spPr>
          <a:xfrm>
            <a:off x="1807375" y="4696167"/>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58" name="4">
            <a:extLst>
              <a:ext uri="{FF2B5EF4-FFF2-40B4-BE49-F238E27FC236}">
                <a16:creationId xmlns:a16="http://schemas.microsoft.com/office/drawing/2014/main" id="{6060A468-9A57-4B21-8CCA-1133D3440C47}"/>
              </a:ext>
            </a:extLst>
          </p:cNvPr>
          <p:cNvSpPr/>
          <p:nvPr/>
        </p:nvSpPr>
        <p:spPr>
          <a:xfrm>
            <a:off x="1936427" y="4146613"/>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4</a:t>
            </a:r>
          </a:p>
        </p:txBody>
      </p:sp>
      <p:sp>
        <p:nvSpPr>
          <p:cNvPr id="59" name="Oval 58">
            <a:extLst>
              <a:ext uri="{FF2B5EF4-FFF2-40B4-BE49-F238E27FC236}">
                <a16:creationId xmlns:a16="http://schemas.microsoft.com/office/drawing/2014/main" id="{2F99947C-DDA5-43B9-86A6-46EB14827643}"/>
              </a:ext>
            </a:extLst>
          </p:cNvPr>
          <p:cNvSpPr/>
          <p:nvPr/>
        </p:nvSpPr>
        <p:spPr>
          <a:xfrm>
            <a:off x="1807375" y="4056888"/>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60" name="5">
            <a:extLst>
              <a:ext uri="{FF2B5EF4-FFF2-40B4-BE49-F238E27FC236}">
                <a16:creationId xmlns:a16="http://schemas.microsoft.com/office/drawing/2014/main" id="{3B9CD15F-920C-41F5-91F6-37672771D306}"/>
              </a:ext>
            </a:extLst>
          </p:cNvPr>
          <p:cNvSpPr/>
          <p:nvPr/>
        </p:nvSpPr>
        <p:spPr>
          <a:xfrm>
            <a:off x="1936427" y="3507335"/>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5</a:t>
            </a:r>
          </a:p>
        </p:txBody>
      </p:sp>
      <p:sp>
        <p:nvSpPr>
          <p:cNvPr id="61" name="Oval 60">
            <a:extLst>
              <a:ext uri="{FF2B5EF4-FFF2-40B4-BE49-F238E27FC236}">
                <a16:creationId xmlns:a16="http://schemas.microsoft.com/office/drawing/2014/main" id="{F19EEE63-2BCD-488D-803C-9EAC1648938D}"/>
              </a:ext>
            </a:extLst>
          </p:cNvPr>
          <p:cNvSpPr/>
          <p:nvPr/>
        </p:nvSpPr>
        <p:spPr>
          <a:xfrm>
            <a:off x="1807375" y="3417612"/>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62" name="6">
            <a:extLst>
              <a:ext uri="{FF2B5EF4-FFF2-40B4-BE49-F238E27FC236}">
                <a16:creationId xmlns:a16="http://schemas.microsoft.com/office/drawing/2014/main" id="{A994FFD3-ADE0-4B93-9D03-AFE6C109C24C}"/>
              </a:ext>
            </a:extLst>
          </p:cNvPr>
          <p:cNvSpPr/>
          <p:nvPr/>
        </p:nvSpPr>
        <p:spPr>
          <a:xfrm>
            <a:off x="1936427" y="2868058"/>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6</a:t>
            </a:r>
          </a:p>
        </p:txBody>
      </p:sp>
      <p:sp>
        <p:nvSpPr>
          <p:cNvPr id="63" name="Oval 62">
            <a:extLst>
              <a:ext uri="{FF2B5EF4-FFF2-40B4-BE49-F238E27FC236}">
                <a16:creationId xmlns:a16="http://schemas.microsoft.com/office/drawing/2014/main" id="{17F92663-3FC1-4F7B-BC96-2D9FE33BBA8E}"/>
              </a:ext>
            </a:extLst>
          </p:cNvPr>
          <p:cNvSpPr/>
          <p:nvPr/>
        </p:nvSpPr>
        <p:spPr>
          <a:xfrm>
            <a:off x="1807375" y="2778333"/>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64" name="7">
            <a:extLst>
              <a:ext uri="{FF2B5EF4-FFF2-40B4-BE49-F238E27FC236}">
                <a16:creationId xmlns:a16="http://schemas.microsoft.com/office/drawing/2014/main" id="{6AF0003A-C889-4B28-A943-D916F84DE2A8}"/>
              </a:ext>
            </a:extLst>
          </p:cNvPr>
          <p:cNvSpPr/>
          <p:nvPr/>
        </p:nvSpPr>
        <p:spPr>
          <a:xfrm>
            <a:off x="1936427" y="2228780"/>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7</a:t>
            </a:r>
          </a:p>
        </p:txBody>
      </p:sp>
      <p:sp>
        <p:nvSpPr>
          <p:cNvPr id="65" name="Oval 64">
            <a:extLst>
              <a:ext uri="{FF2B5EF4-FFF2-40B4-BE49-F238E27FC236}">
                <a16:creationId xmlns:a16="http://schemas.microsoft.com/office/drawing/2014/main" id="{00168E55-AFD0-4508-83BC-932E2EE7E7D1}"/>
              </a:ext>
            </a:extLst>
          </p:cNvPr>
          <p:cNvSpPr/>
          <p:nvPr/>
        </p:nvSpPr>
        <p:spPr>
          <a:xfrm>
            <a:off x="1807375" y="2139057"/>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66" name="8">
            <a:extLst>
              <a:ext uri="{FF2B5EF4-FFF2-40B4-BE49-F238E27FC236}">
                <a16:creationId xmlns:a16="http://schemas.microsoft.com/office/drawing/2014/main" id="{023EF777-4A2C-4B79-9374-FA0D144CB5D8}"/>
              </a:ext>
            </a:extLst>
          </p:cNvPr>
          <p:cNvSpPr/>
          <p:nvPr/>
        </p:nvSpPr>
        <p:spPr>
          <a:xfrm>
            <a:off x="1936427" y="1589503"/>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8</a:t>
            </a:r>
          </a:p>
        </p:txBody>
      </p:sp>
      <p:sp>
        <p:nvSpPr>
          <p:cNvPr id="67" name="Oval 66">
            <a:extLst>
              <a:ext uri="{FF2B5EF4-FFF2-40B4-BE49-F238E27FC236}">
                <a16:creationId xmlns:a16="http://schemas.microsoft.com/office/drawing/2014/main" id="{CCB4D8B2-CD1B-4650-9EDF-227B93EB2F3D}"/>
              </a:ext>
            </a:extLst>
          </p:cNvPr>
          <p:cNvSpPr/>
          <p:nvPr/>
        </p:nvSpPr>
        <p:spPr>
          <a:xfrm>
            <a:off x="1807375" y="1499778"/>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68" name="9">
            <a:extLst>
              <a:ext uri="{FF2B5EF4-FFF2-40B4-BE49-F238E27FC236}">
                <a16:creationId xmlns:a16="http://schemas.microsoft.com/office/drawing/2014/main" id="{DE844DEA-88D4-4DAA-9C80-08CB50CF6016}"/>
              </a:ext>
            </a:extLst>
          </p:cNvPr>
          <p:cNvSpPr/>
          <p:nvPr/>
        </p:nvSpPr>
        <p:spPr>
          <a:xfrm>
            <a:off x="1936427" y="950223"/>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9</a:t>
            </a:r>
          </a:p>
        </p:txBody>
      </p:sp>
      <p:sp>
        <p:nvSpPr>
          <p:cNvPr id="69" name="Oval 68">
            <a:extLst>
              <a:ext uri="{FF2B5EF4-FFF2-40B4-BE49-F238E27FC236}">
                <a16:creationId xmlns:a16="http://schemas.microsoft.com/office/drawing/2014/main" id="{09A851F0-445F-429F-B271-28F926908E86}"/>
              </a:ext>
            </a:extLst>
          </p:cNvPr>
          <p:cNvSpPr/>
          <p:nvPr/>
        </p:nvSpPr>
        <p:spPr>
          <a:xfrm>
            <a:off x="1807375" y="860502"/>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70" name="10">
            <a:extLst>
              <a:ext uri="{FF2B5EF4-FFF2-40B4-BE49-F238E27FC236}">
                <a16:creationId xmlns:a16="http://schemas.microsoft.com/office/drawing/2014/main" id="{89B9C977-9526-4C05-B9F9-9D7D437E2FE6}"/>
              </a:ext>
            </a:extLst>
          </p:cNvPr>
          <p:cNvSpPr/>
          <p:nvPr/>
        </p:nvSpPr>
        <p:spPr>
          <a:xfrm>
            <a:off x="1936427" y="310948"/>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10</a:t>
            </a:r>
          </a:p>
        </p:txBody>
      </p:sp>
      <p:sp>
        <p:nvSpPr>
          <p:cNvPr id="81" name="Oval 80">
            <a:extLst>
              <a:ext uri="{FF2B5EF4-FFF2-40B4-BE49-F238E27FC236}">
                <a16:creationId xmlns:a16="http://schemas.microsoft.com/office/drawing/2014/main" id="{F4BEBF54-67F4-4483-86A3-5A501F7EFB7A}"/>
              </a:ext>
            </a:extLst>
          </p:cNvPr>
          <p:cNvSpPr/>
          <p:nvPr/>
        </p:nvSpPr>
        <p:spPr>
          <a:xfrm>
            <a:off x="1807375" y="248055"/>
            <a:ext cx="1015655" cy="423189"/>
          </a:xfrm>
          <a:prstGeom prst="ellipse">
            <a:avLst/>
          </a:prstGeom>
          <a:solidFill>
            <a:srgbClr val="217529"/>
          </a:solidFill>
          <a:ln>
            <a:no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pic>
        <p:nvPicPr>
          <p:cNvPr id="552" name="Picture 551">
            <a:extLst>
              <a:ext uri="{FF2B5EF4-FFF2-40B4-BE49-F238E27FC236}">
                <a16:creationId xmlns:a16="http://schemas.microsoft.com/office/drawing/2014/main" id="{F47B9726-2654-43B0-B366-4F0A837BB0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07310" y="2228774"/>
            <a:ext cx="8073395" cy="3923670"/>
          </a:xfrm>
          <a:prstGeom prst="rect">
            <a:avLst/>
          </a:prstGeom>
        </p:spPr>
      </p:pic>
      <p:sp>
        <p:nvSpPr>
          <p:cNvPr id="35" name="Rectangle 34">
            <a:extLst>
              <a:ext uri="{FF2B5EF4-FFF2-40B4-BE49-F238E27FC236}">
                <a16:creationId xmlns:a16="http://schemas.microsoft.com/office/drawing/2014/main" id="{4A5363FF-51D8-42D0-BDD9-EF97540DCD9C}"/>
              </a:ext>
            </a:extLst>
          </p:cNvPr>
          <p:cNvSpPr/>
          <p:nvPr/>
        </p:nvSpPr>
        <p:spPr>
          <a:xfrm>
            <a:off x="4624494" y="3271990"/>
            <a:ext cx="9039015" cy="1800494"/>
          </a:xfrm>
          <a:prstGeom prst="rect">
            <a:avLst/>
          </a:prstGeom>
          <a:noFill/>
        </p:spPr>
        <p:txBody>
          <a:bodyPr wrap="none" lIns="137106" tIns="68555" rIns="137106" bIns="68555">
            <a:spAutoFit/>
          </a:bodyPr>
          <a:lstStyle/>
          <a:p>
            <a:pPr algn="ctr" defTabSz="1371054"/>
            <a:r>
              <a:rPr lang="en-US" sz="10800" b="1" dirty="0">
                <a:ln w="10160">
                  <a:solidFill>
                    <a:srgbClr val="FF0000"/>
                  </a:solidFill>
                  <a:prstDash val="solid"/>
                </a:ln>
                <a:solidFill>
                  <a:srgbClr val="FFFF00"/>
                </a:solidFill>
                <a:effectLst>
                  <a:outerShdw blurRad="38100" dist="22860" dir="5400000" algn="tl" rotWithShape="0">
                    <a:srgbClr val="000000">
                      <a:alpha val="30000"/>
                    </a:srgbClr>
                  </a:outerShdw>
                </a:effectLst>
                <a:latin typeface="Tahoma" panose="020B0604030504040204" pitchFamily="34" charset="0"/>
                <a:ea typeface="Tahoma" panose="020B0604030504040204" pitchFamily="34" charset="0"/>
                <a:cs typeface="Tahoma" panose="020B0604030504040204" pitchFamily="34" charset="0"/>
              </a:rPr>
              <a:t>CHÚC MỪNG</a:t>
            </a:r>
          </a:p>
        </p:txBody>
      </p:sp>
      <p:sp>
        <p:nvSpPr>
          <p:cNvPr id="173" name="Rectangle: Rounded Corners 172">
            <a:extLst>
              <a:ext uri="{FF2B5EF4-FFF2-40B4-BE49-F238E27FC236}">
                <a16:creationId xmlns:a16="http://schemas.microsoft.com/office/drawing/2014/main" id="{BA51D9D5-7EF5-442A-A927-AC101FE8A76D}"/>
              </a:ext>
            </a:extLst>
          </p:cNvPr>
          <p:cNvSpPr/>
          <p:nvPr/>
        </p:nvSpPr>
        <p:spPr>
          <a:xfrm>
            <a:off x="14127480" y="6419677"/>
            <a:ext cx="3028008" cy="941855"/>
          </a:xfrm>
          <a:prstGeom prst="roundRect">
            <a:avLst>
              <a:gd name="adj" fmla="val 0"/>
            </a:avLst>
          </a:prstGeom>
          <a:solidFill>
            <a:srgbClr val="192E19"/>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endParaRPr lang="en-US" sz="4800" b="1">
              <a:solidFill>
                <a:srgbClr val="FF0000"/>
              </a:solidFill>
              <a:latin typeface="Times New Roman" panose="02020603050405020304" pitchFamily="18" charset="0"/>
              <a:cs typeface="Times New Roman" panose="02020603050405020304" pitchFamily="18" charset="0"/>
            </a:endParaRPr>
          </a:p>
        </p:txBody>
      </p:sp>
      <p:pic>
        <p:nvPicPr>
          <p:cNvPr id="174" name="dong ho">
            <a:hlinkClick r:id="" action="ppaction://media"/>
            <a:extLst>
              <a:ext uri="{FF2B5EF4-FFF2-40B4-BE49-F238E27FC236}">
                <a16:creationId xmlns:a16="http://schemas.microsoft.com/office/drawing/2014/main" id="{E47FD64A-34AC-43C2-BACD-AEC5968FD0A8}"/>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4155346" y="6443661"/>
            <a:ext cx="2968229" cy="892970"/>
          </a:xfrm>
          <a:prstGeom prst="rect">
            <a:avLst/>
          </a:prstGeom>
        </p:spPr>
      </p:pic>
    </p:spTree>
    <p:extLst>
      <p:ext uri="{BB962C8B-B14F-4D97-AF65-F5344CB8AC3E}">
        <p14:creationId xmlns:p14="http://schemas.microsoft.com/office/powerpoint/2010/main" val="46531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1000" fill="hold"/>
                                        <p:tgtEl>
                                          <p:spTgt spid="4"/>
                                        </p:tgtEl>
                                        <p:attrNameLst>
                                          <p:attrName>fillcolor</p:attrName>
                                        </p:attrNameLst>
                                      </p:cBhvr>
                                      <p:to>
                                        <a:srgbClr val="66FB2A"/>
                                      </p:to>
                                    </p:animClr>
                                    <p:set>
                                      <p:cBhvr>
                                        <p:cTn id="16" dur="1000" fill="hold"/>
                                        <p:tgtEl>
                                          <p:spTgt spid="4"/>
                                        </p:tgtEl>
                                        <p:attrNameLst>
                                          <p:attrName>fill.type</p:attrName>
                                        </p:attrNameLst>
                                      </p:cBhvr>
                                      <p:to>
                                        <p:strVal val="solid"/>
                                      </p:to>
                                    </p:set>
                                    <p:set>
                                      <p:cBhvr>
                                        <p:cTn id="17" dur="1000" fill="hold"/>
                                        <p:tgtEl>
                                          <p:spTgt spid="4"/>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par>
                                <p:cTn id="18" presetID="64" presetClass="path" presetSubtype="0" accel="50000" decel="50000" fill="hold" nodeType="withEffect">
                                  <p:stCondLst>
                                    <p:cond delay="0"/>
                                  </p:stCondLst>
                                  <p:childTnLst>
                                    <p:animMotion origin="layout" path="M -4.16667E-7 -3.7037E-6 L 0.00013 -0.06088 " pathEditMode="relative" rAng="0" ptsTypes="AA">
                                      <p:cBhvr>
                                        <p:cTn id="19" dur="750" fill="hold"/>
                                        <p:tgtEl>
                                          <p:spTgt spid="32"/>
                                        </p:tgtEl>
                                        <p:attrNameLst>
                                          <p:attrName>ppt_x</p:attrName>
                                          <p:attrName>ppt_y</p:attrName>
                                        </p:attrNameLst>
                                      </p:cBhvr>
                                      <p:rCtr x="0" y="-3056"/>
                                    </p:animMotion>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4"/>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1000" fill="hold"/>
                                        <p:tgtEl>
                                          <p:spTgt spid="54"/>
                                        </p:tgtEl>
                                        <p:attrNameLst>
                                          <p:attrName>fillcolor</p:attrName>
                                        </p:attrNameLst>
                                      </p:cBhvr>
                                      <p:to>
                                        <a:srgbClr val="66FB2A"/>
                                      </p:to>
                                    </p:animClr>
                                    <p:set>
                                      <p:cBhvr>
                                        <p:cTn id="25" dur="1000" fill="hold"/>
                                        <p:tgtEl>
                                          <p:spTgt spid="54"/>
                                        </p:tgtEl>
                                        <p:attrNameLst>
                                          <p:attrName>fill.type</p:attrName>
                                        </p:attrNameLst>
                                      </p:cBhvr>
                                      <p:to>
                                        <p:strVal val="solid"/>
                                      </p:to>
                                    </p:set>
                                    <p:set>
                                      <p:cBhvr>
                                        <p:cTn id="26" dur="1000" fill="hold"/>
                                        <p:tgtEl>
                                          <p:spTgt spid="54"/>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VOLTAGE.WAV"/>
                                        </p:tgtEl>
                                      </p:cMediaNode>
                                    </p:audio>
                                  </p:subTnLst>
                                </p:cTn>
                              </p:par>
                              <p:par>
                                <p:cTn id="27" presetID="64" presetClass="path" presetSubtype="0" accel="50000" decel="50000" fill="hold" nodeType="withEffect">
                                  <p:stCondLst>
                                    <p:cond delay="0"/>
                                  </p:stCondLst>
                                  <p:childTnLst>
                                    <p:animMotion origin="layout" path="M 0.00013 -0.06088 L -4.16667E-7 -0.12314 " pathEditMode="relative" rAng="0" ptsTypes="AA">
                                      <p:cBhvr>
                                        <p:cTn id="28"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54"/>
                  </p:tgtEl>
                </p:cond>
              </p:nextCondLst>
            </p:seq>
            <p:seq concurrent="1" nextAc="seek">
              <p:cTn id="29" restart="whenNotActive" fill="hold" evtFilter="cancelBubble" nodeType="interactiveSeq">
                <p:stCondLst>
                  <p:cond evt="onClick" delay="0">
                    <p:tgtEl>
                      <p:spTgt spid="56"/>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1000" fill="hold"/>
                                        <p:tgtEl>
                                          <p:spTgt spid="56"/>
                                        </p:tgtEl>
                                        <p:attrNameLst>
                                          <p:attrName>fillcolor</p:attrName>
                                        </p:attrNameLst>
                                      </p:cBhvr>
                                      <p:to>
                                        <a:srgbClr val="66FB2A"/>
                                      </p:to>
                                    </p:animClr>
                                    <p:set>
                                      <p:cBhvr>
                                        <p:cTn id="34" dur="1000" fill="hold"/>
                                        <p:tgtEl>
                                          <p:spTgt spid="56"/>
                                        </p:tgtEl>
                                        <p:attrNameLst>
                                          <p:attrName>fill.type</p:attrName>
                                        </p:attrNameLst>
                                      </p:cBhvr>
                                      <p:to>
                                        <p:strVal val="solid"/>
                                      </p:to>
                                    </p:set>
                                    <p:set>
                                      <p:cBhvr>
                                        <p:cTn id="35" dur="1000" fill="hold"/>
                                        <p:tgtEl>
                                          <p:spTgt spid="56"/>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4" name="VOLTAGE.WAV"/>
                                        </p:tgtEl>
                                      </p:cMediaNode>
                                    </p:audio>
                                  </p:subTnLst>
                                </p:cTn>
                              </p:par>
                              <p:par>
                                <p:cTn id="36" presetID="64" presetClass="path" presetSubtype="0" accel="50000" decel="50000" fill="hold" nodeType="withEffect">
                                  <p:stCondLst>
                                    <p:cond delay="0"/>
                                  </p:stCondLst>
                                  <p:childTnLst>
                                    <p:animMotion origin="layout" path="M -4.16667E-7 -0.12314 L -0.00026 -0.18518 " pathEditMode="relative" rAng="0" ptsTypes="AA">
                                      <p:cBhvr>
                                        <p:cTn id="37"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56"/>
                  </p:tgtEl>
                </p:cond>
              </p:nextCondLst>
            </p:seq>
            <p:seq concurrent="1" nextAc="seek">
              <p:cTn id="38" restart="whenNotActive" fill="hold" evtFilter="cancelBubble" nodeType="interactiveSeq">
                <p:stCondLst>
                  <p:cond evt="onClick" delay="0">
                    <p:tgtEl>
                      <p:spTgt spid="5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1000" fill="hold"/>
                                        <p:tgtEl>
                                          <p:spTgt spid="58"/>
                                        </p:tgtEl>
                                        <p:attrNameLst>
                                          <p:attrName>fillcolor</p:attrName>
                                        </p:attrNameLst>
                                      </p:cBhvr>
                                      <p:to>
                                        <a:srgbClr val="66FB2A"/>
                                      </p:to>
                                    </p:animClr>
                                    <p:set>
                                      <p:cBhvr>
                                        <p:cTn id="43" dur="1000" fill="hold"/>
                                        <p:tgtEl>
                                          <p:spTgt spid="58"/>
                                        </p:tgtEl>
                                        <p:attrNameLst>
                                          <p:attrName>fill.type</p:attrName>
                                        </p:attrNameLst>
                                      </p:cBhvr>
                                      <p:to>
                                        <p:strVal val="solid"/>
                                      </p:to>
                                    </p:set>
                                    <p:set>
                                      <p:cBhvr>
                                        <p:cTn id="44" dur="1000" fill="hold"/>
                                        <p:tgtEl>
                                          <p:spTgt spid="5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VOLTAGE.WAV"/>
                                        </p:tgtEl>
                                      </p:cMediaNode>
                                    </p:audio>
                                  </p:subTnLst>
                                </p:cTn>
                              </p:par>
                              <p:par>
                                <p:cTn id="45" presetID="64" presetClass="path" presetSubtype="0" accel="50000" decel="50000" fill="hold" nodeType="withEffect">
                                  <p:stCondLst>
                                    <p:cond delay="0"/>
                                  </p:stCondLst>
                                  <p:childTnLst>
                                    <p:animMotion origin="layout" path="M -0.00026 -0.18518 L -4.16667E-7 -0.24745 " pathEditMode="relative" rAng="0" ptsTypes="AA">
                                      <p:cBhvr>
                                        <p:cTn id="46"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58"/>
                  </p:tgtEl>
                </p:cond>
              </p:nextCondLst>
            </p:seq>
            <p:seq concurrent="1" nextAc="seek">
              <p:cTn id="47" restart="whenNotActive" fill="hold" evtFilter="cancelBubble" nodeType="interactiveSeq">
                <p:stCondLst>
                  <p:cond evt="onClick" delay="0">
                    <p:tgtEl>
                      <p:spTgt spid="60"/>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1000" fill="hold"/>
                                        <p:tgtEl>
                                          <p:spTgt spid="60"/>
                                        </p:tgtEl>
                                        <p:attrNameLst>
                                          <p:attrName>fillcolor</p:attrName>
                                        </p:attrNameLst>
                                      </p:cBhvr>
                                      <p:to>
                                        <a:srgbClr val="66FB2A"/>
                                      </p:to>
                                    </p:animClr>
                                    <p:set>
                                      <p:cBhvr>
                                        <p:cTn id="52" dur="1000" fill="hold"/>
                                        <p:tgtEl>
                                          <p:spTgt spid="60"/>
                                        </p:tgtEl>
                                        <p:attrNameLst>
                                          <p:attrName>fill.type</p:attrName>
                                        </p:attrNameLst>
                                      </p:cBhvr>
                                      <p:to>
                                        <p:strVal val="solid"/>
                                      </p:to>
                                    </p:set>
                                    <p:set>
                                      <p:cBhvr>
                                        <p:cTn id="53" dur="1000" fill="hold"/>
                                        <p:tgtEl>
                                          <p:spTgt spid="60"/>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VOLTAGE.WAV"/>
                                        </p:tgtEl>
                                      </p:cMediaNode>
                                    </p:audio>
                                  </p:subTnLst>
                                </p:cTn>
                              </p:par>
                              <p:par>
                                <p:cTn id="54" presetID="64" presetClass="path" presetSubtype="0" accel="50000" decel="50000" fill="hold" nodeType="withEffect">
                                  <p:stCondLst>
                                    <p:cond delay="0"/>
                                  </p:stCondLst>
                                  <p:childTnLst>
                                    <p:animMotion origin="layout" path="M -4.16667E-7 -0.24745 L -4.16667E-7 -0.30949 " pathEditMode="relative" rAng="0" ptsTypes="AA">
                                      <p:cBhvr>
                                        <p:cTn id="55" dur="750" fill="hold"/>
                                        <p:tgtEl>
                                          <p:spTgt spid="32"/>
                                        </p:tgtEl>
                                        <p:attrNameLst>
                                          <p:attrName>ppt_x</p:attrName>
                                          <p:attrName>ppt_y</p:attrName>
                                        </p:attrNameLst>
                                      </p:cBhvr>
                                      <p:rCtr x="0" y="-3102"/>
                                    </p:animMotion>
                                  </p:childTnLst>
                                </p:cTn>
                              </p:par>
                            </p:childTnLst>
                          </p:cTn>
                        </p:par>
                      </p:childTnLst>
                    </p:cTn>
                  </p:par>
                </p:childTnLst>
              </p:cTn>
              <p:nextCondLst>
                <p:cond evt="onClick" delay="0">
                  <p:tgtEl>
                    <p:spTgt spid="60"/>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1000" fill="hold"/>
                                        <p:tgtEl>
                                          <p:spTgt spid="62"/>
                                        </p:tgtEl>
                                        <p:attrNameLst>
                                          <p:attrName>fillcolor</p:attrName>
                                        </p:attrNameLst>
                                      </p:cBhvr>
                                      <p:to>
                                        <a:srgbClr val="66FB2A"/>
                                      </p:to>
                                    </p:animClr>
                                    <p:set>
                                      <p:cBhvr>
                                        <p:cTn id="61" dur="1000" fill="hold"/>
                                        <p:tgtEl>
                                          <p:spTgt spid="62"/>
                                        </p:tgtEl>
                                        <p:attrNameLst>
                                          <p:attrName>fill.type</p:attrName>
                                        </p:attrNameLst>
                                      </p:cBhvr>
                                      <p:to>
                                        <p:strVal val="solid"/>
                                      </p:to>
                                    </p:set>
                                    <p:set>
                                      <p:cBhvr>
                                        <p:cTn id="62" dur="1000" fill="hold"/>
                                        <p:tgtEl>
                                          <p:spTgt spid="6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VOLTAGE.WAV"/>
                                        </p:tgtEl>
                                      </p:cMediaNode>
                                    </p:audio>
                                  </p:subTnLst>
                                </p:cTn>
                              </p:par>
                              <p:par>
                                <p:cTn id="63" presetID="64" presetClass="path" presetSubtype="0" accel="50000" decel="50000" fill="hold" nodeType="withEffect">
                                  <p:stCondLst>
                                    <p:cond delay="0"/>
                                  </p:stCondLst>
                                  <p:childTnLst>
                                    <p:animMotion origin="layout" path="M -4.16667E-7 -0.30949 L -4.16667E-7 -0.37152 " pathEditMode="relative" rAng="0" ptsTypes="AA">
                                      <p:cBhvr>
                                        <p:cTn id="64" dur="750" fill="hold"/>
                                        <p:tgtEl>
                                          <p:spTgt spid="32"/>
                                        </p:tgtEl>
                                        <p:attrNameLst>
                                          <p:attrName>ppt_x</p:attrName>
                                          <p:attrName>ppt_y</p:attrName>
                                        </p:attrNameLst>
                                      </p:cBhvr>
                                      <p:rCtr x="0" y="-3102"/>
                                    </p:animMotion>
                                  </p:childTnLst>
                                </p:cTn>
                              </p:par>
                            </p:childTnLst>
                          </p:cTn>
                        </p:par>
                      </p:childTnLst>
                    </p:cTn>
                  </p:par>
                </p:childTnLst>
              </p:cTn>
              <p:nextCondLst>
                <p:cond evt="onClick" delay="0">
                  <p:tgtEl>
                    <p:spTgt spid="62"/>
                  </p:tgtEl>
                </p:cond>
              </p:nextCondLst>
            </p:seq>
            <p:seq concurrent="1" nextAc="seek">
              <p:cTn id="65" restart="whenNotActive" fill="hold" evtFilter="cancelBubble" nodeType="interactiveSeq">
                <p:stCondLst>
                  <p:cond evt="onClick" delay="0">
                    <p:tgtEl>
                      <p:spTgt spid="64"/>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1000" fill="hold"/>
                                        <p:tgtEl>
                                          <p:spTgt spid="64"/>
                                        </p:tgtEl>
                                        <p:attrNameLst>
                                          <p:attrName>fillcolor</p:attrName>
                                        </p:attrNameLst>
                                      </p:cBhvr>
                                      <p:to>
                                        <a:srgbClr val="66FB2A"/>
                                      </p:to>
                                    </p:animClr>
                                    <p:set>
                                      <p:cBhvr>
                                        <p:cTn id="70" dur="1000" fill="hold"/>
                                        <p:tgtEl>
                                          <p:spTgt spid="64"/>
                                        </p:tgtEl>
                                        <p:attrNameLst>
                                          <p:attrName>fill.type</p:attrName>
                                        </p:attrNameLst>
                                      </p:cBhvr>
                                      <p:to>
                                        <p:strVal val="solid"/>
                                      </p:to>
                                    </p:set>
                                    <p:set>
                                      <p:cBhvr>
                                        <p:cTn id="71" dur="1000" fill="hold"/>
                                        <p:tgtEl>
                                          <p:spTgt spid="64"/>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VOLTAGE.WAV"/>
                                        </p:tgtEl>
                                      </p:cMediaNode>
                                    </p:audio>
                                  </p:subTnLst>
                                </p:cTn>
                              </p:par>
                              <p:par>
                                <p:cTn id="72" presetID="64" presetClass="path" presetSubtype="0" accel="50000" decel="50000" fill="hold" nodeType="withEffect">
                                  <p:stCondLst>
                                    <p:cond delay="0"/>
                                  </p:stCondLst>
                                  <p:childTnLst>
                                    <p:animMotion origin="layout" path="M -4.16667E-7 -0.37152 L -0.00026 -0.43379 " pathEditMode="relative" rAng="0" ptsTypes="AA">
                                      <p:cBhvr>
                                        <p:cTn id="73"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64"/>
                  </p:tgtEl>
                </p:cond>
              </p:nextCondLst>
            </p:seq>
            <p:seq concurrent="1" nextAc="seek">
              <p:cTn id="74" restart="whenNotActive" fill="hold" evtFilter="cancelBubble" nodeType="interactiveSeq">
                <p:stCondLst>
                  <p:cond evt="onClick" delay="0">
                    <p:tgtEl>
                      <p:spTgt spid="6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1000" fill="hold"/>
                                        <p:tgtEl>
                                          <p:spTgt spid="66"/>
                                        </p:tgtEl>
                                        <p:attrNameLst>
                                          <p:attrName>fillcolor</p:attrName>
                                        </p:attrNameLst>
                                      </p:cBhvr>
                                      <p:to>
                                        <a:srgbClr val="66FB2A"/>
                                      </p:to>
                                    </p:animClr>
                                    <p:set>
                                      <p:cBhvr>
                                        <p:cTn id="79" dur="1000" fill="hold"/>
                                        <p:tgtEl>
                                          <p:spTgt spid="66"/>
                                        </p:tgtEl>
                                        <p:attrNameLst>
                                          <p:attrName>fill.type</p:attrName>
                                        </p:attrNameLst>
                                      </p:cBhvr>
                                      <p:to>
                                        <p:strVal val="solid"/>
                                      </p:to>
                                    </p:set>
                                    <p:set>
                                      <p:cBhvr>
                                        <p:cTn id="80" dur="1000" fill="hold"/>
                                        <p:tgtEl>
                                          <p:spTgt spid="6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VOLTAGE.WAV"/>
                                        </p:tgtEl>
                                      </p:cMediaNode>
                                    </p:audio>
                                  </p:subTnLst>
                                </p:cTn>
                              </p:par>
                              <p:par>
                                <p:cTn id="81" presetID="64" presetClass="path" presetSubtype="0" accel="50000" decel="50000" fill="hold" nodeType="withEffect">
                                  <p:stCondLst>
                                    <p:cond delay="0"/>
                                  </p:stCondLst>
                                  <p:childTnLst>
                                    <p:animMotion origin="layout" path="M -0.00026 -0.43379 L 0.00013 -0.49583 " pathEditMode="relative" rAng="0" ptsTypes="AA">
                                      <p:cBhvr>
                                        <p:cTn id="82"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66"/>
                  </p:tgtEl>
                </p:cond>
              </p:nextCondLst>
            </p:seq>
            <p:seq concurrent="1" nextAc="seek">
              <p:cTn id="83" restart="whenNotActive" fill="hold" evtFilter="cancelBubble" nodeType="interactiveSeq">
                <p:stCondLst>
                  <p:cond evt="onClick" delay="0">
                    <p:tgtEl>
                      <p:spTgt spid="68"/>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1000" fill="hold"/>
                                        <p:tgtEl>
                                          <p:spTgt spid="68"/>
                                        </p:tgtEl>
                                        <p:attrNameLst>
                                          <p:attrName>fillcolor</p:attrName>
                                        </p:attrNameLst>
                                      </p:cBhvr>
                                      <p:to>
                                        <a:srgbClr val="66FB2A"/>
                                      </p:to>
                                    </p:animClr>
                                    <p:set>
                                      <p:cBhvr>
                                        <p:cTn id="88" dur="1000" fill="hold"/>
                                        <p:tgtEl>
                                          <p:spTgt spid="68"/>
                                        </p:tgtEl>
                                        <p:attrNameLst>
                                          <p:attrName>fill.type</p:attrName>
                                        </p:attrNameLst>
                                      </p:cBhvr>
                                      <p:to>
                                        <p:strVal val="solid"/>
                                      </p:to>
                                    </p:set>
                                    <p:set>
                                      <p:cBhvr>
                                        <p:cTn id="89" dur="1000" fill="hold"/>
                                        <p:tgtEl>
                                          <p:spTgt spid="68"/>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4" name="VOLTAGE.WAV"/>
                                        </p:tgtEl>
                                      </p:cMediaNode>
                                    </p:audio>
                                  </p:subTnLst>
                                </p:cTn>
                              </p:par>
                              <p:par>
                                <p:cTn id="90" presetID="64" presetClass="path" presetSubtype="0" accel="50000" decel="50000" fill="hold" nodeType="withEffect">
                                  <p:stCondLst>
                                    <p:cond delay="0"/>
                                  </p:stCondLst>
                                  <p:childTnLst>
                                    <p:animMotion origin="layout" path="M 0.00013 -0.49583 L 0.00039 -0.55787 " pathEditMode="relative" rAng="0" ptsTypes="AA">
                                      <p:cBhvr>
                                        <p:cTn id="91"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68"/>
                  </p:tgtEl>
                </p:cond>
              </p:nextCondLst>
            </p:seq>
            <p:seq concurrent="1" nextAc="seek">
              <p:cTn id="92" restart="whenNotActive" fill="hold" evtFilter="cancelBubble" nodeType="interactiveSeq">
                <p:stCondLst>
                  <p:cond evt="onClick" delay="0">
                    <p:tgtEl>
                      <p:spTgt spid="70"/>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1000" fill="hold"/>
                                        <p:tgtEl>
                                          <p:spTgt spid="70"/>
                                        </p:tgtEl>
                                        <p:attrNameLst>
                                          <p:attrName>fillcolor</p:attrName>
                                        </p:attrNameLst>
                                      </p:cBhvr>
                                      <p:to>
                                        <a:srgbClr val="66FB2A"/>
                                      </p:to>
                                    </p:animClr>
                                    <p:set>
                                      <p:cBhvr>
                                        <p:cTn id="97" dur="1000" fill="hold"/>
                                        <p:tgtEl>
                                          <p:spTgt spid="70"/>
                                        </p:tgtEl>
                                        <p:attrNameLst>
                                          <p:attrName>fill.type</p:attrName>
                                        </p:attrNameLst>
                                      </p:cBhvr>
                                      <p:to>
                                        <p:strVal val="solid"/>
                                      </p:to>
                                    </p:set>
                                    <p:set>
                                      <p:cBhvr>
                                        <p:cTn id="98" dur="1000" fill="hold"/>
                                        <p:tgtEl>
                                          <p:spTgt spid="70"/>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4" name="VOLTAGE.WAV"/>
                                        </p:tgtEl>
                                      </p:cMediaNode>
                                    </p:audio>
                                  </p:subTnLst>
                                </p:cTn>
                              </p:par>
                              <p:par>
                                <p:cTn id="99" presetID="64" presetClass="path" presetSubtype="0" accel="50000" decel="50000" fill="hold" nodeType="withEffect">
                                  <p:stCondLst>
                                    <p:cond delay="0"/>
                                  </p:stCondLst>
                                  <p:childTnLst>
                                    <p:animMotion origin="layout" path="M 0.00039 -0.55787 L 0.00065 -0.62014 " pathEditMode="relative" rAng="0" ptsTypes="AA">
                                      <p:cBhvr>
                                        <p:cTn id="100" dur="750" fill="hold"/>
                                        <p:tgtEl>
                                          <p:spTgt spid="32"/>
                                        </p:tgtEl>
                                        <p:attrNameLst>
                                          <p:attrName>ppt_x</p:attrName>
                                          <p:attrName>ppt_y</p:attrName>
                                        </p:attrNameLst>
                                      </p:cBhvr>
                                      <p:rCtr x="13" y="-3125"/>
                                    </p:animMotion>
                                  </p:childTnLst>
                                </p:cTn>
                              </p:par>
                            </p:childTnLst>
                          </p:cTn>
                        </p:par>
                        <p:par>
                          <p:cTn id="101" fill="hold">
                            <p:stCondLst>
                              <p:cond delay="1000"/>
                            </p:stCondLst>
                            <p:childTnLst>
                              <p:par>
                                <p:cTn id="102" presetID="2" presetClass="entr" presetSubtype="4" fill="hold" grpId="0" nodeType="afterEffect">
                                  <p:stCondLst>
                                    <p:cond delay="0"/>
                                  </p:stCondLst>
                                  <p:iterate type="lt">
                                    <p:tmPct val="0"/>
                                  </p:iterate>
                                  <p:childTnLst>
                                    <p:set>
                                      <p:cBhvr>
                                        <p:cTn id="103" dur="1" fill="hold">
                                          <p:stCondLst>
                                            <p:cond delay="0"/>
                                          </p:stCondLst>
                                        </p:cTn>
                                        <p:tgtEl>
                                          <p:spTgt spid="35"/>
                                        </p:tgtEl>
                                        <p:attrNameLst>
                                          <p:attrName>style.visibility</p:attrName>
                                        </p:attrNameLst>
                                      </p:cBhvr>
                                      <p:to>
                                        <p:strVal val="visible"/>
                                      </p:to>
                                    </p:set>
                                    <p:anim calcmode="lin" valueType="num">
                                      <p:cBhvr additive="base">
                                        <p:cTn id="104" dur="500" fill="hold"/>
                                        <p:tgtEl>
                                          <p:spTgt spid="35"/>
                                        </p:tgtEl>
                                        <p:attrNameLst>
                                          <p:attrName>ppt_x</p:attrName>
                                        </p:attrNameLst>
                                      </p:cBhvr>
                                      <p:tavLst>
                                        <p:tav tm="0">
                                          <p:val>
                                            <p:strVal val="#ppt_x"/>
                                          </p:val>
                                        </p:tav>
                                        <p:tav tm="100000">
                                          <p:val>
                                            <p:strVal val="#ppt_x"/>
                                          </p:val>
                                        </p:tav>
                                      </p:tavLst>
                                    </p:anim>
                                    <p:anim calcmode="lin" valueType="num">
                                      <p:cBhvr additive="base">
                                        <p:cTn id="105"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2"/>
                                            </p:cond>
                                          </p:stCondLst>
                                          <p:endCondLst>
                                            <p:cond evt="onStopAudio" delay="0">
                                              <p:tgtEl>
                                                <p:sldTgt/>
                                              </p:tgtEl>
                                            </p:cond>
                                          </p:endCondLst>
                                        </p:cTn>
                                        <p:tgtEl>
                                          <p:sndTgt r:embed="rId5" name="applause.wav"/>
                                        </p:tgtEl>
                                      </p:cMediaNode>
                                    </p:audio>
                                  </p:subTnLst>
                                </p:cTn>
                              </p:par>
                            </p:childTnLst>
                          </p:cTn>
                        </p:par>
                        <p:par>
                          <p:cTn id="106" fill="hold">
                            <p:stCondLst>
                              <p:cond delay="1500"/>
                            </p:stCondLst>
                            <p:childTnLst>
                              <p:par>
                                <p:cTn id="107" presetID="34" presetClass="emph" presetSubtype="0" repeatCount="indefinite" fill="hold" grpId="1" nodeType="afterEffect">
                                  <p:stCondLst>
                                    <p:cond delay="0"/>
                                  </p:stCondLst>
                                  <p:iterate type="lt">
                                    <p:tmPct val="10000"/>
                                  </p:iterate>
                                  <p:childTnLst>
                                    <p:animMotion origin="layout" path="M 0 4.44444E-6 L 0 -0.07223 " pathEditMode="relative" rAng="0" ptsTypes="AA">
                                      <p:cBhvr>
                                        <p:cTn id="108" dur="250" accel="50000" decel="50000" autoRev="1" fill="hold">
                                          <p:stCondLst>
                                            <p:cond delay="0"/>
                                          </p:stCondLst>
                                        </p:cTn>
                                        <p:tgtEl>
                                          <p:spTgt spid="35"/>
                                        </p:tgtEl>
                                        <p:attrNameLst>
                                          <p:attrName>ppt_x</p:attrName>
                                          <p:attrName>ppt_y</p:attrName>
                                        </p:attrNameLst>
                                      </p:cBhvr>
                                      <p:rCtr x="0" y="-3611"/>
                                    </p:animMotion>
                                    <p:animRot by="1500000">
                                      <p:cBhvr>
                                        <p:cTn id="109" dur="125" fill="hold">
                                          <p:stCondLst>
                                            <p:cond delay="0"/>
                                          </p:stCondLst>
                                        </p:cTn>
                                        <p:tgtEl>
                                          <p:spTgt spid="35"/>
                                        </p:tgtEl>
                                        <p:attrNameLst>
                                          <p:attrName>r</p:attrName>
                                        </p:attrNameLst>
                                      </p:cBhvr>
                                    </p:animRot>
                                    <p:animRot by="-1500000">
                                      <p:cBhvr>
                                        <p:cTn id="110" dur="125" fill="hold">
                                          <p:stCondLst>
                                            <p:cond delay="125"/>
                                          </p:stCondLst>
                                        </p:cTn>
                                        <p:tgtEl>
                                          <p:spTgt spid="35"/>
                                        </p:tgtEl>
                                        <p:attrNameLst>
                                          <p:attrName>r</p:attrName>
                                        </p:attrNameLst>
                                      </p:cBhvr>
                                    </p:animRot>
                                    <p:animRot by="-1500000">
                                      <p:cBhvr>
                                        <p:cTn id="111" dur="125" fill="hold">
                                          <p:stCondLst>
                                            <p:cond delay="250"/>
                                          </p:stCondLst>
                                        </p:cTn>
                                        <p:tgtEl>
                                          <p:spTgt spid="35"/>
                                        </p:tgtEl>
                                        <p:attrNameLst>
                                          <p:attrName>r</p:attrName>
                                        </p:attrNameLst>
                                      </p:cBhvr>
                                    </p:animRot>
                                    <p:animRot by="1500000">
                                      <p:cBhvr>
                                        <p:cTn id="112" dur="125" fill="hold">
                                          <p:stCondLst>
                                            <p:cond delay="375"/>
                                          </p:stCondLst>
                                        </p:cTn>
                                        <p:tgtEl>
                                          <p:spTgt spid="35"/>
                                        </p:tgtEl>
                                        <p:attrNameLst>
                                          <p:attrName>r</p:attrName>
                                        </p:attrNameLst>
                                      </p:cBhvr>
                                    </p:animRot>
                                  </p:childTnLst>
                                </p:cTn>
                              </p:par>
                            </p:childTnLst>
                          </p:cTn>
                        </p:par>
                      </p:childTnLst>
                    </p:cTn>
                  </p:par>
                </p:childTnLst>
              </p:cTn>
              <p:nextCondLst>
                <p:cond evt="onClick" delay="0">
                  <p:tgtEl>
                    <p:spTgt spid="70"/>
                  </p:tgtEl>
                </p:cond>
              </p:nextCondLst>
            </p:seq>
            <p:seq concurrent="1" nextAc="seek">
              <p:cTn id="113" restart="whenNotActive" fill="hold" evtFilter="cancelBubble" nodeType="interactiveSeq">
                <p:stCondLst>
                  <p:cond evt="onClick" delay="0">
                    <p:tgtEl>
                      <p:spTgt spid="405"/>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1000" fill="hold"/>
                                        <p:tgtEl>
                                          <p:spTgt spid="405"/>
                                        </p:tgtEl>
                                        <p:attrNameLst>
                                          <p:attrName>fillcolor</p:attrName>
                                        </p:attrNameLst>
                                      </p:cBhvr>
                                      <p:to>
                                        <a:srgbClr val="1E4E79"/>
                                      </p:to>
                                    </p:animClr>
                                    <p:set>
                                      <p:cBhvr>
                                        <p:cTn id="118" dur="1000" fill="hold"/>
                                        <p:tgtEl>
                                          <p:spTgt spid="405"/>
                                        </p:tgtEl>
                                        <p:attrNameLst>
                                          <p:attrName>fill.type</p:attrName>
                                        </p:attrNameLst>
                                      </p:cBhvr>
                                      <p:to>
                                        <p:strVal val="solid"/>
                                      </p:to>
                                    </p:set>
                                    <p:set>
                                      <p:cBhvr>
                                        <p:cTn id="119" dur="1000" fill="hold"/>
                                        <p:tgtEl>
                                          <p:spTgt spid="405"/>
                                        </p:tgtEl>
                                        <p:attrNameLst>
                                          <p:attrName>fill.on</p:attrName>
                                        </p:attrNameLst>
                                      </p:cBhvr>
                                      <p:to>
                                        <p:strVal val="true"/>
                                      </p:to>
                                    </p:set>
                                  </p:childTnLst>
                                  <p:subTnLst>
                                    <p:audio>
                                      <p:cMediaNode>
                                        <p:cTn display="0" masterRel="sameClick">
                                          <p:stCondLst>
                                            <p:cond evt="begin" delay="0">
                                              <p:tn val="116"/>
                                            </p:cond>
                                          </p:stCondLst>
                                          <p:endCondLst>
                                            <p:cond evt="onStopAudio" delay="0">
                                              <p:tgtEl>
                                                <p:sldTgt/>
                                              </p:tgtEl>
                                            </p:cond>
                                          </p:endCondLst>
                                        </p:cTn>
                                        <p:tgtEl>
                                          <p:sndTgt r:embed="rId4" name="VOLTAGE.WAV"/>
                                        </p:tgtEl>
                                      </p:cMediaNode>
                                    </p:audio>
                                  </p:subTnLst>
                                </p:cTn>
                              </p:par>
                              <p:par>
                                <p:cTn id="120" presetID="47" presetClass="entr" presetSubtype="0" fill="hold" nodeType="with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fade">
                                      <p:cBhvr>
                                        <p:cTn id="122" dur="500"/>
                                        <p:tgtEl>
                                          <p:spTgt spid="32"/>
                                        </p:tgtEl>
                                      </p:cBhvr>
                                    </p:animEffect>
                                    <p:anim calcmode="lin" valueType="num">
                                      <p:cBhvr>
                                        <p:cTn id="123" dur="500" fill="hold"/>
                                        <p:tgtEl>
                                          <p:spTgt spid="32"/>
                                        </p:tgtEl>
                                        <p:attrNameLst>
                                          <p:attrName>ppt_x</p:attrName>
                                        </p:attrNameLst>
                                      </p:cBhvr>
                                      <p:tavLst>
                                        <p:tav tm="0">
                                          <p:val>
                                            <p:strVal val="#ppt_x"/>
                                          </p:val>
                                        </p:tav>
                                        <p:tav tm="100000">
                                          <p:val>
                                            <p:strVal val="#ppt_x"/>
                                          </p:val>
                                        </p:tav>
                                      </p:tavLst>
                                    </p:anim>
                                    <p:anim calcmode="lin" valueType="num">
                                      <p:cBhvr>
                                        <p:cTn id="124"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05"/>
                  </p:tgtEl>
                </p:cond>
              </p:nextCondLst>
            </p:seq>
            <p:seq concurrent="1" nextAc="seek">
              <p:cTn id="125" restart="whenNotActive" fill="hold" evtFilter="cancelBubble" nodeType="interactiveSeq">
                <p:stCondLst>
                  <p:cond evt="onClick" delay="0">
                    <p:tgtEl>
                      <p:spTgt spid="550"/>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grpId="0" nodeType="clickEffect">
                                  <p:stCondLst>
                                    <p:cond delay="0"/>
                                  </p:stCondLst>
                                  <p:childTnLst>
                                    <p:set>
                                      <p:cBhvr>
                                        <p:cTn id="129" dur="1" fill="hold">
                                          <p:stCondLst>
                                            <p:cond delay="0"/>
                                          </p:stCondLst>
                                        </p:cTn>
                                        <p:tgtEl>
                                          <p:spTgt spid="550"/>
                                        </p:tgtEl>
                                        <p:attrNameLst>
                                          <p:attrName>style.visibility</p:attrName>
                                        </p:attrNameLst>
                                      </p:cBhvr>
                                      <p:to>
                                        <p:strVal val="hidden"/>
                                      </p:to>
                                    </p:set>
                                  </p:childTnLst>
                                </p:cTn>
                              </p:par>
                              <p:par>
                                <p:cTn id="130" presetID="10" presetClass="entr" presetSubtype="0" fill="hold" grpId="0" nodeType="withEffect">
                                  <p:stCondLst>
                                    <p:cond delay="0"/>
                                  </p:stCondLst>
                                  <p:childTnLst>
                                    <p:set>
                                      <p:cBhvr>
                                        <p:cTn id="131" dur="1" fill="hold">
                                          <p:stCondLst>
                                            <p:cond delay="0"/>
                                          </p:stCondLst>
                                        </p:cTn>
                                        <p:tgtEl>
                                          <p:spTgt spid="408"/>
                                        </p:tgtEl>
                                        <p:attrNameLst>
                                          <p:attrName>style.visibility</p:attrName>
                                        </p:attrNameLst>
                                      </p:cBhvr>
                                      <p:to>
                                        <p:strVal val="visible"/>
                                      </p:to>
                                    </p:set>
                                    <p:animEffect transition="in" filter="fade">
                                      <p:cBhvr>
                                        <p:cTn id="132" dur="1000"/>
                                        <p:tgtEl>
                                          <p:spTgt spid="408"/>
                                        </p:tgtEl>
                                      </p:cBhvr>
                                    </p:animEffect>
                                  </p:childTnLst>
                                  <p:subTnLst>
                                    <p:audio>
                                      <p:cMediaNode>
                                        <p:cTn display="0" masterRel="sameClick">
                                          <p:stCondLst>
                                            <p:cond evt="begin" delay="0">
                                              <p:tn val="130"/>
                                            </p:cond>
                                          </p:stCondLst>
                                          <p:endCondLst>
                                            <p:cond evt="onStopAudio" delay="0">
                                              <p:tgtEl>
                                                <p:sldTgt/>
                                              </p:tgtEl>
                                            </p:cond>
                                          </p:endCondLst>
                                        </p:cTn>
                                        <p:tgtEl>
                                          <p:sndTgt r:embed="rId6" name="BREEZE.WAV"/>
                                        </p:tgtEl>
                                      </p:cMediaNode>
                                    </p:audio>
                                  </p:subTnLst>
                                </p:cTn>
                              </p:par>
                              <p:par>
                                <p:cTn id="133" presetID="1" presetClass="mediacall" presetSubtype="0" fill="hold" nodeType="withEffect">
                                  <p:stCondLst>
                                    <p:cond delay="0"/>
                                  </p:stCondLst>
                                  <p:childTnLst>
                                    <p:cmd type="call" cmd="playFrom(0.0)">
                                      <p:cBhvr>
                                        <p:cTn id="134" dur="122299" fill="hold"/>
                                        <p:tgtEl>
                                          <p:spTgt spid="174"/>
                                        </p:tgtEl>
                                      </p:cBhvr>
                                    </p:cmd>
                                  </p:childTnLst>
                                </p:cTn>
                              </p:par>
                            </p:childTnLst>
                          </p:cTn>
                        </p:par>
                      </p:childTnLst>
                    </p:cTn>
                  </p:par>
                </p:childTnLst>
              </p:cTn>
              <p:nextCondLst>
                <p:cond evt="onClick" delay="0">
                  <p:tgtEl>
                    <p:spTgt spid="550"/>
                  </p:tgtEl>
                </p:cond>
              </p:nextCondLst>
            </p:seq>
            <p:seq concurrent="1" nextAc="seek">
              <p:cTn id="135" restart="whenNotActive" fill="hold" evtFilter="cancelBubble" nodeType="interactiveSeq">
                <p:stCondLst>
                  <p:cond evt="onClick" delay="0">
                    <p:tgtEl>
                      <p:spTgt spid="409"/>
                    </p:tgtEl>
                  </p:cond>
                </p:stCondLst>
                <p:endSync evt="end" delay="0">
                  <p:rtn val="all"/>
                </p:endSync>
                <p:childTnLst>
                  <p:par>
                    <p:cTn id="136" fill="hold">
                      <p:stCondLst>
                        <p:cond delay="0"/>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410"/>
                                        </p:tgtEl>
                                        <p:attrNameLst>
                                          <p:attrName>style.visibility</p:attrName>
                                        </p:attrNameLst>
                                      </p:cBhvr>
                                      <p:to>
                                        <p:strVal val="visible"/>
                                      </p:to>
                                    </p:set>
                                    <p:animEffect transition="in" filter="fade">
                                      <p:cBhvr>
                                        <p:cTn id="140" dur="1000"/>
                                        <p:tgtEl>
                                          <p:spTgt spid="410"/>
                                        </p:tgtEl>
                                      </p:cBhvr>
                                    </p:animEffect>
                                  </p:childTnLst>
                                  <p:subTnLst>
                                    <p:audio>
                                      <p:cMediaNode>
                                        <p:cTn display="0" masterRel="sameClick">
                                          <p:stCondLst>
                                            <p:cond evt="begin" delay="0">
                                              <p:tn val="138"/>
                                            </p:cond>
                                          </p:stCondLst>
                                          <p:endCondLst>
                                            <p:cond evt="onStopAudio" delay="0">
                                              <p:tgtEl>
                                                <p:sldTgt/>
                                              </p:tgtEl>
                                            </p:cond>
                                          </p:endCondLst>
                                        </p:cTn>
                                        <p:tgtEl>
                                          <p:sndTgt r:embed="rId6" name="BREEZE.WAV"/>
                                        </p:tgtEl>
                                      </p:cMediaNode>
                                    </p:audio>
                                  </p:sub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411"/>
                                        </p:tgtEl>
                                        <p:attrNameLst>
                                          <p:attrName>style.visibility</p:attrName>
                                        </p:attrNameLst>
                                      </p:cBhvr>
                                      <p:to>
                                        <p:strVal val="visible"/>
                                      </p:to>
                                    </p:set>
                                    <p:animEffect transition="in" filter="fade">
                                      <p:cBhvr>
                                        <p:cTn id="145" dur="1000"/>
                                        <p:tgtEl>
                                          <p:spTgt spid="411"/>
                                        </p:tgtEl>
                                      </p:cBhvr>
                                    </p:animEffect>
                                  </p:childTnLst>
                                  <p:subTnLst>
                                    <p:audio>
                                      <p:cMediaNode>
                                        <p:cTn display="0" masterRel="sameClick">
                                          <p:stCondLst>
                                            <p:cond evt="begin" delay="0">
                                              <p:tn val="143"/>
                                            </p:cond>
                                          </p:stCondLst>
                                          <p:endCondLst>
                                            <p:cond evt="onStopAudio" delay="0">
                                              <p:tgtEl>
                                                <p:sldTgt/>
                                              </p:tgtEl>
                                            </p:cond>
                                          </p:endCondLst>
                                        </p:cTn>
                                        <p:tgtEl>
                                          <p:sndTgt r:embed="rId6" name="BREEZE.WAV"/>
                                        </p:tgtEl>
                                      </p:cMediaNode>
                                    </p:audio>
                                  </p:sub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412"/>
                                        </p:tgtEl>
                                        <p:attrNameLst>
                                          <p:attrName>style.visibility</p:attrName>
                                        </p:attrNameLst>
                                      </p:cBhvr>
                                      <p:to>
                                        <p:strVal val="visible"/>
                                      </p:to>
                                    </p:set>
                                    <p:animEffect transition="in" filter="fade">
                                      <p:cBhvr>
                                        <p:cTn id="150" dur="1000"/>
                                        <p:tgtEl>
                                          <p:spTgt spid="412"/>
                                        </p:tgtEl>
                                      </p:cBhvr>
                                    </p:animEffect>
                                  </p:childTnLst>
                                  <p:subTnLst>
                                    <p:audio>
                                      <p:cMediaNode>
                                        <p:cTn display="0" masterRel="sameClick">
                                          <p:stCondLst>
                                            <p:cond evt="begin" delay="0">
                                              <p:tn val="148"/>
                                            </p:cond>
                                          </p:stCondLst>
                                          <p:endCondLst>
                                            <p:cond evt="onStopAudio" delay="0">
                                              <p:tgtEl>
                                                <p:sldTgt/>
                                              </p:tgtEl>
                                            </p:cond>
                                          </p:endCondLst>
                                        </p:cTn>
                                        <p:tgtEl>
                                          <p:sndTgt r:embed="rId6" name="BREEZE.WAV"/>
                                        </p:tgtEl>
                                      </p:cMediaNode>
                                    </p:audio>
                                  </p:sub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413"/>
                                        </p:tgtEl>
                                        <p:attrNameLst>
                                          <p:attrName>style.visibility</p:attrName>
                                        </p:attrNameLst>
                                      </p:cBhvr>
                                      <p:to>
                                        <p:strVal val="visible"/>
                                      </p:to>
                                    </p:set>
                                    <p:animEffect transition="in" filter="fade">
                                      <p:cBhvr>
                                        <p:cTn id="155" dur="1000"/>
                                        <p:tgtEl>
                                          <p:spTgt spid="413"/>
                                        </p:tgtEl>
                                      </p:cBhvr>
                                    </p:animEffect>
                                  </p:childTnLst>
                                  <p:subTnLst>
                                    <p:audio>
                                      <p:cMediaNode>
                                        <p:cTn display="0" masterRel="sameClick">
                                          <p:stCondLst>
                                            <p:cond evt="begin" delay="0">
                                              <p:tn val="153"/>
                                            </p:cond>
                                          </p:stCondLst>
                                          <p:endCondLst>
                                            <p:cond evt="onStopAudio" delay="0">
                                              <p:tgtEl>
                                                <p:sldTgt/>
                                              </p:tgtEl>
                                            </p:cond>
                                          </p:endCondLst>
                                        </p:cTn>
                                        <p:tgtEl>
                                          <p:sndTgt r:embed="rId6" name="BREEZE.WAV"/>
                                        </p:tgtEl>
                                      </p:cMediaNode>
                                    </p:audio>
                                  </p:sub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414"/>
                                        </p:tgtEl>
                                        <p:attrNameLst>
                                          <p:attrName>style.visibility</p:attrName>
                                        </p:attrNameLst>
                                      </p:cBhvr>
                                      <p:to>
                                        <p:strVal val="visible"/>
                                      </p:to>
                                    </p:set>
                                    <p:animEffect transition="in" filter="fade">
                                      <p:cBhvr>
                                        <p:cTn id="160" dur="1000"/>
                                        <p:tgtEl>
                                          <p:spTgt spid="414"/>
                                        </p:tgtEl>
                                      </p:cBhvr>
                                    </p:animEffect>
                                  </p:childTnLst>
                                  <p:subTnLst>
                                    <p:audio>
                                      <p:cMediaNode>
                                        <p:cTn display="0" masterRel="sameClick">
                                          <p:stCondLst>
                                            <p:cond evt="begin" delay="0">
                                              <p:tn val="158"/>
                                            </p:cond>
                                          </p:stCondLst>
                                          <p:endCondLst>
                                            <p:cond evt="onStopAudio" delay="0">
                                              <p:tgtEl>
                                                <p:sldTgt/>
                                              </p:tgtEl>
                                            </p:cond>
                                          </p:endCondLst>
                                        </p:cTn>
                                        <p:tgtEl>
                                          <p:sndTgt r:embed="rId6" name="BREEZE.WAV"/>
                                        </p:tgtEl>
                                      </p:cMediaNode>
                                    </p:audio>
                                  </p:sub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415"/>
                                        </p:tgtEl>
                                        <p:attrNameLst>
                                          <p:attrName>style.visibility</p:attrName>
                                        </p:attrNameLst>
                                      </p:cBhvr>
                                      <p:to>
                                        <p:strVal val="visible"/>
                                      </p:to>
                                    </p:set>
                                    <p:animEffect transition="in" filter="fade">
                                      <p:cBhvr>
                                        <p:cTn id="165" dur="1000"/>
                                        <p:tgtEl>
                                          <p:spTgt spid="415"/>
                                        </p:tgtEl>
                                      </p:cBhvr>
                                    </p:animEffect>
                                  </p:childTnLst>
                                  <p:subTnLst>
                                    <p:audio>
                                      <p:cMediaNode>
                                        <p:cTn display="0" masterRel="sameClick">
                                          <p:stCondLst>
                                            <p:cond evt="begin" delay="0">
                                              <p:tn val="163"/>
                                            </p:cond>
                                          </p:stCondLst>
                                          <p:endCondLst>
                                            <p:cond evt="onStopAudio" delay="0">
                                              <p:tgtEl>
                                                <p:sldTgt/>
                                              </p:tgtEl>
                                            </p:cond>
                                          </p:endCondLst>
                                        </p:cTn>
                                        <p:tgtEl>
                                          <p:sndTgt r:embed="rId6" name="BREEZE.WAV"/>
                                        </p:tgtEl>
                                      </p:cMediaNode>
                                    </p:audio>
                                  </p:sub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grpId="0" nodeType="clickEffect">
                                  <p:stCondLst>
                                    <p:cond delay="0"/>
                                  </p:stCondLst>
                                  <p:childTnLst>
                                    <p:set>
                                      <p:cBhvr>
                                        <p:cTn id="169" dur="1" fill="hold">
                                          <p:stCondLst>
                                            <p:cond delay="0"/>
                                          </p:stCondLst>
                                        </p:cTn>
                                        <p:tgtEl>
                                          <p:spTgt spid="416"/>
                                        </p:tgtEl>
                                        <p:attrNameLst>
                                          <p:attrName>style.visibility</p:attrName>
                                        </p:attrNameLst>
                                      </p:cBhvr>
                                      <p:to>
                                        <p:strVal val="visible"/>
                                      </p:to>
                                    </p:set>
                                    <p:animEffect transition="in" filter="fade">
                                      <p:cBhvr>
                                        <p:cTn id="170" dur="1000"/>
                                        <p:tgtEl>
                                          <p:spTgt spid="416"/>
                                        </p:tgtEl>
                                      </p:cBhvr>
                                    </p:animEffect>
                                  </p:childTnLst>
                                  <p:subTnLst>
                                    <p:audio>
                                      <p:cMediaNode>
                                        <p:cTn display="0" masterRel="sameClick">
                                          <p:stCondLst>
                                            <p:cond evt="begin" delay="0">
                                              <p:tn val="168"/>
                                            </p:cond>
                                          </p:stCondLst>
                                          <p:endCondLst>
                                            <p:cond evt="onStopAudio" delay="0">
                                              <p:tgtEl>
                                                <p:sldTgt/>
                                              </p:tgtEl>
                                            </p:cond>
                                          </p:endCondLst>
                                        </p:cTn>
                                        <p:tgtEl>
                                          <p:sndTgt r:embed="rId6" name="BREEZE.WAV"/>
                                        </p:tgtEl>
                                      </p:cMediaNode>
                                    </p:audio>
                                  </p:sub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grpId="0" nodeType="clickEffect">
                                  <p:stCondLst>
                                    <p:cond delay="0"/>
                                  </p:stCondLst>
                                  <p:childTnLst>
                                    <p:set>
                                      <p:cBhvr>
                                        <p:cTn id="174" dur="1" fill="hold">
                                          <p:stCondLst>
                                            <p:cond delay="0"/>
                                          </p:stCondLst>
                                        </p:cTn>
                                        <p:tgtEl>
                                          <p:spTgt spid="417"/>
                                        </p:tgtEl>
                                        <p:attrNameLst>
                                          <p:attrName>style.visibility</p:attrName>
                                        </p:attrNameLst>
                                      </p:cBhvr>
                                      <p:to>
                                        <p:strVal val="visible"/>
                                      </p:to>
                                    </p:set>
                                    <p:animEffect transition="in" filter="fade">
                                      <p:cBhvr>
                                        <p:cTn id="175" dur="1000"/>
                                        <p:tgtEl>
                                          <p:spTgt spid="417"/>
                                        </p:tgtEl>
                                      </p:cBhvr>
                                    </p:animEffect>
                                  </p:childTnLst>
                                  <p:subTnLst>
                                    <p:audio>
                                      <p:cMediaNode>
                                        <p:cTn display="0" masterRel="sameClick">
                                          <p:stCondLst>
                                            <p:cond evt="begin" delay="0">
                                              <p:tn val="173"/>
                                            </p:cond>
                                          </p:stCondLst>
                                          <p:endCondLst>
                                            <p:cond evt="onStopAudio" delay="0">
                                              <p:tgtEl>
                                                <p:sldTgt/>
                                              </p:tgtEl>
                                            </p:cond>
                                          </p:endCondLst>
                                        </p:cTn>
                                        <p:tgtEl>
                                          <p:sndTgt r:embed="rId6" name="BREEZE.WAV"/>
                                        </p:tgtEl>
                                      </p:cMediaNode>
                                    </p:audio>
                                  </p:sub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418"/>
                                        </p:tgtEl>
                                        <p:attrNameLst>
                                          <p:attrName>style.visibility</p:attrName>
                                        </p:attrNameLst>
                                      </p:cBhvr>
                                      <p:to>
                                        <p:strVal val="visible"/>
                                      </p:to>
                                    </p:set>
                                    <p:animEffect transition="in" filter="fade">
                                      <p:cBhvr>
                                        <p:cTn id="180" dur="1000"/>
                                        <p:tgtEl>
                                          <p:spTgt spid="418"/>
                                        </p:tgtEl>
                                      </p:cBhvr>
                                    </p:animEffect>
                                  </p:childTnLst>
                                  <p:subTnLst>
                                    <p:audio>
                                      <p:cMediaNode>
                                        <p:cTn display="0" masterRel="sameClick">
                                          <p:stCondLst>
                                            <p:cond evt="begin" delay="0">
                                              <p:tn val="178"/>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409"/>
                  </p:tgtEl>
                </p:cond>
              </p:nextCondLst>
            </p:seq>
            <p:video>
              <p:cMediaNode vol="80000">
                <p:cTn id="181" fill="hold" display="0">
                  <p:stCondLst>
                    <p:cond delay="indefinite"/>
                  </p:stCondLst>
                </p:cTn>
                <p:tgtEl>
                  <p:spTgt spid="174"/>
                </p:tgtEl>
              </p:cMediaNode>
            </p:video>
          </p:childTnLst>
        </p:cTn>
      </p:par>
    </p:tnLst>
    <p:bldLst>
      <p:bldP spid="408"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550" grpId="0" animBg="1"/>
      <p:bldP spid="35" grpId="0"/>
      <p:bldP spid="35"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08" name="Q1">
            <a:extLst>
              <a:ext uri="{FF2B5EF4-FFF2-40B4-BE49-F238E27FC236}">
                <a16:creationId xmlns:a16="http://schemas.microsoft.com/office/drawing/2014/main" id="{B3DB058A-7F39-4989-A89A-565B4C7702EB}"/>
              </a:ext>
            </a:extLst>
          </p:cNvPr>
          <p:cNvSpPr/>
          <p:nvPr/>
        </p:nvSpPr>
        <p:spPr>
          <a:xfrm>
            <a:off x="2842075" y="7482394"/>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1: </a:t>
            </a:r>
            <a:r>
              <a:rPr lang="en-US" sz="4200" dirty="0">
                <a:solidFill>
                  <a:prstClr val="white"/>
                </a:solidFill>
                <a:latin typeface="Arial" pitchFamily="34" charset="0"/>
                <a:cs typeface="Arial" pitchFamily="34" charset="0"/>
              </a:rPr>
              <a:t>Tuyến nội tiết đóng vai trò điều hòa</a:t>
            </a:r>
          </a:p>
          <a:p>
            <a:pPr algn="ctr" defTabSz="1371464">
              <a:defRPr/>
            </a:pPr>
            <a:r>
              <a:rPr lang="en-US" sz="4200" dirty="0">
                <a:solidFill>
                  <a:prstClr val="white"/>
                </a:solidFill>
                <a:latin typeface="Arial" pitchFamily="34" charset="0"/>
                <a:cs typeface="Arial" pitchFamily="34" charset="0"/>
              </a:rPr>
              <a:t> hoạt động của nhiều tuyến nội tiết khác</a:t>
            </a:r>
            <a:endParaRPr lang="en-US" sz="4200" b="1" dirty="0">
              <a:solidFill>
                <a:prstClr val="white"/>
              </a:solidFill>
              <a:latin typeface="Arial" pitchFamily="34" charset="0"/>
              <a:cs typeface="Arial" pitchFamily="34" charset="0"/>
            </a:endParaRPr>
          </a:p>
        </p:txBody>
      </p:sp>
      <p:sp>
        <p:nvSpPr>
          <p:cNvPr id="410" name="Q2">
            <a:extLst>
              <a:ext uri="{FF2B5EF4-FFF2-40B4-BE49-F238E27FC236}">
                <a16:creationId xmlns:a16="http://schemas.microsoft.com/office/drawing/2014/main" id="{FDFBE095-7E10-4FD6-878E-C5E20FAD6656}"/>
              </a:ext>
            </a:extLst>
          </p:cNvPr>
          <p:cNvSpPr/>
          <p:nvPr/>
        </p:nvSpPr>
        <p:spPr>
          <a:xfrm>
            <a:off x="2872216" y="7485010"/>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2: </a:t>
            </a:r>
            <a:r>
              <a:rPr lang="en-US" sz="4200" dirty="0">
                <a:solidFill>
                  <a:prstClr val="white"/>
                </a:solidFill>
                <a:latin typeface="Arial" pitchFamily="34" charset="0"/>
                <a:cs typeface="Arial" pitchFamily="34" charset="0"/>
              </a:rPr>
              <a:t>Tuyến giáp là tuyến nội tiết hay ngoại tiết?</a:t>
            </a:r>
            <a:endParaRPr lang="en-US" sz="4200" b="1" dirty="0">
              <a:solidFill>
                <a:prstClr val="white"/>
              </a:solidFill>
              <a:latin typeface="Arial" pitchFamily="34" charset="0"/>
              <a:cs typeface="Arial" pitchFamily="34" charset="0"/>
            </a:endParaRPr>
          </a:p>
        </p:txBody>
      </p:sp>
      <p:sp>
        <p:nvSpPr>
          <p:cNvPr id="411" name="Q3">
            <a:extLst>
              <a:ext uri="{FF2B5EF4-FFF2-40B4-BE49-F238E27FC236}">
                <a16:creationId xmlns:a16="http://schemas.microsoft.com/office/drawing/2014/main" id="{5A0C38EA-A0E3-400A-9442-B83F7A56B225}"/>
              </a:ext>
            </a:extLst>
          </p:cNvPr>
          <p:cNvSpPr/>
          <p:nvPr/>
        </p:nvSpPr>
        <p:spPr>
          <a:xfrm>
            <a:off x="2891533" y="7496060"/>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3: </a:t>
            </a:r>
            <a:r>
              <a:rPr lang="en-US" sz="4200" dirty="0">
                <a:solidFill>
                  <a:prstClr val="white"/>
                </a:solidFill>
                <a:latin typeface="Arial" pitchFamily="34" charset="0"/>
                <a:cs typeface="Arial" pitchFamily="34" charset="0"/>
              </a:rPr>
              <a:t>Loại Hormon tuyến Yên tiết ra ảnh hưởng đến cơ và xương? </a:t>
            </a:r>
            <a:endParaRPr lang="en-US" sz="4200" b="1" dirty="0">
              <a:solidFill>
                <a:prstClr val="white"/>
              </a:solidFill>
              <a:latin typeface="Arial" pitchFamily="34" charset="0"/>
              <a:cs typeface="Arial" pitchFamily="34" charset="0"/>
            </a:endParaRPr>
          </a:p>
        </p:txBody>
      </p:sp>
      <p:sp>
        <p:nvSpPr>
          <p:cNvPr id="412" name="Q4">
            <a:extLst>
              <a:ext uri="{FF2B5EF4-FFF2-40B4-BE49-F238E27FC236}">
                <a16:creationId xmlns:a16="http://schemas.microsoft.com/office/drawing/2014/main" id="{AD832735-102C-46EB-BA98-B08D4A0D8454}"/>
              </a:ext>
            </a:extLst>
          </p:cNvPr>
          <p:cNvSpPr/>
          <p:nvPr/>
        </p:nvSpPr>
        <p:spPr>
          <a:xfrm>
            <a:off x="2903569" y="7476742"/>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4: </a:t>
            </a:r>
            <a:r>
              <a:rPr lang="en-US" sz="4200" dirty="0">
                <a:solidFill>
                  <a:prstClr val="white"/>
                </a:solidFill>
                <a:latin typeface="Arial" pitchFamily="34" charset="0"/>
                <a:cs typeface="Arial" pitchFamily="34" charset="0"/>
              </a:rPr>
              <a:t>Tuyến trên thận có thể tiết ra loại Hormone nào?</a:t>
            </a:r>
            <a:endParaRPr lang="en-US" sz="4200" b="1" dirty="0">
              <a:solidFill>
                <a:prstClr val="white"/>
              </a:solidFill>
              <a:latin typeface="Arial" pitchFamily="34" charset="0"/>
              <a:cs typeface="Arial" pitchFamily="34" charset="0"/>
            </a:endParaRPr>
          </a:p>
        </p:txBody>
      </p:sp>
      <p:sp>
        <p:nvSpPr>
          <p:cNvPr id="413" name="Q5">
            <a:extLst>
              <a:ext uri="{FF2B5EF4-FFF2-40B4-BE49-F238E27FC236}">
                <a16:creationId xmlns:a16="http://schemas.microsoft.com/office/drawing/2014/main" id="{3583678D-71F4-4598-9CD7-E3303390264D}"/>
              </a:ext>
            </a:extLst>
          </p:cNvPr>
          <p:cNvSpPr/>
          <p:nvPr/>
        </p:nvSpPr>
        <p:spPr>
          <a:xfrm>
            <a:off x="2903569" y="7465432"/>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5: </a:t>
            </a:r>
            <a:r>
              <a:rPr lang="en-US" sz="4200" dirty="0">
                <a:solidFill>
                  <a:prstClr val="white"/>
                </a:solidFill>
                <a:latin typeface="Arial" pitchFamily="34" charset="0"/>
                <a:cs typeface="Arial" pitchFamily="34" charset="0"/>
              </a:rPr>
              <a:t>Trong các tuyến nội tiết sau, tuyến nào là tuyến pha: Tuyến yên, tuyến sinh dục, tuyến tụy</a:t>
            </a:r>
          </a:p>
        </p:txBody>
      </p:sp>
      <p:sp>
        <p:nvSpPr>
          <p:cNvPr id="414" name="Q6">
            <a:extLst>
              <a:ext uri="{FF2B5EF4-FFF2-40B4-BE49-F238E27FC236}">
                <a16:creationId xmlns:a16="http://schemas.microsoft.com/office/drawing/2014/main" id="{C43BFAA6-060C-4768-A8C0-60E533310862}"/>
              </a:ext>
            </a:extLst>
          </p:cNvPr>
          <p:cNvSpPr/>
          <p:nvPr/>
        </p:nvSpPr>
        <p:spPr>
          <a:xfrm>
            <a:off x="2884250" y="7506329"/>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6: </a:t>
            </a:r>
            <a:r>
              <a:rPr lang="en-US" sz="4200" dirty="0">
                <a:solidFill>
                  <a:prstClr val="white"/>
                </a:solidFill>
                <a:latin typeface="Arial" pitchFamily="34" charset="0"/>
                <a:cs typeface="Arial" pitchFamily="34" charset="0"/>
              </a:rPr>
              <a:t>Hoocmôn insulin do tuyến tuỵ tiết ra có </a:t>
            </a:r>
          </a:p>
          <a:p>
            <a:pPr algn="ctr" defTabSz="1371464">
              <a:defRPr/>
            </a:pPr>
            <a:r>
              <a:rPr lang="en-US" sz="4200" dirty="0">
                <a:solidFill>
                  <a:prstClr val="white"/>
                </a:solidFill>
                <a:latin typeface="Arial" pitchFamily="34" charset="0"/>
                <a:cs typeface="Arial" pitchFamily="34" charset="0"/>
              </a:rPr>
              <a:t>tác dụng sinh lí như thế nào?</a:t>
            </a:r>
            <a:endParaRPr lang="en-US" sz="4200" b="1" dirty="0">
              <a:solidFill>
                <a:prstClr val="white">
                  <a:lumMod val="95000"/>
                </a:prstClr>
              </a:solidFill>
              <a:latin typeface="Arial" pitchFamily="34" charset="0"/>
              <a:cs typeface="Arial" pitchFamily="34" charset="0"/>
            </a:endParaRPr>
          </a:p>
        </p:txBody>
      </p:sp>
      <p:sp>
        <p:nvSpPr>
          <p:cNvPr id="415" name="Q7">
            <a:extLst>
              <a:ext uri="{FF2B5EF4-FFF2-40B4-BE49-F238E27FC236}">
                <a16:creationId xmlns:a16="http://schemas.microsoft.com/office/drawing/2014/main" id="{D95E524B-BCEB-4127-9132-83A3A4FB2433}"/>
              </a:ext>
            </a:extLst>
          </p:cNvPr>
          <p:cNvSpPr/>
          <p:nvPr/>
        </p:nvSpPr>
        <p:spPr>
          <a:xfrm>
            <a:off x="2864931" y="7490698"/>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7: </a:t>
            </a:r>
            <a:r>
              <a:rPr lang="en-US" sz="4200" dirty="0">
                <a:solidFill>
                  <a:prstClr val="white"/>
                </a:solidFill>
                <a:latin typeface="Arial" pitchFamily="34" charset="0"/>
                <a:cs typeface="Arial" pitchFamily="34" charset="0"/>
              </a:rPr>
              <a:t>Tuyến sinh dục sẽ tiết Hormone gây ra </a:t>
            </a:r>
          </a:p>
          <a:p>
            <a:pPr algn="ctr" defTabSz="1371464">
              <a:defRPr/>
            </a:pPr>
            <a:r>
              <a:rPr lang="en-US" sz="4200" dirty="0">
                <a:solidFill>
                  <a:prstClr val="white"/>
                </a:solidFill>
                <a:latin typeface="Arial" pitchFamily="34" charset="0"/>
                <a:cs typeface="Arial" pitchFamily="34" charset="0"/>
              </a:rPr>
              <a:t>những biến đổi tuổi dậy thì ở nam hay nữ?</a:t>
            </a:r>
            <a:endParaRPr lang="en-US" sz="4200" b="1" dirty="0">
              <a:solidFill>
                <a:prstClr val="white"/>
              </a:solidFill>
              <a:latin typeface="Arial" pitchFamily="34" charset="0"/>
              <a:cs typeface="Arial" pitchFamily="34" charset="0"/>
            </a:endParaRPr>
          </a:p>
        </p:txBody>
      </p:sp>
      <p:sp>
        <p:nvSpPr>
          <p:cNvPr id="416" name="Q8">
            <a:extLst>
              <a:ext uri="{FF2B5EF4-FFF2-40B4-BE49-F238E27FC236}">
                <a16:creationId xmlns:a16="http://schemas.microsoft.com/office/drawing/2014/main" id="{9464EF76-0C7F-4D29-9282-174A4DF5822A}"/>
              </a:ext>
            </a:extLst>
          </p:cNvPr>
          <p:cNvSpPr/>
          <p:nvPr/>
        </p:nvSpPr>
        <p:spPr>
          <a:xfrm>
            <a:off x="2884250" y="7484750"/>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8: </a:t>
            </a:r>
            <a:r>
              <a:rPr lang="en-US" sz="4200" dirty="0">
                <a:solidFill>
                  <a:prstClr val="white"/>
                </a:solidFill>
                <a:latin typeface="Arial" pitchFamily="34" charset="0"/>
                <a:cs typeface="Arial" pitchFamily="34" charset="0"/>
              </a:rPr>
              <a:t>Loại Hormone kích thích sự phát triển và rụng trứng?</a:t>
            </a:r>
            <a:endParaRPr lang="en-US" sz="4200" b="1" dirty="0">
              <a:solidFill>
                <a:prstClr val="white"/>
              </a:solidFill>
              <a:latin typeface="Arial" pitchFamily="34" charset="0"/>
              <a:cs typeface="Arial" pitchFamily="34" charset="0"/>
            </a:endParaRPr>
          </a:p>
        </p:txBody>
      </p:sp>
      <p:sp>
        <p:nvSpPr>
          <p:cNvPr id="417" name="Q9">
            <a:extLst>
              <a:ext uri="{FF2B5EF4-FFF2-40B4-BE49-F238E27FC236}">
                <a16:creationId xmlns:a16="http://schemas.microsoft.com/office/drawing/2014/main" id="{4D0FBCC3-BC73-43A6-AA80-7B53CC2E90CB}"/>
              </a:ext>
            </a:extLst>
          </p:cNvPr>
          <p:cNvSpPr/>
          <p:nvPr/>
        </p:nvSpPr>
        <p:spPr>
          <a:xfrm>
            <a:off x="2885962" y="7478405"/>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9: </a:t>
            </a:r>
            <a:r>
              <a:rPr lang="en-US" sz="4200" dirty="0">
                <a:solidFill>
                  <a:prstClr val="white"/>
                </a:solidFill>
                <a:latin typeface="Arial" pitchFamily="34" charset="0"/>
                <a:cs typeface="Arial" pitchFamily="34" charset="0"/>
              </a:rPr>
              <a:t>Thiếu Iodine sẽ ảnh hưởng trực tiếp đến </a:t>
            </a:r>
          </a:p>
          <a:p>
            <a:pPr algn="ctr" defTabSz="1371464">
              <a:defRPr/>
            </a:pPr>
            <a:r>
              <a:rPr lang="en-US" sz="4200" dirty="0">
                <a:solidFill>
                  <a:prstClr val="white"/>
                </a:solidFill>
                <a:latin typeface="Arial" pitchFamily="34" charset="0"/>
                <a:cs typeface="Arial" pitchFamily="34" charset="0"/>
              </a:rPr>
              <a:t>tuyến nội tiết nào? </a:t>
            </a:r>
            <a:endParaRPr lang="en-US" sz="4200" b="1" dirty="0">
              <a:solidFill>
                <a:prstClr val="white"/>
              </a:solidFill>
              <a:latin typeface="Arial" pitchFamily="34" charset="0"/>
              <a:cs typeface="Arial" pitchFamily="34" charset="0"/>
            </a:endParaRPr>
          </a:p>
        </p:txBody>
      </p:sp>
      <p:sp>
        <p:nvSpPr>
          <p:cNvPr id="418" name="Q10">
            <a:extLst>
              <a:ext uri="{FF2B5EF4-FFF2-40B4-BE49-F238E27FC236}">
                <a16:creationId xmlns:a16="http://schemas.microsoft.com/office/drawing/2014/main" id="{2FD38172-095B-4012-8805-D3EAB0E3B197}"/>
              </a:ext>
            </a:extLst>
          </p:cNvPr>
          <p:cNvSpPr/>
          <p:nvPr/>
        </p:nvSpPr>
        <p:spPr>
          <a:xfrm>
            <a:off x="2942206" y="7467734"/>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10: </a:t>
            </a:r>
            <a:r>
              <a:rPr lang="en-US" sz="4200" dirty="0">
                <a:solidFill>
                  <a:prstClr val="white"/>
                </a:solidFill>
                <a:latin typeface="Arial" pitchFamily="34" charset="0"/>
                <a:cs typeface="Arial" pitchFamily="34" charset="0"/>
              </a:rPr>
              <a:t>Mỗi loại Hormone chỉ tác động đến một hoặc một số cơ quan đích nhất định. Đây là đặc tính gì của Hormone? </a:t>
            </a:r>
            <a:endParaRPr lang="en-US" sz="4200" b="1" dirty="0">
              <a:solidFill>
                <a:prstClr val="white"/>
              </a:solidFill>
              <a:latin typeface="Arial" pitchFamily="34" charset="0"/>
              <a:cs typeface="Arial" pitchFamily="34" charset="0"/>
            </a:endParaRPr>
          </a:p>
        </p:txBody>
      </p:sp>
      <p:sp>
        <p:nvSpPr>
          <p:cNvPr id="409" name="Next 2">
            <a:extLst>
              <a:ext uri="{FF2B5EF4-FFF2-40B4-BE49-F238E27FC236}">
                <a16:creationId xmlns:a16="http://schemas.microsoft.com/office/drawing/2014/main" id="{5D733F5F-CE2E-4BD1-A739-7E3366340811}"/>
              </a:ext>
            </a:extLst>
          </p:cNvPr>
          <p:cNvSpPr/>
          <p:nvPr/>
        </p:nvSpPr>
        <p:spPr>
          <a:xfrm>
            <a:off x="4589543" y="6268861"/>
            <a:ext cx="1936806" cy="874643"/>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endParaRPr lang="en-US">
              <a:solidFill>
                <a:prstClr val="white"/>
              </a:solidFill>
            </a:endParaRPr>
          </a:p>
        </p:txBody>
      </p:sp>
      <p:sp>
        <p:nvSpPr>
          <p:cNvPr id="550" name="Next 1">
            <a:extLst>
              <a:ext uri="{FF2B5EF4-FFF2-40B4-BE49-F238E27FC236}">
                <a16:creationId xmlns:a16="http://schemas.microsoft.com/office/drawing/2014/main" id="{09EA6259-5392-4068-A0AD-B7002EE24476}"/>
              </a:ext>
            </a:extLst>
          </p:cNvPr>
          <p:cNvSpPr/>
          <p:nvPr/>
        </p:nvSpPr>
        <p:spPr>
          <a:xfrm>
            <a:off x="4589543" y="6268859"/>
            <a:ext cx="1936806" cy="874643"/>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endParaRPr lang="en-US">
              <a:solidFill>
                <a:prstClr val="white"/>
              </a:solidFill>
            </a:endParaRPr>
          </a:p>
        </p:txBody>
      </p:sp>
      <p:pic>
        <p:nvPicPr>
          <p:cNvPr id="22" name="Picture 21">
            <a:extLst>
              <a:ext uri="{FF2B5EF4-FFF2-40B4-BE49-F238E27FC236}">
                <a16:creationId xmlns:a16="http://schemas.microsoft.com/office/drawing/2014/main" id="{03885118-8270-4A66-8BCA-101ED2EFE6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989" y="7240660"/>
            <a:ext cx="3310415" cy="2606267"/>
          </a:xfrm>
          <a:prstGeom prst="rect">
            <a:avLst/>
          </a:prstGeom>
        </p:spPr>
      </p:pic>
      <p:grpSp>
        <p:nvGrpSpPr>
          <p:cNvPr id="32" name="Group 31">
            <a:extLst>
              <a:ext uri="{FF2B5EF4-FFF2-40B4-BE49-F238E27FC236}">
                <a16:creationId xmlns:a16="http://schemas.microsoft.com/office/drawing/2014/main" id="{280ACEF3-42E3-4B86-BCFD-6353E5E13E57}"/>
              </a:ext>
            </a:extLst>
          </p:cNvPr>
          <p:cNvGrpSpPr/>
          <p:nvPr/>
        </p:nvGrpSpPr>
        <p:grpSpPr>
          <a:xfrm>
            <a:off x="161522" y="6650819"/>
            <a:ext cx="1518036" cy="1179678"/>
            <a:chOff x="200956" y="3500706"/>
            <a:chExt cx="1012024" cy="786452"/>
          </a:xfrm>
        </p:grpSpPr>
        <p:pic>
          <p:nvPicPr>
            <p:cNvPr id="30" name="Picture 29">
              <a:extLst>
                <a:ext uri="{FF2B5EF4-FFF2-40B4-BE49-F238E27FC236}">
                  <a16:creationId xmlns:a16="http://schemas.microsoft.com/office/drawing/2014/main" id="{35A062DC-569E-49C5-B7FB-25F21FD71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956" y="3500706"/>
              <a:ext cx="1012024" cy="786452"/>
            </a:xfrm>
            <a:prstGeom prst="rect">
              <a:avLst/>
            </a:prstGeom>
          </p:spPr>
        </p:pic>
        <p:sp>
          <p:nvSpPr>
            <p:cNvPr id="31" name="TextBox 30">
              <a:extLst>
                <a:ext uri="{FF2B5EF4-FFF2-40B4-BE49-F238E27FC236}">
                  <a16:creationId xmlns:a16="http://schemas.microsoft.com/office/drawing/2014/main" id="{C59B2A67-F219-41BC-B62C-CC70D6941C78}"/>
                </a:ext>
              </a:extLst>
            </p:cNvPr>
            <p:cNvSpPr txBox="1"/>
            <p:nvPr/>
          </p:nvSpPr>
          <p:spPr>
            <a:xfrm>
              <a:off x="236771" y="3727851"/>
              <a:ext cx="661719" cy="276999"/>
            </a:xfrm>
            <a:prstGeom prst="rect">
              <a:avLst/>
            </a:prstGeom>
            <a:noFill/>
          </p:spPr>
          <p:txBody>
            <a:bodyPr wrap="none" rtlCol="0">
              <a:spAutoFit/>
            </a:bodyPr>
            <a:lstStyle/>
            <a:p>
              <a:pPr algn="ctr" defTabSz="1371464"/>
              <a:r>
                <a:rPr lang="en-US" sz="2100" b="1" dirty="0">
                  <a:solidFill>
                    <a:srgbClr val="1C1E1B"/>
                  </a:solidFill>
                  <a:latin typeface="Tahoma" panose="020B0604030504040204" pitchFamily="34" charset="0"/>
                  <a:ea typeface="Tahoma" panose="020B0604030504040204" pitchFamily="34" charset="0"/>
                  <a:cs typeface="Tahoma" panose="020B0604030504040204" pitchFamily="34" charset="0"/>
                </a:rPr>
                <a:t>ĐỘI B</a:t>
              </a:r>
            </a:p>
          </p:txBody>
        </p:sp>
      </p:grpSp>
      <p:sp>
        <p:nvSpPr>
          <p:cNvPr id="405" name="0">
            <a:extLst>
              <a:ext uri="{FF2B5EF4-FFF2-40B4-BE49-F238E27FC236}">
                <a16:creationId xmlns:a16="http://schemas.microsoft.com/office/drawing/2014/main" id="{9D20E7DA-90EB-4A3C-9A16-044A46CC9F26}"/>
              </a:ext>
            </a:extLst>
          </p:cNvPr>
          <p:cNvSpPr/>
          <p:nvPr/>
        </p:nvSpPr>
        <p:spPr>
          <a:xfrm>
            <a:off x="1936423" y="6712648"/>
            <a:ext cx="758792" cy="874643"/>
          </a:xfrm>
          <a:prstGeom prst="flowChartMagneticDisk">
            <a:avLst/>
          </a:prstGeom>
          <a:solidFill>
            <a:schemeClr val="accent5">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endParaRPr lang="en-US" sz="3600" b="1">
              <a:solidFill>
                <a:prstClr val="black"/>
              </a:solidFill>
              <a:latin typeface="Times New Roman" panose="02020603050405020304" pitchFamily="18" charset="0"/>
              <a:cs typeface="Times New Roman" panose="02020603050405020304" pitchFamily="18" charset="0"/>
            </a:endParaRPr>
          </a:p>
        </p:txBody>
      </p:sp>
      <p:sp>
        <p:nvSpPr>
          <p:cNvPr id="406" name="Oval 405">
            <a:extLst>
              <a:ext uri="{FF2B5EF4-FFF2-40B4-BE49-F238E27FC236}">
                <a16:creationId xmlns:a16="http://schemas.microsoft.com/office/drawing/2014/main" id="{D1D0B35C-7548-4C39-843E-4269EF840E20}"/>
              </a:ext>
            </a:extLst>
          </p:cNvPr>
          <p:cNvSpPr/>
          <p:nvPr/>
        </p:nvSpPr>
        <p:spPr>
          <a:xfrm>
            <a:off x="1807370" y="6622929"/>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4" name="1">
            <a:extLst>
              <a:ext uri="{FF2B5EF4-FFF2-40B4-BE49-F238E27FC236}">
                <a16:creationId xmlns:a16="http://schemas.microsoft.com/office/drawing/2014/main" id="{03D9DE48-6FCB-4743-A44F-C4B93A9AD9D8}"/>
              </a:ext>
            </a:extLst>
          </p:cNvPr>
          <p:cNvSpPr/>
          <p:nvPr/>
        </p:nvSpPr>
        <p:spPr>
          <a:xfrm>
            <a:off x="1936423" y="6064441"/>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1</a:t>
            </a:r>
          </a:p>
        </p:txBody>
      </p:sp>
      <p:sp>
        <p:nvSpPr>
          <p:cNvPr id="28" name="Oval 27">
            <a:extLst>
              <a:ext uri="{FF2B5EF4-FFF2-40B4-BE49-F238E27FC236}">
                <a16:creationId xmlns:a16="http://schemas.microsoft.com/office/drawing/2014/main" id="{2766B8AE-0660-4EB6-B289-D2A1810AC650}"/>
              </a:ext>
            </a:extLst>
          </p:cNvPr>
          <p:cNvSpPr/>
          <p:nvPr/>
        </p:nvSpPr>
        <p:spPr>
          <a:xfrm>
            <a:off x="1807370" y="5974722"/>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54" name="2">
            <a:extLst>
              <a:ext uri="{FF2B5EF4-FFF2-40B4-BE49-F238E27FC236}">
                <a16:creationId xmlns:a16="http://schemas.microsoft.com/office/drawing/2014/main" id="{C572263E-C9C9-496B-8F0A-4BEFF6970A6A}"/>
              </a:ext>
            </a:extLst>
          </p:cNvPr>
          <p:cNvSpPr/>
          <p:nvPr/>
        </p:nvSpPr>
        <p:spPr>
          <a:xfrm>
            <a:off x="1936423" y="5425161"/>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2</a:t>
            </a:r>
          </a:p>
        </p:txBody>
      </p:sp>
      <p:sp>
        <p:nvSpPr>
          <p:cNvPr id="55" name="Oval 54">
            <a:extLst>
              <a:ext uri="{FF2B5EF4-FFF2-40B4-BE49-F238E27FC236}">
                <a16:creationId xmlns:a16="http://schemas.microsoft.com/office/drawing/2014/main" id="{7E4F50B1-2915-46B3-BF90-4B122B837603}"/>
              </a:ext>
            </a:extLst>
          </p:cNvPr>
          <p:cNvSpPr/>
          <p:nvPr/>
        </p:nvSpPr>
        <p:spPr>
          <a:xfrm>
            <a:off x="1807370" y="5335443"/>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56" name="3">
            <a:extLst>
              <a:ext uri="{FF2B5EF4-FFF2-40B4-BE49-F238E27FC236}">
                <a16:creationId xmlns:a16="http://schemas.microsoft.com/office/drawing/2014/main" id="{595A9014-B295-4A54-8A82-A4A81F8CD7C1}"/>
              </a:ext>
            </a:extLst>
          </p:cNvPr>
          <p:cNvSpPr/>
          <p:nvPr/>
        </p:nvSpPr>
        <p:spPr>
          <a:xfrm>
            <a:off x="1936423" y="4785886"/>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3</a:t>
            </a:r>
          </a:p>
        </p:txBody>
      </p:sp>
      <p:sp>
        <p:nvSpPr>
          <p:cNvPr id="57" name="Oval 56">
            <a:extLst>
              <a:ext uri="{FF2B5EF4-FFF2-40B4-BE49-F238E27FC236}">
                <a16:creationId xmlns:a16="http://schemas.microsoft.com/office/drawing/2014/main" id="{E89B4273-DA74-4547-8A12-E7B7D33C2CBF}"/>
              </a:ext>
            </a:extLst>
          </p:cNvPr>
          <p:cNvSpPr/>
          <p:nvPr/>
        </p:nvSpPr>
        <p:spPr>
          <a:xfrm>
            <a:off x="1807370" y="4696167"/>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58" name="4">
            <a:extLst>
              <a:ext uri="{FF2B5EF4-FFF2-40B4-BE49-F238E27FC236}">
                <a16:creationId xmlns:a16="http://schemas.microsoft.com/office/drawing/2014/main" id="{6060A468-9A57-4B21-8CCA-1133D3440C47}"/>
              </a:ext>
            </a:extLst>
          </p:cNvPr>
          <p:cNvSpPr/>
          <p:nvPr/>
        </p:nvSpPr>
        <p:spPr>
          <a:xfrm>
            <a:off x="1936423" y="4146608"/>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4</a:t>
            </a:r>
          </a:p>
        </p:txBody>
      </p:sp>
      <p:sp>
        <p:nvSpPr>
          <p:cNvPr id="59" name="Oval 58">
            <a:extLst>
              <a:ext uri="{FF2B5EF4-FFF2-40B4-BE49-F238E27FC236}">
                <a16:creationId xmlns:a16="http://schemas.microsoft.com/office/drawing/2014/main" id="{2F99947C-DDA5-43B9-86A6-46EB14827643}"/>
              </a:ext>
            </a:extLst>
          </p:cNvPr>
          <p:cNvSpPr/>
          <p:nvPr/>
        </p:nvSpPr>
        <p:spPr>
          <a:xfrm>
            <a:off x="1807370" y="4056888"/>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60" name="5">
            <a:extLst>
              <a:ext uri="{FF2B5EF4-FFF2-40B4-BE49-F238E27FC236}">
                <a16:creationId xmlns:a16="http://schemas.microsoft.com/office/drawing/2014/main" id="{3B9CD15F-920C-41F5-91F6-37672771D306}"/>
              </a:ext>
            </a:extLst>
          </p:cNvPr>
          <p:cNvSpPr/>
          <p:nvPr/>
        </p:nvSpPr>
        <p:spPr>
          <a:xfrm>
            <a:off x="1936423" y="3507331"/>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5</a:t>
            </a:r>
          </a:p>
        </p:txBody>
      </p:sp>
      <p:sp>
        <p:nvSpPr>
          <p:cNvPr id="61" name="Oval 60">
            <a:extLst>
              <a:ext uri="{FF2B5EF4-FFF2-40B4-BE49-F238E27FC236}">
                <a16:creationId xmlns:a16="http://schemas.microsoft.com/office/drawing/2014/main" id="{F19EEE63-2BCD-488D-803C-9EAC1648938D}"/>
              </a:ext>
            </a:extLst>
          </p:cNvPr>
          <p:cNvSpPr/>
          <p:nvPr/>
        </p:nvSpPr>
        <p:spPr>
          <a:xfrm>
            <a:off x="1807370" y="3417612"/>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62" name="6">
            <a:extLst>
              <a:ext uri="{FF2B5EF4-FFF2-40B4-BE49-F238E27FC236}">
                <a16:creationId xmlns:a16="http://schemas.microsoft.com/office/drawing/2014/main" id="{A994FFD3-ADE0-4B93-9D03-AFE6C109C24C}"/>
              </a:ext>
            </a:extLst>
          </p:cNvPr>
          <p:cNvSpPr/>
          <p:nvPr/>
        </p:nvSpPr>
        <p:spPr>
          <a:xfrm>
            <a:off x="1936423" y="2868053"/>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6</a:t>
            </a:r>
          </a:p>
        </p:txBody>
      </p:sp>
      <p:sp>
        <p:nvSpPr>
          <p:cNvPr id="63" name="Oval 62">
            <a:extLst>
              <a:ext uri="{FF2B5EF4-FFF2-40B4-BE49-F238E27FC236}">
                <a16:creationId xmlns:a16="http://schemas.microsoft.com/office/drawing/2014/main" id="{17F92663-3FC1-4F7B-BC96-2D9FE33BBA8E}"/>
              </a:ext>
            </a:extLst>
          </p:cNvPr>
          <p:cNvSpPr/>
          <p:nvPr/>
        </p:nvSpPr>
        <p:spPr>
          <a:xfrm>
            <a:off x="1807370" y="2778333"/>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64" name="7">
            <a:extLst>
              <a:ext uri="{FF2B5EF4-FFF2-40B4-BE49-F238E27FC236}">
                <a16:creationId xmlns:a16="http://schemas.microsoft.com/office/drawing/2014/main" id="{6AF0003A-C889-4B28-A943-D916F84DE2A8}"/>
              </a:ext>
            </a:extLst>
          </p:cNvPr>
          <p:cNvSpPr/>
          <p:nvPr/>
        </p:nvSpPr>
        <p:spPr>
          <a:xfrm>
            <a:off x="1936423" y="2228776"/>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7</a:t>
            </a:r>
          </a:p>
        </p:txBody>
      </p:sp>
      <p:sp>
        <p:nvSpPr>
          <p:cNvPr id="65" name="Oval 64">
            <a:extLst>
              <a:ext uri="{FF2B5EF4-FFF2-40B4-BE49-F238E27FC236}">
                <a16:creationId xmlns:a16="http://schemas.microsoft.com/office/drawing/2014/main" id="{00168E55-AFD0-4508-83BC-932E2EE7E7D1}"/>
              </a:ext>
            </a:extLst>
          </p:cNvPr>
          <p:cNvSpPr/>
          <p:nvPr/>
        </p:nvSpPr>
        <p:spPr>
          <a:xfrm>
            <a:off x="1807370" y="2139057"/>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66" name="8">
            <a:extLst>
              <a:ext uri="{FF2B5EF4-FFF2-40B4-BE49-F238E27FC236}">
                <a16:creationId xmlns:a16="http://schemas.microsoft.com/office/drawing/2014/main" id="{023EF777-4A2C-4B79-9374-FA0D144CB5D8}"/>
              </a:ext>
            </a:extLst>
          </p:cNvPr>
          <p:cNvSpPr/>
          <p:nvPr/>
        </p:nvSpPr>
        <p:spPr>
          <a:xfrm>
            <a:off x="1936423" y="1589498"/>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8</a:t>
            </a:r>
          </a:p>
        </p:txBody>
      </p:sp>
      <p:sp>
        <p:nvSpPr>
          <p:cNvPr id="67" name="Oval 66">
            <a:extLst>
              <a:ext uri="{FF2B5EF4-FFF2-40B4-BE49-F238E27FC236}">
                <a16:creationId xmlns:a16="http://schemas.microsoft.com/office/drawing/2014/main" id="{CCB4D8B2-CD1B-4650-9EDF-227B93EB2F3D}"/>
              </a:ext>
            </a:extLst>
          </p:cNvPr>
          <p:cNvSpPr/>
          <p:nvPr/>
        </p:nvSpPr>
        <p:spPr>
          <a:xfrm>
            <a:off x="1807370" y="1499778"/>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68" name="9">
            <a:extLst>
              <a:ext uri="{FF2B5EF4-FFF2-40B4-BE49-F238E27FC236}">
                <a16:creationId xmlns:a16="http://schemas.microsoft.com/office/drawing/2014/main" id="{DE844DEA-88D4-4DAA-9C80-08CB50CF6016}"/>
              </a:ext>
            </a:extLst>
          </p:cNvPr>
          <p:cNvSpPr/>
          <p:nvPr/>
        </p:nvSpPr>
        <p:spPr>
          <a:xfrm>
            <a:off x="1936423" y="950221"/>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9</a:t>
            </a:r>
          </a:p>
        </p:txBody>
      </p:sp>
      <p:sp>
        <p:nvSpPr>
          <p:cNvPr id="69" name="Oval 68">
            <a:extLst>
              <a:ext uri="{FF2B5EF4-FFF2-40B4-BE49-F238E27FC236}">
                <a16:creationId xmlns:a16="http://schemas.microsoft.com/office/drawing/2014/main" id="{09A851F0-445F-429F-B271-28F926908E86}"/>
              </a:ext>
            </a:extLst>
          </p:cNvPr>
          <p:cNvSpPr/>
          <p:nvPr/>
        </p:nvSpPr>
        <p:spPr>
          <a:xfrm>
            <a:off x="1807370" y="860502"/>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70" name="10">
            <a:extLst>
              <a:ext uri="{FF2B5EF4-FFF2-40B4-BE49-F238E27FC236}">
                <a16:creationId xmlns:a16="http://schemas.microsoft.com/office/drawing/2014/main" id="{89B9C977-9526-4C05-B9F9-9D7D437E2FE6}"/>
              </a:ext>
            </a:extLst>
          </p:cNvPr>
          <p:cNvSpPr/>
          <p:nvPr/>
        </p:nvSpPr>
        <p:spPr>
          <a:xfrm>
            <a:off x="1936423" y="310943"/>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10</a:t>
            </a:r>
          </a:p>
        </p:txBody>
      </p:sp>
      <p:sp>
        <p:nvSpPr>
          <p:cNvPr id="81" name="Oval 80">
            <a:extLst>
              <a:ext uri="{FF2B5EF4-FFF2-40B4-BE49-F238E27FC236}">
                <a16:creationId xmlns:a16="http://schemas.microsoft.com/office/drawing/2014/main" id="{F4BEBF54-67F4-4483-86A3-5A501F7EFB7A}"/>
              </a:ext>
            </a:extLst>
          </p:cNvPr>
          <p:cNvSpPr/>
          <p:nvPr/>
        </p:nvSpPr>
        <p:spPr>
          <a:xfrm>
            <a:off x="1807370" y="248055"/>
            <a:ext cx="1015655" cy="423189"/>
          </a:xfrm>
          <a:prstGeom prst="ellipse">
            <a:avLst/>
          </a:prstGeom>
          <a:solidFill>
            <a:srgbClr val="217529"/>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pic>
        <p:nvPicPr>
          <p:cNvPr id="552" name="Picture 551">
            <a:extLst>
              <a:ext uri="{FF2B5EF4-FFF2-40B4-BE49-F238E27FC236}">
                <a16:creationId xmlns:a16="http://schemas.microsoft.com/office/drawing/2014/main" id="{F47B9726-2654-43B0-B366-4F0A837BB0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07306" y="2210394"/>
            <a:ext cx="8073395" cy="3923670"/>
          </a:xfrm>
          <a:prstGeom prst="rect">
            <a:avLst/>
          </a:prstGeom>
        </p:spPr>
      </p:pic>
      <p:sp>
        <p:nvSpPr>
          <p:cNvPr id="35" name="Rectangle 34">
            <a:extLst>
              <a:ext uri="{FF2B5EF4-FFF2-40B4-BE49-F238E27FC236}">
                <a16:creationId xmlns:a16="http://schemas.microsoft.com/office/drawing/2014/main" id="{4A5363FF-51D8-42D0-BDD9-EF97540DCD9C}"/>
              </a:ext>
            </a:extLst>
          </p:cNvPr>
          <p:cNvSpPr/>
          <p:nvPr/>
        </p:nvSpPr>
        <p:spPr>
          <a:xfrm>
            <a:off x="4624494" y="3271985"/>
            <a:ext cx="9039015" cy="1800494"/>
          </a:xfrm>
          <a:prstGeom prst="rect">
            <a:avLst/>
          </a:prstGeom>
          <a:noFill/>
        </p:spPr>
        <p:txBody>
          <a:bodyPr wrap="none" lIns="137147" tIns="68573" rIns="137147" bIns="68573">
            <a:spAutoFit/>
          </a:bodyPr>
          <a:lstStyle/>
          <a:p>
            <a:pPr algn="ctr" defTabSz="1371464"/>
            <a:r>
              <a:rPr lang="en-US" sz="10800" b="1" dirty="0">
                <a:ln w="10160">
                  <a:solidFill>
                    <a:srgbClr val="FF0000"/>
                  </a:solidFill>
                  <a:prstDash val="solid"/>
                </a:ln>
                <a:solidFill>
                  <a:srgbClr val="FFFF00"/>
                </a:solidFill>
                <a:effectLst>
                  <a:outerShdw blurRad="38100" dist="22860" dir="5400000" algn="tl" rotWithShape="0">
                    <a:srgbClr val="000000">
                      <a:alpha val="30000"/>
                    </a:srgbClr>
                  </a:outerShdw>
                </a:effectLst>
                <a:latin typeface="Tahoma" panose="020B0604030504040204" pitchFamily="34" charset="0"/>
                <a:ea typeface="Tahoma" panose="020B0604030504040204" pitchFamily="34" charset="0"/>
                <a:cs typeface="Tahoma" panose="020B0604030504040204" pitchFamily="34" charset="0"/>
              </a:rPr>
              <a:t>CHÚC MỪNG</a:t>
            </a:r>
          </a:p>
        </p:txBody>
      </p:sp>
      <p:sp>
        <p:nvSpPr>
          <p:cNvPr id="173" name="Rectangle: Rounded Corners 172">
            <a:extLst>
              <a:ext uri="{FF2B5EF4-FFF2-40B4-BE49-F238E27FC236}">
                <a16:creationId xmlns:a16="http://schemas.microsoft.com/office/drawing/2014/main" id="{BA51D9D5-7EF5-442A-A927-AC101FE8A76D}"/>
              </a:ext>
            </a:extLst>
          </p:cNvPr>
          <p:cNvSpPr/>
          <p:nvPr/>
        </p:nvSpPr>
        <p:spPr>
          <a:xfrm>
            <a:off x="14127480" y="6419672"/>
            <a:ext cx="3028008" cy="941855"/>
          </a:xfrm>
          <a:prstGeom prst="roundRect">
            <a:avLst>
              <a:gd name="adj" fmla="val 0"/>
            </a:avLst>
          </a:prstGeom>
          <a:solidFill>
            <a:srgbClr val="192E19"/>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endParaRPr lang="en-US" sz="4800" b="1">
              <a:solidFill>
                <a:srgbClr val="FF0000"/>
              </a:solidFill>
              <a:latin typeface="Times New Roman" panose="02020603050405020304" pitchFamily="18" charset="0"/>
              <a:cs typeface="Times New Roman" panose="02020603050405020304" pitchFamily="18" charset="0"/>
            </a:endParaRPr>
          </a:p>
        </p:txBody>
      </p:sp>
      <p:pic>
        <p:nvPicPr>
          <p:cNvPr id="174" name="dong ho">
            <a:hlinkClick r:id="" action="ppaction://media"/>
            <a:extLst>
              <a:ext uri="{FF2B5EF4-FFF2-40B4-BE49-F238E27FC236}">
                <a16:creationId xmlns:a16="http://schemas.microsoft.com/office/drawing/2014/main" id="{E47FD64A-34AC-43C2-BACD-AEC5968FD0A8}"/>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4155342" y="6443661"/>
            <a:ext cx="2968229" cy="892970"/>
          </a:xfrm>
          <a:prstGeom prst="rect">
            <a:avLst/>
          </a:prstGeom>
        </p:spPr>
      </p:pic>
    </p:spTree>
    <p:extLst>
      <p:ext uri="{BB962C8B-B14F-4D97-AF65-F5344CB8AC3E}">
        <p14:creationId xmlns:p14="http://schemas.microsoft.com/office/powerpoint/2010/main" val="246495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1000" fill="hold"/>
                                        <p:tgtEl>
                                          <p:spTgt spid="4"/>
                                        </p:tgtEl>
                                        <p:attrNameLst>
                                          <p:attrName>fillcolor</p:attrName>
                                        </p:attrNameLst>
                                      </p:cBhvr>
                                      <p:to>
                                        <a:srgbClr val="66FB2A"/>
                                      </p:to>
                                    </p:animClr>
                                    <p:set>
                                      <p:cBhvr>
                                        <p:cTn id="16" dur="1000" fill="hold"/>
                                        <p:tgtEl>
                                          <p:spTgt spid="4"/>
                                        </p:tgtEl>
                                        <p:attrNameLst>
                                          <p:attrName>fill.type</p:attrName>
                                        </p:attrNameLst>
                                      </p:cBhvr>
                                      <p:to>
                                        <p:strVal val="solid"/>
                                      </p:to>
                                    </p:set>
                                    <p:set>
                                      <p:cBhvr>
                                        <p:cTn id="17" dur="1000" fill="hold"/>
                                        <p:tgtEl>
                                          <p:spTgt spid="4"/>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par>
                                <p:cTn id="18" presetID="64" presetClass="path" presetSubtype="0" accel="50000" decel="50000" fill="hold" nodeType="withEffect">
                                  <p:stCondLst>
                                    <p:cond delay="0"/>
                                  </p:stCondLst>
                                  <p:childTnLst>
                                    <p:animMotion origin="layout" path="M -4.16667E-7 -3.7037E-6 L 0.00013 -0.06088 " pathEditMode="relative" rAng="0" ptsTypes="AA">
                                      <p:cBhvr>
                                        <p:cTn id="19" dur="750" fill="hold"/>
                                        <p:tgtEl>
                                          <p:spTgt spid="32"/>
                                        </p:tgtEl>
                                        <p:attrNameLst>
                                          <p:attrName>ppt_x</p:attrName>
                                          <p:attrName>ppt_y</p:attrName>
                                        </p:attrNameLst>
                                      </p:cBhvr>
                                      <p:rCtr x="0" y="-3056"/>
                                    </p:animMotion>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4"/>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1000" fill="hold"/>
                                        <p:tgtEl>
                                          <p:spTgt spid="54"/>
                                        </p:tgtEl>
                                        <p:attrNameLst>
                                          <p:attrName>fillcolor</p:attrName>
                                        </p:attrNameLst>
                                      </p:cBhvr>
                                      <p:to>
                                        <a:srgbClr val="66FB2A"/>
                                      </p:to>
                                    </p:animClr>
                                    <p:set>
                                      <p:cBhvr>
                                        <p:cTn id="25" dur="1000" fill="hold"/>
                                        <p:tgtEl>
                                          <p:spTgt spid="54"/>
                                        </p:tgtEl>
                                        <p:attrNameLst>
                                          <p:attrName>fill.type</p:attrName>
                                        </p:attrNameLst>
                                      </p:cBhvr>
                                      <p:to>
                                        <p:strVal val="solid"/>
                                      </p:to>
                                    </p:set>
                                    <p:set>
                                      <p:cBhvr>
                                        <p:cTn id="26" dur="1000" fill="hold"/>
                                        <p:tgtEl>
                                          <p:spTgt spid="54"/>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VOLTAGE.WAV"/>
                                        </p:tgtEl>
                                      </p:cMediaNode>
                                    </p:audio>
                                  </p:subTnLst>
                                </p:cTn>
                              </p:par>
                              <p:par>
                                <p:cTn id="27" presetID="64" presetClass="path" presetSubtype="0" accel="50000" decel="50000" fill="hold" nodeType="withEffect">
                                  <p:stCondLst>
                                    <p:cond delay="0"/>
                                  </p:stCondLst>
                                  <p:childTnLst>
                                    <p:animMotion origin="layout" path="M 0.00013 -0.06088 L -4.16667E-7 -0.12314 " pathEditMode="relative" rAng="0" ptsTypes="AA">
                                      <p:cBhvr>
                                        <p:cTn id="28"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54"/>
                  </p:tgtEl>
                </p:cond>
              </p:nextCondLst>
            </p:seq>
            <p:seq concurrent="1" nextAc="seek">
              <p:cTn id="29" restart="whenNotActive" fill="hold" evtFilter="cancelBubble" nodeType="interactiveSeq">
                <p:stCondLst>
                  <p:cond evt="onClick" delay="0">
                    <p:tgtEl>
                      <p:spTgt spid="56"/>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1000" fill="hold"/>
                                        <p:tgtEl>
                                          <p:spTgt spid="56"/>
                                        </p:tgtEl>
                                        <p:attrNameLst>
                                          <p:attrName>fillcolor</p:attrName>
                                        </p:attrNameLst>
                                      </p:cBhvr>
                                      <p:to>
                                        <a:srgbClr val="66FB2A"/>
                                      </p:to>
                                    </p:animClr>
                                    <p:set>
                                      <p:cBhvr>
                                        <p:cTn id="34" dur="1000" fill="hold"/>
                                        <p:tgtEl>
                                          <p:spTgt spid="56"/>
                                        </p:tgtEl>
                                        <p:attrNameLst>
                                          <p:attrName>fill.type</p:attrName>
                                        </p:attrNameLst>
                                      </p:cBhvr>
                                      <p:to>
                                        <p:strVal val="solid"/>
                                      </p:to>
                                    </p:set>
                                    <p:set>
                                      <p:cBhvr>
                                        <p:cTn id="35" dur="1000" fill="hold"/>
                                        <p:tgtEl>
                                          <p:spTgt spid="56"/>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4" name="VOLTAGE.WAV"/>
                                        </p:tgtEl>
                                      </p:cMediaNode>
                                    </p:audio>
                                  </p:subTnLst>
                                </p:cTn>
                              </p:par>
                              <p:par>
                                <p:cTn id="36" presetID="64" presetClass="path" presetSubtype="0" accel="50000" decel="50000" fill="hold" nodeType="withEffect">
                                  <p:stCondLst>
                                    <p:cond delay="0"/>
                                  </p:stCondLst>
                                  <p:childTnLst>
                                    <p:animMotion origin="layout" path="M -4.16667E-7 -0.12314 L -0.00026 -0.18518 " pathEditMode="relative" rAng="0" ptsTypes="AA">
                                      <p:cBhvr>
                                        <p:cTn id="37"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56"/>
                  </p:tgtEl>
                </p:cond>
              </p:nextCondLst>
            </p:seq>
            <p:seq concurrent="1" nextAc="seek">
              <p:cTn id="38" restart="whenNotActive" fill="hold" evtFilter="cancelBubble" nodeType="interactiveSeq">
                <p:stCondLst>
                  <p:cond evt="onClick" delay="0">
                    <p:tgtEl>
                      <p:spTgt spid="5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1000" fill="hold"/>
                                        <p:tgtEl>
                                          <p:spTgt spid="58"/>
                                        </p:tgtEl>
                                        <p:attrNameLst>
                                          <p:attrName>fillcolor</p:attrName>
                                        </p:attrNameLst>
                                      </p:cBhvr>
                                      <p:to>
                                        <a:srgbClr val="66FB2A"/>
                                      </p:to>
                                    </p:animClr>
                                    <p:set>
                                      <p:cBhvr>
                                        <p:cTn id="43" dur="1000" fill="hold"/>
                                        <p:tgtEl>
                                          <p:spTgt spid="58"/>
                                        </p:tgtEl>
                                        <p:attrNameLst>
                                          <p:attrName>fill.type</p:attrName>
                                        </p:attrNameLst>
                                      </p:cBhvr>
                                      <p:to>
                                        <p:strVal val="solid"/>
                                      </p:to>
                                    </p:set>
                                    <p:set>
                                      <p:cBhvr>
                                        <p:cTn id="44" dur="1000" fill="hold"/>
                                        <p:tgtEl>
                                          <p:spTgt spid="5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VOLTAGE.WAV"/>
                                        </p:tgtEl>
                                      </p:cMediaNode>
                                    </p:audio>
                                  </p:subTnLst>
                                </p:cTn>
                              </p:par>
                              <p:par>
                                <p:cTn id="45" presetID="64" presetClass="path" presetSubtype="0" accel="50000" decel="50000" fill="hold" nodeType="withEffect">
                                  <p:stCondLst>
                                    <p:cond delay="0"/>
                                  </p:stCondLst>
                                  <p:childTnLst>
                                    <p:animMotion origin="layout" path="M -0.00026 -0.18518 L -4.16667E-7 -0.24745 " pathEditMode="relative" rAng="0" ptsTypes="AA">
                                      <p:cBhvr>
                                        <p:cTn id="46"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58"/>
                  </p:tgtEl>
                </p:cond>
              </p:nextCondLst>
            </p:seq>
            <p:seq concurrent="1" nextAc="seek">
              <p:cTn id="47" restart="whenNotActive" fill="hold" evtFilter="cancelBubble" nodeType="interactiveSeq">
                <p:stCondLst>
                  <p:cond evt="onClick" delay="0">
                    <p:tgtEl>
                      <p:spTgt spid="60"/>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1000" fill="hold"/>
                                        <p:tgtEl>
                                          <p:spTgt spid="60"/>
                                        </p:tgtEl>
                                        <p:attrNameLst>
                                          <p:attrName>fillcolor</p:attrName>
                                        </p:attrNameLst>
                                      </p:cBhvr>
                                      <p:to>
                                        <a:srgbClr val="66FB2A"/>
                                      </p:to>
                                    </p:animClr>
                                    <p:set>
                                      <p:cBhvr>
                                        <p:cTn id="52" dur="1000" fill="hold"/>
                                        <p:tgtEl>
                                          <p:spTgt spid="60"/>
                                        </p:tgtEl>
                                        <p:attrNameLst>
                                          <p:attrName>fill.type</p:attrName>
                                        </p:attrNameLst>
                                      </p:cBhvr>
                                      <p:to>
                                        <p:strVal val="solid"/>
                                      </p:to>
                                    </p:set>
                                    <p:set>
                                      <p:cBhvr>
                                        <p:cTn id="53" dur="1000" fill="hold"/>
                                        <p:tgtEl>
                                          <p:spTgt spid="60"/>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VOLTAGE.WAV"/>
                                        </p:tgtEl>
                                      </p:cMediaNode>
                                    </p:audio>
                                  </p:subTnLst>
                                </p:cTn>
                              </p:par>
                              <p:par>
                                <p:cTn id="54" presetID="64" presetClass="path" presetSubtype="0" accel="50000" decel="50000" fill="hold" nodeType="withEffect">
                                  <p:stCondLst>
                                    <p:cond delay="0"/>
                                  </p:stCondLst>
                                  <p:childTnLst>
                                    <p:animMotion origin="layout" path="M -4.16667E-7 -0.24745 L -4.16667E-7 -0.30949 " pathEditMode="relative" rAng="0" ptsTypes="AA">
                                      <p:cBhvr>
                                        <p:cTn id="55" dur="750" fill="hold"/>
                                        <p:tgtEl>
                                          <p:spTgt spid="32"/>
                                        </p:tgtEl>
                                        <p:attrNameLst>
                                          <p:attrName>ppt_x</p:attrName>
                                          <p:attrName>ppt_y</p:attrName>
                                        </p:attrNameLst>
                                      </p:cBhvr>
                                      <p:rCtr x="0" y="-3102"/>
                                    </p:animMotion>
                                  </p:childTnLst>
                                </p:cTn>
                              </p:par>
                            </p:childTnLst>
                          </p:cTn>
                        </p:par>
                      </p:childTnLst>
                    </p:cTn>
                  </p:par>
                </p:childTnLst>
              </p:cTn>
              <p:nextCondLst>
                <p:cond evt="onClick" delay="0">
                  <p:tgtEl>
                    <p:spTgt spid="60"/>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1000" fill="hold"/>
                                        <p:tgtEl>
                                          <p:spTgt spid="62"/>
                                        </p:tgtEl>
                                        <p:attrNameLst>
                                          <p:attrName>fillcolor</p:attrName>
                                        </p:attrNameLst>
                                      </p:cBhvr>
                                      <p:to>
                                        <a:srgbClr val="66FB2A"/>
                                      </p:to>
                                    </p:animClr>
                                    <p:set>
                                      <p:cBhvr>
                                        <p:cTn id="61" dur="1000" fill="hold"/>
                                        <p:tgtEl>
                                          <p:spTgt spid="62"/>
                                        </p:tgtEl>
                                        <p:attrNameLst>
                                          <p:attrName>fill.type</p:attrName>
                                        </p:attrNameLst>
                                      </p:cBhvr>
                                      <p:to>
                                        <p:strVal val="solid"/>
                                      </p:to>
                                    </p:set>
                                    <p:set>
                                      <p:cBhvr>
                                        <p:cTn id="62" dur="1000" fill="hold"/>
                                        <p:tgtEl>
                                          <p:spTgt spid="6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VOLTAGE.WAV"/>
                                        </p:tgtEl>
                                      </p:cMediaNode>
                                    </p:audio>
                                  </p:subTnLst>
                                </p:cTn>
                              </p:par>
                              <p:par>
                                <p:cTn id="63" presetID="64" presetClass="path" presetSubtype="0" accel="50000" decel="50000" fill="hold" nodeType="withEffect">
                                  <p:stCondLst>
                                    <p:cond delay="0"/>
                                  </p:stCondLst>
                                  <p:childTnLst>
                                    <p:animMotion origin="layout" path="M -4.16667E-7 -0.30949 L -4.16667E-7 -0.37152 " pathEditMode="relative" rAng="0" ptsTypes="AA">
                                      <p:cBhvr>
                                        <p:cTn id="64" dur="750" fill="hold"/>
                                        <p:tgtEl>
                                          <p:spTgt spid="32"/>
                                        </p:tgtEl>
                                        <p:attrNameLst>
                                          <p:attrName>ppt_x</p:attrName>
                                          <p:attrName>ppt_y</p:attrName>
                                        </p:attrNameLst>
                                      </p:cBhvr>
                                      <p:rCtr x="0" y="-3102"/>
                                    </p:animMotion>
                                  </p:childTnLst>
                                </p:cTn>
                              </p:par>
                            </p:childTnLst>
                          </p:cTn>
                        </p:par>
                      </p:childTnLst>
                    </p:cTn>
                  </p:par>
                </p:childTnLst>
              </p:cTn>
              <p:nextCondLst>
                <p:cond evt="onClick" delay="0">
                  <p:tgtEl>
                    <p:spTgt spid="62"/>
                  </p:tgtEl>
                </p:cond>
              </p:nextCondLst>
            </p:seq>
            <p:seq concurrent="1" nextAc="seek">
              <p:cTn id="65" restart="whenNotActive" fill="hold" evtFilter="cancelBubble" nodeType="interactiveSeq">
                <p:stCondLst>
                  <p:cond evt="onClick" delay="0">
                    <p:tgtEl>
                      <p:spTgt spid="64"/>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1000" fill="hold"/>
                                        <p:tgtEl>
                                          <p:spTgt spid="64"/>
                                        </p:tgtEl>
                                        <p:attrNameLst>
                                          <p:attrName>fillcolor</p:attrName>
                                        </p:attrNameLst>
                                      </p:cBhvr>
                                      <p:to>
                                        <a:srgbClr val="66FB2A"/>
                                      </p:to>
                                    </p:animClr>
                                    <p:set>
                                      <p:cBhvr>
                                        <p:cTn id="70" dur="1000" fill="hold"/>
                                        <p:tgtEl>
                                          <p:spTgt spid="64"/>
                                        </p:tgtEl>
                                        <p:attrNameLst>
                                          <p:attrName>fill.type</p:attrName>
                                        </p:attrNameLst>
                                      </p:cBhvr>
                                      <p:to>
                                        <p:strVal val="solid"/>
                                      </p:to>
                                    </p:set>
                                    <p:set>
                                      <p:cBhvr>
                                        <p:cTn id="71" dur="1000" fill="hold"/>
                                        <p:tgtEl>
                                          <p:spTgt spid="64"/>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VOLTAGE.WAV"/>
                                        </p:tgtEl>
                                      </p:cMediaNode>
                                    </p:audio>
                                  </p:subTnLst>
                                </p:cTn>
                              </p:par>
                              <p:par>
                                <p:cTn id="72" presetID="64" presetClass="path" presetSubtype="0" accel="50000" decel="50000" fill="hold" nodeType="withEffect">
                                  <p:stCondLst>
                                    <p:cond delay="0"/>
                                  </p:stCondLst>
                                  <p:childTnLst>
                                    <p:animMotion origin="layout" path="M -4.16667E-7 -0.37152 L -0.00026 -0.43379 " pathEditMode="relative" rAng="0" ptsTypes="AA">
                                      <p:cBhvr>
                                        <p:cTn id="73"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64"/>
                  </p:tgtEl>
                </p:cond>
              </p:nextCondLst>
            </p:seq>
            <p:seq concurrent="1" nextAc="seek">
              <p:cTn id="74" restart="whenNotActive" fill="hold" evtFilter="cancelBubble" nodeType="interactiveSeq">
                <p:stCondLst>
                  <p:cond evt="onClick" delay="0">
                    <p:tgtEl>
                      <p:spTgt spid="6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1000" fill="hold"/>
                                        <p:tgtEl>
                                          <p:spTgt spid="66"/>
                                        </p:tgtEl>
                                        <p:attrNameLst>
                                          <p:attrName>fillcolor</p:attrName>
                                        </p:attrNameLst>
                                      </p:cBhvr>
                                      <p:to>
                                        <a:srgbClr val="66FB2A"/>
                                      </p:to>
                                    </p:animClr>
                                    <p:set>
                                      <p:cBhvr>
                                        <p:cTn id="79" dur="1000" fill="hold"/>
                                        <p:tgtEl>
                                          <p:spTgt spid="66"/>
                                        </p:tgtEl>
                                        <p:attrNameLst>
                                          <p:attrName>fill.type</p:attrName>
                                        </p:attrNameLst>
                                      </p:cBhvr>
                                      <p:to>
                                        <p:strVal val="solid"/>
                                      </p:to>
                                    </p:set>
                                    <p:set>
                                      <p:cBhvr>
                                        <p:cTn id="80" dur="1000" fill="hold"/>
                                        <p:tgtEl>
                                          <p:spTgt spid="6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VOLTAGE.WAV"/>
                                        </p:tgtEl>
                                      </p:cMediaNode>
                                    </p:audio>
                                  </p:subTnLst>
                                </p:cTn>
                              </p:par>
                              <p:par>
                                <p:cTn id="81" presetID="64" presetClass="path" presetSubtype="0" accel="50000" decel="50000" fill="hold" nodeType="withEffect">
                                  <p:stCondLst>
                                    <p:cond delay="0"/>
                                  </p:stCondLst>
                                  <p:childTnLst>
                                    <p:animMotion origin="layout" path="M -0.00026 -0.43379 L 0.00013 -0.49583 " pathEditMode="relative" rAng="0" ptsTypes="AA">
                                      <p:cBhvr>
                                        <p:cTn id="82"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66"/>
                  </p:tgtEl>
                </p:cond>
              </p:nextCondLst>
            </p:seq>
            <p:seq concurrent="1" nextAc="seek">
              <p:cTn id="83" restart="whenNotActive" fill="hold" evtFilter="cancelBubble" nodeType="interactiveSeq">
                <p:stCondLst>
                  <p:cond evt="onClick" delay="0">
                    <p:tgtEl>
                      <p:spTgt spid="68"/>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1000" fill="hold"/>
                                        <p:tgtEl>
                                          <p:spTgt spid="68"/>
                                        </p:tgtEl>
                                        <p:attrNameLst>
                                          <p:attrName>fillcolor</p:attrName>
                                        </p:attrNameLst>
                                      </p:cBhvr>
                                      <p:to>
                                        <a:srgbClr val="66FB2A"/>
                                      </p:to>
                                    </p:animClr>
                                    <p:set>
                                      <p:cBhvr>
                                        <p:cTn id="88" dur="1000" fill="hold"/>
                                        <p:tgtEl>
                                          <p:spTgt spid="68"/>
                                        </p:tgtEl>
                                        <p:attrNameLst>
                                          <p:attrName>fill.type</p:attrName>
                                        </p:attrNameLst>
                                      </p:cBhvr>
                                      <p:to>
                                        <p:strVal val="solid"/>
                                      </p:to>
                                    </p:set>
                                    <p:set>
                                      <p:cBhvr>
                                        <p:cTn id="89" dur="1000" fill="hold"/>
                                        <p:tgtEl>
                                          <p:spTgt spid="68"/>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4" name="VOLTAGE.WAV"/>
                                        </p:tgtEl>
                                      </p:cMediaNode>
                                    </p:audio>
                                  </p:subTnLst>
                                </p:cTn>
                              </p:par>
                              <p:par>
                                <p:cTn id="90" presetID="64" presetClass="path" presetSubtype="0" accel="50000" decel="50000" fill="hold" nodeType="withEffect">
                                  <p:stCondLst>
                                    <p:cond delay="0"/>
                                  </p:stCondLst>
                                  <p:childTnLst>
                                    <p:animMotion origin="layout" path="M 0.00013 -0.49583 L 0.00039 -0.55787 " pathEditMode="relative" rAng="0" ptsTypes="AA">
                                      <p:cBhvr>
                                        <p:cTn id="91"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68"/>
                  </p:tgtEl>
                </p:cond>
              </p:nextCondLst>
            </p:seq>
            <p:seq concurrent="1" nextAc="seek">
              <p:cTn id="92" restart="whenNotActive" fill="hold" evtFilter="cancelBubble" nodeType="interactiveSeq">
                <p:stCondLst>
                  <p:cond evt="onClick" delay="0">
                    <p:tgtEl>
                      <p:spTgt spid="70"/>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1000" fill="hold"/>
                                        <p:tgtEl>
                                          <p:spTgt spid="70"/>
                                        </p:tgtEl>
                                        <p:attrNameLst>
                                          <p:attrName>fillcolor</p:attrName>
                                        </p:attrNameLst>
                                      </p:cBhvr>
                                      <p:to>
                                        <a:srgbClr val="66FB2A"/>
                                      </p:to>
                                    </p:animClr>
                                    <p:set>
                                      <p:cBhvr>
                                        <p:cTn id="97" dur="1000" fill="hold"/>
                                        <p:tgtEl>
                                          <p:spTgt spid="70"/>
                                        </p:tgtEl>
                                        <p:attrNameLst>
                                          <p:attrName>fill.type</p:attrName>
                                        </p:attrNameLst>
                                      </p:cBhvr>
                                      <p:to>
                                        <p:strVal val="solid"/>
                                      </p:to>
                                    </p:set>
                                    <p:set>
                                      <p:cBhvr>
                                        <p:cTn id="98" dur="1000" fill="hold"/>
                                        <p:tgtEl>
                                          <p:spTgt spid="70"/>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4" name="VOLTAGE.WAV"/>
                                        </p:tgtEl>
                                      </p:cMediaNode>
                                    </p:audio>
                                  </p:subTnLst>
                                </p:cTn>
                              </p:par>
                              <p:par>
                                <p:cTn id="99" presetID="64" presetClass="path" presetSubtype="0" accel="50000" decel="50000" fill="hold" nodeType="withEffect">
                                  <p:stCondLst>
                                    <p:cond delay="0"/>
                                  </p:stCondLst>
                                  <p:childTnLst>
                                    <p:animMotion origin="layout" path="M 0.00039 -0.55787 L 0.00065 -0.62014 " pathEditMode="relative" rAng="0" ptsTypes="AA">
                                      <p:cBhvr>
                                        <p:cTn id="100" dur="750" fill="hold"/>
                                        <p:tgtEl>
                                          <p:spTgt spid="32"/>
                                        </p:tgtEl>
                                        <p:attrNameLst>
                                          <p:attrName>ppt_x</p:attrName>
                                          <p:attrName>ppt_y</p:attrName>
                                        </p:attrNameLst>
                                      </p:cBhvr>
                                      <p:rCtr x="13" y="-3125"/>
                                    </p:animMotion>
                                  </p:childTnLst>
                                </p:cTn>
                              </p:par>
                            </p:childTnLst>
                          </p:cTn>
                        </p:par>
                        <p:par>
                          <p:cTn id="101" fill="hold">
                            <p:stCondLst>
                              <p:cond delay="1000"/>
                            </p:stCondLst>
                            <p:childTnLst>
                              <p:par>
                                <p:cTn id="102" presetID="2" presetClass="entr" presetSubtype="4" fill="hold" grpId="0" nodeType="afterEffect">
                                  <p:stCondLst>
                                    <p:cond delay="0"/>
                                  </p:stCondLst>
                                  <p:iterate type="lt">
                                    <p:tmPct val="0"/>
                                  </p:iterate>
                                  <p:childTnLst>
                                    <p:set>
                                      <p:cBhvr>
                                        <p:cTn id="103" dur="1" fill="hold">
                                          <p:stCondLst>
                                            <p:cond delay="0"/>
                                          </p:stCondLst>
                                        </p:cTn>
                                        <p:tgtEl>
                                          <p:spTgt spid="35"/>
                                        </p:tgtEl>
                                        <p:attrNameLst>
                                          <p:attrName>style.visibility</p:attrName>
                                        </p:attrNameLst>
                                      </p:cBhvr>
                                      <p:to>
                                        <p:strVal val="visible"/>
                                      </p:to>
                                    </p:set>
                                    <p:anim calcmode="lin" valueType="num">
                                      <p:cBhvr additive="base">
                                        <p:cTn id="104" dur="500" fill="hold"/>
                                        <p:tgtEl>
                                          <p:spTgt spid="35"/>
                                        </p:tgtEl>
                                        <p:attrNameLst>
                                          <p:attrName>ppt_x</p:attrName>
                                        </p:attrNameLst>
                                      </p:cBhvr>
                                      <p:tavLst>
                                        <p:tav tm="0">
                                          <p:val>
                                            <p:strVal val="#ppt_x"/>
                                          </p:val>
                                        </p:tav>
                                        <p:tav tm="100000">
                                          <p:val>
                                            <p:strVal val="#ppt_x"/>
                                          </p:val>
                                        </p:tav>
                                      </p:tavLst>
                                    </p:anim>
                                    <p:anim calcmode="lin" valueType="num">
                                      <p:cBhvr additive="base">
                                        <p:cTn id="105"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2"/>
                                            </p:cond>
                                          </p:stCondLst>
                                          <p:endCondLst>
                                            <p:cond evt="onStopAudio" delay="0">
                                              <p:tgtEl>
                                                <p:sldTgt/>
                                              </p:tgtEl>
                                            </p:cond>
                                          </p:endCondLst>
                                        </p:cTn>
                                        <p:tgtEl>
                                          <p:sndTgt r:embed="rId5" name="applause.wav"/>
                                        </p:tgtEl>
                                      </p:cMediaNode>
                                    </p:audio>
                                  </p:subTnLst>
                                </p:cTn>
                              </p:par>
                            </p:childTnLst>
                          </p:cTn>
                        </p:par>
                        <p:par>
                          <p:cTn id="106" fill="hold">
                            <p:stCondLst>
                              <p:cond delay="1500"/>
                            </p:stCondLst>
                            <p:childTnLst>
                              <p:par>
                                <p:cTn id="107" presetID="34" presetClass="emph" presetSubtype="0" repeatCount="indefinite" fill="hold" grpId="1" nodeType="afterEffect">
                                  <p:stCondLst>
                                    <p:cond delay="0"/>
                                  </p:stCondLst>
                                  <p:iterate type="lt">
                                    <p:tmPct val="10000"/>
                                  </p:iterate>
                                  <p:childTnLst>
                                    <p:animMotion origin="layout" path="M 0 4.44444E-6 L 0 -0.07223 " pathEditMode="relative" rAng="0" ptsTypes="AA">
                                      <p:cBhvr>
                                        <p:cTn id="108" dur="250" accel="50000" decel="50000" autoRev="1" fill="hold">
                                          <p:stCondLst>
                                            <p:cond delay="0"/>
                                          </p:stCondLst>
                                        </p:cTn>
                                        <p:tgtEl>
                                          <p:spTgt spid="35"/>
                                        </p:tgtEl>
                                        <p:attrNameLst>
                                          <p:attrName>ppt_x</p:attrName>
                                          <p:attrName>ppt_y</p:attrName>
                                        </p:attrNameLst>
                                      </p:cBhvr>
                                      <p:rCtr x="0" y="-3611"/>
                                    </p:animMotion>
                                    <p:animRot by="1500000">
                                      <p:cBhvr>
                                        <p:cTn id="109" dur="125" fill="hold">
                                          <p:stCondLst>
                                            <p:cond delay="0"/>
                                          </p:stCondLst>
                                        </p:cTn>
                                        <p:tgtEl>
                                          <p:spTgt spid="35"/>
                                        </p:tgtEl>
                                        <p:attrNameLst>
                                          <p:attrName>r</p:attrName>
                                        </p:attrNameLst>
                                      </p:cBhvr>
                                    </p:animRot>
                                    <p:animRot by="-1500000">
                                      <p:cBhvr>
                                        <p:cTn id="110" dur="125" fill="hold">
                                          <p:stCondLst>
                                            <p:cond delay="125"/>
                                          </p:stCondLst>
                                        </p:cTn>
                                        <p:tgtEl>
                                          <p:spTgt spid="35"/>
                                        </p:tgtEl>
                                        <p:attrNameLst>
                                          <p:attrName>r</p:attrName>
                                        </p:attrNameLst>
                                      </p:cBhvr>
                                    </p:animRot>
                                    <p:animRot by="-1500000">
                                      <p:cBhvr>
                                        <p:cTn id="111" dur="125" fill="hold">
                                          <p:stCondLst>
                                            <p:cond delay="250"/>
                                          </p:stCondLst>
                                        </p:cTn>
                                        <p:tgtEl>
                                          <p:spTgt spid="35"/>
                                        </p:tgtEl>
                                        <p:attrNameLst>
                                          <p:attrName>r</p:attrName>
                                        </p:attrNameLst>
                                      </p:cBhvr>
                                    </p:animRot>
                                    <p:animRot by="1500000">
                                      <p:cBhvr>
                                        <p:cTn id="112" dur="125" fill="hold">
                                          <p:stCondLst>
                                            <p:cond delay="375"/>
                                          </p:stCondLst>
                                        </p:cTn>
                                        <p:tgtEl>
                                          <p:spTgt spid="35"/>
                                        </p:tgtEl>
                                        <p:attrNameLst>
                                          <p:attrName>r</p:attrName>
                                        </p:attrNameLst>
                                      </p:cBhvr>
                                    </p:animRot>
                                  </p:childTnLst>
                                </p:cTn>
                              </p:par>
                            </p:childTnLst>
                          </p:cTn>
                        </p:par>
                      </p:childTnLst>
                    </p:cTn>
                  </p:par>
                </p:childTnLst>
              </p:cTn>
              <p:nextCondLst>
                <p:cond evt="onClick" delay="0">
                  <p:tgtEl>
                    <p:spTgt spid="70"/>
                  </p:tgtEl>
                </p:cond>
              </p:nextCondLst>
            </p:seq>
            <p:seq concurrent="1" nextAc="seek">
              <p:cTn id="113" restart="whenNotActive" fill="hold" evtFilter="cancelBubble" nodeType="interactiveSeq">
                <p:stCondLst>
                  <p:cond evt="onClick" delay="0">
                    <p:tgtEl>
                      <p:spTgt spid="405"/>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1000" fill="hold"/>
                                        <p:tgtEl>
                                          <p:spTgt spid="405"/>
                                        </p:tgtEl>
                                        <p:attrNameLst>
                                          <p:attrName>fillcolor</p:attrName>
                                        </p:attrNameLst>
                                      </p:cBhvr>
                                      <p:to>
                                        <a:srgbClr val="1E4E79"/>
                                      </p:to>
                                    </p:animClr>
                                    <p:set>
                                      <p:cBhvr>
                                        <p:cTn id="118" dur="1000" fill="hold"/>
                                        <p:tgtEl>
                                          <p:spTgt spid="405"/>
                                        </p:tgtEl>
                                        <p:attrNameLst>
                                          <p:attrName>fill.type</p:attrName>
                                        </p:attrNameLst>
                                      </p:cBhvr>
                                      <p:to>
                                        <p:strVal val="solid"/>
                                      </p:to>
                                    </p:set>
                                    <p:set>
                                      <p:cBhvr>
                                        <p:cTn id="119" dur="1000" fill="hold"/>
                                        <p:tgtEl>
                                          <p:spTgt spid="405"/>
                                        </p:tgtEl>
                                        <p:attrNameLst>
                                          <p:attrName>fill.on</p:attrName>
                                        </p:attrNameLst>
                                      </p:cBhvr>
                                      <p:to>
                                        <p:strVal val="true"/>
                                      </p:to>
                                    </p:set>
                                  </p:childTnLst>
                                  <p:subTnLst>
                                    <p:audio>
                                      <p:cMediaNode>
                                        <p:cTn display="0" masterRel="sameClick">
                                          <p:stCondLst>
                                            <p:cond evt="begin" delay="0">
                                              <p:tn val="116"/>
                                            </p:cond>
                                          </p:stCondLst>
                                          <p:endCondLst>
                                            <p:cond evt="onStopAudio" delay="0">
                                              <p:tgtEl>
                                                <p:sldTgt/>
                                              </p:tgtEl>
                                            </p:cond>
                                          </p:endCondLst>
                                        </p:cTn>
                                        <p:tgtEl>
                                          <p:sndTgt r:embed="rId4" name="VOLTAGE.WAV"/>
                                        </p:tgtEl>
                                      </p:cMediaNode>
                                    </p:audio>
                                  </p:subTnLst>
                                </p:cTn>
                              </p:par>
                              <p:par>
                                <p:cTn id="120" presetID="47" presetClass="entr" presetSubtype="0" fill="hold" nodeType="with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fade">
                                      <p:cBhvr>
                                        <p:cTn id="122" dur="500"/>
                                        <p:tgtEl>
                                          <p:spTgt spid="32"/>
                                        </p:tgtEl>
                                      </p:cBhvr>
                                    </p:animEffect>
                                    <p:anim calcmode="lin" valueType="num">
                                      <p:cBhvr>
                                        <p:cTn id="123" dur="500" fill="hold"/>
                                        <p:tgtEl>
                                          <p:spTgt spid="32"/>
                                        </p:tgtEl>
                                        <p:attrNameLst>
                                          <p:attrName>ppt_x</p:attrName>
                                        </p:attrNameLst>
                                      </p:cBhvr>
                                      <p:tavLst>
                                        <p:tav tm="0">
                                          <p:val>
                                            <p:strVal val="#ppt_x"/>
                                          </p:val>
                                        </p:tav>
                                        <p:tav tm="100000">
                                          <p:val>
                                            <p:strVal val="#ppt_x"/>
                                          </p:val>
                                        </p:tav>
                                      </p:tavLst>
                                    </p:anim>
                                    <p:anim calcmode="lin" valueType="num">
                                      <p:cBhvr>
                                        <p:cTn id="124"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05"/>
                  </p:tgtEl>
                </p:cond>
              </p:nextCondLst>
            </p:seq>
            <p:seq concurrent="1" nextAc="seek">
              <p:cTn id="125" restart="whenNotActive" fill="hold" evtFilter="cancelBubble" nodeType="interactiveSeq">
                <p:stCondLst>
                  <p:cond evt="onClick" delay="0">
                    <p:tgtEl>
                      <p:spTgt spid="550"/>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grpId="0" nodeType="clickEffect">
                                  <p:stCondLst>
                                    <p:cond delay="0"/>
                                  </p:stCondLst>
                                  <p:childTnLst>
                                    <p:set>
                                      <p:cBhvr>
                                        <p:cTn id="129" dur="1" fill="hold">
                                          <p:stCondLst>
                                            <p:cond delay="0"/>
                                          </p:stCondLst>
                                        </p:cTn>
                                        <p:tgtEl>
                                          <p:spTgt spid="550"/>
                                        </p:tgtEl>
                                        <p:attrNameLst>
                                          <p:attrName>style.visibility</p:attrName>
                                        </p:attrNameLst>
                                      </p:cBhvr>
                                      <p:to>
                                        <p:strVal val="hidden"/>
                                      </p:to>
                                    </p:set>
                                  </p:childTnLst>
                                </p:cTn>
                              </p:par>
                              <p:par>
                                <p:cTn id="130" presetID="10" presetClass="entr" presetSubtype="0" fill="hold" grpId="0" nodeType="withEffect">
                                  <p:stCondLst>
                                    <p:cond delay="0"/>
                                  </p:stCondLst>
                                  <p:childTnLst>
                                    <p:set>
                                      <p:cBhvr>
                                        <p:cTn id="131" dur="1" fill="hold">
                                          <p:stCondLst>
                                            <p:cond delay="0"/>
                                          </p:stCondLst>
                                        </p:cTn>
                                        <p:tgtEl>
                                          <p:spTgt spid="408"/>
                                        </p:tgtEl>
                                        <p:attrNameLst>
                                          <p:attrName>style.visibility</p:attrName>
                                        </p:attrNameLst>
                                      </p:cBhvr>
                                      <p:to>
                                        <p:strVal val="visible"/>
                                      </p:to>
                                    </p:set>
                                    <p:animEffect transition="in" filter="fade">
                                      <p:cBhvr>
                                        <p:cTn id="132" dur="1000"/>
                                        <p:tgtEl>
                                          <p:spTgt spid="408"/>
                                        </p:tgtEl>
                                      </p:cBhvr>
                                    </p:animEffect>
                                  </p:childTnLst>
                                  <p:subTnLst>
                                    <p:audio>
                                      <p:cMediaNode>
                                        <p:cTn display="0" masterRel="sameClick">
                                          <p:stCondLst>
                                            <p:cond evt="begin" delay="0">
                                              <p:tn val="130"/>
                                            </p:cond>
                                          </p:stCondLst>
                                          <p:endCondLst>
                                            <p:cond evt="onStopAudio" delay="0">
                                              <p:tgtEl>
                                                <p:sldTgt/>
                                              </p:tgtEl>
                                            </p:cond>
                                          </p:endCondLst>
                                        </p:cTn>
                                        <p:tgtEl>
                                          <p:sndTgt r:embed="rId6" name="BREEZE.WAV"/>
                                        </p:tgtEl>
                                      </p:cMediaNode>
                                    </p:audio>
                                  </p:subTnLst>
                                </p:cTn>
                              </p:par>
                              <p:par>
                                <p:cTn id="133" presetID="1" presetClass="mediacall" presetSubtype="0" fill="hold" nodeType="withEffect">
                                  <p:stCondLst>
                                    <p:cond delay="0"/>
                                  </p:stCondLst>
                                  <p:childTnLst>
                                    <p:cmd type="call" cmd="playFrom(0.0)">
                                      <p:cBhvr>
                                        <p:cTn id="134" dur="122299" fill="hold"/>
                                        <p:tgtEl>
                                          <p:spTgt spid="174"/>
                                        </p:tgtEl>
                                      </p:cBhvr>
                                    </p:cmd>
                                  </p:childTnLst>
                                </p:cTn>
                              </p:par>
                            </p:childTnLst>
                          </p:cTn>
                        </p:par>
                      </p:childTnLst>
                    </p:cTn>
                  </p:par>
                </p:childTnLst>
              </p:cTn>
              <p:nextCondLst>
                <p:cond evt="onClick" delay="0">
                  <p:tgtEl>
                    <p:spTgt spid="550"/>
                  </p:tgtEl>
                </p:cond>
              </p:nextCondLst>
            </p:seq>
            <p:seq concurrent="1" nextAc="seek">
              <p:cTn id="135" restart="whenNotActive" fill="hold" evtFilter="cancelBubble" nodeType="interactiveSeq">
                <p:stCondLst>
                  <p:cond evt="onClick" delay="0">
                    <p:tgtEl>
                      <p:spTgt spid="409"/>
                    </p:tgtEl>
                  </p:cond>
                </p:stCondLst>
                <p:endSync evt="end" delay="0">
                  <p:rtn val="all"/>
                </p:endSync>
                <p:childTnLst>
                  <p:par>
                    <p:cTn id="136" fill="hold">
                      <p:stCondLst>
                        <p:cond delay="0"/>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410"/>
                                        </p:tgtEl>
                                        <p:attrNameLst>
                                          <p:attrName>style.visibility</p:attrName>
                                        </p:attrNameLst>
                                      </p:cBhvr>
                                      <p:to>
                                        <p:strVal val="visible"/>
                                      </p:to>
                                    </p:set>
                                    <p:animEffect transition="in" filter="fade">
                                      <p:cBhvr>
                                        <p:cTn id="140" dur="1000"/>
                                        <p:tgtEl>
                                          <p:spTgt spid="410"/>
                                        </p:tgtEl>
                                      </p:cBhvr>
                                    </p:animEffect>
                                  </p:childTnLst>
                                  <p:subTnLst>
                                    <p:audio>
                                      <p:cMediaNode>
                                        <p:cTn display="0" masterRel="sameClick">
                                          <p:stCondLst>
                                            <p:cond evt="begin" delay="0">
                                              <p:tn val="138"/>
                                            </p:cond>
                                          </p:stCondLst>
                                          <p:endCondLst>
                                            <p:cond evt="onStopAudio" delay="0">
                                              <p:tgtEl>
                                                <p:sldTgt/>
                                              </p:tgtEl>
                                            </p:cond>
                                          </p:endCondLst>
                                        </p:cTn>
                                        <p:tgtEl>
                                          <p:sndTgt r:embed="rId6" name="BREEZE.WAV"/>
                                        </p:tgtEl>
                                      </p:cMediaNode>
                                    </p:audio>
                                  </p:sub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411"/>
                                        </p:tgtEl>
                                        <p:attrNameLst>
                                          <p:attrName>style.visibility</p:attrName>
                                        </p:attrNameLst>
                                      </p:cBhvr>
                                      <p:to>
                                        <p:strVal val="visible"/>
                                      </p:to>
                                    </p:set>
                                    <p:animEffect transition="in" filter="fade">
                                      <p:cBhvr>
                                        <p:cTn id="145" dur="1000"/>
                                        <p:tgtEl>
                                          <p:spTgt spid="411"/>
                                        </p:tgtEl>
                                      </p:cBhvr>
                                    </p:animEffect>
                                  </p:childTnLst>
                                  <p:subTnLst>
                                    <p:audio>
                                      <p:cMediaNode>
                                        <p:cTn display="0" masterRel="sameClick">
                                          <p:stCondLst>
                                            <p:cond evt="begin" delay="0">
                                              <p:tn val="143"/>
                                            </p:cond>
                                          </p:stCondLst>
                                          <p:endCondLst>
                                            <p:cond evt="onStopAudio" delay="0">
                                              <p:tgtEl>
                                                <p:sldTgt/>
                                              </p:tgtEl>
                                            </p:cond>
                                          </p:endCondLst>
                                        </p:cTn>
                                        <p:tgtEl>
                                          <p:sndTgt r:embed="rId6" name="BREEZE.WAV"/>
                                        </p:tgtEl>
                                      </p:cMediaNode>
                                    </p:audio>
                                  </p:sub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412"/>
                                        </p:tgtEl>
                                        <p:attrNameLst>
                                          <p:attrName>style.visibility</p:attrName>
                                        </p:attrNameLst>
                                      </p:cBhvr>
                                      <p:to>
                                        <p:strVal val="visible"/>
                                      </p:to>
                                    </p:set>
                                    <p:animEffect transition="in" filter="fade">
                                      <p:cBhvr>
                                        <p:cTn id="150" dur="1000"/>
                                        <p:tgtEl>
                                          <p:spTgt spid="412"/>
                                        </p:tgtEl>
                                      </p:cBhvr>
                                    </p:animEffect>
                                  </p:childTnLst>
                                  <p:subTnLst>
                                    <p:audio>
                                      <p:cMediaNode>
                                        <p:cTn display="0" masterRel="sameClick">
                                          <p:stCondLst>
                                            <p:cond evt="begin" delay="0">
                                              <p:tn val="148"/>
                                            </p:cond>
                                          </p:stCondLst>
                                          <p:endCondLst>
                                            <p:cond evt="onStopAudio" delay="0">
                                              <p:tgtEl>
                                                <p:sldTgt/>
                                              </p:tgtEl>
                                            </p:cond>
                                          </p:endCondLst>
                                        </p:cTn>
                                        <p:tgtEl>
                                          <p:sndTgt r:embed="rId6" name="BREEZE.WAV"/>
                                        </p:tgtEl>
                                      </p:cMediaNode>
                                    </p:audio>
                                  </p:sub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413"/>
                                        </p:tgtEl>
                                        <p:attrNameLst>
                                          <p:attrName>style.visibility</p:attrName>
                                        </p:attrNameLst>
                                      </p:cBhvr>
                                      <p:to>
                                        <p:strVal val="visible"/>
                                      </p:to>
                                    </p:set>
                                    <p:animEffect transition="in" filter="fade">
                                      <p:cBhvr>
                                        <p:cTn id="155" dur="1000"/>
                                        <p:tgtEl>
                                          <p:spTgt spid="413"/>
                                        </p:tgtEl>
                                      </p:cBhvr>
                                    </p:animEffect>
                                  </p:childTnLst>
                                  <p:subTnLst>
                                    <p:audio>
                                      <p:cMediaNode>
                                        <p:cTn display="0" masterRel="sameClick">
                                          <p:stCondLst>
                                            <p:cond evt="begin" delay="0">
                                              <p:tn val="153"/>
                                            </p:cond>
                                          </p:stCondLst>
                                          <p:endCondLst>
                                            <p:cond evt="onStopAudio" delay="0">
                                              <p:tgtEl>
                                                <p:sldTgt/>
                                              </p:tgtEl>
                                            </p:cond>
                                          </p:endCondLst>
                                        </p:cTn>
                                        <p:tgtEl>
                                          <p:sndTgt r:embed="rId6" name="BREEZE.WAV"/>
                                        </p:tgtEl>
                                      </p:cMediaNode>
                                    </p:audio>
                                  </p:sub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414"/>
                                        </p:tgtEl>
                                        <p:attrNameLst>
                                          <p:attrName>style.visibility</p:attrName>
                                        </p:attrNameLst>
                                      </p:cBhvr>
                                      <p:to>
                                        <p:strVal val="visible"/>
                                      </p:to>
                                    </p:set>
                                    <p:animEffect transition="in" filter="fade">
                                      <p:cBhvr>
                                        <p:cTn id="160" dur="1000"/>
                                        <p:tgtEl>
                                          <p:spTgt spid="414"/>
                                        </p:tgtEl>
                                      </p:cBhvr>
                                    </p:animEffect>
                                  </p:childTnLst>
                                  <p:subTnLst>
                                    <p:audio>
                                      <p:cMediaNode>
                                        <p:cTn display="0" masterRel="sameClick">
                                          <p:stCondLst>
                                            <p:cond evt="begin" delay="0">
                                              <p:tn val="158"/>
                                            </p:cond>
                                          </p:stCondLst>
                                          <p:endCondLst>
                                            <p:cond evt="onStopAudio" delay="0">
                                              <p:tgtEl>
                                                <p:sldTgt/>
                                              </p:tgtEl>
                                            </p:cond>
                                          </p:endCondLst>
                                        </p:cTn>
                                        <p:tgtEl>
                                          <p:sndTgt r:embed="rId6" name="BREEZE.WAV"/>
                                        </p:tgtEl>
                                      </p:cMediaNode>
                                    </p:audio>
                                  </p:sub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415"/>
                                        </p:tgtEl>
                                        <p:attrNameLst>
                                          <p:attrName>style.visibility</p:attrName>
                                        </p:attrNameLst>
                                      </p:cBhvr>
                                      <p:to>
                                        <p:strVal val="visible"/>
                                      </p:to>
                                    </p:set>
                                    <p:animEffect transition="in" filter="fade">
                                      <p:cBhvr>
                                        <p:cTn id="165" dur="1000"/>
                                        <p:tgtEl>
                                          <p:spTgt spid="415"/>
                                        </p:tgtEl>
                                      </p:cBhvr>
                                    </p:animEffect>
                                  </p:childTnLst>
                                  <p:subTnLst>
                                    <p:audio>
                                      <p:cMediaNode>
                                        <p:cTn display="0" masterRel="sameClick">
                                          <p:stCondLst>
                                            <p:cond evt="begin" delay="0">
                                              <p:tn val="163"/>
                                            </p:cond>
                                          </p:stCondLst>
                                          <p:endCondLst>
                                            <p:cond evt="onStopAudio" delay="0">
                                              <p:tgtEl>
                                                <p:sldTgt/>
                                              </p:tgtEl>
                                            </p:cond>
                                          </p:endCondLst>
                                        </p:cTn>
                                        <p:tgtEl>
                                          <p:sndTgt r:embed="rId6" name="BREEZE.WAV"/>
                                        </p:tgtEl>
                                      </p:cMediaNode>
                                    </p:audio>
                                  </p:sub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grpId="0" nodeType="clickEffect">
                                  <p:stCondLst>
                                    <p:cond delay="0"/>
                                  </p:stCondLst>
                                  <p:childTnLst>
                                    <p:set>
                                      <p:cBhvr>
                                        <p:cTn id="169" dur="1" fill="hold">
                                          <p:stCondLst>
                                            <p:cond delay="0"/>
                                          </p:stCondLst>
                                        </p:cTn>
                                        <p:tgtEl>
                                          <p:spTgt spid="416"/>
                                        </p:tgtEl>
                                        <p:attrNameLst>
                                          <p:attrName>style.visibility</p:attrName>
                                        </p:attrNameLst>
                                      </p:cBhvr>
                                      <p:to>
                                        <p:strVal val="visible"/>
                                      </p:to>
                                    </p:set>
                                    <p:animEffect transition="in" filter="fade">
                                      <p:cBhvr>
                                        <p:cTn id="170" dur="1000"/>
                                        <p:tgtEl>
                                          <p:spTgt spid="416"/>
                                        </p:tgtEl>
                                      </p:cBhvr>
                                    </p:animEffect>
                                  </p:childTnLst>
                                  <p:subTnLst>
                                    <p:audio>
                                      <p:cMediaNode>
                                        <p:cTn display="0" masterRel="sameClick">
                                          <p:stCondLst>
                                            <p:cond evt="begin" delay="0">
                                              <p:tn val="168"/>
                                            </p:cond>
                                          </p:stCondLst>
                                          <p:endCondLst>
                                            <p:cond evt="onStopAudio" delay="0">
                                              <p:tgtEl>
                                                <p:sldTgt/>
                                              </p:tgtEl>
                                            </p:cond>
                                          </p:endCondLst>
                                        </p:cTn>
                                        <p:tgtEl>
                                          <p:sndTgt r:embed="rId6" name="BREEZE.WAV"/>
                                        </p:tgtEl>
                                      </p:cMediaNode>
                                    </p:audio>
                                  </p:sub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grpId="0" nodeType="clickEffect">
                                  <p:stCondLst>
                                    <p:cond delay="0"/>
                                  </p:stCondLst>
                                  <p:childTnLst>
                                    <p:set>
                                      <p:cBhvr>
                                        <p:cTn id="174" dur="1" fill="hold">
                                          <p:stCondLst>
                                            <p:cond delay="0"/>
                                          </p:stCondLst>
                                        </p:cTn>
                                        <p:tgtEl>
                                          <p:spTgt spid="417"/>
                                        </p:tgtEl>
                                        <p:attrNameLst>
                                          <p:attrName>style.visibility</p:attrName>
                                        </p:attrNameLst>
                                      </p:cBhvr>
                                      <p:to>
                                        <p:strVal val="visible"/>
                                      </p:to>
                                    </p:set>
                                    <p:animEffect transition="in" filter="fade">
                                      <p:cBhvr>
                                        <p:cTn id="175" dur="1000"/>
                                        <p:tgtEl>
                                          <p:spTgt spid="417"/>
                                        </p:tgtEl>
                                      </p:cBhvr>
                                    </p:animEffect>
                                  </p:childTnLst>
                                  <p:subTnLst>
                                    <p:audio>
                                      <p:cMediaNode>
                                        <p:cTn display="0" masterRel="sameClick">
                                          <p:stCondLst>
                                            <p:cond evt="begin" delay="0">
                                              <p:tn val="173"/>
                                            </p:cond>
                                          </p:stCondLst>
                                          <p:endCondLst>
                                            <p:cond evt="onStopAudio" delay="0">
                                              <p:tgtEl>
                                                <p:sldTgt/>
                                              </p:tgtEl>
                                            </p:cond>
                                          </p:endCondLst>
                                        </p:cTn>
                                        <p:tgtEl>
                                          <p:sndTgt r:embed="rId6" name="BREEZE.WAV"/>
                                        </p:tgtEl>
                                      </p:cMediaNode>
                                    </p:audio>
                                  </p:sub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418"/>
                                        </p:tgtEl>
                                        <p:attrNameLst>
                                          <p:attrName>style.visibility</p:attrName>
                                        </p:attrNameLst>
                                      </p:cBhvr>
                                      <p:to>
                                        <p:strVal val="visible"/>
                                      </p:to>
                                    </p:set>
                                    <p:animEffect transition="in" filter="fade">
                                      <p:cBhvr>
                                        <p:cTn id="180" dur="1000"/>
                                        <p:tgtEl>
                                          <p:spTgt spid="418"/>
                                        </p:tgtEl>
                                      </p:cBhvr>
                                    </p:animEffect>
                                  </p:childTnLst>
                                  <p:subTnLst>
                                    <p:audio>
                                      <p:cMediaNode>
                                        <p:cTn display="0" masterRel="sameClick">
                                          <p:stCondLst>
                                            <p:cond evt="begin" delay="0">
                                              <p:tn val="178"/>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409"/>
                  </p:tgtEl>
                </p:cond>
              </p:nextCondLst>
            </p:seq>
            <p:video>
              <p:cMediaNode vol="80000">
                <p:cTn id="181" fill="hold" display="0">
                  <p:stCondLst>
                    <p:cond delay="indefinite"/>
                  </p:stCondLst>
                </p:cTn>
                <p:tgtEl>
                  <p:spTgt spid="174"/>
                </p:tgtEl>
              </p:cMediaNode>
            </p:video>
          </p:childTnLst>
        </p:cTn>
      </p:par>
    </p:tnLst>
    <p:bldLst>
      <p:bldP spid="408"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550" grpId="0" animBg="1"/>
      <p:bldP spid="35" grpId="0"/>
      <p:bldP spid="3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232" y="1543108"/>
            <a:ext cx="13825536" cy="75440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0" y="5829308"/>
            <a:ext cx="9906000" cy="1477319"/>
          </a:xfrm>
          <a:prstGeom prst="rect">
            <a:avLst/>
          </a:prstGeom>
          <a:noFill/>
        </p:spPr>
        <p:txBody>
          <a:bodyPr wrap="square" lIns="91386" tIns="45693" rIns="91386" bIns="45693" rtlCol="0">
            <a:spAutoFit/>
          </a:bodyPr>
          <a:lstStyle/>
          <a:p>
            <a:pPr algn="ctr">
              <a:lnSpc>
                <a:spcPct val="150000"/>
              </a:lnSpc>
            </a:pPr>
            <a:r>
              <a:rPr lang="en-US" altLang="zh-CN" sz="6000" dirty="0">
                <a:solidFill>
                  <a:schemeClr val="accent6">
                    <a:lumMod val="75000"/>
                  </a:schemeClr>
                </a:solidFill>
                <a:latin typeface="Arial" panose="020B0604020202020204" pitchFamily="34" charset="0"/>
                <a:ea typeface="华康海报体W12(P)" pitchFamily="82" charset="-122"/>
                <a:cs typeface="Arial" panose="020B0604020202020204" pitchFamily="34" charset="0"/>
              </a:rPr>
              <a:t>VẬN DỤNG</a:t>
            </a:r>
          </a:p>
        </p:txBody>
      </p:sp>
    </p:spTree>
    <p:extLst>
      <p:ext uri="{BB962C8B-B14F-4D97-AF65-F5344CB8AC3E}">
        <p14:creationId xmlns:p14="http://schemas.microsoft.com/office/powerpoint/2010/main" val="65474309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500" fill="hold"/>
                                        <p:tgtEl>
                                          <p:spTgt spid="28674"/>
                                        </p:tgtEl>
                                        <p:attrNameLst>
                                          <p:attrName>ppt_w</p:attrName>
                                        </p:attrNameLst>
                                      </p:cBhvr>
                                      <p:tavLst>
                                        <p:tav tm="0">
                                          <p:val>
                                            <p:fltVal val="0"/>
                                          </p:val>
                                        </p:tav>
                                        <p:tav tm="100000">
                                          <p:val>
                                            <p:strVal val="#ppt_w"/>
                                          </p:val>
                                        </p:tav>
                                      </p:tavLst>
                                    </p:anim>
                                    <p:anim calcmode="lin" valueType="num">
                                      <p:cBhvr>
                                        <p:cTn id="8" dur="1500" fill="hold"/>
                                        <p:tgtEl>
                                          <p:spTgt spid="28674"/>
                                        </p:tgtEl>
                                        <p:attrNameLst>
                                          <p:attrName>ppt_h</p:attrName>
                                        </p:attrNameLst>
                                      </p:cBhvr>
                                      <p:tavLst>
                                        <p:tav tm="0">
                                          <p:val>
                                            <p:fltVal val="0"/>
                                          </p:val>
                                        </p:tav>
                                        <p:tav tm="100000">
                                          <p:val>
                                            <p:strVal val="#ppt_h"/>
                                          </p:val>
                                        </p:tav>
                                      </p:tavLst>
                                    </p:anim>
                                    <p:animEffect transition="in" filter="fade">
                                      <p:cBhvr>
                                        <p:cTn id="9" dur="1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5" name="Freeform 5"/>
          <p:cNvSpPr/>
          <p:nvPr/>
        </p:nvSpPr>
        <p:spPr>
          <a:xfrm rot="-221324" flipH="1">
            <a:off x="99648" y="93611"/>
            <a:ext cx="3276501" cy="3203237"/>
          </a:xfrm>
          <a:custGeom>
            <a:avLst/>
            <a:gdLst/>
            <a:ahLst/>
            <a:cxnLst/>
            <a:rect l="l" t="t" r="r" b="b"/>
            <a:pathLst>
              <a:path w="4608222" h="3438886">
                <a:moveTo>
                  <a:pt x="4608222" y="0"/>
                </a:moveTo>
                <a:lnTo>
                  <a:pt x="0" y="0"/>
                </a:lnTo>
                <a:lnTo>
                  <a:pt x="0" y="3438885"/>
                </a:lnTo>
                <a:lnTo>
                  <a:pt x="4608222" y="3438885"/>
                </a:lnTo>
                <a:lnTo>
                  <a:pt x="460822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5718771" y="1695229"/>
            <a:ext cx="1346732" cy="1346732"/>
          </a:xfrm>
          <a:custGeom>
            <a:avLst/>
            <a:gdLst/>
            <a:ahLst/>
            <a:cxnLst/>
            <a:rect l="l" t="t" r="r" b="b"/>
            <a:pathLst>
              <a:path w="1346732" h="1346732">
                <a:moveTo>
                  <a:pt x="0" y="0"/>
                </a:moveTo>
                <a:lnTo>
                  <a:pt x="1346732" y="0"/>
                </a:lnTo>
                <a:lnTo>
                  <a:pt x="1346732" y="1346733"/>
                </a:lnTo>
                <a:lnTo>
                  <a:pt x="0" y="1346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2780340" y="4091742"/>
            <a:ext cx="5736485" cy="7774136"/>
          </a:xfrm>
          <a:custGeom>
            <a:avLst/>
            <a:gdLst/>
            <a:ahLst/>
            <a:cxnLst/>
            <a:rect l="l" t="t" r="r" b="b"/>
            <a:pathLst>
              <a:path w="9024308" h="10108695">
                <a:moveTo>
                  <a:pt x="0" y="0"/>
                </a:moveTo>
                <a:lnTo>
                  <a:pt x="9024308" y="0"/>
                </a:lnTo>
                <a:lnTo>
                  <a:pt x="9024308" y="10108695"/>
                </a:lnTo>
                <a:lnTo>
                  <a:pt x="0" y="101086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6383713">
            <a:off x="15386108" y="5184698"/>
            <a:ext cx="1949372" cy="1910384"/>
          </a:xfrm>
          <a:custGeom>
            <a:avLst/>
            <a:gdLst/>
            <a:ahLst/>
            <a:cxnLst/>
            <a:rect l="l" t="t" r="r" b="b"/>
            <a:pathLst>
              <a:path w="1949371" h="1910384">
                <a:moveTo>
                  <a:pt x="0" y="0"/>
                </a:moveTo>
                <a:lnTo>
                  <a:pt x="1949371" y="0"/>
                </a:lnTo>
                <a:lnTo>
                  <a:pt x="1949371" y="1910384"/>
                </a:lnTo>
                <a:lnTo>
                  <a:pt x="0" y="19103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4262732">
            <a:off x="12726981" y="7881599"/>
            <a:ext cx="1242543" cy="1217693"/>
          </a:xfrm>
          <a:custGeom>
            <a:avLst/>
            <a:gdLst/>
            <a:ahLst/>
            <a:cxnLst/>
            <a:rect l="l" t="t" r="r" b="b"/>
            <a:pathLst>
              <a:path w="1242543" h="1217692">
                <a:moveTo>
                  <a:pt x="0" y="0"/>
                </a:moveTo>
                <a:lnTo>
                  <a:pt x="1242543" y="0"/>
                </a:lnTo>
                <a:lnTo>
                  <a:pt x="1242543" y="1217692"/>
                </a:lnTo>
                <a:lnTo>
                  <a:pt x="0" y="12176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85402">
            <a:off x="14188292" y="6075581"/>
            <a:ext cx="863630" cy="846356"/>
          </a:xfrm>
          <a:custGeom>
            <a:avLst/>
            <a:gdLst/>
            <a:ahLst/>
            <a:cxnLst/>
            <a:rect l="l" t="t" r="r" b="b"/>
            <a:pathLst>
              <a:path w="863629" h="846356">
                <a:moveTo>
                  <a:pt x="0" y="0"/>
                </a:moveTo>
                <a:lnTo>
                  <a:pt x="863629" y="0"/>
                </a:lnTo>
                <a:lnTo>
                  <a:pt x="863629" y="846356"/>
                </a:lnTo>
                <a:lnTo>
                  <a:pt x="0" y="8463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803494" y="279933"/>
            <a:ext cx="1497536" cy="1497536"/>
          </a:xfrm>
          <a:custGeom>
            <a:avLst/>
            <a:gdLst/>
            <a:ahLst/>
            <a:cxnLst/>
            <a:rect l="l" t="t" r="r" b="b"/>
            <a:pathLst>
              <a:path w="1497535" h="1497535">
                <a:moveTo>
                  <a:pt x="0" y="0"/>
                </a:moveTo>
                <a:lnTo>
                  <a:pt x="1497535" y="0"/>
                </a:lnTo>
                <a:lnTo>
                  <a:pt x="1497535" y="1497534"/>
                </a:lnTo>
                <a:lnTo>
                  <a:pt x="0" y="14975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12" name="Picture 11"/>
          <p:cNvPicPr>
            <a:picLocks noChangeAspect="1"/>
          </p:cNvPicPr>
          <p:nvPr/>
        </p:nvPicPr>
        <p:blipFill>
          <a:blip r:embed="rId13"/>
          <a:stretch>
            <a:fillRect/>
          </a:stretch>
        </p:blipFill>
        <p:spPr>
          <a:xfrm>
            <a:off x="3608087" y="97229"/>
            <a:ext cx="10370196" cy="6028986"/>
          </a:xfrm>
          <a:prstGeom prst="rect">
            <a:avLst/>
          </a:prstGeom>
        </p:spPr>
      </p:pic>
      <p:sp>
        <p:nvSpPr>
          <p:cNvPr id="13" name="TextBox 12"/>
          <p:cNvSpPr txBox="1"/>
          <p:nvPr/>
        </p:nvSpPr>
        <p:spPr>
          <a:xfrm>
            <a:off x="3608096" y="6263536"/>
            <a:ext cx="10370195" cy="1200329"/>
          </a:xfrm>
          <a:prstGeom prst="rect">
            <a:avLst/>
          </a:prstGeom>
          <a:noFill/>
        </p:spPr>
        <p:txBody>
          <a:bodyPr wrap="square" lIns="91386" tIns="45693" rIns="91386" bIns="45693" rtlCol="0">
            <a:spAutoFit/>
          </a:bodyPr>
          <a:lstStyle/>
          <a:p>
            <a:pPr algn="ctr"/>
            <a:r>
              <a:rPr lang="en-US" sz="2400" dirty="0">
                <a:latin typeface="Arial" panose="020B0604020202020204" pitchFamily="34" charset="0"/>
                <a:cs typeface="Arial" panose="020B0604020202020204" pitchFamily="34" charset="0"/>
              </a:rPr>
              <a:t>H</a:t>
            </a:r>
            <a:r>
              <a:rPr lang="vi-VN" sz="2400" dirty="0">
                <a:latin typeface="Arial" panose="020B0604020202020204" pitchFamily="34" charset="0"/>
                <a:cs typeface="Arial" panose="020B0604020202020204" pitchFamily="34" charset="0"/>
              </a:rPr>
              <a:t>ình ảnh người thấp nhất và cao nhất thế giới (Ông Chandra Bahadur Dangi 74 tuổi, người Nepan, cao 51 cm. Ông Sultan Kosen 31 tuổi, người Thổ Nhĩ Kỳ, cao 2,51m)</a:t>
            </a:r>
            <a:endParaRPr lang="en-US" sz="24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14"/>
          <a:stretch>
            <a:fillRect/>
          </a:stretch>
        </p:blipFill>
        <p:spPr>
          <a:xfrm>
            <a:off x="194240" y="7985249"/>
            <a:ext cx="2286000" cy="2286000"/>
          </a:xfrm>
          <a:prstGeom prst="rect">
            <a:avLst/>
          </a:prstGeom>
        </p:spPr>
      </p:pic>
      <p:sp>
        <p:nvSpPr>
          <p:cNvPr id="15" name="Right Arrow 14"/>
          <p:cNvSpPr/>
          <p:nvPr/>
        </p:nvSpPr>
        <p:spPr>
          <a:xfrm>
            <a:off x="3375078" y="8849327"/>
            <a:ext cx="1356584" cy="6154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
        <p:nvSpPr>
          <p:cNvPr id="16" name="TextBox 15"/>
          <p:cNvSpPr txBox="1"/>
          <p:nvPr/>
        </p:nvSpPr>
        <p:spPr>
          <a:xfrm>
            <a:off x="4960478" y="8556895"/>
            <a:ext cx="7714998" cy="1200329"/>
          </a:xfrm>
          <a:prstGeom prst="rect">
            <a:avLst/>
          </a:prstGeom>
          <a:noFill/>
        </p:spPr>
        <p:txBody>
          <a:bodyPr wrap="square" lIns="91386" tIns="45693" rIns="91386" bIns="45693" rtlCol="0">
            <a:spAutoFit/>
          </a:bodyPr>
          <a:lstStyle/>
          <a:p>
            <a:pPr algn="ctr"/>
            <a:r>
              <a:rPr lang="vi-VN" sz="3600" i="1" dirty="0">
                <a:solidFill>
                  <a:srgbClr val="FF0000"/>
                </a:solidFill>
                <a:latin typeface="+mj-lt"/>
              </a:rPr>
              <a:t>Điều gì đã khiến họ cao lớn hay thấp bé hơn bình thường? </a:t>
            </a:r>
            <a:endParaRPr lang="en-US" sz="3600" i="1"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circle(in)">
                                      <p:cBhvr>
                                        <p:cTn id="12" dur="20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6" name="Freeform 6"/>
          <p:cNvSpPr/>
          <p:nvPr/>
        </p:nvSpPr>
        <p:spPr>
          <a:xfrm rot="-327008">
            <a:off x="14709476" y="1223857"/>
            <a:ext cx="2734674" cy="4423739"/>
          </a:xfrm>
          <a:custGeom>
            <a:avLst/>
            <a:gdLst/>
            <a:ahLst/>
            <a:cxnLst/>
            <a:rect l="l" t="t" r="r" b="b"/>
            <a:pathLst>
              <a:path w="2734674" h="4423738">
                <a:moveTo>
                  <a:pt x="0" y="0"/>
                </a:moveTo>
                <a:lnTo>
                  <a:pt x="2734675" y="0"/>
                </a:lnTo>
                <a:lnTo>
                  <a:pt x="2734675" y="4423738"/>
                </a:lnTo>
                <a:lnTo>
                  <a:pt x="0" y="44237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2700000">
            <a:off x="-460497" y="3954498"/>
            <a:ext cx="4738469" cy="6673898"/>
          </a:xfrm>
          <a:custGeom>
            <a:avLst/>
            <a:gdLst/>
            <a:ahLst/>
            <a:cxnLst/>
            <a:rect l="l" t="t" r="r" b="b"/>
            <a:pathLst>
              <a:path w="4738468" h="6673898">
                <a:moveTo>
                  <a:pt x="0" y="0"/>
                </a:moveTo>
                <a:lnTo>
                  <a:pt x="4738467" y="0"/>
                </a:lnTo>
                <a:lnTo>
                  <a:pt x="4738467" y="6673899"/>
                </a:lnTo>
                <a:lnTo>
                  <a:pt x="0" y="66738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2337947" y="2715761"/>
            <a:ext cx="1439930" cy="1439930"/>
          </a:xfrm>
          <a:custGeom>
            <a:avLst/>
            <a:gdLst/>
            <a:ahLst/>
            <a:cxnLst/>
            <a:rect l="l" t="t" r="r" b="b"/>
            <a:pathLst>
              <a:path w="1439930" h="1439930">
                <a:moveTo>
                  <a:pt x="0" y="0"/>
                </a:moveTo>
                <a:lnTo>
                  <a:pt x="1439930" y="0"/>
                </a:lnTo>
                <a:lnTo>
                  <a:pt x="1439930" y="1439930"/>
                </a:lnTo>
                <a:lnTo>
                  <a:pt x="0" y="14399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4116825" y="6586965"/>
            <a:ext cx="3212361" cy="3113070"/>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710035">
            <a:off x="629602" y="414918"/>
            <a:ext cx="1900271" cy="2128613"/>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13383698" y="543044"/>
            <a:ext cx="1121888" cy="1121888"/>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 name="TextBox 2"/>
          <p:cNvSpPr txBox="1"/>
          <p:nvPr/>
        </p:nvSpPr>
        <p:spPr>
          <a:xfrm>
            <a:off x="3108369" y="2324100"/>
            <a:ext cx="12192000" cy="517065"/>
          </a:xfrm>
          <a:prstGeom prst="rect">
            <a:avLst/>
          </a:prstGeom>
          <a:noFill/>
        </p:spPr>
        <p:txBody>
          <a:bodyPr wrap="square" lIns="91386" tIns="45693" rIns="91386" bIns="45693" rtlCol="0">
            <a:spAutoFit/>
          </a:bodyPr>
          <a:lstStyle/>
          <a:p>
            <a:pPr indent="342065" algn="just">
              <a:lnSpc>
                <a:spcPct val="115000"/>
              </a:lnSpc>
            </a:pPr>
            <a:r>
              <a:rPr lang="en-US" sz="2400" dirty="0">
                <a:solidFill>
                  <a:srgbClr val="000000"/>
                </a:solidFill>
                <a:latin typeface="Arial" pitchFamily="34" charset="0"/>
                <a:ea typeface="Arial"/>
                <a:cs typeface="Arial" pitchFamily="34" charset="0"/>
              </a:rPr>
              <a:t>Tìm hiểu tình hình mắc bệnh tiểu đường, bướu cổ do thiếu iodine qua bảng sau:</a:t>
            </a:r>
            <a:endParaRPr lang="en-US" sz="2400" dirty="0">
              <a:latin typeface="Arial" pitchFamily="34" charset="0"/>
              <a:ea typeface="Times New Roman"/>
              <a:cs typeface="Arial" pitchFamily="34"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3904715854"/>
              </p:ext>
            </p:extLst>
          </p:nvPr>
        </p:nvGraphicFramePr>
        <p:xfrm>
          <a:off x="2727940" y="3619508"/>
          <a:ext cx="12342643" cy="4279672"/>
        </p:xfrm>
        <a:graphic>
          <a:graphicData uri="http://schemas.openxmlformats.org/drawingml/2006/table">
            <a:tbl>
              <a:tblPr firstRow="1" firstCol="1" bandRow="1">
                <a:tableStyleId>{5C22544A-7EE6-4342-B048-85BDC9FD1C3A}</a:tableStyleId>
              </a:tblPr>
              <a:tblGrid>
                <a:gridCol w="1152263">
                  <a:extLst>
                    <a:ext uri="{9D8B030D-6E8A-4147-A177-3AD203B41FA5}">
                      <a16:colId xmlns:a16="http://schemas.microsoft.com/office/drawing/2014/main" val="20000"/>
                    </a:ext>
                  </a:extLst>
                </a:gridCol>
                <a:gridCol w="1896516">
                  <a:extLst>
                    <a:ext uri="{9D8B030D-6E8A-4147-A177-3AD203B41FA5}">
                      <a16:colId xmlns:a16="http://schemas.microsoft.com/office/drawing/2014/main" val="20001"/>
                    </a:ext>
                  </a:extLst>
                </a:gridCol>
                <a:gridCol w="1015376">
                  <a:extLst>
                    <a:ext uri="{9D8B030D-6E8A-4147-A177-3AD203B41FA5}">
                      <a16:colId xmlns:a16="http://schemas.microsoft.com/office/drawing/2014/main" val="20002"/>
                    </a:ext>
                  </a:extLst>
                </a:gridCol>
                <a:gridCol w="1566918">
                  <a:extLst>
                    <a:ext uri="{9D8B030D-6E8A-4147-A177-3AD203B41FA5}">
                      <a16:colId xmlns:a16="http://schemas.microsoft.com/office/drawing/2014/main" val="20003"/>
                    </a:ext>
                  </a:extLst>
                </a:gridCol>
                <a:gridCol w="3355785">
                  <a:extLst>
                    <a:ext uri="{9D8B030D-6E8A-4147-A177-3AD203B41FA5}">
                      <a16:colId xmlns:a16="http://schemas.microsoft.com/office/drawing/2014/main" val="20004"/>
                    </a:ext>
                  </a:extLst>
                </a:gridCol>
                <a:gridCol w="3355785">
                  <a:extLst>
                    <a:ext uri="{9D8B030D-6E8A-4147-A177-3AD203B41FA5}">
                      <a16:colId xmlns:a16="http://schemas.microsoft.com/office/drawing/2014/main" val="20005"/>
                    </a:ext>
                  </a:extLst>
                </a:gridCol>
              </a:tblGrid>
              <a:tr h="1992698">
                <a:tc>
                  <a:txBody>
                    <a:bodyPr/>
                    <a:lstStyle/>
                    <a:p>
                      <a:pPr algn="ctr">
                        <a:lnSpc>
                          <a:spcPct val="115000"/>
                        </a:lnSpc>
                        <a:spcAft>
                          <a:spcPts val="0"/>
                        </a:spcAft>
                      </a:pPr>
                      <a:r>
                        <a:rPr lang="en-US" sz="2400" dirty="0">
                          <a:effectLst/>
                          <a:latin typeface="Arial" pitchFamily="34" charset="0"/>
                          <a:cs typeface="Arial" pitchFamily="34" charset="0"/>
                        </a:rPr>
                        <a:t>Tên bệnh</a:t>
                      </a:r>
                      <a:endParaRPr lang="en-US" sz="2400" dirty="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400">
                          <a:effectLst/>
                          <a:latin typeface="Arial" pitchFamily="34" charset="0"/>
                          <a:cs typeface="Arial" pitchFamily="34" charset="0"/>
                        </a:rPr>
                        <a:t>Tỉ lệ</a:t>
                      </a:r>
                    </a:p>
                    <a:p>
                      <a:pPr algn="ctr">
                        <a:lnSpc>
                          <a:spcPct val="115000"/>
                        </a:lnSpc>
                        <a:spcAft>
                          <a:spcPts val="0"/>
                        </a:spcAft>
                      </a:pPr>
                      <a:r>
                        <a:rPr lang="en-US" sz="2400">
                          <a:effectLst/>
                          <a:latin typeface="Arial" pitchFamily="34" charset="0"/>
                          <a:cs typeface="Arial" pitchFamily="34" charset="0"/>
                        </a:rPr>
                        <a:t>Người mắc bệnh</a:t>
                      </a:r>
                      <a:endParaRPr lang="en-US" sz="240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400">
                          <a:effectLst/>
                          <a:latin typeface="Arial" pitchFamily="34" charset="0"/>
                          <a:cs typeface="Arial" pitchFamily="34" charset="0"/>
                        </a:rPr>
                        <a:t>Độ tuổi</a:t>
                      </a:r>
                      <a:endParaRPr lang="en-US" sz="240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400" dirty="0">
                          <a:effectLst/>
                          <a:latin typeface="Arial" pitchFamily="34" charset="0"/>
                          <a:cs typeface="Arial" pitchFamily="34" charset="0"/>
                        </a:rPr>
                        <a:t>Nguyên nhân</a:t>
                      </a:r>
                      <a:endParaRPr lang="en-US" sz="2400" dirty="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400" dirty="0">
                          <a:effectLst/>
                          <a:latin typeface="Arial" pitchFamily="34" charset="0"/>
                          <a:cs typeface="Arial" pitchFamily="34" charset="0"/>
                        </a:rPr>
                        <a:t>Tình trạng bệnh (Nhẹ/nặng/</a:t>
                      </a:r>
                    </a:p>
                    <a:p>
                      <a:pPr algn="ctr">
                        <a:lnSpc>
                          <a:spcPct val="115000"/>
                        </a:lnSpc>
                        <a:spcAft>
                          <a:spcPts val="0"/>
                        </a:spcAft>
                      </a:pPr>
                      <a:r>
                        <a:rPr lang="en-US" sz="2400" dirty="0">
                          <a:effectLst/>
                          <a:latin typeface="Arial" pitchFamily="34" charset="0"/>
                          <a:cs typeface="Arial" pitchFamily="34" charset="0"/>
                        </a:rPr>
                        <a:t>có biến chứng)</a:t>
                      </a:r>
                      <a:endParaRPr lang="en-US" sz="2400" dirty="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400" dirty="0">
                          <a:effectLst/>
                          <a:latin typeface="Arial" pitchFamily="34" charset="0"/>
                          <a:cs typeface="Arial" pitchFamily="34" charset="0"/>
                        </a:rPr>
                        <a:t>Giải pháp hạn chế</a:t>
                      </a:r>
                    </a:p>
                    <a:p>
                      <a:pPr algn="ctr">
                        <a:lnSpc>
                          <a:spcPct val="115000"/>
                        </a:lnSpc>
                        <a:spcAft>
                          <a:spcPts val="0"/>
                        </a:spcAft>
                      </a:pPr>
                      <a:r>
                        <a:rPr lang="en-US" sz="2400" dirty="0">
                          <a:effectLst/>
                          <a:latin typeface="Arial" pitchFamily="34" charset="0"/>
                          <a:cs typeface="Arial" pitchFamily="34" charset="0"/>
                        </a:rPr>
                        <a:t>tỉ lệ mắc bệnh</a:t>
                      </a:r>
                      <a:endParaRPr lang="en-US" sz="2400" dirty="0">
                        <a:solidFill>
                          <a:srgbClr val="000000"/>
                        </a:solidFill>
                        <a:effectLst/>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0"/>
                  </a:ext>
                </a:extLst>
              </a:tr>
              <a:tr h="2286974">
                <a:tc>
                  <a:txBody>
                    <a:bodyPr/>
                    <a:lstStyle/>
                    <a:p>
                      <a:pPr algn="just">
                        <a:lnSpc>
                          <a:spcPct val="115000"/>
                        </a:lnSpc>
                        <a:spcAft>
                          <a:spcPts val="0"/>
                        </a:spcAft>
                      </a:pPr>
                      <a:r>
                        <a:rPr lang="en-US" sz="1400">
                          <a:effectLst/>
                        </a:rPr>
                        <a:t> </a:t>
                      </a:r>
                      <a:endParaRPr lang="en-US" sz="1400">
                        <a:solidFill>
                          <a:srgbClr val="000000"/>
                        </a:solidFill>
                        <a:effectLst/>
                        <a:latin typeface="Times New Roman"/>
                        <a:ea typeface="Times New Roman"/>
                      </a:endParaRPr>
                    </a:p>
                  </a:txBody>
                  <a:tcPr marL="68580" marR="68580" marT="0" marB="0"/>
                </a:tc>
                <a:tc>
                  <a:txBody>
                    <a:bodyPr/>
                    <a:lstStyle/>
                    <a:p>
                      <a:pPr algn="just">
                        <a:lnSpc>
                          <a:spcPct val="115000"/>
                        </a:lnSpc>
                        <a:spcAft>
                          <a:spcPts val="0"/>
                        </a:spcAft>
                      </a:pPr>
                      <a:r>
                        <a:rPr lang="en-US" sz="1400">
                          <a:effectLst/>
                        </a:rPr>
                        <a:t> </a:t>
                      </a:r>
                      <a:endParaRPr lang="en-US" sz="1400">
                        <a:solidFill>
                          <a:srgbClr val="000000"/>
                        </a:solidFill>
                        <a:effectLst/>
                        <a:latin typeface="Times New Roman"/>
                        <a:ea typeface="Times New Roman"/>
                      </a:endParaRPr>
                    </a:p>
                  </a:txBody>
                  <a:tcPr marL="68580" marR="68580" marT="0" marB="0"/>
                </a:tc>
                <a:tc>
                  <a:txBody>
                    <a:bodyPr/>
                    <a:lstStyle/>
                    <a:p>
                      <a:pPr algn="just">
                        <a:lnSpc>
                          <a:spcPct val="115000"/>
                        </a:lnSpc>
                        <a:spcAft>
                          <a:spcPts val="0"/>
                        </a:spcAft>
                      </a:pPr>
                      <a:r>
                        <a:rPr lang="en-US" sz="1400">
                          <a:effectLst/>
                        </a:rPr>
                        <a:t> </a:t>
                      </a:r>
                      <a:endParaRPr lang="en-US" sz="1400">
                        <a:solidFill>
                          <a:srgbClr val="000000"/>
                        </a:solidFill>
                        <a:effectLst/>
                        <a:latin typeface="Times New Roman"/>
                        <a:ea typeface="Times New Roman"/>
                      </a:endParaRPr>
                    </a:p>
                  </a:txBody>
                  <a:tcPr marL="68580" marR="68580" marT="0" marB="0"/>
                </a:tc>
                <a:tc>
                  <a:txBody>
                    <a:bodyPr/>
                    <a:lstStyle/>
                    <a:p>
                      <a:pPr algn="just">
                        <a:lnSpc>
                          <a:spcPct val="115000"/>
                        </a:lnSpc>
                        <a:spcAft>
                          <a:spcPts val="0"/>
                        </a:spcAft>
                      </a:pPr>
                      <a:r>
                        <a:rPr lang="en-US" sz="1400" dirty="0">
                          <a:effectLst/>
                        </a:rPr>
                        <a:t> </a:t>
                      </a:r>
                      <a:endParaRPr lang="en-US" sz="1400" dirty="0">
                        <a:solidFill>
                          <a:srgbClr val="000000"/>
                        </a:solidFill>
                        <a:effectLst/>
                        <a:latin typeface="Times New Roman"/>
                        <a:ea typeface="Times New Roman"/>
                      </a:endParaRPr>
                    </a:p>
                  </a:txBody>
                  <a:tcPr marL="68580" marR="68580" marT="0" marB="0"/>
                </a:tc>
                <a:tc>
                  <a:txBody>
                    <a:bodyPr/>
                    <a:lstStyle/>
                    <a:p>
                      <a:pPr algn="just">
                        <a:lnSpc>
                          <a:spcPct val="115000"/>
                        </a:lnSpc>
                        <a:spcAft>
                          <a:spcPts val="0"/>
                        </a:spcAft>
                      </a:pPr>
                      <a:r>
                        <a:rPr lang="en-US" sz="1400" dirty="0">
                          <a:effectLst/>
                        </a:rPr>
                        <a:t> </a:t>
                      </a:r>
                      <a:endParaRPr lang="en-US" sz="1400" dirty="0">
                        <a:solidFill>
                          <a:srgbClr val="000000"/>
                        </a:solidFill>
                        <a:effectLst/>
                        <a:latin typeface="Times New Roman"/>
                        <a:ea typeface="Times New Roman"/>
                      </a:endParaRPr>
                    </a:p>
                  </a:txBody>
                  <a:tcPr marL="68580" marR="68580" marT="0" marB="0"/>
                </a:tc>
                <a:tc>
                  <a:txBody>
                    <a:bodyPr/>
                    <a:lstStyle/>
                    <a:p>
                      <a:pPr algn="just">
                        <a:lnSpc>
                          <a:spcPct val="115000"/>
                        </a:lnSpc>
                        <a:spcAft>
                          <a:spcPts val="0"/>
                        </a:spcAft>
                      </a:pPr>
                      <a:r>
                        <a:rPr lang="en-US" sz="1400" dirty="0">
                          <a:effectLst/>
                        </a:rPr>
                        <a:t> </a:t>
                      </a:r>
                      <a:endParaRPr lang="en-US" sz="1400" dirty="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1"/>
                  </a:ext>
                </a:extLst>
              </a:tr>
            </a:tbl>
          </a:graphicData>
        </a:graphic>
      </p:graphicFrame>
      <p:sp>
        <p:nvSpPr>
          <p:cNvPr id="16" name="TextBox 3"/>
          <p:cNvSpPr txBox="1"/>
          <p:nvPr/>
        </p:nvSpPr>
        <p:spPr>
          <a:xfrm>
            <a:off x="3280151" y="409628"/>
            <a:ext cx="12226202" cy="1936428"/>
          </a:xfrm>
          <a:prstGeom prst="rect">
            <a:avLst/>
          </a:prstGeom>
        </p:spPr>
        <p:txBody>
          <a:bodyPr lIns="0" tIns="0" rIns="0" bIns="0" rtlCol="0" anchor="t">
            <a:spAutoFit/>
          </a:bodyPr>
          <a:lstStyle/>
          <a:p>
            <a:pPr algn="ctr">
              <a:lnSpc>
                <a:spcPts val="15095"/>
              </a:lnSpc>
            </a:pPr>
            <a:r>
              <a:rPr lang="en-US" sz="15200" spc="1118" dirty="0">
                <a:solidFill>
                  <a:srgbClr val="764652"/>
                </a:solidFill>
                <a:latin typeface="Arial" pitchFamily="34" charset="0"/>
                <a:cs typeface="Arial" pitchFamily="34" charset="0"/>
              </a:rPr>
              <a:t>DỰ ÁN</a:t>
            </a:r>
          </a:p>
        </p:txBody>
      </p:sp>
    </p:spTree>
    <p:extLst>
      <p:ext uri="{BB962C8B-B14F-4D97-AF65-F5344CB8AC3E}">
        <p14:creationId xmlns:p14="http://schemas.microsoft.com/office/powerpoint/2010/main" val="158515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4" name="Freeform 4"/>
          <p:cNvSpPr/>
          <p:nvPr/>
        </p:nvSpPr>
        <p:spPr>
          <a:xfrm rot="-391693">
            <a:off x="14522868" y="4779767"/>
            <a:ext cx="2792931" cy="4845779"/>
          </a:xfrm>
          <a:custGeom>
            <a:avLst/>
            <a:gdLst/>
            <a:ahLst/>
            <a:cxnLst/>
            <a:rect l="l" t="t" r="r" b="b"/>
            <a:pathLst>
              <a:path w="2792931" h="4845779">
                <a:moveTo>
                  <a:pt x="0" y="0"/>
                </a:moveTo>
                <a:lnTo>
                  <a:pt x="2792931" y="0"/>
                </a:lnTo>
                <a:lnTo>
                  <a:pt x="2792931" y="4845779"/>
                </a:lnTo>
                <a:lnTo>
                  <a:pt x="0" y="4845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3272705">
            <a:off x="12732644" y="-388179"/>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9816898">
            <a:off x="11667285" y="124007"/>
            <a:ext cx="1367126" cy="1339782"/>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6916089">
            <a:off x="-819543" y="5887225"/>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6383713">
            <a:off x="13121636" y="8422206"/>
            <a:ext cx="1367126"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58550">
            <a:off x="-63606" y="342317"/>
            <a:ext cx="4227920" cy="4968708"/>
          </a:xfrm>
          <a:custGeom>
            <a:avLst/>
            <a:gdLst/>
            <a:ahLst/>
            <a:cxnLst/>
            <a:rect l="l" t="t" r="r" b="b"/>
            <a:pathLst>
              <a:path w="4227919" h="4968708">
                <a:moveTo>
                  <a:pt x="0" y="0"/>
                </a:moveTo>
                <a:lnTo>
                  <a:pt x="4227919" y="0"/>
                </a:lnTo>
                <a:lnTo>
                  <a:pt x="4227919" y="4968708"/>
                </a:lnTo>
                <a:lnTo>
                  <a:pt x="0" y="49687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rot="5794347">
            <a:off x="4838571" y="8284432"/>
            <a:ext cx="1648316" cy="1615349"/>
          </a:xfrm>
          <a:custGeom>
            <a:avLst/>
            <a:gdLst/>
            <a:ahLst/>
            <a:cxnLst/>
            <a:rect l="l" t="t" r="r" b="b"/>
            <a:pathLst>
              <a:path w="1648316" h="1615349">
                <a:moveTo>
                  <a:pt x="0" y="0"/>
                </a:moveTo>
                <a:lnTo>
                  <a:pt x="1648316" y="0"/>
                </a:lnTo>
                <a:lnTo>
                  <a:pt x="1648316" y="1615349"/>
                </a:lnTo>
                <a:lnTo>
                  <a:pt x="0" y="161534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rot="6383713">
            <a:off x="3885737" y="215059"/>
            <a:ext cx="1181324" cy="1157696"/>
          </a:xfrm>
          <a:custGeom>
            <a:avLst/>
            <a:gdLst/>
            <a:ahLst/>
            <a:cxnLst/>
            <a:rect l="l" t="t" r="r" b="b"/>
            <a:pathLst>
              <a:path w="1181323" h="1157696">
                <a:moveTo>
                  <a:pt x="0" y="0"/>
                </a:moveTo>
                <a:lnTo>
                  <a:pt x="1181323" y="0"/>
                </a:lnTo>
                <a:lnTo>
                  <a:pt x="1181323" y="1157696"/>
                </a:lnTo>
                <a:lnTo>
                  <a:pt x="0" y="11576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 name="Oval 2"/>
          <p:cNvSpPr/>
          <p:nvPr/>
        </p:nvSpPr>
        <p:spPr>
          <a:xfrm>
            <a:off x="3978394" y="3286811"/>
            <a:ext cx="9977009" cy="543144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
        <p:nvSpPr>
          <p:cNvPr id="12" name="TextBox 11"/>
          <p:cNvSpPr txBox="1"/>
          <p:nvPr/>
        </p:nvSpPr>
        <p:spPr>
          <a:xfrm>
            <a:off x="5874118" y="5159825"/>
            <a:ext cx="6673121" cy="1877383"/>
          </a:xfrm>
          <a:prstGeom prst="rect">
            <a:avLst/>
          </a:prstGeom>
          <a:noFill/>
        </p:spPr>
        <p:txBody>
          <a:bodyPr wrap="square" lIns="91386" tIns="45693" rIns="91386" bIns="45693" rtlCol="0">
            <a:spAutoFit/>
          </a:bodyPr>
          <a:lstStyle/>
          <a:p>
            <a:pPr algn="ctr"/>
            <a:r>
              <a:rPr lang="vi-VN" sz="2900" dirty="0">
                <a:solidFill>
                  <a:srgbClr val="FF0000"/>
                </a:solidFill>
              </a:rPr>
              <a:t>Hệ nội tiết có vai trò như thế nào đối với cơ thể? Nếu hoạt động của các tuyến nội tiết bị rối loạn thì điều gì sẽ xảy ra? </a:t>
            </a:r>
            <a:endParaRPr lang="en-US" sz="2900" dirty="0">
              <a:solidFill>
                <a:srgbClr val="FF0000"/>
              </a:solidFill>
            </a:endParaRPr>
          </a:p>
        </p:txBody>
      </p:sp>
      <p:sp>
        <p:nvSpPr>
          <p:cNvPr id="14" name="Action Button: Help 13">
            <a:hlinkClick r:id="" action="ppaction://noaction" highlightClick="1"/>
          </p:cNvPr>
          <p:cNvSpPr/>
          <p:nvPr/>
        </p:nvSpPr>
        <p:spPr>
          <a:xfrm>
            <a:off x="4891409" y="5198968"/>
            <a:ext cx="982706" cy="1451873"/>
          </a:xfrm>
          <a:prstGeom prst="actionButtonHelp">
            <a:avLst/>
          </a:prstGeom>
        </p:spPr>
        <p:style>
          <a:lnRef idx="2">
            <a:schemeClr val="accent6"/>
          </a:lnRef>
          <a:fillRef idx="1">
            <a:schemeClr val="lt1"/>
          </a:fillRef>
          <a:effectRef idx="0">
            <a:schemeClr val="accent6"/>
          </a:effectRef>
          <a:fontRef idx="minor">
            <a:schemeClr val="dk1"/>
          </a:fontRef>
        </p:style>
        <p:txBody>
          <a:bodyPr lIns="91386" tIns="45693" rIns="91386" bIns="45693" rtlCol="0" anchor="ctr"/>
          <a:lstStyle/>
          <a:p>
            <a:pPr algn="ctr"/>
            <a:endParaRPr lang="en-US"/>
          </a:p>
        </p:txBody>
      </p:sp>
      <p:sp>
        <p:nvSpPr>
          <p:cNvPr id="13" name="TextBox 12"/>
          <p:cNvSpPr txBox="1"/>
          <p:nvPr/>
        </p:nvSpPr>
        <p:spPr>
          <a:xfrm>
            <a:off x="4890189" y="4099051"/>
            <a:ext cx="8153400" cy="646322"/>
          </a:xfrm>
          <a:prstGeom prst="rect">
            <a:avLst/>
          </a:prstGeom>
          <a:noFill/>
        </p:spPr>
        <p:txBody>
          <a:bodyPr wrap="square" lIns="91386" tIns="45693" rIns="91386" bIns="45693" rtlCol="0">
            <a:spAutoFit/>
          </a:bodyPr>
          <a:lstStyle/>
          <a:p>
            <a:pPr algn="ctr">
              <a:lnSpc>
                <a:spcPct val="150000"/>
              </a:lnSpc>
            </a:pP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ircle(in)">
                                      <p:cBhvr>
                                        <p:cTn id="14"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232" y="1543108"/>
            <a:ext cx="13825536" cy="75440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0" y="5829308"/>
            <a:ext cx="9906000" cy="1477319"/>
          </a:xfrm>
          <a:prstGeom prst="rect">
            <a:avLst/>
          </a:prstGeom>
          <a:noFill/>
        </p:spPr>
        <p:txBody>
          <a:bodyPr wrap="square" lIns="91386" tIns="45693" rIns="91386" bIns="45693" rtlCol="0">
            <a:spAutoFit/>
          </a:bodyPr>
          <a:lstStyle/>
          <a:p>
            <a:pPr algn="ctr">
              <a:lnSpc>
                <a:spcPct val="150000"/>
              </a:lnSpc>
            </a:pPr>
            <a:r>
              <a:rPr lang="en-US" altLang="zh-CN" sz="6000" dirty="0">
                <a:solidFill>
                  <a:schemeClr val="accent6">
                    <a:lumMod val="75000"/>
                  </a:schemeClr>
                </a:solidFill>
                <a:latin typeface="Arial" panose="020B0604020202020204" pitchFamily="34" charset="0"/>
                <a:ea typeface="华康海报体W12(P)" pitchFamily="82" charset="-122"/>
                <a:cs typeface="Arial" panose="020B0604020202020204" pitchFamily="34" charset="0"/>
              </a:rPr>
              <a:t>HÌNH THÀNH KIẾN THỨC</a:t>
            </a:r>
          </a:p>
        </p:txBody>
      </p:sp>
    </p:spTree>
    <p:extLst>
      <p:ext uri="{BB962C8B-B14F-4D97-AF65-F5344CB8AC3E}">
        <p14:creationId xmlns:p14="http://schemas.microsoft.com/office/powerpoint/2010/main" val="123043134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500" fill="hold"/>
                                        <p:tgtEl>
                                          <p:spTgt spid="28674"/>
                                        </p:tgtEl>
                                        <p:attrNameLst>
                                          <p:attrName>ppt_w</p:attrName>
                                        </p:attrNameLst>
                                      </p:cBhvr>
                                      <p:tavLst>
                                        <p:tav tm="0">
                                          <p:val>
                                            <p:fltVal val="0"/>
                                          </p:val>
                                        </p:tav>
                                        <p:tav tm="100000">
                                          <p:val>
                                            <p:strVal val="#ppt_w"/>
                                          </p:val>
                                        </p:tav>
                                      </p:tavLst>
                                    </p:anim>
                                    <p:anim calcmode="lin" valueType="num">
                                      <p:cBhvr>
                                        <p:cTn id="8" dur="1500" fill="hold"/>
                                        <p:tgtEl>
                                          <p:spTgt spid="28674"/>
                                        </p:tgtEl>
                                        <p:attrNameLst>
                                          <p:attrName>ppt_h</p:attrName>
                                        </p:attrNameLst>
                                      </p:cBhvr>
                                      <p:tavLst>
                                        <p:tav tm="0">
                                          <p:val>
                                            <p:fltVal val="0"/>
                                          </p:val>
                                        </p:tav>
                                        <p:tav tm="100000">
                                          <p:val>
                                            <p:strVal val="#ppt_h"/>
                                          </p:val>
                                        </p:tav>
                                      </p:tavLst>
                                    </p:anim>
                                    <p:animEffect transition="in" filter="fade">
                                      <p:cBhvr>
                                        <p:cTn id="9" dur="1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204498"/>
            <a:ext cx="18288000" cy="10287000"/>
          </a:xfrm>
          <a:prstGeom prst="rect">
            <a:avLst/>
          </a:prstGeom>
        </p:spPr>
      </p:pic>
      <p:sp>
        <p:nvSpPr>
          <p:cNvPr id="3" name="TextBox 3"/>
          <p:cNvSpPr txBox="1"/>
          <p:nvPr/>
        </p:nvSpPr>
        <p:spPr>
          <a:xfrm>
            <a:off x="634178" y="204506"/>
            <a:ext cx="17217413" cy="923330"/>
          </a:xfrm>
          <a:prstGeom prst="rect">
            <a:avLst/>
          </a:prstGeom>
        </p:spPr>
        <p:txBody>
          <a:bodyPr wrap="square" lIns="0" tIns="0" rIns="0" bIns="0" rtlCol="0" anchor="t">
            <a:spAutoFit/>
          </a:bodyPr>
          <a:lstStyle/>
          <a:p>
            <a:pPr algn="ctr"/>
            <a:r>
              <a:rPr lang="en-US" sz="6000" spc="326" dirty="0">
                <a:latin typeface="Arial" panose="020B0604020202020204" pitchFamily="34" charset="0"/>
                <a:cs typeface="Arial" panose="020B0604020202020204" pitchFamily="34" charset="0"/>
              </a:rPr>
              <a:t>I – </a:t>
            </a:r>
            <a:r>
              <a:rPr lang="en-US" sz="6000" spc="326" dirty="0" err="1">
                <a:latin typeface="Arial" panose="020B0604020202020204" pitchFamily="34" charset="0"/>
                <a:cs typeface="Arial" panose="020B0604020202020204" pitchFamily="34" charset="0"/>
              </a:rPr>
              <a:t>Các</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tuyến</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nội</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tiết</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trong</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cơ</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thể</a:t>
            </a:r>
            <a:r>
              <a:rPr lang="en-US" sz="6000" spc="326" dirty="0">
                <a:latin typeface="Arial" panose="020B0604020202020204" pitchFamily="34" charset="0"/>
                <a:cs typeface="Arial" panose="020B0604020202020204" pitchFamily="34" charset="0"/>
              </a:rPr>
              <a:t> con </a:t>
            </a:r>
            <a:r>
              <a:rPr lang="en-US" sz="6000" spc="326" dirty="0" err="1">
                <a:latin typeface="Arial" panose="020B0604020202020204" pitchFamily="34" charset="0"/>
                <a:cs typeface="Arial" panose="020B0604020202020204" pitchFamily="34" charset="0"/>
              </a:rPr>
              <a:t>người</a:t>
            </a:r>
            <a:r>
              <a:rPr lang="vi-VN" sz="6000" spc="326" dirty="0">
                <a:latin typeface="Arial" panose="020B0604020202020204" pitchFamily="34" charset="0"/>
                <a:cs typeface="Arial" panose="020B0604020202020204" pitchFamily="34" charset="0"/>
              </a:rPr>
              <a:t>:</a:t>
            </a:r>
            <a:endParaRPr lang="en-US" sz="6000" spc="326" dirty="0">
              <a:latin typeface="Arial" panose="020B0604020202020204" pitchFamily="34" charset="0"/>
              <a:cs typeface="Arial" panose="020B0604020202020204" pitchFamily="34" charset="0"/>
            </a:endParaRPr>
          </a:p>
        </p:txBody>
      </p:sp>
      <p:sp>
        <p:nvSpPr>
          <p:cNvPr id="5" name="Freeform 5"/>
          <p:cNvSpPr/>
          <p:nvPr/>
        </p:nvSpPr>
        <p:spPr>
          <a:xfrm rot="795292" flipH="1">
            <a:off x="14236485" y="3750727"/>
            <a:ext cx="3682971" cy="5957747"/>
          </a:xfrm>
          <a:custGeom>
            <a:avLst/>
            <a:gdLst/>
            <a:ahLst/>
            <a:cxnLst/>
            <a:rect l="l" t="t" r="r" b="b"/>
            <a:pathLst>
              <a:path w="3682971" h="5957747">
                <a:moveTo>
                  <a:pt x="3682971" y="0"/>
                </a:moveTo>
                <a:lnTo>
                  <a:pt x="0" y="0"/>
                </a:lnTo>
                <a:lnTo>
                  <a:pt x="0" y="5957747"/>
                </a:lnTo>
                <a:lnTo>
                  <a:pt x="3682971" y="5957747"/>
                </a:lnTo>
                <a:lnTo>
                  <a:pt x="3682971"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661881" y="6339424"/>
            <a:ext cx="3381879" cy="3153602"/>
          </a:xfrm>
          <a:custGeom>
            <a:avLst/>
            <a:gdLst/>
            <a:ahLst/>
            <a:cxnLst/>
            <a:rect l="l" t="t" r="r" b="b"/>
            <a:pathLst>
              <a:path w="3381879" h="3153602">
                <a:moveTo>
                  <a:pt x="0" y="0"/>
                </a:moveTo>
                <a:lnTo>
                  <a:pt x="3381878" y="0"/>
                </a:lnTo>
                <a:lnTo>
                  <a:pt x="3381878" y="3153602"/>
                </a:lnTo>
                <a:lnTo>
                  <a:pt x="0" y="31536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5244896" y="1028700"/>
            <a:ext cx="2014404" cy="1911852"/>
          </a:xfrm>
          <a:custGeom>
            <a:avLst/>
            <a:gdLst/>
            <a:ahLst/>
            <a:cxnLst/>
            <a:rect l="l" t="t" r="r" b="b"/>
            <a:pathLst>
              <a:path w="2014404" h="1911852">
                <a:moveTo>
                  <a:pt x="0" y="0"/>
                </a:moveTo>
                <a:lnTo>
                  <a:pt x="2014404" y="0"/>
                </a:lnTo>
                <a:lnTo>
                  <a:pt x="2014404" y="1911852"/>
                </a:lnTo>
                <a:lnTo>
                  <a:pt x="0" y="19118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1400" y="1555974"/>
            <a:ext cx="11184168" cy="8388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81947"/>
            <a:ext cx="18288000" cy="10287000"/>
          </a:xfrm>
          <a:prstGeom prst="rect">
            <a:avLst/>
          </a:prstGeom>
        </p:spPr>
      </p:pic>
      <p:sp>
        <p:nvSpPr>
          <p:cNvPr id="5" name="TextBox 5"/>
          <p:cNvSpPr txBox="1"/>
          <p:nvPr/>
        </p:nvSpPr>
        <p:spPr>
          <a:xfrm>
            <a:off x="1786998" y="0"/>
            <a:ext cx="13842765" cy="1269579"/>
          </a:xfrm>
          <a:prstGeom prst="rect">
            <a:avLst/>
          </a:prstGeom>
        </p:spPr>
        <p:txBody>
          <a:bodyPr lIns="0" tIns="0" rIns="0" bIns="0" rtlCol="0" anchor="t">
            <a:spAutoFit/>
          </a:bodyPr>
          <a:lstStyle/>
          <a:p>
            <a:pPr algn="ctr">
              <a:lnSpc>
                <a:spcPts val="9896"/>
              </a:lnSpc>
            </a:pPr>
            <a:r>
              <a:rPr lang="en-US" sz="4100" spc="386" dirty="0">
                <a:solidFill>
                  <a:srgbClr val="1F497D">
                    <a:lumMod val="60000"/>
                    <a:lumOff val="40000"/>
                  </a:srgbClr>
                </a:solidFill>
                <a:latin typeface="Bahnschrift" panose="020B0502040204020203" pitchFamily="34" charset="0"/>
              </a:rPr>
              <a:t>HOẠT ĐỘNG NHÓM BẰNG KĨ THUẬT MẢNH GHÉP</a:t>
            </a:r>
            <a:endParaRPr lang="en-US" sz="4100" spc="386" dirty="0">
              <a:solidFill>
                <a:srgbClr val="764652"/>
              </a:solidFill>
              <a:latin typeface="Bahnschrift" panose="020B0502040204020203" pitchFamily="34" charset="0"/>
            </a:endParaRPr>
          </a:p>
        </p:txBody>
      </p:sp>
      <p:sp>
        <p:nvSpPr>
          <p:cNvPr id="10" name="Freeform 10"/>
          <p:cNvSpPr/>
          <p:nvPr/>
        </p:nvSpPr>
        <p:spPr>
          <a:xfrm>
            <a:off x="14985942" y="4520803"/>
            <a:ext cx="3230421" cy="3012368"/>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16920719" y="3723796"/>
            <a:ext cx="1034450" cy="1034450"/>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5957552" y="7768417"/>
            <a:ext cx="2653689" cy="2518592"/>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61970" y="9050090"/>
            <a:ext cx="1034450" cy="1034450"/>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5420886" y="2491860"/>
            <a:ext cx="1298015" cy="1231934"/>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8544434">
            <a:off x="15973864" y="-1449448"/>
            <a:ext cx="4628291" cy="431588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16445548" y="547898"/>
            <a:ext cx="869945" cy="869945"/>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6831218">
            <a:off x="188965" y="693790"/>
            <a:ext cx="1298015" cy="1231934"/>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385325" y="2266476"/>
            <a:ext cx="954242" cy="869945"/>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aphicFrame>
        <p:nvGraphicFramePr>
          <p:cNvPr id="19" name="Table 18"/>
          <p:cNvGraphicFramePr>
            <a:graphicFrameLocks noGrp="1"/>
          </p:cNvGraphicFramePr>
          <p:nvPr>
            <p:extLst>
              <p:ext uri="{D42A27DB-BD31-4B8C-83A1-F6EECF244321}">
                <p14:modId xmlns:p14="http://schemas.microsoft.com/office/powerpoint/2010/main" val="509785542"/>
              </p:ext>
            </p:extLst>
          </p:nvPr>
        </p:nvGraphicFramePr>
        <p:xfrm>
          <a:off x="2071659" y="1989688"/>
          <a:ext cx="9205942" cy="8094853"/>
        </p:xfrm>
        <a:graphic>
          <a:graphicData uri="http://schemas.openxmlformats.org/drawingml/2006/table">
            <a:tbl>
              <a:tblPr firstRow="1" bandRow="1">
                <a:tableStyleId>{5C22544A-7EE6-4342-B048-85BDC9FD1C3A}</a:tableStyleId>
              </a:tblPr>
              <a:tblGrid>
                <a:gridCol w="3607266">
                  <a:extLst>
                    <a:ext uri="{9D8B030D-6E8A-4147-A177-3AD203B41FA5}">
                      <a16:colId xmlns:a16="http://schemas.microsoft.com/office/drawing/2014/main" val="285327334"/>
                    </a:ext>
                  </a:extLst>
                </a:gridCol>
                <a:gridCol w="2058337">
                  <a:extLst>
                    <a:ext uri="{9D8B030D-6E8A-4147-A177-3AD203B41FA5}">
                      <a16:colId xmlns:a16="http://schemas.microsoft.com/office/drawing/2014/main" val="1146659260"/>
                    </a:ext>
                  </a:extLst>
                </a:gridCol>
                <a:gridCol w="3540339">
                  <a:extLst>
                    <a:ext uri="{9D8B030D-6E8A-4147-A177-3AD203B41FA5}">
                      <a16:colId xmlns:a16="http://schemas.microsoft.com/office/drawing/2014/main" val="1030607530"/>
                    </a:ext>
                  </a:extLst>
                </a:gridCol>
              </a:tblGrid>
              <a:tr h="1488299">
                <a:tc>
                  <a:txBody>
                    <a:bodyPr/>
                    <a:lstStyle/>
                    <a:p>
                      <a:pPr algn="ctr"/>
                      <a:r>
                        <a:rPr lang="en-US" sz="2400" dirty="0">
                          <a:solidFill>
                            <a:schemeClr val="tx1"/>
                          </a:solidFill>
                          <a:latin typeface="Arial" panose="020B0604020202020204" pitchFamily="34" charset="0"/>
                          <a:cs typeface="Arial" panose="020B0604020202020204" pitchFamily="34" charset="0"/>
                        </a:rPr>
                        <a:t>Tuyến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err="1">
                          <a:solidFill>
                            <a:schemeClr val="tx1"/>
                          </a:solidFill>
                          <a:latin typeface="Arial" panose="020B0604020202020204" pitchFamily="34" charset="0"/>
                          <a:cs typeface="Arial" panose="020B0604020202020204" pitchFamily="34" charset="0"/>
                        </a:rPr>
                        <a:t>Vị</a:t>
                      </a:r>
                      <a:r>
                        <a:rPr lang="en-US" sz="2400" baseline="0">
                          <a:solidFill>
                            <a:schemeClr val="tx1"/>
                          </a:solidFill>
                          <a:latin typeface="Arial" panose="020B0604020202020204" pitchFamily="34" charset="0"/>
                          <a:cs typeface="Arial" panose="020B0604020202020204" pitchFamily="34" charset="0"/>
                        </a:rPr>
                        <a:t> </a:t>
                      </a:r>
                      <a:r>
                        <a:rPr lang="en-US" sz="2400" baseline="0" err="1">
                          <a:solidFill>
                            <a:schemeClr val="tx1"/>
                          </a:solidFill>
                          <a:latin typeface="Arial" panose="020B0604020202020204" pitchFamily="34" charset="0"/>
                          <a:cs typeface="Arial" panose="020B0604020202020204" pitchFamily="34" charset="0"/>
                        </a:rPr>
                        <a:t>trí</a:t>
                      </a:r>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a:solidFill>
                            <a:schemeClr val="tx1"/>
                          </a:solidFill>
                          <a:latin typeface="Arial" panose="020B0604020202020204" pitchFamily="34" charset="0"/>
                          <a:cs typeface="Arial" panose="020B0604020202020204" pitchFamily="34" charset="0"/>
                        </a:rPr>
                        <a:t>Chức</a:t>
                      </a:r>
                      <a:r>
                        <a:rPr lang="en-US" sz="2400" baseline="0" dirty="0">
                          <a:solidFill>
                            <a:schemeClr val="tx1"/>
                          </a:solidFill>
                          <a:latin typeface="Arial" panose="020B0604020202020204" pitchFamily="34" charset="0"/>
                          <a:cs typeface="Arial" panose="020B0604020202020204" pitchFamily="34" charset="0"/>
                        </a:rPr>
                        <a:t> năng</a:t>
                      </a:r>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36121921"/>
                  </a:ext>
                </a:extLst>
              </a:tr>
              <a:tr h="1002589">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vi-VN" sz="2400" dirty="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93287021"/>
                  </a:ext>
                </a:extLst>
              </a:tr>
              <a:tr h="1593609">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92287374"/>
                  </a:ext>
                </a:extLst>
              </a:tr>
              <a:tr h="1159585">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82350012"/>
                  </a:ext>
                </a:extLst>
              </a:tr>
              <a:tr h="1336785">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848353386"/>
                  </a:ext>
                </a:extLst>
              </a:tr>
              <a:tr h="1513986">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59834955"/>
                  </a:ext>
                </a:extLst>
              </a:tr>
            </a:tbl>
          </a:graphicData>
        </a:graphic>
      </p:graphicFrame>
      <p:sp>
        <p:nvSpPr>
          <p:cNvPr id="3" name="TextBox 2"/>
          <p:cNvSpPr txBox="1"/>
          <p:nvPr/>
        </p:nvSpPr>
        <p:spPr>
          <a:xfrm>
            <a:off x="2778782" y="3723382"/>
            <a:ext cx="1799727" cy="461666"/>
          </a:xfrm>
          <a:prstGeom prst="rect">
            <a:avLst/>
          </a:prstGeom>
          <a:noFill/>
        </p:spPr>
        <p:txBody>
          <a:bodyPr wrap="square" lIns="91386" tIns="45693" rIns="91386" bIns="45693" rtlCol="0">
            <a:spAutoFit/>
          </a:bodyPr>
          <a:lstStyle/>
          <a:p>
            <a:pPr algn="ctr"/>
            <a:r>
              <a:rPr lang="vi-VN" sz="2400" dirty="0">
                <a:solidFill>
                  <a:prstClr val="black"/>
                </a:solidFill>
                <a:latin typeface="Calibri" panose="020F0502020204030204" pitchFamily="34" charset="0"/>
                <a:cs typeface="Calibri" panose="020F0502020204030204" pitchFamily="34" charset="0"/>
              </a:rPr>
              <a:t>Tuyến yên</a:t>
            </a:r>
            <a:endParaRPr lang="en-US" sz="2400" dirty="0">
              <a:solidFill>
                <a:prstClr val="black"/>
              </a:solidFill>
              <a:cs typeface="Calibri" panose="020F0502020204030204" pitchFamily="34" charset="0"/>
            </a:endParaRPr>
          </a:p>
        </p:txBody>
      </p:sp>
      <p:sp>
        <p:nvSpPr>
          <p:cNvPr id="7" name="TextBox 6"/>
          <p:cNvSpPr txBox="1"/>
          <p:nvPr/>
        </p:nvSpPr>
        <p:spPr>
          <a:xfrm>
            <a:off x="2894681" y="5069084"/>
            <a:ext cx="2083895" cy="461666"/>
          </a:xfrm>
          <a:prstGeom prst="rect">
            <a:avLst/>
          </a:prstGeom>
          <a:noFill/>
        </p:spPr>
        <p:txBody>
          <a:bodyPr wrap="square" lIns="91386" tIns="45693" rIns="91386" bIns="45693" rtlCol="0">
            <a:spAutoFit/>
          </a:bodyPr>
          <a:lstStyle/>
          <a:p>
            <a:r>
              <a:rPr lang="en-US" sz="2400" dirty="0">
                <a:solidFill>
                  <a:prstClr val="black"/>
                </a:solidFill>
                <a:cs typeface="Calibri" panose="020F0502020204030204" pitchFamily="34" charset="0"/>
              </a:rPr>
              <a:t>Tuyến giáp</a:t>
            </a:r>
          </a:p>
        </p:txBody>
      </p:sp>
      <p:sp>
        <p:nvSpPr>
          <p:cNvPr id="20" name="TextBox 19"/>
          <p:cNvSpPr txBox="1"/>
          <p:nvPr/>
        </p:nvSpPr>
        <p:spPr>
          <a:xfrm>
            <a:off x="2778782" y="6286500"/>
            <a:ext cx="2209736" cy="461666"/>
          </a:xfrm>
          <a:prstGeom prst="rect">
            <a:avLst/>
          </a:prstGeom>
          <a:noFill/>
        </p:spPr>
        <p:txBody>
          <a:bodyPr wrap="square" lIns="91386" tIns="45693" rIns="91386" bIns="45693" rtlCol="0">
            <a:spAutoFit/>
          </a:bodyPr>
          <a:lstStyle/>
          <a:p>
            <a:r>
              <a:rPr lang="en-US" sz="2400" dirty="0">
                <a:solidFill>
                  <a:prstClr val="black"/>
                </a:solidFill>
                <a:cs typeface="Calibri" panose="020F0502020204030204" pitchFamily="34" charset="0"/>
              </a:rPr>
              <a:t>Tuyến tụy</a:t>
            </a:r>
          </a:p>
        </p:txBody>
      </p:sp>
      <p:sp>
        <p:nvSpPr>
          <p:cNvPr id="21" name="TextBox 20"/>
          <p:cNvSpPr txBox="1"/>
          <p:nvPr/>
        </p:nvSpPr>
        <p:spPr>
          <a:xfrm>
            <a:off x="2778782" y="7802126"/>
            <a:ext cx="2315694" cy="461666"/>
          </a:xfrm>
          <a:prstGeom prst="rect">
            <a:avLst/>
          </a:prstGeom>
          <a:noFill/>
        </p:spPr>
        <p:txBody>
          <a:bodyPr wrap="square" lIns="91386" tIns="45693" rIns="91386" bIns="45693" rtlCol="0">
            <a:spAutoFit/>
          </a:bodyPr>
          <a:lstStyle/>
          <a:p>
            <a:r>
              <a:rPr lang="en-US" sz="2400" dirty="0">
                <a:solidFill>
                  <a:prstClr val="black"/>
                </a:solidFill>
                <a:cs typeface="Calibri" panose="020F0502020204030204" pitchFamily="34" charset="0"/>
              </a:rPr>
              <a:t>Tuyến trên thận</a:t>
            </a:r>
          </a:p>
        </p:txBody>
      </p:sp>
      <p:sp>
        <p:nvSpPr>
          <p:cNvPr id="22" name="TextBox 21"/>
          <p:cNvSpPr txBox="1"/>
          <p:nvPr/>
        </p:nvSpPr>
        <p:spPr>
          <a:xfrm>
            <a:off x="2894682" y="9105649"/>
            <a:ext cx="2423252" cy="461666"/>
          </a:xfrm>
          <a:prstGeom prst="rect">
            <a:avLst/>
          </a:prstGeom>
          <a:noFill/>
        </p:spPr>
        <p:txBody>
          <a:bodyPr wrap="square" lIns="91386" tIns="45693" rIns="91386" bIns="45693" rtlCol="0">
            <a:spAutoFit/>
          </a:bodyPr>
          <a:lstStyle/>
          <a:p>
            <a:r>
              <a:rPr lang="en-US" sz="2400" dirty="0">
                <a:solidFill>
                  <a:prstClr val="black"/>
                </a:solidFill>
                <a:cs typeface="Calibri" panose="020F0502020204030204" pitchFamily="34" charset="0"/>
              </a:rPr>
              <a:t>Tuyến sinh dục</a:t>
            </a:r>
          </a:p>
        </p:txBody>
      </p:sp>
      <p:sp>
        <p:nvSpPr>
          <p:cNvPr id="31" name="TextBox 30"/>
          <p:cNvSpPr txBox="1"/>
          <p:nvPr/>
        </p:nvSpPr>
        <p:spPr>
          <a:xfrm>
            <a:off x="1817877" y="1262174"/>
            <a:ext cx="14139675" cy="1877429"/>
          </a:xfrm>
          <a:prstGeom prst="rect">
            <a:avLst/>
          </a:prstGeom>
          <a:noFill/>
        </p:spPr>
        <p:txBody>
          <a:bodyPr wrap="square" lIns="91386" tIns="45693" rIns="91386" bIns="45693" rtlCol="0">
            <a:spAutoFit/>
          </a:bodyPr>
          <a:lstStyle/>
          <a:p>
            <a:pPr algn="just"/>
            <a:r>
              <a:rPr lang="en-US" sz="2900" b="1" dirty="0" err="1">
                <a:latin typeface="Arial" pitchFamily="34" charset="0"/>
                <a:cs typeface="Arial" pitchFamily="34" charset="0"/>
              </a:rPr>
              <a:t>Vòng</a:t>
            </a:r>
            <a:r>
              <a:rPr lang="en-US" sz="2900" b="1" dirty="0">
                <a:latin typeface="Arial" pitchFamily="34" charset="0"/>
                <a:cs typeface="Arial" pitchFamily="34" charset="0"/>
              </a:rPr>
              <a:t> 1 Nhóm </a:t>
            </a:r>
            <a:r>
              <a:rPr lang="en-US" sz="2900" b="1" dirty="0" err="1">
                <a:latin typeface="Arial" pitchFamily="34" charset="0"/>
                <a:cs typeface="Arial" pitchFamily="34" charset="0"/>
              </a:rPr>
              <a:t>chuyên</a:t>
            </a:r>
            <a:r>
              <a:rPr lang="en-US" sz="2900" b="1" dirty="0">
                <a:latin typeface="Arial" pitchFamily="34" charset="0"/>
                <a:cs typeface="Arial" pitchFamily="34" charset="0"/>
              </a:rPr>
              <a:t> </a:t>
            </a:r>
            <a:r>
              <a:rPr lang="en-US" sz="2900" b="1" dirty="0" err="1">
                <a:latin typeface="Arial" pitchFamily="34" charset="0"/>
                <a:cs typeface="Arial" pitchFamily="34" charset="0"/>
              </a:rPr>
              <a:t>gia</a:t>
            </a:r>
            <a:r>
              <a:rPr lang="en-US" sz="2900" b="1" dirty="0">
                <a:latin typeface="Arial" pitchFamily="34" charset="0"/>
                <a:cs typeface="Arial" pitchFamily="34" charset="0"/>
              </a:rPr>
              <a:t>: </a:t>
            </a:r>
            <a:r>
              <a:rPr lang="en-US" sz="2900" dirty="0" err="1">
                <a:latin typeface="Arial" pitchFamily="34" charset="0"/>
                <a:cs typeface="Arial" pitchFamily="34" charset="0"/>
              </a:rPr>
              <a:t>Thảo</a:t>
            </a:r>
            <a:r>
              <a:rPr lang="en-US" sz="2900" dirty="0">
                <a:latin typeface="Arial" pitchFamily="34" charset="0"/>
                <a:cs typeface="Arial" pitchFamily="34" charset="0"/>
              </a:rPr>
              <a:t> luận trong 4 phút hoàn thành vị trí và chức năng của tuyến nội tiết. </a:t>
            </a:r>
          </a:p>
          <a:p>
            <a:pPr algn="just"/>
            <a:r>
              <a:rPr lang="en-US" sz="2900" dirty="0" err="1">
                <a:latin typeface="Arial" pitchFamily="34" charset="0"/>
                <a:cs typeface="Arial" pitchFamily="34" charset="0"/>
              </a:rPr>
              <a:t>Nhóm</a:t>
            </a:r>
            <a:r>
              <a:rPr lang="en-US" sz="2900" dirty="0">
                <a:latin typeface="Arial" pitchFamily="34" charset="0"/>
                <a:cs typeface="Arial" pitchFamily="34" charset="0"/>
              </a:rPr>
              <a:t> 1: </a:t>
            </a:r>
            <a:r>
              <a:rPr lang="en-US" sz="2900" dirty="0" err="1">
                <a:latin typeface="Arial" pitchFamily="34" charset="0"/>
                <a:cs typeface="Arial" pitchFamily="34" charset="0"/>
              </a:rPr>
              <a:t>Tuyến</a:t>
            </a:r>
            <a:r>
              <a:rPr lang="en-US" sz="2900" dirty="0">
                <a:latin typeface="Arial" pitchFamily="34" charset="0"/>
                <a:cs typeface="Arial" pitchFamily="34" charset="0"/>
              </a:rPr>
              <a:t> </a:t>
            </a:r>
            <a:r>
              <a:rPr lang="en-US" sz="2900" dirty="0" err="1">
                <a:latin typeface="Arial" pitchFamily="34" charset="0"/>
                <a:cs typeface="Arial" pitchFamily="34" charset="0"/>
              </a:rPr>
              <a:t>yên</a:t>
            </a:r>
            <a:r>
              <a:rPr lang="en-US" sz="2900" dirty="0">
                <a:latin typeface="Arial" pitchFamily="34" charset="0"/>
                <a:cs typeface="Arial" pitchFamily="34" charset="0"/>
              </a:rPr>
              <a:t>                  </a:t>
            </a:r>
            <a:r>
              <a:rPr lang="en-US" sz="2900" dirty="0" err="1">
                <a:latin typeface="Arial" pitchFamily="34" charset="0"/>
                <a:cs typeface="Arial" pitchFamily="34" charset="0"/>
              </a:rPr>
              <a:t>Nhóm</a:t>
            </a:r>
            <a:r>
              <a:rPr lang="en-US" sz="2900" dirty="0">
                <a:latin typeface="Arial" pitchFamily="34" charset="0"/>
                <a:cs typeface="Arial" pitchFamily="34" charset="0"/>
              </a:rPr>
              <a:t> 2: </a:t>
            </a:r>
            <a:r>
              <a:rPr lang="en-US" sz="2900" dirty="0" err="1">
                <a:latin typeface="Arial" pitchFamily="34" charset="0"/>
                <a:cs typeface="Arial" pitchFamily="34" charset="0"/>
              </a:rPr>
              <a:t>Tuyến</a:t>
            </a:r>
            <a:r>
              <a:rPr lang="en-US" sz="2900" dirty="0">
                <a:latin typeface="Arial" pitchFamily="34" charset="0"/>
                <a:cs typeface="Arial" pitchFamily="34" charset="0"/>
              </a:rPr>
              <a:t> </a:t>
            </a:r>
            <a:r>
              <a:rPr lang="en-US" sz="2900" dirty="0" err="1">
                <a:latin typeface="Arial" pitchFamily="34" charset="0"/>
                <a:cs typeface="Arial" pitchFamily="34" charset="0"/>
              </a:rPr>
              <a:t>giáp</a:t>
            </a:r>
            <a:endParaRPr lang="en-US" sz="2900" dirty="0">
              <a:latin typeface="Arial" pitchFamily="34" charset="0"/>
              <a:cs typeface="Arial" pitchFamily="34" charset="0"/>
            </a:endParaRPr>
          </a:p>
          <a:p>
            <a:pPr algn="just"/>
            <a:r>
              <a:rPr lang="en-US" sz="2900" dirty="0" err="1">
                <a:latin typeface="Arial" pitchFamily="34" charset="0"/>
                <a:cs typeface="Arial" pitchFamily="34" charset="0"/>
              </a:rPr>
              <a:t>Nhóm</a:t>
            </a:r>
            <a:r>
              <a:rPr lang="en-US" sz="2900" dirty="0">
                <a:latin typeface="Arial" pitchFamily="34" charset="0"/>
                <a:cs typeface="Arial" pitchFamily="34" charset="0"/>
              </a:rPr>
              <a:t> 3: </a:t>
            </a:r>
            <a:r>
              <a:rPr lang="en-US" sz="2900" dirty="0" err="1">
                <a:latin typeface="Arial" pitchFamily="34" charset="0"/>
                <a:cs typeface="Arial" pitchFamily="34" charset="0"/>
              </a:rPr>
              <a:t>Tuyến</a:t>
            </a:r>
            <a:r>
              <a:rPr lang="en-US" sz="2900" dirty="0">
                <a:latin typeface="Arial" pitchFamily="34" charset="0"/>
                <a:cs typeface="Arial" pitchFamily="34" charset="0"/>
              </a:rPr>
              <a:t> </a:t>
            </a:r>
            <a:r>
              <a:rPr lang="en-US" sz="2900" dirty="0" err="1">
                <a:latin typeface="Arial" pitchFamily="34" charset="0"/>
                <a:cs typeface="Arial" pitchFamily="34" charset="0"/>
              </a:rPr>
              <a:t>tụy</a:t>
            </a:r>
            <a:r>
              <a:rPr lang="en-US" sz="2900" dirty="0">
                <a:latin typeface="Arial" pitchFamily="34" charset="0"/>
                <a:cs typeface="Arial" pitchFamily="34" charset="0"/>
              </a:rPr>
              <a:t>                   </a:t>
            </a:r>
            <a:r>
              <a:rPr lang="en-US" sz="2900" dirty="0" err="1">
                <a:latin typeface="Arial" pitchFamily="34" charset="0"/>
                <a:cs typeface="Arial" pitchFamily="34" charset="0"/>
              </a:rPr>
              <a:t>Nhóm</a:t>
            </a:r>
            <a:r>
              <a:rPr lang="en-US" sz="2900" dirty="0">
                <a:latin typeface="Arial" pitchFamily="34" charset="0"/>
                <a:cs typeface="Arial" pitchFamily="34" charset="0"/>
              </a:rPr>
              <a:t> 4: Tuyến </a:t>
            </a:r>
            <a:r>
              <a:rPr lang="en-US" sz="2900" dirty="0" err="1">
                <a:latin typeface="Arial" pitchFamily="34" charset="0"/>
                <a:cs typeface="Arial" pitchFamily="34" charset="0"/>
              </a:rPr>
              <a:t>trên</a:t>
            </a:r>
            <a:r>
              <a:rPr lang="en-US" sz="2900" dirty="0">
                <a:latin typeface="Arial" pitchFamily="34" charset="0"/>
                <a:cs typeface="Arial" pitchFamily="34" charset="0"/>
              </a:rPr>
              <a:t> </a:t>
            </a:r>
            <a:r>
              <a:rPr lang="en-US" sz="2900" dirty="0" err="1">
                <a:latin typeface="Arial" pitchFamily="34" charset="0"/>
                <a:cs typeface="Arial" pitchFamily="34" charset="0"/>
              </a:rPr>
              <a:t>thận</a:t>
            </a:r>
            <a:r>
              <a:rPr lang="en-US" sz="2900" dirty="0">
                <a:latin typeface="Arial" pitchFamily="34" charset="0"/>
                <a:cs typeface="Arial" pitchFamily="34" charset="0"/>
              </a:rPr>
              <a:t>        Nhóm 5: Tuyến sinh dục.</a:t>
            </a:r>
          </a:p>
        </p:txBody>
      </p:sp>
      <p:sp>
        <p:nvSpPr>
          <p:cNvPr id="32" name="TextBox 31"/>
          <p:cNvSpPr txBox="1"/>
          <p:nvPr/>
        </p:nvSpPr>
        <p:spPr>
          <a:xfrm>
            <a:off x="1663785" y="1040456"/>
            <a:ext cx="15055116" cy="538601"/>
          </a:xfrm>
          <a:prstGeom prst="rect">
            <a:avLst/>
          </a:prstGeom>
          <a:noFill/>
        </p:spPr>
        <p:txBody>
          <a:bodyPr wrap="square" lIns="91386" tIns="45693" rIns="91386" bIns="45693" rtlCol="0">
            <a:spAutoFit/>
          </a:bodyPr>
          <a:lstStyle/>
          <a:p>
            <a:r>
              <a:rPr lang="en-US" sz="2900" b="1" dirty="0">
                <a:latin typeface="Arial" pitchFamily="34" charset="0"/>
                <a:cs typeface="Arial" pitchFamily="34" charset="0"/>
              </a:rPr>
              <a:t>Vòng 2: Nhóm mảnh ghép: </a:t>
            </a:r>
            <a:r>
              <a:rPr lang="en-US" sz="2900" dirty="0">
                <a:latin typeface="Arial" pitchFamily="34" charset="0"/>
                <a:cs typeface="Arial" pitchFamily="34" charset="0"/>
              </a:rPr>
              <a:t>Thảo luận trong 10 phút hoàn thành nội dung </a:t>
            </a:r>
            <a:r>
              <a:rPr lang="en-US" sz="2900" dirty="0" err="1">
                <a:latin typeface="Arial" pitchFamily="34" charset="0"/>
                <a:cs typeface="Arial" pitchFamily="34" charset="0"/>
              </a:rPr>
              <a:t>của</a:t>
            </a:r>
            <a:r>
              <a:rPr lang="en-US" sz="2900" dirty="0">
                <a:latin typeface="Arial" pitchFamily="34" charset="0"/>
                <a:cs typeface="Arial" pitchFamily="34" charset="0"/>
              </a:rPr>
              <a:t> </a:t>
            </a:r>
            <a:r>
              <a:rPr lang="en-US" sz="2900" dirty="0" err="1">
                <a:latin typeface="Arial" pitchFamily="34" charset="0"/>
                <a:cs typeface="Arial" pitchFamily="34" charset="0"/>
              </a:rPr>
              <a:t>bảng</a:t>
            </a:r>
            <a:r>
              <a:rPr lang="en-US" sz="2900" dirty="0">
                <a:latin typeface="Arial" pitchFamily="34" charset="0"/>
                <a:cs typeface="Arial" pitchFamily="34" charset="0"/>
              </a:rPr>
              <a:t> </a:t>
            </a:r>
            <a:r>
              <a:rPr lang="en-US" sz="2900" dirty="0" err="1">
                <a:latin typeface="Arial" pitchFamily="34" charset="0"/>
                <a:cs typeface="Arial" pitchFamily="34" charset="0"/>
              </a:rPr>
              <a:t>sau</a:t>
            </a:r>
            <a:r>
              <a:rPr lang="en-US" sz="2900" dirty="0">
                <a:latin typeface="Arial" pitchFamily="34" charset="0"/>
                <a:cs typeface="Arial" pitchFamily="34" charset="0"/>
              </a:rPr>
              <a:t>:</a:t>
            </a:r>
          </a:p>
        </p:txBody>
      </p:sp>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60338" y="2200887"/>
            <a:ext cx="5813104" cy="7366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594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xEl>
                                              <p:pRg st="0" end="0"/>
                                            </p:txEl>
                                          </p:spTgt>
                                        </p:tgtEl>
                                        <p:attrNameLst>
                                          <p:attrName>r</p:attrName>
                                        </p:attrNameLst>
                                      </p:cBhvr>
                                    </p:animRot>
                                    <p:animRot by="-240000">
                                      <p:cBhvr>
                                        <p:cTn id="7" dur="200" fill="hold">
                                          <p:stCondLst>
                                            <p:cond delay="200"/>
                                          </p:stCondLst>
                                        </p:cTn>
                                        <p:tgtEl>
                                          <p:spTgt spid="5">
                                            <p:txEl>
                                              <p:pRg st="0" end="0"/>
                                            </p:txEl>
                                          </p:spTgt>
                                        </p:tgtEl>
                                        <p:attrNameLst>
                                          <p:attrName>r</p:attrName>
                                        </p:attrNameLst>
                                      </p:cBhvr>
                                    </p:animRot>
                                    <p:animRot by="240000">
                                      <p:cBhvr>
                                        <p:cTn id="8" dur="200" fill="hold">
                                          <p:stCondLst>
                                            <p:cond delay="400"/>
                                          </p:stCondLst>
                                        </p:cTn>
                                        <p:tgtEl>
                                          <p:spTgt spid="5">
                                            <p:txEl>
                                              <p:pRg st="0" end="0"/>
                                            </p:txEl>
                                          </p:spTgt>
                                        </p:tgtEl>
                                        <p:attrNameLst>
                                          <p:attrName>r</p:attrName>
                                        </p:attrNameLst>
                                      </p:cBhvr>
                                    </p:animRot>
                                    <p:animRot by="-240000">
                                      <p:cBhvr>
                                        <p:cTn id="9" dur="200" fill="hold">
                                          <p:stCondLst>
                                            <p:cond delay="600"/>
                                          </p:stCondLst>
                                        </p:cTn>
                                        <p:tgtEl>
                                          <p:spTgt spid="5">
                                            <p:txEl>
                                              <p:pRg st="0" end="0"/>
                                            </p:txEl>
                                          </p:spTgt>
                                        </p:tgtEl>
                                        <p:attrNameLst>
                                          <p:attrName>r</p:attrName>
                                        </p:attrNameLst>
                                      </p:cBhvr>
                                    </p:animRot>
                                    <p:animRot by="120000">
                                      <p:cBhvr>
                                        <p:cTn id="10" dur="200" fill="hold">
                                          <p:stCondLst>
                                            <p:cond delay="800"/>
                                          </p:stCondLst>
                                        </p:cTn>
                                        <p:tgtEl>
                                          <p:spTgt spid="5">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31"/>
                                        </p:tgtEl>
                                        <p:attrNameLst>
                                          <p:attrName>ppt_x</p:attrName>
                                        </p:attrNameLst>
                                      </p:cBhvr>
                                      <p:tavLst>
                                        <p:tav tm="0">
                                          <p:val>
                                            <p:strVal val="ppt_x"/>
                                          </p:val>
                                        </p:tav>
                                        <p:tav tm="100000">
                                          <p:val>
                                            <p:strVal val="ppt_x"/>
                                          </p:val>
                                        </p:tav>
                                      </p:tavLst>
                                    </p:anim>
                                    <p:anim calcmode="lin" valueType="num">
                                      <p:cBhvr additive="base">
                                        <p:cTn id="22" dur="500"/>
                                        <p:tgtEl>
                                          <p:spTgt spid="31"/>
                                        </p:tgtEl>
                                        <p:attrNameLst>
                                          <p:attrName>ppt_y</p:attrName>
                                        </p:attrNameLst>
                                      </p:cBhvr>
                                      <p:tavLst>
                                        <p:tav tm="0">
                                          <p:val>
                                            <p:strVal val="ppt_y"/>
                                          </p:val>
                                        </p:tav>
                                        <p:tav tm="100000">
                                          <p:val>
                                            <p:strVal val="1+ppt_h/2"/>
                                          </p:val>
                                        </p:tav>
                                      </p:tavLst>
                                    </p:anim>
                                    <p:set>
                                      <p:cBhvr>
                                        <p:cTn id="23" dur="1" fill="hold">
                                          <p:stCondLst>
                                            <p:cond delay="499"/>
                                          </p:stCondLst>
                                        </p:cTn>
                                        <p:tgtEl>
                                          <p:spTgt spid="3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heel(1)">
                                      <p:cBhvr>
                                        <p:cTn id="38" dur="2000"/>
                                        <p:tgtEl>
                                          <p:spTgt spid="3"/>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heel(1)">
                                      <p:cBhvr>
                                        <p:cTn id="41" dur="2000"/>
                                        <p:tgtEl>
                                          <p:spTgt spid="7"/>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heel(1)">
                                      <p:cBhvr>
                                        <p:cTn id="44" dur="2000"/>
                                        <p:tgtEl>
                                          <p:spTgt spid="20"/>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heel(1)">
                                      <p:cBhvr>
                                        <p:cTn id="47" dur="2000"/>
                                        <p:tgtEl>
                                          <p:spTgt spid="21"/>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heel(1)">
                                      <p:cBhvr>
                                        <p:cTn id="5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20" grpId="0"/>
      <p:bldP spid="21" grpId="0"/>
      <p:bldP spid="22" grpId="0"/>
      <p:bldP spid="31" grpId="0"/>
      <p:bldP spid="31" grpId="1"/>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14985942" y="4520803"/>
            <a:ext cx="3230421" cy="3012368"/>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16920719" y="3723796"/>
            <a:ext cx="1034450" cy="1034450"/>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5957552" y="7768417"/>
            <a:ext cx="2653689" cy="2518592"/>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219200" y="8013296"/>
            <a:ext cx="1034450" cy="1034450"/>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14139724" y="1455070"/>
            <a:ext cx="1298015" cy="1231934"/>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8544434">
            <a:off x="15973864" y="-1449448"/>
            <a:ext cx="4628291" cy="431588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14033755" y="214452"/>
            <a:ext cx="869945" cy="869945"/>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rot="6831218">
            <a:off x="188965" y="693790"/>
            <a:ext cx="1298015" cy="1231934"/>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rot="6831218">
            <a:off x="1789579" y="327178"/>
            <a:ext cx="954242" cy="869945"/>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aphicFrame>
        <p:nvGraphicFramePr>
          <p:cNvPr id="19" name="Table 18"/>
          <p:cNvGraphicFramePr>
            <a:graphicFrameLocks noGrp="1"/>
          </p:cNvGraphicFramePr>
          <p:nvPr>
            <p:extLst>
              <p:ext uri="{D42A27DB-BD31-4B8C-83A1-F6EECF244321}">
                <p14:modId xmlns:p14="http://schemas.microsoft.com/office/powerpoint/2010/main" val="3155597891"/>
              </p:ext>
            </p:extLst>
          </p:nvPr>
        </p:nvGraphicFramePr>
        <p:xfrm>
          <a:off x="52239" y="0"/>
          <a:ext cx="18223613" cy="10301907"/>
        </p:xfrm>
        <a:graphic>
          <a:graphicData uri="http://schemas.openxmlformats.org/drawingml/2006/table">
            <a:tbl>
              <a:tblPr firstRow="1" bandRow="1">
                <a:tableStyleId>{5C22544A-7EE6-4342-B048-85BDC9FD1C3A}</a:tableStyleId>
              </a:tblPr>
              <a:tblGrid>
                <a:gridCol w="2595351">
                  <a:extLst>
                    <a:ext uri="{9D8B030D-6E8A-4147-A177-3AD203B41FA5}">
                      <a16:colId xmlns:a16="http://schemas.microsoft.com/office/drawing/2014/main" val="285327334"/>
                    </a:ext>
                  </a:extLst>
                </a:gridCol>
                <a:gridCol w="2667087">
                  <a:extLst>
                    <a:ext uri="{9D8B030D-6E8A-4147-A177-3AD203B41FA5}">
                      <a16:colId xmlns:a16="http://schemas.microsoft.com/office/drawing/2014/main" val="1146659260"/>
                    </a:ext>
                  </a:extLst>
                </a:gridCol>
                <a:gridCol w="12961175">
                  <a:extLst>
                    <a:ext uri="{9D8B030D-6E8A-4147-A177-3AD203B41FA5}">
                      <a16:colId xmlns:a16="http://schemas.microsoft.com/office/drawing/2014/main" val="1030607530"/>
                    </a:ext>
                  </a:extLst>
                </a:gridCol>
              </a:tblGrid>
              <a:tr h="621483">
                <a:tc>
                  <a:txBody>
                    <a:bodyPr/>
                    <a:lstStyle/>
                    <a:p>
                      <a:pPr algn="ctr"/>
                      <a:r>
                        <a:rPr lang="en-US" sz="2900" dirty="0" err="1">
                          <a:solidFill>
                            <a:schemeClr val="tx1"/>
                          </a:solidFill>
                        </a:rPr>
                        <a:t>Tuyến</a:t>
                      </a:r>
                      <a:endParaRPr lang="en-US" sz="29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900" dirty="0" err="1">
                          <a:solidFill>
                            <a:schemeClr val="tx1"/>
                          </a:solidFill>
                        </a:rPr>
                        <a:t>Vị</a:t>
                      </a:r>
                      <a:r>
                        <a:rPr lang="en-US" sz="2900" baseline="0" dirty="0">
                          <a:solidFill>
                            <a:schemeClr val="tx1"/>
                          </a:solidFill>
                        </a:rPr>
                        <a:t> </a:t>
                      </a:r>
                      <a:r>
                        <a:rPr lang="en-US" sz="2900" baseline="0" dirty="0" err="1">
                          <a:solidFill>
                            <a:schemeClr val="tx1"/>
                          </a:solidFill>
                        </a:rPr>
                        <a:t>trí</a:t>
                      </a:r>
                      <a:endParaRPr lang="en-US" sz="29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900" dirty="0" err="1">
                          <a:solidFill>
                            <a:schemeClr val="tx1"/>
                          </a:solidFill>
                        </a:rPr>
                        <a:t>Chức</a:t>
                      </a:r>
                      <a:r>
                        <a:rPr lang="en-US" sz="2900" baseline="0" dirty="0">
                          <a:solidFill>
                            <a:schemeClr val="tx1"/>
                          </a:solidFill>
                        </a:rPr>
                        <a:t> </a:t>
                      </a:r>
                      <a:r>
                        <a:rPr lang="en-US" sz="2900" baseline="0" dirty="0" err="1">
                          <a:solidFill>
                            <a:schemeClr val="tx1"/>
                          </a:solidFill>
                        </a:rPr>
                        <a:t>năng</a:t>
                      </a:r>
                      <a:endParaRPr lang="en-US" sz="29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6121921"/>
                  </a:ext>
                </a:extLst>
              </a:tr>
              <a:tr h="1374573">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vi-VN" sz="2400"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3287021"/>
                  </a:ext>
                </a:extLst>
              </a:tr>
              <a:tr h="1587134">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2287374"/>
                  </a:ext>
                </a:extLst>
              </a:tr>
              <a:tr h="1691783">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sz="240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82350012"/>
                  </a:ext>
                </a:extLst>
              </a:tr>
              <a:tr h="2008992">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848353386"/>
                  </a:ext>
                </a:extLst>
              </a:tr>
              <a:tr h="1960577">
                <a:tc rowSpan="2">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59834955"/>
                  </a:ext>
                </a:extLst>
              </a:tr>
              <a:tr h="1057365">
                <a:tc vMerge="1">
                  <a:txBody>
                    <a:bodyPr/>
                    <a:lstStyle/>
                    <a:p>
                      <a:endParaRPr lang="en-US" dirty="0"/>
                    </a:p>
                  </a:txBody>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87076557"/>
                  </a:ext>
                </a:extLst>
              </a:tr>
            </a:tbl>
          </a:graphicData>
        </a:graphic>
      </p:graphicFrame>
      <p:sp>
        <p:nvSpPr>
          <p:cNvPr id="3" name="TextBox 2"/>
          <p:cNvSpPr txBox="1"/>
          <p:nvPr/>
        </p:nvSpPr>
        <p:spPr>
          <a:xfrm>
            <a:off x="236588" y="1140677"/>
            <a:ext cx="2030108" cy="538601"/>
          </a:xfrm>
          <a:prstGeom prst="rect">
            <a:avLst/>
          </a:prstGeom>
          <a:noFill/>
        </p:spPr>
        <p:txBody>
          <a:bodyPr wrap="square" lIns="91386" tIns="45693" rIns="91386" bIns="45693" rtlCol="0">
            <a:spAutoFit/>
          </a:bodyPr>
          <a:lstStyle/>
          <a:p>
            <a:pPr algn="ctr"/>
            <a:r>
              <a:rPr lang="vi-VN" sz="2900" dirty="0">
                <a:latin typeface="Arial" panose="020B0604020202020204" pitchFamily="34" charset="0"/>
                <a:cs typeface="Arial" panose="020B0604020202020204" pitchFamily="34" charset="0"/>
              </a:rPr>
              <a:t>Tuyến yên</a:t>
            </a:r>
            <a:endParaRPr lang="en-US" sz="2900" dirty="0">
              <a:latin typeface="Arial" panose="020B0604020202020204" pitchFamily="34" charset="0"/>
              <a:cs typeface="Arial" panose="020B0604020202020204" pitchFamily="34" charset="0"/>
            </a:endParaRPr>
          </a:p>
        </p:txBody>
      </p:sp>
      <p:sp>
        <p:nvSpPr>
          <p:cNvPr id="4" name="TextBox 3"/>
          <p:cNvSpPr txBox="1"/>
          <p:nvPr/>
        </p:nvSpPr>
        <p:spPr>
          <a:xfrm>
            <a:off x="2606318" y="1242493"/>
            <a:ext cx="2566070" cy="538601"/>
          </a:xfrm>
          <a:prstGeom prst="rect">
            <a:avLst/>
          </a:prstGeom>
          <a:noFill/>
        </p:spPr>
        <p:txBody>
          <a:bodyPr wrap="square" lIns="91386" tIns="45693" rIns="91386" bIns="45693" rtlCol="0">
            <a:spAutoFit/>
          </a:bodyPr>
          <a:lstStyle/>
          <a:p>
            <a:r>
              <a:rPr lang="en-US" sz="2900" dirty="0" err="1">
                <a:latin typeface="Arial" panose="020B0604020202020204" pitchFamily="34" charset="0"/>
                <a:cs typeface="Arial" panose="020B0604020202020204" pitchFamily="34" charset="0"/>
              </a:rPr>
              <a:t>Nằm</a:t>
            </a:r>
            <a:r>
              <a:rPr lang="en-US" sz="2900" dirty="0">
                <a:latin typeface="Arial" panose="020B0604020202020204" pitchFamily="34" charset="0"/>
                <a:cs typeface="Arial" panose="020B0604020202020204" pitchFamily="34" charset="0"/>
              </a:rPr>
              <a:t> ở </a:t>
            </a:r>
            <a:r>
              <a:rPr lang="en-US" sz="2900" dirty="0" err="1">
                <a:latin typeface="Arial" panose="020B0604020202020204" pitchFamily="34" charset="0"/>
                <a:cs typeface="Arial" panose="020B0604020202020204" pitchFamily="34" charset="0"/>
              </a:rPr>
              <a:t>nền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sọ</a:t>
            </a:r>
            <a:endParaRPr lang="en-US" sz="2900" dirty="0">
              <a:latin typeface="Arial" panose="020B0604020202020204" pitchFamily="34" charset="0"/>
              <a:cs typeface="Arial" panose="020B0604020202020204" pitchFamily="34" charset="0"/>
            </a:endParaRPr>
          </a:p>
        </p:txBody>
      </p:sp>
      <p:sp>
        <p:nvSpPr>
          <p:cNvPr id="6" name="TextBox 5"/>
          <p:cNvSpPr txBox="1"/>
          <p:nvPr/>
        </p:nvSpPr>
        <p:spPr>
          <a:xfrm>
            <a:off x="5390159" y="704355"/>
            <a:ext cx="12759596" cy="1431153"/>
          </a:xfrm>
          <a:prstGeom prst="rect">
            <a:avLst/>
          </a:prstGeom>
          <a:noFill/>
        </p:spPr>
        <p:txBody>
          <a:bodyPr wrap="square" lIns="91386" tIns="45693" rIns="91386" bIns="45693" rtlCol="0">
            <a:spAutoFit/>
          </a:bodyPr>
          <a:lstStyle/>
          <a:p>
            <a:r>
              <a:rPr lang="vi-VN" sz="2900" dirty="0">
                <a:latin typeface="Arial" panose="020B0604020202020204" pitchFamily="34" charset="0"/>
                <a:cs typeface="Arial" panose="020B0604020202020204" pitchFamily="34" charset="0"/>
              </a:rPr>
              <a:t>Tiết các ho</a:t>
            </a:r>
            <a:r>
              <a:rPr lang="en-US" sz="2900" dirty="0">
                <a:latin typeface="Arial" panose="020B0604020202020204" pitchFamily="34" charset="0"/>
                <a:cs typeface="Arial" panose="020B0604020202020204" pitchFamily="34" charset="0"/>
              </a:rPr>
              <a:t>r</a:t>
            </a:r>
            <a:r>
              <a:rPr lang="vi-VN" sz="2900" dirty="0">
                <a:latin typeface="Arial" panose="020B0604020202020204" pitchFamily="34" charset="0"/>
                <a:cs typeface="Arial" panose="020B0604020202020204" pitchFamily="34" charset="0"/>
              </a:rPr>
              <a:t>mon</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 kích thích hoạt động của nhiều tuyến nội tiết khác. Đồng thời tiết ra ho</a:t>
            </a:r>
            <a:r>
              <a:rPr lang="en-US" sz="2900" dirty="0">
                <a:latin typeface="Arial" panose="020B0604020202020204" pitchFamily="34" charset="0"/>
                <a:cs typeface="Arial" panose="020B0604020202020204" pitchFamily="34" charset="0"/>
              </a:rPr>
              <a:t>r</a:t>
            </a:r>
            <a:r>
              <a:rPr lang="vi-VN" sz="2900" dirty="0">
                <a:latin typeface="Arial" panose="020B0604020202020204" pitchFamily="34" charset="0"/>
                <a:cs typeface="Arial" panose="020B0604020202020204" pitchFamily="34" charset="0"/>
              </a:rPr>
              <a:t>mon</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 ảnh hưởng đến sự tăng trưởng cơ và xương, trao đổi gluco</a:t>
            </a:r>
            <a:r>
              <a:rPr lang="en-US" sz="2900" dirty="0">
                <a:latin typeface="Arial" panose="020B0604020202020204" pitchFamily="34" charset="0"/>
                <a:cs typeface="Arial" panose="020B0604020202020204" pitchFamily="34" charset="0"/>
              </a:rPr>
              <a:t>se</a:t>
            </a:r>
            <a:r>
              <a:rPr lang="vi-VN" sz="2900" dirty="0">
                <a:latin typeface="Arial" panose="020B0604020202020204" pitchFamily="34" charset="0"/>
                <a:cs typeface="Arial" panose="020B0604020202020204" pitchFamily="34" charset="0"/>
              </a:rPr>
              <a:t>, các chất khoáng, trao đổi nước và co thắt các cơ trơn</a:t>
            </a:r>
            <a:endParaRPr lang="en-US" sz="2900" dirty="0">
              <a:latin typeface="Arial" panose="020B0604020202020204" pitchFamily="34" charset="0"/>
              <a:cs typeface="Arial" panose="020B0604020202020204" pitchFamily="34" charset="0"/>
            </a:endParaRPr>
          </a:p>
        </p:txBody>
      </p:sp>
      <p:sp>
        <p:nvSpPr>
          <p:cNvPr id="7" name="TextBox 6"/>
          <p:cNvSpPr txBox="1"/>
          <p:nvPr/>
        </p:nvSpPr>
        <p:spPr>
          <a:xfrm>
            <a:off x="236583" y="2603664"/>
            <a:ext cx="2133435" cy="538601"/>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Tuyến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giáp</a:t>
            </a:r>
            <a:endParaRPr lang="en-US" sz="2900" dirty="0">
              <a:latin typeface="Arial" panose="020B0604020202020204" pitchFamily="34" charset="0"/>
              <a:cs typeface="Arial" panose="020B0604020202020204" pitchFamily="34" charset="0"/>
            </a:endParaRPr>
          </a:p>
        </p:txBody>
      </p:sp>
      <p:sp>
        <p:nvSpPr>
          <p:cNvPr id="8" name="TextBox 7"/>
          <p:cNvSpPr txBox="1"/>
          <p:nvPr/>
        </p:nvSpPr>
        <p:spPr>
          <a:xfrm>
            <a:off x="2773468" y="2188572"/>
            <a:ext cx="2276885" cy="1431153"/>
          </a:xfrm>
          <a:prstGeom prst="rect">
            <a:avLst/>
          </a:prstGeom>
          <a:noFill/>
        </p:spPr>
        <p:txBody>
          <a:bodyPr wrap="square" lIns="91386" tIns="45693" rIns="91386" bIns="45693" rtlCol="0">
            <a:spAutoFit/>
          </a:bodyPr>
          <a:lstStyle/>
          <a:p>
            <a:pPr algn="ctr"/>
            <a:r>
              <a:rPr lang="vi-VN" sz="2900" dirty="0">
                <a:latin typeface="Arial" panose="020B0604020202020204" pitchFamily="34" charset="0"/>
                <a:cs typeface="Arial" panose="020B0604020202020204" pitchFamily="34" charset="0"/>
              </a:rPr>
              <a:t>Nằm trước sụn giáp của thanh quản</a:t>
            </a:r>
          </a:p>
        </p:txBody>
      </p:sp>
      <p:sp>
        <p:nvSpPr>
          <p:cNvPr id="9" name="TextBox 8"/>
          <p:cNvSpPr txBox="1"/>
          <p:nvPr/>
        </p:nvSpPr>
        <p:spPr>
          <a:xfrm>
            <a:off x="5452578" y="2095925"/>
            <a:ext cx="12759110" cy="984878"/>
          </a:xfrm>
          <a:prstGeom prst="rect">
            <a:avLst/>
          </a:prstGeom>
          <a:noFill/>
        </p:spPr>
        <p:txBody>
          <a:bodyPr wrap="square" lIns="91386" tIns="45693" rIns="91386" bIns="45693" rtlCol="0">
            <a:spAutoFit/>
          </a:bodyPr>
          <a:lstStyle/>
          <a:p>
            <a:r>
              <a:rPr lang="en-US" sz="2900" dirty="0">
                <a:latin typeface="Arial" panose="020B0604020202020204" pitchFamily="34" charset="0"/>
                <a:cs typeface="Arial" panose="020B0604020202020204" pitchFamily="34" charset="0"/>
              </a:rPr>
              <a:t>Tiết hormone thyroxin, có vai trò quan trọng trong trao đổi chất và chuyển hoá ở tế bào.</a:t>
            </a:r>
          </a:p>
        </p:txBody>
      </p:sp>
      <p:sp>
        <p:nvSpPr>
          <p:cNvPr id="20" name="TextBox 19"/>
          <p:cNvSpPr txBox="1"/>
          <p:nvPr/>
        </p:nvSpPr>
        <p:spPr>
          <a:xfrm>
            <a:off x="215680" y="4136039"/>
            <a:ext cx="2262269" cy="538601"/>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Tuyến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tụy</a:t>
            </a:r>
            <a:endParaRPr lang="en-US" sz="2900" dirty="0">
              <a:latin typeface="Arial" panose="020B0604020202020204" pitchFamily="34" charset="0"/>
              <a:cs typeface="Arial" panose="020B0604020202020204" pitchFamily="34" charset="0"/>
            </a:endParaRPr>
          </a:p>
        </p:txBody>
      </p:sp>
      <p:sp>
        <p:nvSpPr>
          <p:cNvPr id="21" name="TextBox 20"/>
          <p:cNvSpPr txBox="1"/>
          <p:nvPr/>
        </p:nvSpPr>
        <p:spPr>
          <a:xfrm>
            <a:off x="72844" y="5719225"/>
            <a:ext cx="2370746" cy="984878"/>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Tuyến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trên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thận</a:t>
            </a:r>
            <a:endParaRPr lang="en-US" sz="2900" dirty="0">
              <a:latin typeface="Arial" panose="020B0604020202020204" pitchFamily="34" charset="0"/>
              <a:cs typeface="Arial" panose="020B0604020202020204" pitchFamily="34" charset="0"/>
            </a:endParaRPr>
          </a:p>
        </p:txBody>
      </p:sp>
      <p:sp>
        <p:nvSpPr>
          <p:cNvPr id="22" name="TextBox 21"/>
          <p:cNvSpPr txBox="1"/>
          <p:nvPr/>
        </p:nvSpPr>
        <p:spPr>
          <a:xfrm>
            <a:off x="62871" y="8470976"/>
            <a:ext cx="2480859" cy="984878"/>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Tuyến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sinh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dục</a:t>
            </a:r>
            <a:endParaRPr lang="en-US" sz="2900" dirty="0">
              <a:latin typeface="Arial" panose="020B0604020202020204" pitchFamily="34" charset="0"/>
              <a:cs typeface="Arial" panose="020B0604020202020204" pitchFamily="34" charset="0"/>
            </a:endParaRPr>
          </a:p>
        </p:txBody>
      </p:sp>
      <p:sp>
        <p:nvSpPr>
          <p:cNvPr id="23" name="TextBox 22"/>
          <p:cNvSpPr txBox="1"/>
          <p:nvPr/>
        </p:nvSpPr>
        <p:spPr>
          <a:xfrm>
            <a:off x="2643886" y="3749883"/>
            <a:ext cx="2617631" cy="1431153"/>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Nằm</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sau</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dạ</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dày</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sát</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thành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sau</a:t>
            </a:r>
            <a:r>
              <a:rPr lang="en-US" sz="2900" dirty="0">
                <a:latin typeface="Arial" panose="020B0604020202020204" pitchFamily="34" charset="0"/>
                <a:cs typeface="Arial" panose="020B0604020202020204" pitchFamily="34" charset="0"/>
              </a:rPr>
              <a:t> ổ </a:t>
            </a:r>
            <a:r>
              <a:rPr lang="en-US" sz="2900" dirty="0" err="1">
                <a:latin typeface="Arial" panose="020B0604020202020204" pitchFamily="34" charset="0"/>
                <a:cs typeface="Arial" panose="020B0604020202020204" pitchFamily="34" charset="0"/>
              </a:rPr>
              <a:t>bụng</a:t>
            </a:r>
            <a:endParaRPr lang="en-US" sz="2900" dirty="0">
              <a:latin typeface="Arial" panose="020B0604020202020204" pitchFamily="34" charset="0"/>
              <a:cs typeface="Arial" panose="020B0604020202020204" pitchFamily="34" charset="0"/>
            </a:endParaRPr>
          </a:p>
        </p:txBody>
      </p:sp>
      <p:sp>
        <p:nvSpPr>
          <p:cNvPr id="24" name="TextBox 23"/>
          <p:cNvSpPr txBox="1"/>
          <p:nvPr/>
        </p:nvSpPr>
        <p:spPr>
          <a:xfrm>
            <a:off x="5368260" y="3560122"/>
            <a:ext cx="12759596" cy="1877429"/>
          </a:xfrm>
          <a:prstGeom prst="rect">
            <a:avLst/>
          </a:prstGeom>
          <a:noFill/>
        </p:spPr>
        <p:txBody>
          <a:bodyPr wrap="square" lIns="91386" tIns="45693" rIns="91386" bIns="45693" rtlCol="0">
            <a:spAutoFit/>
          </a:bodyPr>
          <a:lstStyle/>
          <a:p>
            <a:r>
              <a:rPr lang="vi-VN" sz="2900" dirty="0">
                <a:latin typeface="Arial" panose="020B0604020202020204" pitchFamily="34" charset="0"/>
                <a:cs typeface="Arial" panose="020B0604020202020204" pitchFamily="34" charset="0"/>
              </a:rPr>
              <a:t>Tiết </a:t>
            </a:r>
            <a:r>
              <a:rPr lang="en-US" sz="2900" dirty="0">
                <a:solidFill>
                  <a:prstClr val="black"/>
                </a:solidFill>
                <a:latin typeface="Arial" panose="020B0604020202020204" pitchFamily="34" charset="0"/>
                <a:cs typeface="Arial" panose="020B0604020202020204" pitchFamily="34" charset="0"/>
              </a:rPr>
              <a:t>hormone</a:t>
            </a:r>
            <a:r>
              <a:rPr lang="vi-VN" sz="2900" dirty="0">
                <a:latin typeface="Arial" panose="020B0604020202020204" pitchFamily="34" charset="0"/>
                <a:cs typeface="Arial" panose="020B0604020202020204" pitchFamily="34" charset="0"/>
              </a:rPr>
              <a:t> glucag</a:t>
            </a:r>
            <a:r>
              <a:rPr lang="en-US" sz="2900" dirty="0">
                <a:latin typeface="Arial" panose="020B0604020202020204" pitchFamily="34" charset="0"/>
                <a:cs typeface="Arial" panose="020B0604020202020204" pitchFamily="34" charset="0"/>
              </a:rPr>
              <a:t>o</a:t>
            </a:r>
            <a:r>
              <a:rPr lang="vi-VN" sz="2900" dirty="0">
                <a:latin typeface="Arial" panose="020B0604020202020204" pitchFamily="34" charset="0"/>
                <a:cs typeface="Arial" panose="020B0604020202020204" pitchFamily="34" charset="0"/>
              </a:rPr>
              <a:t>n và hoocmôn insulin điều hòa hàm lượng đường trong máu. Insullin chuyển hóa gluco</a:t>
            </a:r>
            <a:r>
              <a:rPr lang="en-US" sz="2900" dirty="0">
                <a:latin typeface="Arial" panose="020B0604020202020204" pitchFamily="34" charset="0"/>
                <a:cs typeface="Arial" panose="020B0604020202020204" pitchFamily="34" charset="0"/>
              </a:rPr>
              <a:t>se</a:t>
            </a:r>
            <a:r>
              <a:rPr lang="vi-VN" sz="2900" dirty="0">
                <a:latin typeface="Arial" panose="020B0604020202020204" pitchFamily="34" charset="0"/>
                <a:cs typeface="Arial" panose="020B0604020202020204" pitchFamily="34" charset="0"/>
              </a:rPr>
              <a:t> trong máu thành glocogen dự trữ ở gan và cơ, làm giảm đường huyết khi đường huyết tăng; glicogen có tác dụng ngược lại.</a:t>
            </a:r>
          </a:p>
        </p:txBody>
      </p:sp>
      <p:sp>
        <p:nvSpPr>
          <p:cNvPr id="25" name="TextBox 24"/>
          <p:cNvSpPr txBox="1"/>
          <p:nvPr/>
        </p:nvSpPr>
        <p:spPr>
          <a:xfrm>
            <a:off x="2814418" y="5555103"/>
            <a:ext cx="2149871" cy="1431153"/>
          </a:xfrm>
          <a:prstGeom prst="rect">
            <a:avLst/>
          </a:prstGeom>
          <a:noFill/>
        </p:spPr>
        <p:txBody>
          <a:bodyPr wrap="square" lIns="91386" tIns="45693" rIns="91386" bIns="45693" rtlCol="0">
            <a:spAutoFit/>
          </a:bodyPr>
          <a:lstStyle/>
          <a:p>
            <a:pPr algn="ctr"/>
            <a:r>
              <a:rPr lang="vi-VN" sz="2900" dirty="0">
                <a:latin typeface="Arial" panose="020B0604020202020204" pitchFamily="34" charset="0"/>
                <a:cs typeface="Arial" panose="020B0604020202020204" pitchFamily="34" charset="0"/>
              </a:rPr>
              <a:t>Nằm trên đỉnh 2 quả thận</a:t>
            </a:r>
          </a:p>
        </p:txBody>
      </p:sp>
      <p:sp>
        <p:nvSpPr>
          <p:cNvPr id="26" name="TextBox 25"/>
          <p:cNvSpPr txBox="1"/>
          <p:nvPr/>
        </p:nvSpPr>
        <p:spPr>
          <a:xfrm>
            <a:off x="5382902" y="5428744"/>
            <a:ext cx="12898469" cy="1877429"/>
          </a:xfrm>
          <a:prstGeom prst="rect">
            <a:avLst/>
          </a:prstGeom>
          <a:noFill/>
        </p:spPr>
        <p:txBody>
          <a:bodyPr wrap="square" lIns="91386" tIns="45693" rIns="91386" bIns="45693" rtlCol="0">
            <a:spAutoFit/>
          </a:bodyPr>
          <a:lstStyle/>
          <a:p>
            <a:r>
              <a:rPr lang="vi-VN" sz="2900" dirty="0">
                <a:latin typeface="Arial" panose="020B0604020202020204" pitchFamily="34" charset="0"/>
                <a:cs typeface="Arial" panose="020B0604020202020204" pitchFamily="34" charset="0"/>
              </a:rPr>
              <a:t>- Tiết adr</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nalin</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 và noradr</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nalin</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 điều hòa hoạt động tim mạch, hô hấp, điều chỉnh hàm lượng đường trong máu.</a:t>
            </a:r>
          </a:p>
          <a:p>
            <a:r>
              <a:rPr lang="vi-VN" sz="2900" dirty="0">
                <a:latin typeface="Arial" panose="020B0604020202020204" pitchFamily="34" charset="0"/>
                <a:cs typeface="Arial" panose="020B0604020202020204" pitchFamily="34" charset="0"/>
              </a:rPr>
              <a:t>-  Tiết các </a:t>
            </a:r>
            <a:r>
              <a:rPr lang="en-US" sz="2900" dirty="0">
                <a:latin typeface="Arial" panose="020B0604020202020204" pitchFamily="34" charset="0"/>
                <a:cs typeface="Arial" panose="020B0604020202020204" pitchFamily="34" charset="0"/>
              </a:rPr>
              <a:t>hormone</a:t>
            </a:r>
            <a:r>
              <a:rPr lang="vi-VN" sz="2900" dirty="0">
                <a:latin typeface="Arial" panose="020B0604020202020204" pitchFamily="34" charset="0"/>
                <a:cs typeface="Arial" panose="020B0604020202020204" pitchFamily="34" charset="0"/>
              </a:rPr>
              <a:t> điều hòa đường huyết, các muối natri, kali trong máu, làm thay đổi các đặc tính sinh dục nam</a:t>
            </a:r>
          </a:p>
        </p:txBody>
      </p:sp>
      <p:sp>
        <p:nvSpPr>
          <p:cNvPr id="27" name="TextBox 26"/>
          <p:cNvSpPr txBox="1"/>
          <p:nvPr/>
        </p:nvSpPr>
        <p:spPr>
          <a:xfrm>
            <a:off x="2773461" y="7615707"/>
            <a:ext cx="2398929" cy="1431153"/>
          </a:xfrm>
          <a:prstGeom prst="rect">
            <a:avLst/>
          </a:prstGeom>
          <a:noFill/>
        </p:spPr>
        <p:txBody>
          <a:bodyPr wrap="square" lIns="91386" tIns="45693" rIns="91386" bIns="45693" rtlCol="0">
            <a:spAutoFit/>
          </a:bodyPr>
          <a:lstStyle/>
          <a:p>
            <a:pPr algn="ctr"/>
            <a:r>
              <a:rPr lang="vi-VN" sz="2900" dirty="0">
                <a:latin typeface="Arial" panose="020B0604020202020204" pitchFamily="34" charset="0"/>
                <a:cs typeface="Arial" panose="020B0604020202020204" pitchFamily="34" charset="0"/>
              </a:rPr>
              <a:t>Nằm trên đỉnh 2 quả thận</a:t>
            </a:r>
          </a:p>
        </p:txBody>
      </p:sp>
      <p:sp>
        <p:nvSpPr>
          <p:cNvPr id="28" name="TextBox 27"/>
          <p:cNvSpPr txBox="1"/>
          <p:nvPr/>
        </p:nvSpPr>
        <p:spPr>
          <a:xfrm>
            <a:off x="2773468" y="9270097"/>
            <a:ext cx="2325863" cy="984878"/>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Buồng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trứng</a:t>
            </a:r>
            <a:r>
              <a:rPr lang="en-US" sz="2900" dirty="0">
                <a:latin typeface="Arial" panose="020B0604020202020204" pitchFamily="34" charset="0"/>
                <a:cs typeface="Arial" panose="020B0604020202020204" pitchFamily="34" charset="0"/>
              </a:rPr>
              <a:t> </a:t>
            </a:r>
          </a:p>
          <a:p>
            <a:pPr algn="ctr"/>
            <a:r>
              <a:rPr lang="en-US" sz="2900" dirty="0">
                <a:latin typeface="Arial" panose="020B0604020202020204" pitchFamily="34" charset="0"/>
                <a:cs typeface="Arial" panose="020B0604020202020204" pitchFamily="34" charset="0"/>
              </a:rPr>
              <a:t>(ở </a:t>
            </a:r>
            <a:r>
              <a:rPr lang="en-US" sz="2900" dirty="0" err="1">
                <a:latin typeface="Arial" panose="020B0604020202020204" pitchFamily="34" charset="0"/>
                <a:cs typeface="Arial" panose="020B0604020202020204" pitchFamily="34" charset="0"/>
              </a:rPr>
              <a:t>nữ</a:t>
            </a:r>
            <a:r>
              <a:rPr lang="en-US" sz="2900" dirty="0">
                <a:latin typeface="Arial" panose="020B0604020202020204" pitchFamily="34" charset="0"/>
                <a:cs typeface="Arial" panose="020B0604020202020204" pitchFamily="34" charset="0"/>
              </a:rPr>
              <a:t>)</a:t>
            </a:r>
          </a:p>
        </p:txBody>
      </p:sp>
      <p:sp>
        <p:nvSpPr>
          <p:cNvPr id="29" name="TextBox 28"/>
          <p:cNvSpPr txBox="1"/>
          <p:nvPr/>
        </p:nvSpPr>
        <p:spPr>
          <a:xfrm>
            <a:off x="5566697" y="7768417"/>
            <a:ext cx="12597086" cy="984878"/>
          </a:xfrm>
          <a:prstGeom prst="rect">
            <a:avLst/>
          </a:prstGeom>
          <a:noFill/>
        </p:spPr>
        <p:txBody>
          <a:bodyPr wrap="square" lIns="91386" tIns="45693" rIns="91386" bIns="45693" rtlCol="0">
            <a:spAutoFit/>
          </a:bodyPr>
          <a:lstStyle/>
          <a:p>
            <a:r>
              <a:rPr lang="vi-VN" sz="2900" dirty="0">
                <a:latin typeface="Arial" panose="020B0604020202020204" pitchFamily="34" charset="0"/>
                <a:cs typeface="Arial" panose="020B0604020202020204" pitchFamily="34" charset="0"/>
              </a:rPr>
              <a:t>* Tinh hoàn: Tiết ho</a:t>
            </a:r>
            <a:r>
              <a:rPr lang="en-US" sz="2900" dirty="0">
                <a:latin typeface="Arial" panose="020B0604020202020204" pitchFamily="34" charset="0"/>
                <a:cs typeface="Arial" panose="020B0604020202020204" pitchFamily="34" charset="0"/>
              </a:rPr>
              <a:t>r</a:t>
            </a:r>
            <a:r>
              <a:rPr lang="vi-VN" sz="2900" dirty="0">
                <a:latin typeface="Arial" panose="020B0604020202020204" pitchFamily="34" charset="0"/>
                <a:cs typeface="Arial" panose="020B0604020202020204" pitchFamily="34" charset="0"/>
              </a:rPr>
              <a:t>mon</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 sinh dục nam test</a:t>
            </a:r>
            <a:r>
              <a:rPr lang="en-US" sz="2900" dirty="0">
                <a:latin typeface="Arial" panose="020B0604020202020204" pitchFamily="34" charset="0"/>
                <a:cs typeface="Arial" panose="020B0604020202020204" pitchFamily="34" charset="0"/>
              </a:rPr>
              <a:t>o</a:t>
            </a:r>
            <a:r>
              <a:rPr lang="vi-VN" sz="2900" dirty="0">
                <a:latin typeface="Arial" panose="020B0604020202020204" pitchFamily="34" charset="0"/>
                <a:cs typeface="Arial" panose="020B0604020202020204" pitchFamily="34" charset="0"/>
              </a:rPr>
              <a:t>st</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r</a:t>
            </a:r>
            <a:r>
              <a:rPr lang="en-US" sz="2900" dirty="0">
                <a:latin typeface="Arial" panose="020B0604020202020204" pitchFamily="34" charset="0"/>
                <a:cs typeface="Arial" panose="020B0604020202020204" pitchFamily="34" charset="0"/>
              </a:rPr>
              <a:t>one</a:t>
            </a:r>
            <a:r>
              <a:rPr lang="vi-VN" sz="2900" dirty="0">
                <a:latin typeface="Arial" panose="020B0604020202020204" pitchFamily="34" charset="0"/>
                <a:cs typeface="Arial" panose="020B0604020202020204" pitchFamily="34" charset="0"/>
              </a:rPr>
              <a:t>. Test</a:t>
            </a:r>
            <a:r>
              <a:rPr lang="en-US" sz="2900" dirty="0">
                <a:latin typeface="Arial" panose="020B0604020202020204" pitchFamily="34" charset="0"/>
                <a:cs typeface="Arial" panose="020B0604020202020204" pitchFamily="34" charset="0"/>
              </a:rPr>
              <a:t>o</a:t>
            </a:r>
            <a:r>
              <a:rPr lang="vi-VN" sz="2900" dirty="0">
                <a:latin typeface="Arial" panose="020B0604020202020204" pitchFamily="34" charset="0"/>
                <a:cs typeface="Arial" panose="020B0604020202020204" pitchFamily="34" charset="0"/>
              </a:rPr>
              <a:t>st</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r</a:t>
            </a:r>
            <a:r>
              <a:rPr lang="en-US" sz="2900" dirty="0">
                <a:latin typeface="Arial" panose="020B0604020202020204" pitchFamily="34" charset="0"/>
                <a:cs typeface="Arial" panose="020B0604020202020204" pitchFamily="34" charset="0"/>
              </a:rPr>
              <a:t>o</a:t>
            </a:r>
            <a:r>
              <a:rPr lang="vi-VN" sz="2900" dirty="0">
                <a:latin typeface="Arial" panose="020B0604020202020204" pitchFamily="34" charset="0"/>
                <a:cs typeface="Arial" panose="020B0604020202020204" pitchFamily="34" charset="0"/>
              </a:rPr>
              <a:t>n</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 gây nên những biến đổi cơ thể ở tuổi dậy thì nam → thúc đẩy sinh sản</a:t>
            </a:r>
          </a:p>
        </p:txBody>
      </p:sp>
      <p:sp>
        <p:nvSpPr>
          <p:cNvPr id="30" name="TextBox 29"/>
          <p:cNvSpPr txBox="1"/>
          <p:nvPr/>
        </p:nvSpPr>
        <p:spPr>
          <a:xfrm>
            <a:off x="5475704" y="9254546"/>
            <a:ext cx="12597086" cy="984878"/>
          </a:xfrm>
          <a:prstGeom prst="rect">
            <a:avLst/>
          </a:prstGeom>
          <a:noFill/>
        </p:spPr>
        <p:txBody>
          <a:bodyPr wrap="square" lIns="91386" tIns="45693" rIns="91386" bIns="45693" rtlCol="0">
            <a:spAutoFit/>
          </a:bodyPr>
          <a:lstStyle/>
          <a:p>
            <a:r>
              <a:rPr lang="vi-VN" sz="2900" dirty="0">
                <a:latin typeface="Arial" panose="020B0604020202020204" pitchFamily="34" charset="0"/>
                <a:cs typeface="Arial" panose="020B0604020202020204" pitchFamily="34" charset="0"/>
              </a:rPr>
              <a:t>* Buồng trứng: Tiết hoocmôn sinh dục nữ </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strogen. </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strogen gây nên những biến đổi cơ thể ở tuổi dậy thì nữ  → thúc đẩy sinh sản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900" decel="100000" fill="hold"/>
                                        <p:tgtEl>
                                          <p:spTgt spid="7"/>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diamond(in)">
                                      <p:cBhvr>
                                        <p:cTn id="40" dur="20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80">
                                          <p:stCondLst>
                                            <p:cond delay="0"/>
                                          </p:stCondLst>
                                        </p:cTn>
                                        <p:tgtEl>
                                          <p:spTgt spid="20"/>
                                        </p:tgtEl>
                                      </p:cBhvr>
                                    </p:animEffect>
                                    <p:anim calcmode="lin" valueType="num">
                                      <p:cBhvr>
                                        <p:cTn id="5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7" dur="26">
                                          <p:stCondLst>
                                            <p:cond delay="650"/>
                                          </p:stCondLst>
                                        </p:cTn>
                                        <p:tgtEl>
                                          <p:spTgt spid="20"/>
                                        </p:tgtEl>
                                      </p:cBhvr>
                                      <p:to x="100000" y="60000"/>
                                    </p:animScale>
                                    <p:animScale>
                                      <p:cBhvr>
                                        <p:cTn id="58" dur="166" decel="50000">
                                          <p:stCondLst>
                                            <p:cond delay="676"/>
                                          </p:stCondLst>
                                        </p:cTn>
                                        <p:tgtEl>
                                          <p:spTgt spid="20"/>
                                        </p:tgtEl>
                                      </p:cBhvr>
                                      <p:to x="100000" y="100000"/>
                                    </p:animScale>
                                    <p:animScale>
                                      <p:cBhvr>
                                        <p:cTn id="59" dur="26">
                                          <p:stCondLst>
                                            <p:cond delay="1312"/>
                                          </p:stCondLst>
                                        </p:cTn>
                                        <p:tgtEl>
                                          <p:spTgt spid="20"/>
                                        </p:tgtEl>
                                      </p:cBhvr>
                                      <p:to x="100000" y="80000"/>
                                    </p:animScale>
                                    <p:animScale>
                                      <p:cBhvr>
                                        <p:cTn id="60" dur="166" decel="50000">
                                          <p:stCondLst>
                                            <p:cond delay="1338"/>
                                          </p:stCondLst>
                                        </p:cTn>
                                        <p:tgtEl>
                                          <p:spTgt spid="20"/>
                                        </p:tgtEl>
                                      </p:cBhvr>
                                      <p:to x="100000" y="100000"/>
                                    </p:animScale>
                                    <p:animScale>
                                      <p:cBhvr>
                                        <p:cTn id="61" dur="26">
                                          <p:stCondLst>
                                            <p:cond delay="1642"/>
                                          </p:stCondLst>
                                        </p:cTn>
                                        <p:tgtEl>
                                          <p:spTgt spid="20"/>
                                        </p:tgtEl>
                                      </p:cBhvr>
                                      <p:to x="100000" y="90000"/>
                                    </p:animScale>
                                    <p:animScale>
                                      <p:cBhvr>
                                        <p:cTn id="62" dur="166" decel="50000">
                                          <p:stCondLst>
                                            <p:cond delay="1668"/>
                                          </p:stCondLst>
                                        </p:cTn>
                                        <p:tgtEl>
                                          <p:spTgt spid="20"/>
                                        </p:tgtEl>
                                      </p:cBhvr>
                                      <p:to x="100000" y="100000"/>
                                    </p:animScale>
                                    <p:animScale>
                                      <p:cBhvr>
                                        <p:cTn id="63" dur="26">
                                          <p:stCondLst>
                                            <p:cond delay="1808"/>
                                          </p:stCondLst>
                                        </p:cTn>
                                        <p:tgtEl>
                                          <p:spTgt spid="20"/>
                                        </p:tgtEl>
                                      </p:cBhvr>
                                      <p:to x="100000" y="95000"/>
                                    </p:animScale>
                                    <p:animScale>
                                      <p:cBhvr>
                                        <p:cTn id="64" dur="166" decel="50000">
                                          <p:stCondLst>
                                            <p:cond delay="1834"/>
                                          </p:stCondLst>
                                        </p:cTn>
                                        <p:tgtEl>
                                          <p:spTgt spid="20"/>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down)">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31" presetClass="entr" presetSubtype="0" fill="hold" nodeType="clickEffect">
                                  <p:stCondLst>
                                    <p:cond delay="0"/>
                                  </p:stCondLst>
                                  <p:childTnLst>
                                    <p:set>
                                      <p:cBhvr>
                                        <p:cTn id="73" dur="1" fill="hold">
                                          <p:stCondLst>
                                            <p:cond delay="0"/>
                                          </p:stCondLst>
                                        </p:cTn>
                                        <p:tgtEl>
                                          <p:spTgt spid="24">
                                            <p:txEl>
                                              <p:pRg st="0" end="0"/>
                                            </p:txEl>
                                          </p:spTgt>
                                        </p:tgtEl>
                                        <p:attrNameLst>
                                          <p:attrName>style.visibility</p:attrName>
                                        </p:attrNameLst>
                                      </p:cBhvr>
                                      <p:to>
                                        <p:strVal val="visible"/>
                                      </p:to>
                                    </p:set>
                                    <p:anim calcmode="lin" valueType="num">
                                      <p:cBhvr>
                                        <p:cTn id="74" dur="10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75" dur="1000" fill="hold"/>
                                        <p:tgtEl>
                                          <p:spTgt spid="24">
                                            <p:txEl>
                                              <p:pRg st="0" end="0"/>
                                            </p:txEl>
                                          </p:spTgt>
                                        </p:tgtEl>
                                        <p:attrNameLst>
                                          <p:attrName>ppt_h</p:attrName>
                                        </p:attrNameLst>
                                      </p:cBhvr>
                                      <p:tavLst>
                                        <p:tav tm="0">
                                          <p:val>
                                            <p:fltVal val="0"/>
                                          </p:val>
                                        </p:tav>
                                        <p:tav tm="100000">
                                          <p:val>
                                            <p:strVal val="#ppt_h"/>
                                          </p:val>
                                        </p:tav>
                                      </p:tavLst>
                                    </p:anim>
                                    <p:anim calcmode="lin" valueType="num">
                                      <p:cBhvr>
                                        <p:cTn id="76" dur="1000" fill="hold"/>
                                        <p:tgtEl>
                                          <p:spTgt spid="24">
                                            <p:txEl>
                                              <p:pRg st="0" end="0"/>
                                            </p:txEl>
                                          </p:spTgt>
                                        </p:tgtEl>
                                        <p:attrNameLst>
                                          <p:attrName>style.rotation</p:attrName>
                                        </p:attrNameLst>
                                      </p:cBhvr>
                                      <p:tavLst>
                                        <p:tav tm="0">
                                          <p:val>
                                            <p:fltVal val="90"/>
                                          </p:val>
                                        </p:tav>
                                        <p:tav tm="100000">
                                          <p:val>
                                            <p:fltVal val="0"/>
                                          </p:val>
                                        </p:tav>
                                      </p:tavLst>
                                    </p:anim>
                                    <p:animEffect transition="in" filter="fade">
                                      <p:cBhvr>
                                        <p:cTn id="77" dur="1000"/>
                                        <p:tgtEl>
                                          <p:spTgt spid="2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circle(in)">
                                      <p:cBhvr>
                                        <p:cTn id="82" dur="20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circle(in)">
                                      <p:cBhvr>
                                        <p:cTn id="87" dur="2000"/>
                                        <p:tgtEl>
                                          <p:spTgt spid="25"/>
                                        </p:tgtEl>
                                      </p:cBhvr>
                                    </p:animEffect>
                                  </p:childTnLst>
                                </p:cTn>
                              </p:par>
                            </p:childTnLst>
                          </p:cTn>
                        </p:par>
                      </p:childTnLst>
                    </p:cTn>
                  </p:par>
                  <p:par>
                    <p:cTn id="88" fill="hold">
                      <p:stCondLst>
                        <p:cond delay="indefinite"/>
                      </p:stCondLst>
                      <p:childTnLst>
                        <p:par>
                          <p:cTn id="89" fill="hold">
                            <p:stCondLst>
                              <p:cond delay="0"/>
                            </p:stCondLst>
                            <p:childTnLst>
                              <p:par>
                                <p:cTn id="90" presetID="12" presetClass="entr" presetSubtype="4" fill="hold" nodeType="clickEffect">
                                  <p:stCondLst>
                                    <p:cond delay="0"/>
                                  </p:stCondLst>
                                  <p:childTnLst>
                                    <p:set>
                                      <p:cBhvr>
                                        <p:cTn id="91" dur="1" fill="hold">
                                          <p:stCondLst>
                                            <p:cond delay="0"/>
                                          </p:stCondLst>
                                        </p:cTn>
                                        <p:tgtEl>
                                          <p:spTgt spid="26">
                                            <p:txEl>
                                              <p:pRg st="0" end="0"/>
                                            </p:txEl>
                                          </p:spTgt>
                                        </p:tgtEl>
                                        <p:attrNameLst>
                                          <p:attrName>style.visibility</p:attrName>
                                        </p:attrNameLst>
                                      </p:cBhvr>
                                      <p:to>
                                        <p:strVal val="visible"/>
                                      </p:to>
                                    </p:set>
                                    <p:anim calcmode="lin" valueType="num">
                                      <p:cBhvr additive="base">
                                        <p:cTn id="92" dur="500"/>
                                        <p:tgtEl>
                                          <p:spTgt spid="26">
                                            <p:txEl>
                                              <p:pRg st="0" end="0"/>
                                            </p:txEl>
                                          </p:spTgt>
                                        </p:tgtEl>
                                        <p:attrNameLst>
                                          <p:attrName>ppt_y</p:attrName>
                                        </p:attrNameLst>
                                      </p:cBhvr>
                                      <p:tavLst>
                                        <p:tav tm="0">
                                          <p:val>
                                            <p:strVal val="#ppt_y+#ppt_h*1.125000"/>
                                          </p:val>
                                        </p:tav>
                                        <p:tav tm="100000">
                                          <p:val>
                                            <p:strVal val="#ppt_y"/>
                                          </p:val>
                                        </p:tav>
                                      </p:tavLst>
                                    </p:anim>
                                    <p:animEffect transition="in" filter="wipe(up)">
                                      <p:cBhvr>
                                        <p:cTn id="93" dur="500"/>
                                        <p:tgtEl>
                                          <p:spTgt spid="26">
                                            <p:txEl>
                                              <p:pRg st="0" end="0"/>
                                            </p:txEl>
                                          </p:spTgt>
                                        </p:tgtEl>
                                      </p:cBhvr>
                                    </p:animEffect>
                                  </p:childTnLst>
                                </p:cTn>
                              </p:par>
                              <p:par>
                                <p:cTn id="94" presetID="12" presetClass="entr" presetSubtype="4" fill="hold" nodeType="withEffect">
                                  <p:stCondLst>
                                    <p:cond delay="0"/>
                                  </p:stCondLst>
                                  <p:childTnLst>
                                    <p:set>
                                      <p:cBhvr>
                                        <p:cTn id="95" dur="1" fill="hold">
                                          <p:stCondLst>
                                            <p:cond delay="0"/>
                                          </p:stCondLst>
                                        </p:cTn>
                                        <p:tgtEl>
                                          <p:spTgt spid="26">
                                            <p:txEl>
                                              <p:pRg st="1" end="1"/>
                                            </p:txEl>
                                          </p:spTgt>
                                        </p:tgtEl>
                                        <p:attrNameLst>
                                          <p:attrName>style.visibility</p:attrName>
                                        </p:attrNameLst>
                                      </p:cBhvr>
                                      <p:to>
                                        <p:strVal val="visible"/>
                                      </p:to>
                                    </p:set>
                                    <p:anim calcmode="lin" valueType="num">
                                      <p:cBhvr additive="base">
                                        <p:cTn id="96" dur="500"/>
                                        <p:tgtEl>
                                          <p:spTgt spid="26">
                                            <p:txEl>
                                              <p:pRg st="1" end="1"/>
                                            </p:txEl>
                                          </p:spTgt>
                                        </p:tgtEl>
                                        <p:attrNameLst>
                                          <p:attrName>ppt_y</p:attrName>
                                        </p:attrNameLst>
                                      </p:cBhvr>
                                      <p:tavLst>
                                        <p:tav tm="0">
                                          <p:val>
                                            <p:strVal val="#ppt_y+#ppt_h*1.125000"/>
                                          </p:val>
                                        </p:tav>
                                        <p:tav tm="100000">
                                          <p:val>
                                            <p:strVal val="#ppt_y"/>
                                          </p:val>
                                        </p:tav>
                                      </p:tavLst>
                                    </p:anim>
                                    <p:animEffect transition="in" filter="wipe(up)">
                                      <p:cBhvr>
                                        <p:cTn id="97" dur="500"/>
                                        <p:tgtEl>
                                          <p:spTgt spid="26">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1000"/>
                                        <p:tgtEl>
                                          <p:spTgt spid="22"/>
                                        </p:tgtEl>
                                      </p:cBhvr>
                                    </p:animEffect>
                                    <p:anim calcmode="lin" valueType="num">
                                      <p:cBhvr>
                                        <p:cTn id="103" dur="1000" fill="hold"/>
                                        <p:tgtEl>
                                          <p:spTgt spid="22"/>
                                        </p:tgtEl>
                                        <p:attrNameLst>
                                          <p:attrName>ppt_x</p:attrName>
                                        </p:attrNameLst>
                                      </p:cBhvr>
                                      <p:tavLst>
                                        <p:tav tm="0">
                                          <p:val>
                                            <p:strVal val="#ppt_x"/>
                                          </p:val>
                                        </p:tav>
                                        <p:tav tm="100000">
                                          <p:val>
                                            <p:strVal val="#ppt_x"/>
                                          </p:val>
                                        </p:tav>
                                      </p:tavLst>
                                    </p:anim>
                                    <p:anim calcmode="lin" valueType="num">
                                      <p:cBhvr>
                                        <p:cTn id="10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3" presetClass="entr" presetSubtype="10" fill="hold" nodeType="clickEffect">
                                  <p:stCondLst>
                                    <p:cond delay="0"/>
                                  </p:stCondLst>
                                  <p:childTnLst>
                                    <p:set>
                                      <p:cBhvr>
                                        <p:cTn id="112" dur="1" fill="hold">
                                          <p:stCondLst>
                                            <p:cond delay="0"/>
                                          </p:stCondLst>
                                        </p:cTn>
                                        <p:tgtEl>
                                          <p:spTgt spid="29">
                                            <p:txEl>
                                              <p:pRg st="0" end="0"/>
                                            </p:txEl>
                                          </p:spTgt>
                                        </p:tgtEl>
                                        <p:attrNameLst>
                                          <p:attrName>style.visibility</p:attrName>
                                        </p:attrNameLst>
                                      </p:cBhvr>
                                      <p:to>
                                        <p:strVal val="visible"/>
                                      </p:to>
                                    </p:set>
                                    <p:animEffect transition="in" filter="blinds(horizontal)">
                                      <p:cBhvr>
                                        <p:cTn id="113" dur="500"/>
                                        <p:tgtEl>
                                          <p:spTgt spid="29">
                                            <p:txEl>
                                              <p:pRg st="0" end="0"/>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grpId="0" nodeType="clickEffect">
                                  <p:stCondLst>
                                    <p:cond delay="0"/>
                                  </p:stCondLst>
                                  <p:childTnLst>
                                    <p:set>
                                      <p:cBhvr>
                                        <p:cTn id="117" dur="1" fill="hold">
                                          <p:stCondLst>
                                            <p:cond delay="0"/>
                                          </p:stCondLst>
                                        </p:cTn>
                                        <p:tgtEl>
                                          <p:spTgt spid="28"/>
                                        </p:tgtEl>
                                        <p:attrNameLst>
                                          <p:attrName>style.visibility</p:attrName>
                                        </p:attrNameLst>
                                      </p:cBhvr>
                                      <p:to>
                                        <p:strVal val="visible"/>
                                      </p:to>
                                    </p:set>
                                    <p:anim calcmode="lin" valueType="num">
                                      <p:cBhvr additive="base">
                                        <p:cTn id="118" dur="500" fill="hold"/>
                                        <p:tgtEl>
                                          <p:spTgt spid="28"/>
                                        </p:tgtEl>
                                        <p:attrNameLst>
                                          <p:attrName>ppt_x</p:attrName>
                                        </p:attrNameLst>
                                      </p:cBhvr>
                                      <p:tavLst>
                                        <p:tav tm="0">
                                          <p:val>
                                            <p:strVal val="#ppt_x"/>
                                          </p:val>
                                        </p:tav>
                                        <p:tav tm="100000">
                                          <p:val>
                                            <p:strVal val="#ppt_x"/>
                                          </p:val>
                                        </p:tav>
                                      </p:tavLst>
                                    </p:anim>
                                    <p:anim calcmode="lin" valueType="num">
                                      <p:cBhvr additive="base">
                                        <p:cTn id="1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grpId="0" nodeType="click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fade">
                                      <p:cBhvr>
                                        <p:cTn id="124" dur="1000"/>
                                        <p:tgtEl>
                                          <p:spTgt spid="30"/>
                                        </p:tgtEl>
                                      </p:cBhvr>
                                    </p:animEffect>
                                    <p:anim calcmode="lin" valueType="num">
                                      <p:cBhvr>
                                        <p:cTn id="125" dur="1000" fill="hold"/>
                                        <p:tgtEl>
                                          <p:spTgt spid="30"/>
                                        </p:tgtEl>
                                        <p:attrNameLst>
                                          <p:attrName>ppt_x</p:attrName>
                                        </p:attrNameLst>
                                      </p:cBhvr>
                                      <p:tavLst>
                                        <p:tav tm="0">
                                          <p:val>
                                            <p:strVal val="#ppt_x"/>
                                          </p:val>
                                        </p:tav>
                                        <p:tav tm="100000">
                                          <p:val>
                                            <p:strVal val="#ppt_x"/>
                                          </p:val>
                                        </p:tav>
                                      </p:tavLst>
                                    </p:anim>
                                    <p:anim calcmode="lin" valueType="num">
                                      <p:cBhvr>
                                        <p:cTn id="12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20" grpId="0"/>
      <p:bldP spid="21" grpId="0"/>
      <p:bldP spid="22" grpId="0"/>
      <p:bldP spid="23" grpId="0"/>
      <p:bldP spid="25" grpId="0"/>
      <p:bldP spid="27" grpId="0"/>
      <p:bldP spid="28"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D2B2E9-133D-40CA-A11C-263A2EBE56C7}"/>
              </a:ext>
            </a:extLst>
          </p:cNvPr>
          <p:cNvSpPr/>
          <p:nvPr/>
        </p:nvSpPr>
        <p:spPr>
          <a:xfrm>
            <a:off x="1507673" y="2923282"/>
            <a:ext cx="14744700" cy="1077218"/>
          </a:xfrm>
          <a:prstGeom prst="rect">
            <a:avLst/>
          </a:prstGeom>
        </p:spPr>
        <p:txBody>
          <a:bodyPr wrap="square" lIns="91386" tIns="45693" rIns="91386" bIns="45693">
            <a:spAutoFit/>
          </a:bodyPr>
          <a:lstStyle/>
          <a:p>
            <a:r>
              <a:rPr lang="en-US" sz="3200" dirty="0">
                <a:latin typeface="Arial" panose="020B0604020202020204" pitchFamily="34" charset="0"/>
                <a:cs typeface="Arial" panose="020B0604020202020204" pitchFamily="34" charset="0"/>
              </a:rPr>
              <a:t>V</a:t>
            </a:r>
            <a:r>
              <a:rPr lang="en-US" sz="3200" b="1" dirty="0">
                <a:latin typeface="Arial" panose="020B0604020202020204" pitchFamily="34" charset="0"/>
                <a:cs typeface="Arial" panose="020B0604020202020204" pitchFamily="34" charset="0"/>
              </a:rPr>
              <a:t>ì </a:t>
            </a:r>
            <a:r>
              <a:rPr lang="en-US" sz="3200" dirty="0">
                <a:latin typeface="Arial" panose="020B0604020202020204" pitchFamily="34" charset="0"/>
                <a:cs typeface="Arial" panose="020B0604020202020204" pitchFamily="34" charset="0"/>
              </a:rPr>
              <a:t>Tuyến tụy và tuyến sinh dục vừa thực hiện chức năng nội tiết, vừa thực hiện chức năng ngoại tiết.</a:t>
            </a:r>
          </a:p>
        </p:txBody>
      </p:sp>
      <p:sp>
        <p:nvSpPr>
          <p:cNvPr id="9" name="TextBox 8"/>
          <p:cNvSpPr txBox="1"/>
          <p:nvPr/>
        </p:nvSpPr>
        <p:spPr>
          <a:xfrm>
            <a:off x="1850573" y="6667500"/>
            <a:ext cx="13258800" cy="1077218"/>
          </a:xfrm>
          <a:prstGeom prst="rect">
            <a:avLst/>
          </a:prstGeom>
          <a:noFill/>
        </p:spPr>
        <p:txBody>
          <a:bodyPr wrap="square" lIns="91386" tIns="45693" rIns="91386" bIns="45693" rtlCol="0">
            <a:spAutoFit/>
          </a:bodyPr>
          <a:lstStyle/>
          <a:p>
            <a:r>
              <a:rPr lang="en-US" sz="3200" dirty="0">
                <a:latin typeface="Arial" pitchFamily="34" charset="0"/>
                <a:cs typeface="Arial" pitchFamily="34" charset="0"/>
              </a:rPr>
              <a:t>Vì Hormone có tính đặc hiệu: Mỗi Hormone chỉ tác động đến một hoặc một số cơ quan đích  nhất định</a:t>
            </a:r>
          </a:p>
        </p:txBody>
      </p:sp>
      <p:sp>
        <p:nvSpPr>
          <p:cNvPr id="4" name="Rounded Rectangle 3"/>
          <p:cNvSpPr/>
          <p:nvPr/>
        </p:nvSpPr>
        <p:spPr>
          <a:xfrm>
            <a:off x="1314450" y="1219200"/>
            <a:ext cx="136017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prstClr val="black"/>
                </a:solidFill>
                <a:latin typeface="Arial" panose="020B0604020202020204" pitchFamily="34" charset="0"/>
                <a:cs typeface="Arial" panose="020B0604020202020204" pitchFamily="34" charset="0"/>
              </a:rPr>
              <a:t>CH 1: Vì sao tuyến tụy và tuyến sinh dục được gọi là tuyến pha?</a:t>
            </a:r>
          </a:p>
        </p:txBody>
      </p:sp>
      <p:sp>
        <p:nvSpPr>
          <p:cNvPr id="8" name="Rounded Rectangle 7"/>
          <p:cNvSpPr/>
          <p:nvPr/>
        </p:nvSpPr>
        <p:spPr>
          <a:xfrm>
            <a:off x="1507673" y="4610100"/>
            <a:ext cx="136017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Arial" panose="020B0604020202020204" pitchFamily="34" charset="0"/>
                <a:cs typeface="Arial" panose="020B0604020202020204" pitchFamily="34" charset="0"/>
              </a:rPr>
              <a:t>CH 2: Vì sao hormone đi khắp cơ thể nhưng chỉ tác động đến 1 số cơ quan nhất định?</a:t>
            </a:r>
          </a:p>
        </p:txBody>
      </p:sp>
    </p:spTree>
    <p:extLst>
      <p:ext uri="{BB962C8B-B14F-4D97-AF65-F5344CB8AC3E}">
        <p14:creationId xmlns:p14="http://schemas.microsoft.com/office/powerpoint/2010/main" val="306119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4"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784D11-5204-42A8-BBC6-EFE92EE32580}"/>
              </a:ext>
            </a:extLst>
          </p:cNvPr>
          <p:cNvSpPr/>
          <p:nvPr/>
        </p:nvSpPr>
        <p:spPr>
          <a:xfrm>
            <a:off x="1752598" y="3162300"/>
            <a:ext cx="14726558" cy="1077218"/>
          </a:xfrm>
          <a:prstGeom prst="rect">
            <a:avLst/>
          </a:prstGeom>
        </p:spPr>
        <p:txBody>
          <a:bodyPr wrap="square" lIns="91386" tIns="45693" rIns="91386" bIns="45693">
            <a:spAutoFit/>
          </a:bodyPr>
          <a:lstStyle/>
          <a:p>
            <a:r>
              <a:rPr lang="en-US" sz="3200" dirty="0" err="1">
                <a:solidFill>
                  <a:prstClr val="black"/>
                </a:solidFill>
                <a:latin typeface="Arial" panose="020B0604020202020204" pitchFamily="34" charset="0"/>
                <a:cs typeface="Arial" panose="020B0604020202020204" pitchFamily="34" charset="0"/>
              </a:rPr>
              <a:t>Bệnh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khổng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lồ</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hội</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chứng</a:t>
            </a:r>
            <a:r>
              <a:rPr lang="en-US" sz="3200" dirty="0">
                <a:solidFill>
                  <a:prstClr val="black"/>
                </a:solidFill>
                <a:latin typeface="Arial" panose="020B0604020202020204" pitchFamily="34" charset="0"/>
                <a:cs typeface="Arial" panose="020B0604020202020204" pitchFamily="34" charset="0"/>
              </a:rPr>
              <a:t> do </a:t>
            </a:r>
            <a:r>
              <a:rPr lang="en-US" sz="3200" dirty="0" err="1">
                <a:solidFill>
                  <a:prstClr val="black"/>
                </a:solidFill>
                <a:latin typeface="Arial" panose="020B0604020202020204" pitchFamily="34" charset="0"/>
                <a:cs typeface="Arial" panose="020B0604020202020204" pitchFamily="34" charset="0"/>
              </a:rPr>
              <a:t>tiết</a:t>
            </a:r>
            <a:r>
              <a:rPr lang="en-US" sz="3200" dirty="0">
                <a:solidFill>
                  <a:prstClr val="black"/>
                </a:solidFill>
                <a:latin typeface="Arial" panose="020B0604020202020204" pitchFamily="34" charset="0"/>
                <a:cs typeface="Arial" panose="020B0604020202020204" pitchFamily="34" charset="0"/>
              </a:rPr>
              <a:t> ra </a:t>
            </a:r>
            <a:r>
              <a:rPr lang="en-US" sz="3200" dirty="0" err="1">
                <a:solidFill>
                  <a:prstClr val="black"/>
                </a:solidFill>
                <a:latin typeface="Arial" panose="020B0604020202020204" pitchFamily="34" charset="0"/>
                <a:cs typeface="Arial" panose="020B0604020202020204" pitchFamily="34" charset="0"/>
              </a:rPr>
              <a:t>quá</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nhiều</a:t>
            </a:r>
            <a:r>
              <a:rPr lang="en-US" sz="3200" dirty="0">
                <a:solidFill>
                  <a:prstClr val="black"/>
                </a:solidFill>
                <a:latin typeface="Arial" panose="020B0604020202020204" pitchFamily="34" charset="0"/>
                <a:cs typeface="Arial" panose="020B0604020202020204" pitchFamily="34" charset="0"/>
              </a:rPr>
              <a:t> hormone </a:t>
            </a:r>
            <a:r>
              <a:rPr lang="en-US" sz="3200" dirty="0" err="1">
                <a:solidFill>
                  <a:prstClr val="black"/>
                </a:solidFill>
                <a:latin typeface="Arial" panose="020B0604020202020204" pitchFamily="34" charset="0"/>
                <a:cs typeface="Arial" panose="020B0604020202020204" pitchFamily="34" charset="0"/>
              </a:rPr>
              <a:t>tăng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trưởng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cường</a:t>
            </a:r>
            <a:r>
              <a:rPr lang="en-US" sz="3200" dirty="0">
                <a:solidFill>
                  <a:prstClr val="black"/>
                </a:solidFill>
                <a:latin typeface="Arial" panose="020B0604020202020204" pitchFamily="34" charset="0"/>
                <a:cs typeface="Arial" panose="020B0604020202020204" pitchFamily="34" charset="0"/>
              </a:rPr>
              <a:t> hormone </a:t>
            </a:r>
            <a:r>
              <a:rPr lang="en-US" sz="3200" dirty="0" err="1">
                <a:solidFill>
                  <a:prstClr val="black"/>
                </a:solidFill>
                <a:latin typeface="Arial" panose="020B0604020202020204" pitchFamily="34" charset="0"/>
                <a:cs typeface="Arial" panose="020B0604020202020204" pitchFamily="34" charset="0"/>
              </a:rPr>
              <a:t>tăng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trưởng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do </a:t>
            </a:r>
            <a:r>
              <a:rPr lang="en-US" sz="3200" dirty="0" err="1">
                <a:solidFill>
                  <a:prstClr val="black"/>
                </a:solidFill>
                <a:latin typeface="Arial" panose="020B0604020202020204" pitchFamily="34" charset="0"/>
                <a:cs typeface="Arial" panose="020B0604020202020204" pitchFamily="34" charset="0"/>
              </a:rPr>
              <a:t>tuyến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yên</a:t>
            </a:r>
            <a:endParaRPr lang="en-US" sz="32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1601594" y="6896110"/>
            <a:ext cx="15789728" cy="2062103"/>
          </a:xfrm>
          <a:prstGeom prst="rect">
            <a:avLst/>
          </a:prstGeom>
          <a:noFill/>
        </p:spPr>
        <p:txBody>
          <a:bodyPr wrap="square" lIns="91386" tIns="45693" rIns="91386" bIns="45693" rtlCol="0">
            <a:spAutoFit/>
          </a:bodyPr>
          <a:lstStyle/>
          <a:p>
            <a:r>
              <a:rPr lang="vi-VN" sz="3200" dirty="0"/>
              <a:t>Hormone insulin chuyển hóa glucose trong máu thành glycogen dự trữ nên làm giảm đường huyết khi đường huyết tăng. Hormone glucagon chuyển hóa glycogen dự trữ thành glucose, nhờ đó làm tăng đường huyết khi đường huyết giảm. Vì vậy, hoạt động của hai hormone này giúp ổn định lượng đường trong máu.</a:t>
            </a:r>
            <a:endParaRPr lang="en-US" sz="3200" dirty="0"/>
          </a:p>
        </p:txBody>
      </p:sp>
      <p:sp>
        <p:nvSpPr>
          <p:cNvPr id="2" name="Rounded Rectangle 1"/>
          <p:cNvSpPr/>
          <p:nvPr/>
        </p:nvSpPr>
        <p:spPr>
          <a:xfrm>
            <a:off x="1143000" y="756795"/>
            <a:ext cx="15945755" cy="20678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Arial" panose="020B0604020202020204" pitchFamily="34" charset="0"/>
                <a:cs typeface="Arial" panose="020B0604020202020204" pitchFamily="34" charset="0"/>
              </a:rPr>
              <a:t>CH 3: Trường hợp người lùn, người khổng lồ đã nêu ở đầu bài do rối loạn của tuyến nội tiết nào trong các tuyến nội tiết trên?</a:t>
            </a:r>
            <a:r>
              <a:rPr lang="en-US" dirty="0">
                <a:solidFill>
                  <a:prstClr val="black"/>
                </a:solidFill>
                <a:latin typeface="Arial" panose="020B0604020202020204" pitchFamily="34" charset="0"/>
                <a:cs typeface="Arial" panose="020B0604020202020204" pitchFamily="34" charset="0"/>
              </a:rPr>
              <a:t> </a:t>
            </a:r>
          </a:p>
          <a:p>
            <a:pPr algn="ctr"/>
            <a:endParaRPr lang="en-US" dirty="0"/>
          </a:p>
        </p:txBody>
      </p:sp>
      <p:sp>
        <p:nvSpPr>
          <p:cNvPr id="9" name="Rounded Rectangle 8"/>
          <p:cNvSpPr/>
          <p:nvPr/>
        </p:nvSpPr>
        <p:spPr>
          <a:xfrm>
            <a:off x="1290918" y="4541908"/>
            <a:ext cx="15945755" cy="20678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prstClr val="black"/>
                </a:solidFill>
                <a:latin typeface="Arial" panose="020B0604020202020204" pitchFamily="34" charset="0"/>
                <a:cs typeface="Arial" panose="020B0604020202020204" pitchFamily="34" charset="0"/>
              </a:rPr>
              <a:t>CH 4: Vì sao hoạt động của các hoocmon tuyến tụy giúp ổn định hàm lượng đường trong máu? Quá trình tiết hoocmon điều hòa đường huyết bị rối loạn có thể dẫn đến hậu quả gì?</a:t>
            </a:r>
          </a:p>
          <a:p>
            <a:pPr algn="ctr"/>
            <a:endParaRPr lang="en-US" dirty="0"/>
          </a:p>
        </p:txBody>
      </p:sp>
    </p:spTree>
    <p:extLst>
      <p:ext uri="{BB962C8B-B14F-4D97-AF65-F5344CB8AC3E}">
        <p14:creationId xmlns:p14="http://schemas.microsoft.com/office/powerpoint/2010/main" val="407654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582</TotalTime>
  <Words>1787</Words>
  <Application>Microsoft Office PowerPoint</Application>
  <PresentationFormat>Custom</PresentationFormat>
  <Paragraphs>196</Paragraphs>
  <Slides>20</Slides>
  <Notes>3</Notes>
  <HiddenSlides>0</HiddenSlides>
  <MMClips>3</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20</vt:i4>
      </vt:variant>
    </vt:vector>
  </HeadingPairs>
  <TitlesOfParts>
    <vt:vector size="35" baseType="lpstr">
      <vt:lpstr>Arial</vt:lpstr>
      <vt:lpstr>Bahnschrift Light Condensed</vt:lpstr>
      <vt:lpstr>Times New Roman</vt:lpstr>
      <vt:lpstr>Tahoma</vt:lpstr>
      <vt:lpstr>Bahnschrift</vt:lpstr>
      <vt:lpstr>Calibri Light</vt:lpstr>
      <vt:lpstr>Malgun Gothic Semilight</vt:lpstr>
      <vt:lpstr>Dosis Semi Bold</vt:lpstr>
      <vt:lpstr>Calibri</vt:lpstr>
      <vt:lpstr>Bobby Jones</vt:lpstr>
      <vt:lpstr>Candara</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64</cp:revision>
  <dcterms:created xsi:type="dcterms:W3CDTF">2006-08-16T00:00:00Z</dcterms:created>
  <dcterms:modified xsi:type="dcterms:W3CDTF">2024-05-27T04:17:21Z</dcterms:modified>
  <dc:identifier>DAFnxrxdjic</dc:identifier>
</cp:coreProperties>
</file>