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1" r:id="rId2"/>
    <p:sldMasterId id="2147483705" r:id="rId3"/>
    <p:sldMasterId id="2147483737" r:id="rId4"/>
    <p:sldMasterId id="2147483749" r:id="rId5"/>
    <p:sldMasterId id="2147483761" r:id="rId6"/>
  </p:sldMasterIdLst>
  <p:notesMasterIdLst>
    <p:notesMasterId r:id="rId20"/>
  </p:notesMasterIdLst>
  <p:sldIdLst>
    <p:sldId id="11088847" r:id="rId7"/>
    <p:sldId id="11088918" r:id="rId8"/>
    <p:sldId id="283" r:id="rId9"/>
    <p:sldId id="11088919" r:id="rId10"/>
    <p:sldId id="11088922" r:id="rId11"/>
    <p:sldId id="11088920" r:id="rId12"/>
    <p:sldId id="11088929" r:id="rId13"/>
    <p:sldId id="11088930" r:id="rId14"/>
    <p:sldId id="11088931" r:id="rId15"/>
    <p:sldId id="11088932" r:id="rId16"/>
    <p:sldId id="11088933" r:id="rId17"/>
    <p:sldId id="11088934" r:id="rId18"/>
    <p:sldId id="110885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0DE"/>
    <a:srgbClr val="E81CDC"/>
    <a:srgbClr val="341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86314"/>
  </p:normalViewPr>
  <p:slideViewPr>
    <p:cSldViewPr snapToGrid="0">
      <p:cViewPr varScale="1">
        <p:scale>
          <a:sx n="82" d="100"/>
          <a:sy n="82" d="100"/>
        </p:scale>
        <p:origin x="23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7FA4-1D29-D540-BF03-EF2A590E8BB0}" type="datetimeFigureOut">
              <a:rPr lang="en-US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24E73-F2CA-E748-9A81-639240BAAF55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24E73-F2CA-E748-9A81-639240BAAF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4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24E73-F2CA-E748-9A81-639240BAAF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5"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/>
              </a:rPr>
              <a:t>Freepik</a:t>
            </a:r>
            <a:endParaRPr sz="16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6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3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8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1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11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4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2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88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7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3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67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0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ahoma" panose="020B0604030504040204" pitchFamily="34" charset="0"/>
              </a:defRPr>
            </a:lvl1pPr>
          </a:lstStyle>
          <a:p>
            <a:fld id="{0097A0DF-5D5F-9B40-8EBA-8DCAA35A5BE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20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8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60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8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9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67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76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73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1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90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49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57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22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1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9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790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176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chemeClr val="accent3">
                <a:lumMod val="75000"/>
              </a:schemeClr>
            </a:gs>
            <a:gs pos="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BBC09-0533-4AA7-844C-8EDEC3B4BB3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C6A8-053B-4DB4-BEEB-AD2EF3A4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95CB0-8A7C-7D8B-5619-7094250F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1969"/>
            <a:ext cx="12264887" cy="6858000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1079729" y="1398992"/>
            <a:ext cx="10032555" cy="196977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0"/>
                <a:solidFill>
                  <a:srgbClr val="3120DE"/>
                </a:solidFill>
                <a:effectLst>
                  <a:reflection blurRad="6350" stA="53000" endA="300" endPos="35500" dir="5400000" sy="-90000" algn="bl" rotWithShape="0"/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BÀI 21</a:t>
            </a:r>
          </a:p>
          <a:p>
            <a:pPr algn="ctr" defTabSz="914400">
              <a:defRPr/>
            </a:pPr>
            <a:r>
              <a:rPr lang="en-US" sz="6000" b="1" dirty="0">
                <a:ln w="0"/>
                <a:solidFill>
                  <a:srgbClr val="3120DE"/>
                </a:solidFill>
                <a:effectLst>
                  <a:reflection blurRad="6350" stA="53000" endA="300" endPos="35500" dir="5400000" sy="-90000" algn="bl" rotWithShape="0"/>
                </a:effectLst>
                <a:latin typeface="Source Sans Pro Black" panose="020B0803030403020204" pitchFamily="34" charset="0"/>
                <a:cs typeface="Times New Roman" panose="02020603050405020304" pitchFamily="18" charset="0"/>
              </a:rPr>
              <a:t>DÒNG ĐIỆN VÀ NGUỒN ĐIỆN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4046" y="3655987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lang="vi-VN" sz="2800" dirty="0">
                <a:solidFill>
                  <a:schemeClr val="bg1"/>
                </a:solidFill>
              </a:rPr>
              <a:t>Thiết bị nào sau đây là nguồn điện</a:t>
            </a:r>
            <a:r>
              <a:rPr lang="vi-VN" sz="3200" dirty="0">
                <a:solidFill>
                  <a:schemeClr val="bg1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8" y="5197163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8" y="6060425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1" y="5197163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3600" noProof="0" dirty="0">
                <a:solidFill>
                  <a:prstClr val="white"/>
                </a:solidFill>
                <a:latin typeface="Calibri"/>
              </a:rPr>
              <a:t>Ac </a:t>
            </a:r>
            <a:r>
              <a:rPr lang="en-US" sz="3600" noProof="0" dirty="0" err="1">
                <a:solidFill>
                  <a:prstClr val="white"/>
                </a:solidFill>
                <a:latin typeface="Calibri"/>
              </a:rPr>
              <a:t>quy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1" y="6060425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pin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71" y="520278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106008" y="606042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Sợi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gỗ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lang="vi-VN" sz="3200" dirty="0">
                <a:solidFill>
                  <a:schemeClr val="bg1"/>
                </a:solidFill>
              </a:rPr>
              <a:t>Đang có dòng điện chạy trong vật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000" dirty="0">
                <a:solidFill>
                  <a:schemeClr val="bg1"/>
                </a:solidFill>
              </a:rPr>
              <a:t>C. </a:t>
            </a:r>
            <a:r>
              <a:rPr lang="vi-VN" sz="2000" dirty="0">
                <a:solidFill>
                  <a:schemeClr val="bg1"/>
                </a:solidFill>
              </a:rPr>
              <a:t>Đồng hồ dùng pin đang chạy</a:t>
            </a:r>
            <a:r>
              <a:rPr lang="vi-VN" dirty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11859" y="5119429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vi-VN" sz="2000" dirty="0">
                <a:solidFill>
                  <a:schemeClr val="bg1"/>
                </a:solidFill>
              </a:rPr>
              <a:t>Chiếc pin tròn được đặt tách riêng trên bàn.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4285" y="5106109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vi-VN" sz="2000" dirty="0">
                <a:solidFill>
                  <a:schemeClr val="bg1"/>
                </a:solidFill>
              </a:rPr>
              <a:t>Một mảnh nilông đã được cọ xát.</a:t>
            </a:r>
            <a:endParaRPr lang="en-US" sz="20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sợi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Slide Thank You, Slide Ending">
            <a:extLst>
              <a:ext uri="{FF2B5EF4-FFF2-40B4-BE49-F238E27FC236}">
                <a16:creationId xmlns:a16="http://schemas.microsoft.com/office/drawing/2014/main" id="{CB7F9609-FA3A-F3DE-EEA0-769A935B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4127390" y="6010523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93507-7C1D-A362-4695-B2CE9FE8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" y="-81539"/>
            <a:ext cx="12703538" cy="69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6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9" name="Group 10"/>
          <p:cNvGrpSpPr>
            <a:grpSpLocks/>
          </p:cNvGrpSpPr>
          <p:nvPr/>
        </p:nvGrpSpPr>
        <p:grpSpPr bwMode="auto">
          <a:xfrm>
            <a:off x="5414983" y="1416530"/>
            <a:ext cx="5227638" cy="2739845"/>
            <a:chOff x="390" y="930"/>
            <a:chExt cx="11532" cy="5244"/>
          </a:xfrm>
        </p:grpSpPr>
        <p:sp>
          <p:nvSpPr>
            <p:cNvPr id="44071" name="Oval 11"/>
            <p:cNvSpPr>
              <a:spLocks noChangeArrowheads="1"/>
            </p:cNvSpPr>
            <p:nvPr/>
          </p:nvSpPr>
          <p:spPr bwMode="auto">
            <a:xfrm>
              <a:off x="390" y="2160"/>
              <a:ext cx="11532" cy="3800"/>
            </a:xfrm>
            <a:prstGeom prst="ellipse">
              <a:avLst/>
            </a:prstGeom>
            <a:solidFill>
              <a:srgbClr val="FF99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2" name="Oval 12"/>
            <p:cNvSpPr>
              <a:spLocks noChangeArrowheads="1"/>
            </p:cNvSpPr>
            <p:nvPr/>
          </p:nvSpPr>
          <p:spPr bwMode="auto">
            <a:xfrm>
              <a:off x="2401" y="3140"/>
              <a:ext cx="7616" cy="169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3" name="Rectangle 13"/>
            <p:cNvSpPr>
              <a:spLocks noChangeArrowheads="1"/>
            </p:cNvSpPr>
            <p:nvPr/>
          </p:nvSpPr>
          <p:spPr bwMode="auto">
            <a:xfrm>
              <a:off x="5222" y="4479"/>
              <a:ext cx="2698" cy="1695"/>
            </a:xfrm>
            <a:prstGeom prst="rect">
              <a:avLst/>
            </a:prstGeom>
            <a:solidFill>
              <a:srgbClr val="FFD08B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4" name="Rectangle 14"/>
            <p:cNvSpPr>
              <a:spLocks noChangeArrowheads="1"/>
            </p:cNvSpPr>
            <p:nvPr/>
          </p:nvSpPr>
          <p:spPr bwMode="auto">
            <a:xfrm>
              <a:off x="4418" y="4707"/>
              <a:ext cx="804" cy="1253"/>
            </a:xfrm>
            <a:prstGeom prst="rect">
              <a:avLst/>
            </a:prstGeom>
            <a:solidFill>
              <a:srgbClr val="FFD08B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5" name="Text Box 15"/>
            <p:cNvSpPr txBox="1">
              <a:spLocks noChangeArrowheads="1"/>
            </p:cNvSpPr>
            <p:nvPr/>
          </p:nvSpPr>
          <p:spPr bwMode="auto">
            <a:xfrm>
              <a:off x="5096" y="4848"/>
              <a:ext cx="565" cy="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prstClr val="black"/>
                  </a:solidFill>
                </a:rPr>
                <a:t>+</a:t>
              </a:r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4076" name="Text Box 16"/>
            <p:cNvSpPr txBox="1">
              <a:spLocks noChangeArrowheads="1"/>
            </p:cNvSpPr>
            <p:nvPr/>
          </p:nvSpPr>
          <p:spPr bwMode="auto">
            <a:xfrm>
              <a:off x="7356" y="4759"/>
              <a:ext cx="565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4077" name="Text Box 17"/>
            <p:cNvSpPr txBox="1">
              <a:spLocks noChangeArrowheads="1"/>
            </p:cNvSpPr>
            <p:nvPr/>
          </p:nvSpPr>
          <p:spPr bwMode="auto">
            <a:xfrm>
              <a:off x="5938" y="4616"/>
              <a:ext cx="1642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prstClr val="black"/>
                  </a:solidFill>
                </a:rPr>
                <a:t>Pin</a:t>
              </a:r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44078" name="Group 18"/>
            <p:cNvGrpSpPr>
              <a:grpSpLocks/>
            </p:cNvGrpSpPr>
            <p:nvPr/>
          </p:nvGrpSpPr>
          <p:grpSpPr bwMode="auto">
            <a:xfrm>
              <a:off x="5375" y="1883"/>
              <a:ext cx="1559" cy="1462"/>
              <a:chOff x="2820" y="210"/>
              <a:chExt cx="1290" cy="1242"/>
            </a:xfrm>
          </p:grpSpPr>
          <p:sp>
            <p:nvSpPr>
              <p:cNvPr id="44080" name="Oval 19"/>
              <p:cNvSpPr>
                <a:spLocks noChangeArrowheads="1"/>
              </p:cNvSpPr>
              <p:nvPr/>
            </p:nvSpPr>
            <p:spPr bwMode="auto">
              <a:xfrm>
                <a:off x="2820" y="210"/>
                <a:ext cx="1290" cy="124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81" name="Line 20"/>
              <p:cNvSpPr>
                <a:spLocks noChangeShapeType="1"/>
              </p:cNvSpPr>
              <p:nvPr/>
            </p:nvSpPr>
            <p:spPr bwMode="auto">
              <a:xfrm>
                <a:off x="3012" y="408"/>
                <a:ext cx="900" cy="8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82" name="Line 21"/>
              <p:cNvSpPr>
                <a:spLocks noChangeShapeType="1"/>
              </p:cNvSpPr>
              <p:nvPr/>
            </p:nvSpPr>
            <p:spPr bwMode="auto">
              <a:xfrm flipH="1">
                <a:off x="3033" y="384"/>
                <a:ext cx="882" cy="90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4079" name="Text Box 22"/>
            <p:cNvSpPr txBox="1">
              <a:spLocks noChangeArrowheads="1"/>
            </p:cNvSpPr>
            <p:nvPr/>
          </p:nvSpPr>
          <p:spPr bwMode="auto">
            <a:xfrm>
              <a:off x="4410" y="930"/>
              <a:ext cx="3530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Bóng đèn</a:t>
              </a:r>
              <a:endPara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Group 23"/>
          <p:cNvGrpSpPr>
            <a:grpSpLocks/>
          </p:cNvGrpSpPr>
          <p:nvPr/>
        </p:nvGrpSpPr>
        <p:grpSpPr bwMode="auto">
          <a:xfrm>
            <a:off x="8641380" y="2113715"/>
            <a:ext cx="531812" cy="523875"/>
            <a:chOff x="3042" y="168"/>
            <a:chExt cx="768" cy="798"/>
          </a:xfrm>
        </p:grpSpPr>
        <p:sp>
          <p:nvSpPr>
            <p:cNvPr id="44069" name="Oval 24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70" name="Text Box 25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Group 26"/>
          <p:cNvGrpSpPr>
            <a:grpSpLocks/>
          </p:cNvGrpSpPr>
          <p:nvPr/>
        </p:nvGrpSpPr>
        <p:grpSpPr bwMode="auto">
          <a:xfrm>
            <a:off x="9829800" y="2950751"/>
            <a:ext cx="531812" cy="542513"/>
            <a:chOff x="3042" y="168"/>
            <a:chExt cx="768" cy="798"/>
          </a:xfrm>
        </p:grpSpPr>
        <p:sp>
          <p:nvSpPr>
            <p:cNvPr id="44067" name="Oval 27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8" name="Text Box 28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0" name="Group 29"/>
          <p:cNvGrpSpPr>
            <a:grpSpLocks/>
          </p:cNvGrpSpPr>
          <p:nvPr/>
        </p:nvGrpSpPr>
        <p:grpSpPr bwMode="auto">
          <a:xfrm>
            <a:off x="8965953" y="3353908"/>
            <a:ext cx="531813" cy="523875"/>
            <a:chOff x="3042" y="168"/>
            <a:chExt cx="768" cy="798"/>
          </a:xfrm>
        </p:grpSpPr>
        <p:sp>
          <p:nvSpPr>
            <p:cNvPr id="44065" name="Oval 30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6" name="Text Box 31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32"/>
          <p:cNvGrpSpPr>
            <a:grpSpLocks/>
          </p:cNvGrpSpPr>
          <p:nvPr/>
        </p:nvGrpSpPr>
        <p:grpSpPr bwMode="auto">
          <a:xfrm>
            <a:off x="9516041" y="2341192"/>
            <a:ext cx="531813" cy="523875"/>
            <a:chOff x="3042" y="168"/>
            <a:chExt cx="768" cy="798"/>
          </a:xfrm>
        </p:grpSpPr>
        <p:sp>
          <p:nvSpPr>
            <p:cNvPr id="44063" name="Oval 33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4" name="Text Box 34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 dirty="0">
                  <a:solidFill>
                    <a:prstClr val="black"/>
                  </a:solidFill>
                </a:rPr>
                <a:t>-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6" name="Group 35"/>
          <p:cNvGrpSpPr>
            <a:grpSpLocks/>
          </p:cNvGrpSpPr>
          <p:nvPr/>
        </p:nvGrpSpPr>
        <p:grpSpPr bwMode="auto">
          <a:xfrm>
            <a:off x="6951008" y="2066448"/>
            <a:ext cx="531813" cy="523875"/>
            <a:chOff x="3042" y="168"/>
            <a:chExt cx="768" cy="798"/>
          </a:xfrm>
        </p:grpSpPr>
        <p:sp>
          <p:nvSpPr>
            <p:cNvPr id="44061" name="Oval 36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2" name="Text Box 37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38"/>
          <p:cNvGrpSpPr>
            <a:grpSpLocks/>
          </p:cNvGrpSpPr>
          <p:nvPr/>
        </p:nvGrpSpPr>
        <p:grpSpPr bwMode="auto">
          <a:xfrm>
            <a:off x="5981508" y="2399304"/>
            <a:ext cx="531812" cy="523875"/>
            <a:chOff x="3042" y="168"/>
            <a:chExt cx="768" cy="798"/>
          </a:xfrm>
        </p:grpSpPr>
        <p:sp>
          <p:nvSpPr>
            <p:cNvPr id="44059" name="Oval 39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60" name="Text Box 40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2" name="Group 41"/>
          <p:cNvGrpSpPr>
            <a:grpSpLocks/>
          </p:cNvGrpSpPr>
          <p:nvPr/>
        </p:nvGrpSpPr>
        <p:grpSpPr bwMode="auto">
          <a:xfrm>
            <a:off x="5983585" y="3178423"/>
            <a:ext cx="531812" cy="523875"/>
            <a:chOff x="3042" y="168"/>
            <a:chExt cx="768" cy="798"/>
          </a:xfrm>
        </p:grpSpPr>
        <p:sp>
          <p:nvSpPr>
            <p:cNvPr id="44057" name="Oval 42"/>
            <p:cNvSpPr>
              <a:spLocks noChangeArrowheads="1"/>
            </p:cNvSpPr>
            <p:nvPr/>
          </p:nvSpPr>
          <p:spPr bwMode="auto">
            <a:xfrm>
              <a:off x="3042" y="240"/>
              <a:ext cx="768" cy="7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58" name="Text Box 43"/>
            <p:cNvSpPr txBox="1">
              <a:spLocks noChangeArrowheads="1"/>
            </p:cNvSpPr>
            <p:nvPr/>
          </p:nvSpPr>
          <p:spPr bwMode="auto">
            <a:xfrm>
              <a:off x="3195" y="168"/>
              <a:ext cx="46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600" b="1">
                  <a:solidFill>
                    <a:prstClr val="black"/>
                  </a:solidFill>
                </a:rPr>
                <a:t>-</a:t>
              </a:r>
              <a:endParaRPr lang="en-US" b="1">
                <a:solidFill>
                  <a:prstClr val="black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V="1">
            <a:off x="10259820" y="2895607"/>
            <a:ext cx="255780" cy="1812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 bwMode="auto">
          <a:xfrm flipV="1">
            <a:off x="9478917" y="3479088"/>
            <a:ext cx="276112" cy="717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9256688" y="2518518"/>
            <a:ext cx="278571" cy="245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8356024" y="2378614"/>
            <a:ext cx="285678" cy="7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6602802" y="2368765"/>
            <a:ext cx="397985" cy="756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>
            <a:off x="5739031" y="2825374"/>
            <a:ext cx="300849" cy="2507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6494863" y="3524384"/>
            <a:ext cx="391880" cy="1150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16"/>
          <p:cNvSpPr txBox="1">
            <a:spLocks noChangeArrowheads="1"/>
          </p:cNvSpPr>
          <p:nvPr/>
        </p:nvSpPr>
        <p:spPr bwMode="auto">
          <a:xfrm>
            <a:off x="2429855" y="4808151"/>
            <a:ext cx="7315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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chuyển dời có hướng của các hạt mang điện.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70" name="Picture 21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6" y="666094"/>
            <a:ext cx="1587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4.02588E-6 L 0.0974 -0.0247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2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0.01411 L -0.06562 -0.0210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17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478E-6 L -0.04705 -0.0758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37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25 L -0.08785 -0.0101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601 L -0.10451 0.0189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12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2939 L -0.07326 0.0381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33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5382E-6 L 0.09166 0.042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45D7F-AF83-38FD-A704-1D7C9DEF8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43" y="167640"/>
            <a:ext cx="11783513" cy="6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7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141782" y="1017354"/>
            <a:ext cx="472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195B6-D4D6-AA6D-B8BB-624409821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85" y="750720"/>
            <a:ext cx="6562725" cy="5854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7981C-1C24-3FB7-8F25-B2BC947DF6C7}"/>
              </a:ext>
            </a:extLst>
          </p:cNvPr>
          <p:cNvSpPr txBox="1"/>
          <p:nvPr/>
        </p:nvSpPr>
        <p:spPr>
          <a:xfrm>
            <a:off x="945266" y="2409007"/>
            <a:ext cx="3819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[CLIP STEM 2017] An toàn điện trong nhà - A01 (1)">
            <a:hlinkClick r:id="" action="ppaction://media"/>
            <a:extLst>
              <a:ext uri="{FF2B5EF4-FFF2-40B4-BE49-F238E27FC236}">
                <a16:creationId xmlns:a16="http://schemas.microsoft.com/office/drawing/2014/main" id="{A270FFE1-1D7C-EC1B-57E1-D8C980207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BCB1-FFED-8293-8B4C-8D79A312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AB2B-8DEB-8F88-0496-AC236F663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Giáo án đầy trẻ so sánh chiều cao của 2 đối tượng theo hướng đã hoạt động">
            <a:extLst>
              <a:ext uri="{FF2B5EF4-FFF2-40B4-BE49-F238E27FC236}">
                <a16:creationId xmlns:a16="http://schemas.microsoft.com/office/drawing/2014/main" id="{8FD0EB19-A003-A75A-2336-6E1CD268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9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lang="vi-VN" sz="3200" dirty="0">
                <a:solidFill>
                  <a:schemeClr val="bg1"/>
                </a:solidFill>
              </a:rPr>
              <a:t>Dòng điện là các……………dịch chuyển có hướng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4285" y="6063493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2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điện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A, B, C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2293" y="3770034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4" y="5958223"/>
            <a:ext cx="605610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4" y="5094960"/>
            <a:ext cx="605610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394141" y="5978316"/>
            <a:ext cx="546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D. Nguồn điện có khả năng duy trì hoạt động của các dụng cụ điện</a:t>
            </a:r>
            <a:endParaRPr lang="en-US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394141" y="5100745"/>
            <a:ext cx="575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B. </a:t>
            </a:r>
            <a:r>
              <a:rPr lang="vi-VN" dirty="0">
                <a:solidFill>
                  <a:schemeClr val="bg1"/>
                </a:solidFill>
              </a:rPr>
              <a:t>Nguồn điện có </a:t>
            </a:r>
            <a:r>
              <a:rPr lang="en-US" dirty="0" err="1">
                <a:solidFill>
                  <a:schemeClr val="bg1"/>
                </a:solidFill>
              </a:rPr>
              <a:t>không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khả năng duy trì hoạt động của các dụng cụ điện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044761"/>
            <a:ext cx="4650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vi-VN" sz="2000" dirty="0">
                <a:solidFill>
                  <a:schemeClr val="bg1"/>
                </a:solidFill>
              </a:rPr>
              <a:t>Nguồn điện là dụng cụ dùng để tạo ra nguồn điện</a:t>
            </a:r>
            <a:endParaRPr lang="en-US" sz="20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106008" y="5980867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C. Nguồn điện là dụng cụ dùng để tạo ra nguồn điện</a:t>
            </a:r>
            <a:endParaRPr lang="en-US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270</Words>
  <Application>Microsoft Office PowerPoint</Application>
  <PresentationFormat>Widescreen</PresentationFormat>
  <Paragraphs>43</Paragraphs>
  <Slides>13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Patrick Hand</vt:lpstr>
      <vt:lpstr>Patrick Hand SC</vt:lpstr>
      <vt:lpstr>Roboto Condensed</vt:lpstr>
      <vt:lpstr>Source Sans Pro Black</vt:lpstr>
      <vt:lpstr>Stencil</vt:lpstr>
      <vt:lpstr>Tahoma</vt:lpstr>
      <vt:lpstr>Times New Roman</vt:lpstr>
      <vt:lpstr>Wingdings</vt:lpstr>
      <vt:lpstr>自定义设计方案</vt:lpstr>
      <vt:lpstr>2_Office Theme</vt:lpstr>
      <vt:lpstr>English Language Grammar Rules by Slidesgo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sfsf</cp:lastModifiedBy>
  <cp:revision>1</cp:revision>
  <dcterms:created xsi:type="dcterms:W3CDTF">2022-08-10T08:36:00Z</dcterms:created>
  <dcterms:modified xsi:type="dcterms:W3CDTF">2024-01-14T23:47:50Z</dcterms:modified>
  <cp:version>n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DFE9037B9B9646B3B52B8A6A55632D5E</vt:lpwstr>
  </property>
  <property fmtid="{D5CDD505-2E9C-101B-9397-08002B2CF9AE}" pid="3" name="KSOProductBuildVer">
    <vt:lpwstr>1033-11.2.0.11486</vt:lpwstr>
  </property>
</Properties>
</file>