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1.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notesSlides/notesSlide2.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3.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notesSlides/notesSlide4.xml" ContentType="application/vnd.openxmlformats-officedocument.presentationml.notesSlide+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notesSlides/notesSlide5.xml" ContentType="application/vnd.openxmlformats-officedocument.presentationml.notesSlide+xml"/>
  <Override PartName="/ppt/tags/tag106.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07.xml" ContentType="application/vnd.openxmlformats-officedocument.presentationml.tags+xml"/>
  <Override PartName="/ppt/notesSlides/notesSlide8.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notesSlides/notesSlide9.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22.xml" ContentType="application/vnd.openxmlformats-officedocument.presentationml.tags+xml"/>
  <Override PartName="/ppt/tags/tag123.xml" ContentType="application/vnd.openxmlformats-officedocument.presentationml.tags+xml"/>
  <Override PartName="/ppt/notesSlides/notesSlide20.xml" ContentType="application/vnd.openxmlformats-officedocument.presentationml.notesSlide+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notesSlides/notesSlide21.xml" ContentType="application/vnd.openxmlformats-officedocument.presentationml.notesSlide+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notesSlides/notesSlide22.xml" ContentType="application/vnd.openxmlformats-officedocument.presentationml.notesSlide+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notesSlides/notesSlide23.xml" ContentType="application/vnd.openxmlformats-officedocument.presentationml.notesSlide+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notesSlides/notesSlide24.xml" ContentType="application/vnd.openxmlformats-officedocument.presentationml.notesSlide+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notesSlides/notesSlide25.xml" ContentType="application/vnd.openxmlformats-officedocument.presentationml.notesSlide+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notesSlides/notesSlide26.xml" ContentType="application/vnd.openxmlformats-officedocument.presentationml.notesSlide+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notesSlides/notesSlide27.xml" ContentType="application/vnd.openxmlformats-officedocument.presentationml.notesSlide+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notesSlides/notesSlide28.xml" ContentType="application/vnd.openxmlformats-officedocument.presentationml.notesSlide+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notesSlides/notesSlide29.xml" ContentType="application/vnd.openxmlformats-officedocument.presentationml.notesSlide+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Lst>
  <p:notesMasterIdLst>
    <p:notesMasterId r:id="rId46"/>
  </p:notesMasterIdLst>
  <p:sldIdLst>
    <p:sldId id="1812" r:id="rId4"/>
    <p:sldId id="1813" r:id="rId5"/>
    <p:sldId id="409" r:id="rId6"/>
    <p:sldId id="410" r:id="rId7"/>
    <p:sldId id="411" r:id="rId8"/>
    <p:sldId id="468" r:id="rId9"/>
    <p:sldId id="1814" r:id="rId10"/>
    <p:sldId id="1815" r:id="rId11"/>
    <p:sldId id="1811" r:id="rId12"/>
    <p:sldId id="1816" r:id="rId13"/>
    <p:sldId id="1817" r:id="rId14"/>
    <p:sldId id="1818" r:id="rId15"/>
    <p:sldId id="443" r:id="rId16"/>
    <p:sldId id="469" r:id="rId17"/>
    <p:sldId id="262" r:id="rId18"/>
    <p:sldId id="298" r:id="rId19"/>
    <p:sldId id="473" r:id="rId20"/>
    <p:sldId id="444" r:id="rId21"/>
    <p:sldId id="1798" r:id="rId22"/>
    <p:sldId id="1800" r:id="rId23"/>
    <p:sldId id="1821" r:id="rId24"/>
    <p:sldId id="1804" r:id="rId25"/>
    <p:sldId id="1799" r:id="rId26"/>
    <p:sldId id="1805" r:id="rId27"/>
    <p:sldId id="1803" r:id="rId28"/>
    <p:sldId id="445" r:id="rId29"/>
    <p:sldId id="1823" r:id="rId30"/>
    <p:sldId id="1807" r:id="rId31"/>
    <p:sldId id="1824" r:id="rId32"/>
    <p:sldId id="1809" r:id="rId33"/>
    <p:sldId id="1806" r:id="rId34"/>
    <p:sldId id="450" r:id="rId35"/>
    <p:sldId id="461" r:id="rId36"/>
    <p:sldId id="463" r:id="rId37"/>
    <p:sldId id="452" r:id="rId38"/>
    <p:sldId id="456" r:id="rId39"/>
    <p:sldId id="462" r:id="rId40"/>
    <p:sldId id="454" r:id="rId41"/>
    <p:sldId id="458" r:id="rId42"/>
    <p:sldId id="460" r:id="rId43"/>
    <p:sldId id="412" r:id="rId44"/>
    <p:sldId id="449" r:id="rId45"/>
  </p:sldIdLst>
  <p:sldSz cx="12192000" cy="6858000"/>
  <p:notesSz cx="6858000" cy="9144000"/>
  <p:custDataLst>
    <p:tags r:id="rId4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1">
          <p15:clr>
            <a:srgbClr val="A4A3A4"/>
          </p15:clr>
        </p15:guide>
        <p15:guide id="2" pos="4265">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gun Vagun" initials="VV"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C2BB"/>
    <a:srgbClr val="FFFFCC"/>
    <a:srgbClr val="666633"/>
    <a:srgbClr val="996633"/>
    <a:srgbClr val="E3F5FF"/>
    <a:srgbClr val="068A93"/>
    <a:srgbClr val="FFCCCC"/>
    <a:srgbClr val="08ABA1"/>
    <a:srgbClr val="FFFFFF"/>
    <a:srgbClr val="0463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8" autoAdjust="0"/>
    <p:restoredTop sz="94620" autoAdjust="0"/>
  </p:normalViewPr>
  <p:slideViewPr>
    <p:cSldViewPr snapToGrid="0">
      <p:cViewPr varScale="1">
        <p:scale>
          <a:sx n="87" d="100"/>
          <a:sy n="87" d="100"/>
        </p:scale>
        <p:origin x="66" y="108"/>
      </p:cViewPr>
      <p:guideLst>
        <p:guide orient="horz" pos="2201"/>
        <p:guide pos="4265"/>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ags" Target="tags/tag1.xml"/><Relationship Id="rId50"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commentAuthors" Target="commentAuthors.xml"/><Relationship Id="rId8" Type="http://schemas.openxmlformats.org/officeDocument/2006/relationships/slide" Target="slides/slide5.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21F07D-A9DB-4C59-B602-51CC88E2CCC6}" type="datetimeFigureOut">
              <a:rPr lang="zh-CN" altLang="en-US" smtClean="0"/>
              <a:t>2024/10/31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7ADED6-A70D-4A5F-AAF8-36799E93BB12}" type="slidenum">
              <a:rPr lang="zh-CN" altLang="en-US" smtClean="0"/>
              <a:t>‹#›</a:t>
            </a:fld>
            <a:endParaRPr lang="zh-CN" altLang="en-US"/>
          </a:p>
        </p:txBody>
      </p:sp>
    </p:spTree>
    <p:extLst>
      <p:ext uri="{BB962C8B-B14F-4D97-AF65-F5344CB8AC3E}">
        <p14:creationId xmlns:p14="http://schemas.microsoft.com/office/powerpoint/2010/main" val="2044450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47ADED6-A70D-4A5F-AAF8-36799E93BB12}" type="slidenum">
              <a:rPr lang="zh-CN" altLang="en-US" smtClean="0"/>
              <a:t>3</a:t>
            </a:fld>
            <a:endParaRPr lang="zh-CN" altLang="en-US"/>
          </a:p>
        </p:txBody>
      </p:sp>
    </p:spTree>
    <p:extLst>
      <p:ext uri="{BB962C8B-B14F-4D97-AF65-F5344CB8AC3E}">
        <p14:creationId xmlns:p14="http://schemas.microsoft.com/office/powerpoint/2010/main" val="3003063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latinLnBrk="0"/>
            <a:r>
              <a:rPr lang="vi-VN" b="1" i="0" dirty="0">
                <a:solidFill>
                  <a:srgbClr val="333333"/>
                </a:solidFill>
                <a:effectLst/>
                <a:latin typeface="OpenSansBold"/>
              </a:rPr>
              <a:t>1.</a:t>
            </a:r>
            <a:endParaRPr lang="vi-VN" b="0" i="0" dirty="0">
              <a:solidFill>
                <a:srgbClr val="333333"/>
              </a:solidFill>
              <a:effectLst/>
              <a:latin typeface="OpenSans"/>
            </a:endParaRPr>
          </a:p>
          <a:p>
            <a:pPr algn="l" latinLnBrk="0"/>
            <a:r>
              <a:rPr lang="vi-VN" b="0" i="0" dirty="0">
                <a:solidFill>
                  <a:srgbClr val="333333"/>
                </a:solidFill>
                <a:effectLst/>
                <a:latin typeface="OpenSans"/>
              </a:rPr>
              <a:t>Quan sát Hình 2.4:</a:t>
            </a:r>
          </a:p>
          <a:p>
            <a:pPr algn="l" latinLnBrk="0"/>
            <a:r>
              <a:rPr lang="vi-VN" b="0" i="0" dirty="0">
                <a:solidFill>
                  <a:srgbClr val="333333"/>
                </a:solidFill>
                <a:effectLst/>
                <a:latin typeface="OpenSans"/>
              </a:rPr>
              <a:t>- Hạt nhân nguyên tử gồm nhiều hạt: 2 hạt proton và 2 hạt neutron</a:t>
            </a:r>
          </a:p>
          <a:p>
            <a:pPr algn="l" latinLnBrk="0"/>
            <a:r>
              <a:rPr lang="vi-VN" b="0" i="0" dirty="0">
                <a:solidFill>
                  <a:srgbClr val="333333"/>
                </a:solidFill>
                <a:effectLst/>
                <a:latin typeface="OpenSans"/>
              </a:rPr>
              <a:t>- Các hạt đó thuộc nhiều loại hạt, đó là: proton (màu đỏ), neutron (màu vàng)</a:t>
            </a:r>
          </a:p>
          <a:p>
            <a:pPr algn="l" latinLnBrk="0"/>
            <a:r>
              <a:rPr lang="vi-VN" b="1" i="0" dirty="0">
                <a:solidFill>
                  <a:srgbClr val="333333"/>
                </a:solidFill>
                <a:effectLst/>
                <a:latin typeface="OpenSansBold"/>
              </a:rPr>
              <a:t>2.</a:t>
            </a:r>
            <a:endParaRPr lang="vi-VN" b="0" i="0" dirty="0">
              <a:solidFill>
                <a:srgbClr val="333333"/>
              </a:solidFill>
              <a:effectLst/>
              <a:latin typeface="OpenSans"/>
            </a:endParaRPr>
          </a:p>
          <a:p>
            <a:pPr algn="l" latinLnBrk="0"/>
            <a:r>
              <a:rPr lang="vi-VN" b="0" i="0" dirty="0">
                <a:solidFill>
                  <a:srgbClr val="333333"/>
                </a:solidFill>
                <a:effectLst/>
                <a:latin typeface="OpenSans"/>
              </a:rPr>
              <a:t>- Số đơn vị điện tích hạt nhân (Z) bằng tổng số hạt proton trong hạt nhân</a:t>
            </a:r>
          </a:p>
          <a:p>
            <a:pPr algn="l" latinLnBrk="0"/>
            <a:r>
              <a:rPr lang="vi-VN" b="0" i="0" dirty="0">
                <a:solidFill>
                  <a:srgbClr val="333333"/>
                </a:solidFill>
                <a:effectLst/>
                <a:latin typeface="OpenSans"/>
              </a:rPr>
              <a:t>- Trong Hình 2.4, Helium có 2 proton (hạt màu đỏ)</a:t>
            </a:r>
          </a:p>
          <a:p>
            <a:pPr algn="l" latinLnBrk="0"/>
            <a:r>
              <a:rPr lang="vi-VN" b="0" i="0" dirty="0">
                <a:solidFill>
                  <a:srgbClr val="333333"/>
                </a:solidFill>
                <a:effectLst/>
                <a:latin typeface="OpenSans"/>
              </a:rPr>
              <a:t>=&gt; Số đơn vị điện tích hạt nhân của helium là: Z = 2</a:t>
            </a:r>
          </a:p>
          <a:p>
            <a:endParaRPr lang="vi-VN" dirty="0"/>
          </a:p>
        </p:txBody>
      </p:sp>
      <p:sp>
        <p:nvSpPr>
          <p:cNvPr id="4" name="Slide Number Placeholder 3"/>
          <p:cNvSpPr>
            <a:spLocks noGrp="1"/>
          </p:cNvSpPr>
          <p:nvPr>
            <p:ph type="sldNum" sz="quarter" idx="5"/>
          </p:nvPr>
        </p:nvSpPr>
        <p:spPr/>
        <p:txBody>
          <a:bodyPr/>
          <a:lstStyle/>
          <a:p>
            <a:fld id="{147ADED6-A70D-4A5F-AAF8-36799E93BB12}" type="slidenum">
              <a:rPr lang="zh-CN" altLang="en-US" smtClean="0"/>
              <a:t>19</a:t>
            </a:fld>
            <a:endParaRPr lang="zh-CN" altLang="en-US"/>
          </a:p>
        </p:txBody>
      </p:sp>
    </p:spTree>
    <p:extLst>
      <p:ext uri="{BB962C8B-B14F-4D97-AF65-F5344CB8AC3E}">
        <p14:creationId xmlns:p14="http://schemas.microsoft.com/office/powerpoint/2010/main" val="17868175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4"/>
        <p:cNvGrpSpPr/>
        <p:nvPr/>
      </p:nvGrpSpPr>
      <p:grpSpPr>
        <a:xfrm>
          <a:off x="0" y="0"/>
          <a:ext cx="0" cy="0"/>
          <a:chOff x="0" y="0"/>
          <a:chExt cx="0" cy="0"/>
        </a:xfrm>
      </p:grpSpPr>
      <p:sp>
        <p:nvSpPr>
          <p:cNvPr id="875" name="Google Shape;875;g9e7d0784fe_0_5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6" name="Google Shape;876;g9e7d0784fe_0_5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294547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147ADED6-A70D-4A5F-AAF8-36799E93BB12}" type="slidenum">
              <a:rPr lang="zh-CN" altLang="en-US" smtClean="0"/>
              <a:t>22</a:t>
            </a:fld>
            <a:endParaRPr lang="zh-CN" altLang="en-US"/>
          </a:p>
        </p:txBody>
      </p:sp>
    </p:spTree>
    <p:extLst>
      <p:ext uri="{BB962C8B-B14F-4D97-AF65-F5344CB8AC3E}">
        <p14:creationId xmlns:p14="http://schemas.microsoft.com/office/powerpoint/2010/main" val="23047210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latinLnBrk="0"/>
            <a:r>
              <a:rPr lang="vi-VN" b="1" i="0" dirty="0">
                <a:solidFill>
                  <a:srgbClr val="333333"/>
                </a:solidFill>
                <a:effectLst/>
                <a:latin typeface="OpenSansBold"/>
              </a:rPr>
              <a:t>2.</a:t>
            </a:r>
            <a:endParaRPr lang="vi-VN" b="0" i="0" dirty="0">
              <a:solidFill>
                <a:srgbClr val="333333"/>
              </a:solidFill>
              <a:effectLst/>
              <a:latin typeface="OpenSans"/>
            </a:endParaRPr>
          </a:p>
          <a:p>
            <a:pPr algn="l" latinLnBrk="0"/>
            <a:r>
              <a:rPr lang="vi-VN" b="0" i="0" dirty="0">
                <a:solidFill>
                  <a:srgbClr val="333333"/>
                </a:solidFill>
                <a:effectLst/>
                <a:latin typeface="OpenSans"/>
              </a:rPr>
              <a:t>- Các nguyên tử carbon, nitrogen, oxygen đều có 2 lớp electron</a:t>
            </a:r>
          </a:p>
          <a:p>
            <a:pPr algn="l" latinLnBrk="0"/>
            <a:r>
              <a:rPr lang="vi-VN" b="0" i="0" dirty="0">
                <a:solidFill>
                  <a:srgbClr val="333333"/>
                </a:solidFill>
                <a:effectLst/>
                <a:latin typeface="OpenSans"/>
              </a:rPr>
              <a:t>- Lớp thứ 2 chứa tối đa 8 electron</a:t>
            </a:r>
          </a:p>
          <a:p>
            <a:pPr algn="l" latinLnBrk="0"/>
            <a:r>
              <a:rPr lang="vi-VN" b="0" i="0" dirty="0">
                <a:solidFill>
                  <a:srgbClr val="333333"/>
                </a:solidFill>
                <a:effectLst/>
                <a:latin typeface="OpenSans"/>
              </a:rPr>
              <a:t>   + Nguyên tử carbon có 4 electron ở lớp thứ 2 =&gt; Chưa được điền tối đa =&gt; Cần thêm 4 electron để lớp electron ngoài cùng có số electron tối đa</a:t>
            </a:r>
          </a:p>
          <a:p>
            <a:pPr algn="l" latinLnBrk="0"/>
            <a:r>
              <a:rPr lang="vi-VN" b="0" i="0" dirty="0">
                <a:solidFill>
                  <a:srgbClr val="333333"/>
                </a:solidFill>
                <a:effectLst/>
                <a:latin typeface="OpenSans"/>
              </a:rPr>
              <a:t>   + Nguyên tử oxygen có 6 electron ở lớp thứ 2 =&gt; Chưa được điền tối đa =&gt; Cần thêm 2 electron để lớp electron ngoài cùng có số electron tối đa</a:t>
            </a:r>
          </a:p>
          <a:p>
            <a:pPr algn="l" latinLnBrk="0"/>
            <a:r>
              <a:rPr lang="vi-VN" b="0" i="0" dirty="0">
                <a:solidFill>
                  <a:srgbClr val="333333"/>
                </a:solidFill>
                <a:effectLst/>
                <a:latin typeface="OpenSans"/>
              </a:rPr>
              <a:t>   + Nguyên tử nitrogen có 5 electron ở lớp thứ 2 =&gt; Chưa được điền tối đa =&gt; Cần thêm 3 electron để lớp electron ngoài cùng có số electron tối đa</a:t>
            </a:r>
          </a:p>
          <a:p>
            <a:endParaRPr lang="vi-VN" dirty="0"/>
          </a:p>
        </p:txBody>
      </p:sp>
      <p:sp>
        <p:nvSpPr>
          <p:cNvPr id="4" name="Slide Number Placeholder 3"/>
          <p:cNvSpPr>
            <a:spLocks noGrp="1"/>
          </p:cNvSpPr>
          <p:nvPr>
            <p:ph type="sldNum" sz="quarter" idx="5"/>
          </p:nvPr>
        </p:nvSpPr>
        <p:spPr/>
        <p:txBody>
          <a:bodyPr/>
          <a:lstStyle/>
          <a:p>
            <a:fld id="{147ADED6-A70D-4A5F-AAF8-36799E93BB12}" type="slidenum">
              <a:rPr lang="zh-CN" altLang="en-US" smtClean="0"/>
              <a:t>23</a:t>
            </a:fld>
            <a:endParaRPr lang="zh-CN" altLang="en-US"/>
          </a:p>
        </p:txBody>
      </p:sp>
    </p:spTree>
    <p:extLst>
      <p:ext uri="{BB962C8B-B14F-4D97-AF65-F5344CB8AC3E}">
        <p14:creationId xmlns:p14="http://schemas.microsoft.com/office/powerpoint/2010/main" val="5719364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latinLnBrk="0"/>
            <a:r>
              <a:rPr lang="vi-VN" b="1" i="0" dirty="0">
                <a:solidFill>
                  <a:srgbClr val="333333"/>
                </a:solidFill>
                <a:effectLst/>
                <a:latin typeface="OpenSansBold"/>
              </a:rPr>
              <a:t>1.</a:t>
            </a:r>
            <a:endParaRPr lang="vi-VN" b="0" i="0" dirty="0">
              <a:solidFill>
                <a:srgbClr val="333333"/>
              </a:solidFill>
              <a:effectLst/>
              <a:latin typeface="OpenSans"/>
            </a:endParaRPr>
          </a:p>
          <a:p>
            <a:pPr algn="l" latinLnBrk="0"/>
            <a:r>
              <a:rPr lang="vi-VN" b="0" i="0" dirty="0">
                <a:solidFill>
                  <a:srgbClr val="333333"/>
                </a:solidFill>
                <a:effectLst/>
                <a:latin typeface="OpenSans"/>
              </a:rPr>
              <a:t>- Các electron sắp xếp thành từng lớp theo thứ tự từ trong ra ngoài: Lớp thứ nhất (lớp trong cùng) → Lớp thứ 2 → Lớp thứ 3</a:t>
            </a:r>
          </a:p>
          <a:p>
            <a:pPr algn="l" latinLnBrk="0"/>
            <a:r>
              <a:rPr lang="vi-VN" b="1" i="0" dirty="0">
                <a:solidFill>
                  <a:srgbClr val="333333"/>
                </a:solidFill>
                <a:effectLst/>
                <a:latin typeface="OpenSansBold"/>
              </a:rPr>
              <a:t>2.</a:t>
            </a:r>
            <a:endParaRPr lang="vi-VN" b="0" i="0" dirty="0">
              <a:solidFill>
                <a:srgbClr val="333333"/>
              </a:solidFill>
              <a:effectLst/>
              <a:latin typeface="OpenSans"/>
            </a:endParaRPr>
          </a:p>
          <a:p>
            <a:pPr algn="l" latinLnBrk="0"/>
            <a:r>
              <a:rPr lang="vi-VN" b="0" i="0" dirty="0">
                <a:solidFill>
                  <a:srgbClr val="333333"/>
                </a:solidFill>
                <a:effectLst/>
                <a:latin typeface="OpenSans"/>
              </a:rPr>
              <a:t>- Số electron trên từng lớp ở vỏ nguyên tử chlorine:</a:t>
            </a:r>
          </a:p>
          <a:p>
            <a:pPr algn="l" latinLnBrk="0"/>
            <a:r>
              <a:rPr lang="vi-VN" b="0" i="0" dirty="0">
                <a:solidFill>
                  <a:srgbClr val="333333"/>
                </a:solidFill>
                <a:effectLst/>
                <a:latin typeface="OpenSans"/>
              </a:rPr>
              <a:t>   + Lớp thứ nhất có 2 electron</a:t>
            </a:r>
          </a:p>
          <a:p>
            <a:pPr algn="l" latinLnBrk="0"/>
            <a:r>
              <a:rPr lang="vi-VN" b="0" i="0" dirty="0">
                <a:solidFill>
                  <a:srgbClr val="333333"/>
                </a:solidFill>
                <a:effectLst/>
                <a:latin typeface="OpenSans"/>
              </a:rPr>
              <a:t>   + Lớp thứ hai có 8 electron</a:t>
            </a:r>
          </a:p>
          <a:p>
            <a:pPr algn="l" latinLnBrk="0"/>
            <a:r>
              <a:rPr lang="vi-VN" b="0" i="0" dirty="0">
                <a:solidFill>
                  <a:srgbClr val="333333"/>
                </a:solidFill>
                <a:effectLst/>
                <a:latin typeface="OpenSans"/>
              </a:rPr>
              <a:t>   + Lớp thứ ba có 7 electron</a:t>
            </a:r>
          </a:p>
          <a:p>
            <a:endParaRPr lang="vi-VN" dirty="0"/>
          </a:p>
        </p:txBody>
      </p:sp>
      <p:sp>
        <p:nvSpPr>
          <p:cNvPr id="4" name="Slide Number Placeholder 3"/>
          <p:cNvSpPr>
            <a:spLocks noGrp="1"/>
          </p:cNvSpPr>
          <p:nvPr>
            <p:ph type="sldNum" sz="quarter" idx="5"/>
          </p:nvPr>
        </p:nvSpPr>
        <p:spPr/>
        <p:txBody>
          <a:bodyPr/>
          <a:lstStyle/>
          <a:p>
            <a:fld id="{147ADED6-A70D-4A5F-AAF8-36799E93BB12}" type="slidenum">
              <a:rPr lang="zh-CN" altLang="en-US" smtClean="0"/>
              <a:t>24</a:t>
            </a:fld>
            <a:endParaRPr lang="zh-CN" altLang="en-US"/>
          </a:p>
        </p:txBody>
      </p:sp>
    </p:spTree>
    <p:extLst>
      <p:ext uri="{BB962C8B-B14F-4D97-AF65-F5344CB8AC3E}">
        <p14:creationId xmlns:p14="http://schemas.microsoft.com/office/powerpoint/2010/main" val="31393421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4"/>
        <p:cNvGrpSpPr/>
        <p:nvPr/>
      </p:nvGrpSpPr>
      <p:grpSpPr>
        <a:xfrm>
          <a:off x="0" y="0"/>
          <a:ext cx="0" cy="0"/>
          <a:chOff x="0" y="0"/>
          <a:chExt cx="0" cy="0"/>
        </a:xfrm>
      </p:grpSpPr>
      <p:sp>
        <p:nvSpPr>
          <p:cNvPr id="875" name="Google Shape;875;g9e7d0784fe_0_5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6" name="Google Shape;876;g9e7d0784fe_0_5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978978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47ADED6-A70D-4A5F-AAF8-36799E93BB12}" type="slidenum">
              <a:rPr lang="zh-CN" altLang="en-US" smtClean="0"/>
              <a:t>26</a:t>
            </a:fld>
            <a:endParaRPr lang="zh-CN" altLang="en-US"/>
          </a:p>
        </p:txBody>
      </p:sp>
    </p:spTree>
    <p:extLst>
      <p:ext uri="{BB962C8B-B14F-4D97-AF65-F5344CB8AC3E}">
        <p14:creationId xmlns:p14="http://schemas.microsoft.com/office/powerpoint/2010/main" val="32391162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latinLnBrk="0"/>
            <a:r>
              <a:rPr lang="vi-VN" b="1" i="0" dirty="0">
                <a:solidFill>
                  <a:srgbClr val="333333"/>
                </a:solidFill>
                <a:effectLst/>
                <a:latin typeface="OpenSansBold"/>
              </a:rPr>
              <a:t>1.</a:t>
            </a:r>
            <a:endParaRPr lang="vi-VN" b="0" i="0" dirty="0">
              <a:solidFill>
                <a:srgbClr val="333333"/>
              </a:solidFill>
              <a:effectLst/>
              <a:latin typeface="OpenSans"/>
            </a:endParaRPr>
          </a:p>
          <a:p>
            <a:pPr algn="l" latinLnBrk="0"/>
            <a:r>
              <a:rPr lang="vi-VN" b="0" i="0" dirty="0">
                <a:solidFill>
                  <a:srgbClr val="333333"/>
                </a:solidFill>
                <a:effectLst/>
                <a:latin typeface="OpenSans"/>
              </a:rPr>
              <a:t>- Các electron sắp xếp thành từng lớp theo thứ tự từ trong ra ngoài: Lớp thứ nhất (lớp trong cùng) → Lớp thứ 2 → Lớp thứ 3</a:t>
            </a:r>
          </a:p>
          <a:p>
            <a:pPr algn="l" latinLnBrk="0"/>
            <a:r>
              <a:rPr lang="vi-VN" b="1" i="0" dirty="0">
                <a:solidFill>
                  <a:srgbClr val="333333"/>
                </a:solidFill>
                <a:effectLst/>
                <a:latin typeface="OpenSansBold"/>
              </a:rPr>
              <a:t>2.</a:t>
            </a:r>
            <a:endParaRPr lang="vi-VN" b="0" i="0" dirty="0">
              <a:solidFill>
                <a:srgbClr val="333333"/>
              </a:solidFill>
              <a:effectLst/>
              <a:latin typeface="OpenSans"/>
            </a:endParaRPr>
          </a:p>
          <a:p>
            <a:pPr algn="l" latinLnBrk="0"/>
            <a:r>
              <a:rPr lang="vi-VN" b="0" i="0" dirty="0">
                <a:solidFill>
                  <a:srgbClr val="333333"/>
                </a:solidFill>
                <a:effectLst/>
                <a:latin typeface="OpenSans"/>
              </a:rPr>
              <a:t>- Số electron trên từng lớp ở vỏ nguyên tử chlorine:</a:t>
            </a:r>
          </a:p>
          <a:p>
            <a:pPr algn="l" latinLnBrk="0"/>
            <a:r>
              <a:rPr lang="vi-VN" b="0" i="0" dirty="0">
                <a:solidFill>
                  <a:srgbClr val="333333"/>
                </a:solidFill>
                <a:effectLst/>
                <a:latin typeface="OpenSans"/>
              </a:rPr>
              <a:t>   + Lớp thứ nhất có 2 electron</a:t>
            </a:r>
          </a:p>
          <a:p>
            <a:pPr algn="l" latinLnBrk="0"/>
            <a:r>
              <a:rPr lang="vi-VN" b="0" i="0" dirty="0">
                <a:solidFill>
                  <a:srgbClr val="333333"/>
                </a:solidFill>
                <a:effectLst/>
                <a:latin typeface="OpenSans"/>
              </a:rPr>
              <a:t>   + Lớp thứ hai có 8 electron</a:t>
            </a:r>
          </a:p>
          <a:p>
            <a:pPr algn="l" latinLnBrk="0"/>
            <a:r>
              <a:rPr lang="vi-VN" b="0" i="0" dirty="0">
                <a:solidFill>
                  <a:srgbClr val="333333"/>
                </a:solidFill>
                <a:effectLst/>
                <a:latin typeface="OpenSans"/>
              </a:rPr>
              <a:t>   + Lớp thứ ba có 7 electron</a:t>
            </a:r>
          </a:p>
          <a:p>
            <a:endParaRPr lang="vi-VN" dirty="0"/>
          </a:p>
        </p:txBody>
      </p:sp>
      <p:sp>
        <p:nvSpPr>
          <p:cNvPr id="4" name="Slide Number Placeholder 3"/>
          <p:cNvSpPr>
            <a:spLocks noGrp="1"/>
          </p:cNvSpPr>
          <p:nvPr>
            <p:ph type="sldNum" sz="quarter" idx="5"/>
          </p:nvPr>
        </p:nvSpPr>
        <p:spPr/>
        <p:txBody>
          <a:bodyPr/>
          <a:lstStyle/>
          <a:p>
            <a:fld id="{147ADED6-A70D-4A5F-AAF8-36799E93BB12}" type="slidenum">
              <a:rPr lang="zh-CN" altLang="en-US" smtClean="0"/>
              <a:t>28</a:t>
            </a:fld>
            <a:endParaRPr lang="zh-CN" altLang="en-US"/>
          </a:p>
        </p:txBody>
      </p:sp>
    </p:spTree>
    <p:extLst>
      <p:ext uri="{BB962C8B-B14F-4D97-AF65-F5344CB8AC3E}">
        <p14:creationId xmlns:p14="http://schemas.microsoft.com/office/powerpoint/2010/main" val="2561413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latinLnBrk="0"/>
            <a:r>
              <a:rPr lang="vi-VN" b="1" i="0" dirty="0">
                <a:solidFill>
                  <a:srgbClr val="333333"/>
                </a:solidFill>
                <a:effectLst/>
                <a:latin typeface="OpenSansBold"/>
              </a:rPr>
              <a:t>1.</a:t>
            </a:r>
            <a:endParaRPr lang="vi-VN" b="0" i="0" dirty="0">
              <a:solidFill>
                <a:srgbClr val="333333"/>
              </a:solidFill>
              <a:effectLst/>
              <a:latin typeface="OpenSans"/>
            </a:endParaRPr>
          </a:p>
          <a:p>
            <a:pPr algn="l" latinLnBrk="0"/>
            <a:r>
              <a:rPr lang="vi-VN" b="0" i="0" dirty="0">
                <a:solidFill>
                  <a:srgbClr val="333333"/>
                </a:solidFill>
                <a:effectLst/>
                <a:latin typeface="OpenSans"/>
              </a:rPr>
              <a:t>- Các electron sắp xếp thành từng lớp theo thứ tự từ trong ra ngoài: Lớp thứ nhất (lớp trong cùng) → Lớp thứ 2 → Lớp thứ 3</a:t>
            </a:r>
          </a:p>
          <a:p>
            <a:pPr algn="l" latinLnBrk="0"/>
            <a:r>
              <a:rPr lang="vi-VN" b="1" i="0" dirty="0">
                <a:solidFill>
                  <a:srgbClr val="333333"/>
                </a:solidFill>
                <a:effectLst/>
                <a:latin typeface="OpenSansBold"/>
              </a:rPr>
              <a:t>2.</a:t>
            </a:r>
            <a:endParaRPr lang="vi-VN" b="0" i="0" dirty="0">
              <a:solidFill>
                <a:srgbClr val="333333"/>
              </a:solidFill>
              <a:effectLst/>
              <a:latin typeface="OpenSans"/>
            </a:endParaRPr>
          </a:p>
          <a:p>
            <a:pPr algn="l" latinLnBrk="0"/>
            <a:r>
              <a:rPr lang="vi-VN" b="0" i="0" dirty="0">
                <a:solidFill>
                  <a:srgbClr val="333333"/>
                </a:solidFill>
                <a:effectLst/>
                <a:latin typeface="OpenSans"/>
              </a:rPr>
              <a:t>- Số electron trên từng lớp ở vỏ nguyên tử chlorine:</a:t>
            </a:r>
          </a:p>
          <a:p>
            <a:pPr algn="l" latinLnBrk="0"/>
            <a:r>
              <a:rPr lang="vi-VN" b="0" i="0" dirty="0">
                <a:solidFill>
                  <a:srgbClr val="333333"/>
                </a:solidFill>
                <a:effectLst/>
                <a:latin typeface="OpenSans"/>
              </a:rPr>
              <a:t>   + Lớp thứ nhất có 2 electron</a:t>
            </a:r>
          </a:p>
          <a:p>
            <a:pPr algn="l" latinLnBrk="0"/>
            <a:r>
              <a:rPr lang="vi-VN" b="0" i="0" dirty="0">
                <a:solidFill>
                  <a:srgbClr val="333333"/>
                </a:solidFill>
                <a:effectLst/>
                <a:latin typeface="OpenSans"/>
              </a:rPr>
              <a:t>   + Lớp thứ hai có 8 electron</a:t>
            </a:r>
          </a:p>
          <a:p>
            <a:pPr algn="l" latinLnBrk="0"/>
            <a:r>
              <a:rPr lang="vi-VN" b="0" i="0" dirty="0">
                <a:solidFill>
                  <a:srgbClr val="333333"/>
                </a:solidFill>
                <a:effectLst/>
                <a:latin typeface="OpenSans"/>
              </a:rPr>
              <a:t>   + Lớp thứ ba có 7 electron</a:t>
            </a:r>
          </a:p>
          <a:p>
            <a:endParaRPr lang="vi-VN" dirty="0"/>
          </a:p>
        </p:txBody>
      </p:sp>
      <p:sp>
        <p:nvSpPr>
          <p:cNvPr id="4" name="Slide Number Placeholder 3"/>
          <p:cNvSpPr>
            <a:spLocks noGrp="1"/>
          </p:cNvSpPr>
          <p:nvPr>
            <p:ph type="sldNum" sz="quarter" idx="5"/>
          </p:nvPr>
        </p:nvSpPr>
        <p:spPr/>
        <p:txBody>
          <a:bodyPr/>
          <a:lstStyle/>
          <a:p>
            <a:fld id="{147ADED6-A70D-4A5F-AAF8-36799E93BB12}" type="slidenum">
              <a:rPr lang="zh-CN" altLang="en-US" smtClean="0"/>
              <a:t>30</a:t>
            </a:fld>
            <a:endParaRPr lang="zh-CN" altLang="en-US"/>
          </a:p>
        </p:txBody>
      </p:sp>
    </p:spTree>
    <p:extLst>
      <p:ext uri="{BB962C8B-B14F-4D97-AF65-F5344CB8AC3E}">
        <p14:creationId xmlns:p14="http://schemas.microsoft.com/office/powerpoint/2010/main" val="24373383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4"/>
        <p:cNvGrpSpPr/>
        <p:nvPr/>
      </p:nvGrpSpPr>
      <p:grpSpPr>
        <a:xfrm>
          <a:off x="0" y="0"/>
          <a:ext cx="0" cy="0"/>
          <a:chOff x="0" y="0"/>
          <a:chExt cx="0" cy="0"/>
        </a:xfrm>
      </p:grpSpPr>
      <p:sp>
        <p:nvSpPr>
          <p:cNvPr id="875" name="Google Shape;875;g9e7d0784fe_0_5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6" name="Google Shape;876;g9e7d0784fe_0_5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07507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47ADED6-A70D-4A5F-AAF8-36799E93BB12}" type="slidenum">
              <a:rPr lang="zh-CN" altLang="en-US" smtClean="0"/>
              <a:t>4</a:t>
            </a:fld>
            <a:endParaRPr lang="zh-CN" altLang="en-US"/>
          </a:p>
        </p:txBody>
      </p:sp>
    </p:spTree>
    <p:extLst>
      <p:ext uri="{BB962C8B-B14F-4D97-AF65-F5344CB8AC3E}">
        <p14:creationId xmlns:p14="http://schemas.microsoft.com/office/powerpoint/2010/main" val="7951864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47ADED6-A70D-4A5F-AAF8-36799E93BB12}" type="slidenum">
              <a:rPr lang="zh-CN" altLang="en-US" smtClean="0"/>
              <a:t>32</a:t>
            </a:fld>
            <a:endParaRPr lang="zh-CN" altLang="en-US"/>
          </a:p>
        </p:txBody>
      </p:sp>
    </p:spTree>
    <p:extLst>
      <p:ext uri="{BB962C8B-B14F-4D97-AF65-F5344CB8AC3E}">
        <p14:creationId xmlns:p14="http://schemas.microsoft.com/office/powerpoint/2010/main" val="22852465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47ADED6-A70D-4A5F-AAF8-36799E93BB12}" type="slidenum">
              <a:rPr lang="zh-CN" altLang="en-US" smtClean="0"/>
              <a:t>33</a:t>
            </a:fld>
            <a:endParaRPr lang="zh-CN" altLang="en-US"/>
          </a:p>
        </p:txBody>
      </p:sp>
    </p:spTree>
    <p:extLst>
      <p:ext uri="{BB962C8B-B14F-4D97-AF65-F5344CB8AC3E}">
        <p14:creationId xmlns:p14="http://schemas.microsoft.com/office/powerpoint/2010/main" val="29079302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47ADED6-A70D-4A5F-AAF8-36799E93BB12}" type="slidenum">
              <a:rPr lang="zh-CN" altLang="en-US" smtClean="0"/>
              <a:t>34</a:t>
            </a:fld>
            <a:endParaRPr lang="zh-CN" altLang="en-US"/>
          </a:p>
        </p:txBody>
      </p:sp>
    </p:spTree>
    <p:extLst>
      <p:ext uri="{BB962C8B-B14F-4D97-AF65-F5344CB8AC3E}">
        <p14:creationId xmlns:p14="http://schemas.microsoft.com/office/powerpoint/2010/main" val="11349663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47ADED6-A70D-4A5F-AAF8-36799E93BB12}" type="slidenum">
              <a:rPr lang="zh-CN" altLang="en-US" smtClean="0"/>
              <a:t>35</a:t>
            </a:fld>
            <a:endParaRPr lang="zh-CN" altLang="en-US"/>
          </a:p>
        </p:txBody>
      </p:sp>
    </p:spTree>
    <p:extLst>
      <p:ext uri="{BB962C8B-B14F-4D97-AF65-F5344CB8AC3E}">
        <p14:creationId xmlns:p14="http://schemas.microsoft.com/office/powerpoint/2010/main" val="38518710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47ADED6-A70D-4A5F-AAF8-36799E93BB12}" type="slidenum">
              <a:rPr lang="zh-CN" altLang="en-US" smtClean="0"/>
              <a:t>36</a:t>
            </a:fld>
            <a:endParaRPr lang="zh-CN" altLang="en-US"/>
          </a:p>
        </p:txBody>
      </p:sp>
    </p:spTree>
    <p:extLst>
      <p:ext uri="{BB962C8B-B14F-4D97-AF65-F5344CB8AC3E}">
        <p14:creationId xmlns:p14="http://schemas.microsoft.com/office/powerpoint/2010/main" val="38907943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47ADED6-A70D-4A5F-AAF8-36799E93BB12}" type="slidenum">
              <a:rPr lang="zh-CN" altLang="en-US" smtClean="0"/>
              <a:t>37</a:t>
            </a:fld>
            <a:endParaRPr lang="zh-CN" altLang="en-US"/>
          </a:p>
        </p:txBody>
      </p:sp>
    </p:spTree>
    <p:extLst>
      <p:ext uri="{BB962C8B-B14F-4D97-AF65-F5344CB8AC3E}">
        <p14:creationId xmlns:p14="http://schemas.microsoft.com/office/powerpoint/2010/main" val="41036996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47ADED6-A70D-4A5F-AAF8-36799E93BB12}" type="slidenum">
              <a:rPr lang="zh-CN" altLang="en-US" smtClean="0"/>
              <a:t>38</a:t>
            </a:fld>
            <a:endParaRPr lang="zh-CN" altLang="en-US"/>
          </a:p>
        </p:txBody>
      </p:sp>
    </p:spTree>
    <p:extLst>
      <p:ext uri="{BB962C8B-B14F-4D97-AF65-F5344CB8AC3E}">
        <p14:creationId xmlns:p14="http://schemas.microsoft.com/office/powerpoint/2010/main" val="22557278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47ADED6-A70D-4A5F-AAF8-36799E93BB12}" type="slidenum">
              <a:rPr lang="zh-CN" altLang="en-US" smtClean="0"/>
              <a:t>39</a:t>
            </a:fld>
            <a:endParaRPr lang="zh-CN" altLang="en-US"/>
          </a:p>
        </p:txBody>
      </p:sp>
    </p:spTree>
    <p:extLst>
      <p:ext uri="{BB962C8B-B14F-4D97-AF65-F5344CB8AC3E}">
        <p14:creationId xmlns:p14="http://schemas.microsoft.com/office/powerpoint/2010/main" val="31038070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47ADED6-A70D-4A5F-AAF8-36799E93BB12}" type="slidenum">
              <a:rPr lang="zh-CN" altLang="en-US" smtClean="0"/>
              <a:t>40</a:t>
            </a:fld>
            <a:endParaRPr lang="zh-CN" altLang="en-US"/>
          </a:p>
        </p:txBody>
      </p:sp>
    </p:spTree>
    <p:extLst>
      <p:ext uri="{BB962C8B-B14F-4D97-AF65-F5344CB8AC3E}">
        <p14:creationId xmlns:p14="http://schemas.microsoft.com/office/powerpoint/2010/main" val="5086649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47ADED6-A70D-4A5F-AAF8-36799E93BB12}" type="slidenum">
              <a:rPr lang="zh-CN" altLang="en-US" smtClean="0"/>
              <a:t>41</a:t>
            </a:fld>
            <a:endParaRPr lang="zh-CN" altLang="en-US"/>
          </a:p>
        </p:txBody>
      </p:sp>
    </p:spTree>
    <p:extLst>
      <p:ext uri="{BB962C8B-B14F-4D97-AF65-F5344CB8AC3E}">
        <p14:creationId xmlns:p14="http://schemas.microsoft.com/office/powerpoint/2010/main" val="277465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47ADED6-A70D-4A5F-AAF8-36799E93BB12}" type="slidenum">
              <a:rPr lang="zh-CN" altLang="en-US" smtClean="0"/>
              <a:t>5</a:t>
            </a:fld>
            <a:endParaRPr lang="zh-CN" altLang="en-US"/>
          </a:p>
        </p:txBody>
      </p:sp>
    </p:spTree>
    <p:extLst>
      <p:ext uri="{BB962C8B-B14F-4D97-AF65-F5344CB8AC3E}">
        <p14:creationId xmlns:p14="http://schemas.microsoft.com/office/powerpoint/2010/main" val="31991750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ADED6-A70D-4A5F-AAF8-36799E93BB1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27787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latinLnBrk="0"/>
            <a:r>
              <a:rPr lang="vi-VN" b="0" i="0" dirty="0">
                <a:solidFill>
                  <a:srgbClr val="333333"/>
                </a:solidFill>
                <a:effectLst/>
                <a:latin typeface="OpenSans"/>
              </a:rPr>
              <a:t>- Theo Đê – mô – crit: Nguyên tử là một loại hạt vô cùng nhỏ, tạo nên sự đa dạng của vạn vật. Nguyên tử là loại hạt nhỏ nhất của một vật</a:t>
            </a:r>
          </a:p>
          <a:p>
            <a:pPr algn="l" latinLnBrk="0"/>
            <a:r>
              <a:rPr lang="vi-VN" b="0" i="0" dirty="0">
                <a:solidFill>
                  <a:srgbClr val="333333"/>
                </a:solidFill>
                <a:effectLst/>
                <a:latin typeface="OpenSans"/>
              </a:rPr>
              <a:t>- Theo Đan – tơn: Tồn tại các đơn vị chất tối thiểu (được gọi là nguyên tử) để chúng kết hợp vừa đủ với nhau.</a:t>
            </a:r>
          </a:p>
          <a:p>
            <a:endParaRPr lang="vi-VN" dirty="0"/>
          </a:p>
        </p:txBody>
      </p:sp>
      <p:sp>
        <p:nvSpPr>
          <p:cNvPr id="4" name="Slide Number Placeholder 3"/>
          <p:cNvSpPr>
            <a:spLocks noGrp="1"/>
          </p:cNvSpPr>
          <p:nvPr>
            <p:ph type="sldNum" sz="quarter" idx="5"/>
          </p:nvPr>
        </p:nvSpPr>
        <p:spPr/>
        <p:txBody>
          <a:bodyPr/>
          <a:lstStyle/>
          <a:p>
            <a:fld id="{147ADED6-A70D-4A5F-AAF8-36799E93BB12}" type="slidenum">
              <a:rPr lang="zh-CN" altLang="en-US" smtClean="0"/>
              <a:t>6</a:t>
            </a:fld>
            <a:endParaRPr lang="zh-CN" altLang="en-US"/>
          </a:p>
        </p:txBody>
      </p:sp>
    </p:spTree>
    <p:extLst>
      <p:ext uri="{BB962C8B-B14F-4D97-AF65-F5344CB8AC3E}">
        <p14:creationId xmlns:p14="http://schemas.microsoft.com/office/powerpoint/2010/main" val="3535218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47ADED6-A70D-4A5F-AAF8-36799E93BB12}" type="slidenum">
              <a:rPr lang="zh-CN" altLang="en-US" smtClean="0"/>
              <a:t>13</a:t>
            </a:fld>
            <a:endParaRPr lang="zh-CN" altLang="en-US"/>
          </a:p>
        </p:txBody>
      </p:sp>
    </p:spTree>
    <p:extLst>
      <p:ext uri="{BB962C8B-B14F-4D97-AF65-F5344CB8AC3E}">
        <p14:creationId xmlns:p14="http://schemas.microsoft.com/office/powerpoint/2010/main" val="3784530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latinLnBrk="0"/>
            <a:r>
              <a:rPr lang="vi-VN" b="0" i="0" dirty="0">
                <a:solidFill>
                  <a:srgbClr val="333333"/>
                </a:solidFill>
                <a:effectLst/>
                <a:latin typeface="OpenSans"/>
              </a:rPr>
              <a:t>Dựa vào Hình 2.1, thành phần cấu tạo nên nguyên tử gồm:</a:t>
            </a:r>
          </a:p>
          <a:p>
            <a:pPr algn="l" latinLnBrk="0"/>
            <a:r>
              <a:rPr lang="vi-VN" b="0" i="0" dirty="0">
                <a:solidFill>
                  <a:srgbClr val="333333"/>
                </a:solidFill>
                <a:effectLst/>
                <a:latin typeface="OpenSans"/>
              </a:rPr>
              <a:t>   + Hạt nhân nằm ở tâm, mang điện tích dương</a:t>
            </a:r>
          </a:p>
          <a:p>
            <a:pPr algn="l" latinLnBrk="0"/>
            <a:r>
              <a:rPr lang="vi-VN" b="0" i="0" dirty="0">
                <a:solidFill>
                  <a:srgbClr val="333333"/>
                </a:solidFill>
                <a:effectLst/>
                <a:latin typeface="OpenSans"/>
              </a:rPr>
              <a:t>   + Các electron mang điện tích âm, chuyển động xung quanh hạt nhân như các hành tinh quay xung quanh mặt trời</a:t>
            </a:r>
          </a:p>
          <a:p>
            <a:endParaRPr lang="vi-VN" dirty="0"/>
          </a:p>
        </p:txBody>
      </p:sp>
      <p:sp>
        <p:nvSpPr>
          <p:cNvPr id="4" name="Slide Number Placeholder 3"/>
          <p:cNvSpPr>
            <a:spLocks noGrp="1"/>
          </p:cNvSpPr>
          <p:nvPr>
            <p:ph type="sldNum" sz="quarter" idx="5"/>
          </p:nvPr>
        </p:nvSpPr>
        <p:spPr/>
        <p:txBody>
          <a:bodyPr/>
          <a:lstStyle/>
          <a:p>
            <a:fld id="{147ADED6-A70D-4A5F-AAF8-36799E93BB12}" type="slidenum">
              <a:rPr lang="zh-CN" altLang="en-US" smtClean="0"/>
              <a:t>14</a:t>
            </a:fld>
            <a:endParaRPr lang="zh-CN" altLang="en-US"/>
          </a:p>
        </p:txBody>
      </p:sp>
    </p:spTree>
    <p:extLst>
      <p:ext uri="{BB962C8B-B14F-4D97-AF65-F5344CB8AC3E}">
        <p14:creationId xmlns:p14="http://schemas.microsoft.com/office/powerpoint/2010/main" val="1357590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4"/>
        <p:cNvGrpSpPr/>
        <p:nvPr/>
      </p:nvGrpSpPr>
      <p:grpSpPr>
        <a:xfrm>
          <a:off x="0" y="0"/>
          <a:ext cx="0" cy="0"/>
          <a:chOff x="0" y="0"/>
          <a:chExt cx="0" cy="0"/>
        </a:xfrm>
      </p:grpSpPr>
      <p:sp>
        <p:nvSpPr>
          <p:cNvPr id="875" name="Google Shape;875;g9e7d0784fe_0_5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6" name="Google Shape;876;g9e7d0784fe_0_5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latinLnBrk="0"/>
            <a:r>
              <a:rPr lang="vi-VN" b="0" i="0" dirty="0">
                <a:solidFill>
                  <a:srgbClr val="333333"/>
                </a:solidFill>
                <a:effectLst/>
                <a:latin typeface="OpenSans"/>
              </a:rPr>
              <a:t>Áp dụng mô hình nguyên tử của Bo</a:t>
            </a:r>
          </a:p>
          <a:p>
            <a:pPr algn="l" latinLnBrk="0"/>
            <a:r>
              <a:rPr lang="vi-VN" b="0" i="0" dirty="0">
                <a:solidFill>
                  <a:srgbClr val="333333"/>
                </a:solidFill>
                <a:effectLst/>
                <a:latin typeface="OpenSans"/>
              </a:rPr>
              <a:t>- Nguyên tử hydrogen:</a:t>
            </a:r>
          </a:p>
          <a:p>
            <a:pPr algn="l" latinLnBrk="0"/>
            <a:r>
              <a:rPr lang="vi-VN" b="0" i="0" dirty="0">
                <a:solidFill>
                  <a:srgbClr val="333333"/>
                </a:solidFill>
                <a:effectLst/>
                <a:latin typeface="OpenSans"/>
              </a:rPr>
              <a:t>   + Hạt nhân nằm ở tâm, mang điện tích dương</a:t>
            </a:r>
          </a:p>
          <a:p>
            <a:pPr algn="l" latinLnBrk="0"/>
            <a:r>
              <a:rPr lang="vi-VN" b="0" i="0" dirty="0">
                <a:solidFill>
                  <a:srgbClr val="333333"/>
                </a:solidFill>
                <a:effectLst/>
                <a:latin typeface="OpenSans"/>
              </a:rPr>
              <a:t>   + Có 1 electron (mang điện tích âm) nằm ở lớp thứ nhất, quay xung quanh hạt nhân</a:t>
            </a:r>
          </a:p>
          <a:p>
            <a:pPr algn="l" latinLnBrk="0"/>
            <a:r>
              <a:rPr lang="vi-VN" b="0" i="0" dirty="0">
                <a:solidFill>
                  <a:srgbClr val="333333"/>
                </a:solidFill>
                <a:effectLst/>
                <a:latin typeface="OpenSans"/>
              </a:rPr>
              <a:t>- Nguyên tử carbon:</a:t>
            </a:r>
          </a:p>
          <a:p>
            <a:pPr algn="l" latinLnBrk="0"/>
            <a:r>
              <a:rPr lang="vi-VN" b="0" i="0" dirty="0">
                <a:solidFill>
                  <a:srgbClr val="333333"/>
                </a:solidFill>
                <a:effectLst/>
                <a:latin typeface="OpenSans"/>
              </a:rPr>
              <a:t>   + Hạt nhân nằm ở tâm, mang điện tích dương</a:t>
            </a:r>
          </a:p>
          <a:p>
            <a:pPr algn="l" latinLnBrk="0"/>
            <a:r>
              <a:rPr lang="vi-VN" b="0" i="0" dirty="0">
                <a:solidFill>
                  <a:srgbClr val="333333"/>
                </a:solidFill>
                <a:effectLst/>
                <a:latin typeface="OpenSans"/>
              </a:rPr>
              <a:t>   + Có 2 lớp electron và 6 electron phân bố ở các lớp: lớp thứ nhất có 2 electron, lớp thứ 2 có 4 electron. Các electron quay xung quanh hạt nhân.</a:t>
            </a:r>
          </a:p>
          <a:p>
            <a:endParaRPr lang="vi-VN" dirty="0"/>
          </a:p>
        </p:txBody>
      </p:sp>
      <p:sp>
        <p:nvSpPr>
          <p:cNvPr id="4" name="Slide Number Placeholder 3"/>
          <p:cNvSpPr>
            <a:spLocks noGrp="1"/>
          </p:cNvSpPr>
          <p:nvPr>
            <p:ph type="sldNum" sz="quarter" idx="5"/>
          </p:nvPr>
        </p:nvSpPr>
        <p:spPr/>
        <p:txBody>
          <a:bodyPr/>
          <a:lstStyle/>
          <a:p>
            <a:fld id="{147ADED6-A70D-4A5F-AAF8-36799E93BB12}" type="slidenum">
              <a:rPr lang="zh-CN" altLang="en-US" smtClean="0"/>
              <a:t>17</a:t>
            </a:fld>
            <a:endParaRPr lang="zh-CN" altLang="en-US"/>
          </a:p>
        </p:txBody>
      </p:sp>
    </p:spTree>
    <p:extLst>
      <p:ext uri="{BB962C8B-B14F-4D97-AF65-F5344CB8AC3E}">
        <p14:creationId xmlns:p14="http://schemas.microsoft.com/office/powerpoint/2010/main" val="2372872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47ADED6-A70D-4A5F-AAF8-36799E93BB12}" type="slidenum">
              <a:rPr lang="zh-CN" altLang="en-US" smtClean="0"/>
              <a:t>18</a:t>
            </a:fld>
            <a:endParaRPr lang="zh-CN" altLang="en-US"/>
          </a:p>
        </p:txBody>
      </p:sp>
    </p:spTree>
    <p:extLst>
      <p:ext uri="{BB962C8B-B14F-4D97-AF65-F5344CB8AC3E}">
        <p14:creationId xmlns:p14="http://schemas.microsoft.com/office/powerpoint/2010/main" val="619072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Master" Target="../slideMasters/slideMaster1.xml"/><Relationship Id="rId5" Type="http://schemas.openxmlformats.org/officeDocument/2006/relationships/tags" Target="../tags/tag12.xml"/><Relationship Id="rId4" Type="http://schemas.openxmlformats.org/officeDocument/2006/relationships/tags" Target="../tags/tag1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1.xml"/><Relationship Id="rId5" Type="http://schemas.openxmlformats.org/officeDocument/2006/relationships/tags" Target="../tags/tag62.xml"/><Relationship Id="rId4" Type="http://schemas.openxmlformats.org/officeDocument/2006/relationships/tags" Target="../tags/tag6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5" Type="http://schemas.openxmlformats.org/officeDocument/2006/relationships/slideMaster" Target="../slideMasters/slideMaster1.xml"/><Relationship Id="rId4" Type="http://schemas.openxmlformats.org/officeDocument/2006/relationships/tags" Target="../tags/tag66.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slideMaster" Target="../slideMasters/slideMaster1.xml"/><Relationship Id="rId5" Type="http://schemas.openxmlformats.org/officeDocument/2006/relationships/tags" Target="../tags/tag71.xml"/><Relationship Id="rId4" Type="http://schemas.openxmlformats.org/officeDocument/2006/relationships/tags" Target="../tags/tag7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Master" Target="../slideMasters/slideMaster1.xml"/><Relationship Id="rId5" Type="http://schemas.openxmlformats.org/officeDocument/2006/relationships/tags" Target="../tags/tag17.xml"/><Relationship Id="rId4" Type="http://schemas.openxmlformats.org/officeDocument/2006/relationships/tags" Target="../tags/tag16.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Master" Target="../slideMasters/slideMaster1.xml"/><Relationship Id="rId5" Type="http://schemas.openxmlformats.org/officeDocument/2006/relationships/tags" Target="../tags/tag22.xml"/><Relationship Id="rId4" Type="http://schemas.openxmlformats.org/officeDocument/2006/relationships/tags" Target="../tags/tag2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6.xml"/><Relationship Id="rId3" Type="http://schemas.openxmlformats.org/officeDocument/2006/relationships/tags" Target="../tags/tag31.xml"/><Relationship Id="rId7" Type="http://schemas.openxmlformats.org/officeDocument/2006/relationships/tags" Target="../tags/tag35.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44.xml"/><Relationship Id="rId3" Type="http://schemas.openxmlformats.org/officeDocument/2006/relationships/tags" Target="../tags/tag39.xml"/><Relationship Id="rId7" Type="http://schemas.openxmlformats.org/officeDocument/2006/relationships/tags" Target="../tags/tag43.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tags" Target="../tags/tag42.xml"/><Relationship Id="rId5" Type="http://schemas.openxmlformats.org/officeDocument/2006/relationships/tags" Target="../tags/tag41.xml"/><Relationship Id="rId10" Type="http://schemas.openxmlformats.org/officeDocument/2006/relationships/hyperlink" Target="http://www.1ppt.com/hangye/" TargetMode="External"/><Relationship Id="rId4" Type="http://schemas.openxmlformats.org/officeDocument/2006/relationships/tags" Target="../tags/tag40.xml"/><Relationship Id="rId9"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5" Type="http://schemas.openxmlformats.org/officeDocument/2006/relationships/slideMaster" Target="../slideMasters/slideMaster1.xml"/><Relationship Id="rId4" Type="http://schemas.openxmlformats.org/officeDocument/2006/relationships/tags" Target="../tags/tag48.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4.xml"/><Relationship Id="rId7" Type="http://schemas.openxmlformats.org/officeDocument/2006/relationships/slideMaster" Target="../slideMasters/slideMaster1.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tags" Target="../tags/tag57.xml"/><Relationship Id="rId5" Type="http://schemas.openxmlformats.org/officeDocument/2006/relationships/tags" Target="../tags/tag56.xml"/><Relationship Id="rId4" Type="http://schemas.openxmlformats.org/officeDocument/2006/relationships/tags" Target="../tags/tag5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2024/10/31</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250" advClick="0">
        <p:random/>
      </p:transition>
    </mc:Choice>
    <mc:Fallback xmlns="">
      <p:transition spd="slow" advClick="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2024/10/31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p:random/>
      </p:transition>
    </mc:Choice>
    <mc:Fallback xmlns="">
      <p:transition spd="slow" advClick="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2024/10/31</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mc:AlternateContent xmlns:mc="http://schemas.openxmlformats.org/markup-compatibility/2006" xmlns:p14="http://schemas.microsoft.com/office/powerpoint/2010/main">
    <mc:Choice Requires="p14">
      <p:transition spd="slow" p14:dur="1250" advClick="0">
        <p:random/>
      </p:transition>
    </mc:Choice>
    <mc:Fallback xmlns="">
      <p:transition spd="slow" advClick="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2024/10/31</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mc:AlternateContent xmlns:mc="http://schemas.openxmlformats.org/markup-compatibility/2006" xmlns:p14="http://schemas.microsoft.com/office/powerpoint/2010/main">
    <mc:Choice Requires="p14">
      <p:transition spd="slow" p14:dur="1250" advClick="0">
        <p:random/>
      </p:transition>
    </mc:Choice>
    <mc:Fallback xmlns="">
      <p:transition spd="slow" advClick="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06494ED1-02D7-4220-AD05-9CCE43D622EF}" type="datetimeFigureOut">
              <a:rPr lang="zh-CN" altLang="en-US" smtClean="0"/>
              <a:t>2024/10/31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5BD6781-2994-405C-A6F3-05E2E2B6087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p:random/>
      </p:transition>
    </mc:Choice>
    <mc:Fallback xmlns="">
      <p:transition spd="slow" advClick="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06494ED1-02D7-4220-AD05-9CCE43D622EF}" type="datetimeFigureOut">
              <a:rPr lang="zh-CN" altLang="en-US" smtClean="0"/>
              <a:t>2024/10/31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5BD6781-2994-405C-A6F3-05E2E2B6087E}" type="slidenum">
              <a:rPr lang="zh-CN" altLang="en-US" smtClean="0"/>
              <a:t>‹#›</a:t>
            </a:fld>
            <a:endParaRPr lang="zh-CN" altLang="en-US"/>
          </a:p>
        </p:txBody>
      </p:sp>
      <p:sp>
        <p:nvSpPr>
          <p:cNvPr id="9" name="文本框 8"/>
          <p:cNvSpPr txBox="1"/>
          <p:nvPr userDrawn="1"/>
        </p:nvSpPr>
        <p:spPr>
          <a:xfrm>
            <a:off x="891540" y="254000"/>
            <a:ext cx="4052570" cy="521970"/>
          </a:xfrm>
          <a:prstGeom prst="rect">
            <a:avLst/>
          </a:prstGeom>
          <a:noFill/>
        </p:spPr>
        <p:txBody>
          <a:bodyPr wrap="square" rtlCol="0">
            <a:spAutoFit/>
          </a:bodyPr>
          <a:lstStyle/>
          <a:p>
            <a:pPr algn="l"/>
            <a:r>
              <a:rPr lang="en-US" altLang="zh-CN" sz="2800" b="1" dirty="0">
                <a:solidFill>
                  <a:srgbClr val="046382"/>
                </a:solidFill>
                <a:latin typeface="思源黑体 Light" panose="020B0300000000000000" charset="-122"/>
                <a:ea typeface="思源黑体 Light" panose="020B0300000000000000" charset="-122"/>
                <a:cs typeface="思源黑体 Light" panose="020B0300000000000000" charset="-122"/>
              </a:rPr>
              <a:t>Add title text</a:t>
            </a:r>
            <a:endParaRPr lang="zh-CN" altLang="en-US" sz="2800" b="1" dirty="0">
              <a:solidFill>
                <a:srgbClr val="046382"/>
              </a:solidFill>
              <a:latin typeface="思源黑体 Light" panose="020B0300000000000000" charset="-122"/>
              <a:ea typeface="思源黑体 Light" panose="020B0300000000000000" charset="-122"/>
              <a:cs typeface="思源黑体 Light" panose="020B0300000000000000" charset="-122"/>
            </a:endParaRPr>
          </a:p>
        </p:txBody>
      </p:sp>
      <p:grpSp>
        <p:nvGrpSpPr>
          <p:cNvPr id="35" name="组合 34"/>
          <p:cNvGrpSpPr/>
          <p:nvPr userDrawn="1"/>
        </p:nvGrpSpPr>
        <p:grpSpPr>
          <a:xfrm>
            <a:off x="-76200" y="225425"/>
            <a:ext cx="986155" cy="387985"/>
            <a:chOff x="11103" y="6584"/>
            <a:chExt cx="10927" cy="4296"/>
          </a:xfrm>
        </p:grpSpPr>
        <p:pic>
          <p:nvPicPr>
            <p:cNvPr id="29" name="图片 28" descr="资源 2"/>
            <p:cNvPicPr>
              <a:picLocks noChangeAspect="1"/>
            </p:cNvPicPr>
            <p:nvPr/>
          </p:nvPicPr>
          <p:blipFill>
            <a:blip r:embed="rId2"/>
            <a:srcRect l="-6114" t="-37553"/>
            <a:stretch>
              <a:fillRect/>
            </a:stretch>
          </p:blipFill>
          <p:spPr>
            <a:xfrm rot="21000000">
              <a:off x="11103" y="6584"/>
              <a:ext cx="9742" cy="4125"/>
            </a:xfrm>
            <a:prstGeom prst="rect">
              <a:avLst/>
            </a:prstGeom>
          </p:spPr>
        </p:pic>
        <p:pic>
          <p:nvPicPr>
            <p:cNvPr id="10" name="图片 9" descr="资源 3"/>
            <p:cNvPicPr>
              <a:picLocks noChangeAspect="1"/>
            </p:cNvPicPr>
            <p:nvPr/>
          </p:nvPicPr>
          <p:blipFill>
            <a:blip r:embed="rId3"/>
            <a:stretch>
              <a:fillRect/>
            </a:stretch>
          </p:blipFill>
          <p:spPr>
            <a:xfrm rot="21000000">
              <a:off x="11730" y="8360"/>
              <a:ext cx="10300" cy="2520"/>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250" advClick="0">
        <p:random/>
      </p:transition>
    </mc:Choice>
    <mc:Fallback xmlns="">
      <p:transition spd="slow" advClick="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06494ED1-02D7-4220-AD05-9CCE43D622EF}" type="datetimeFigureOut">
              <a:rPr lang="zh-CN" altLang="en-US" smtClean="0"/>
              <a:t>2024/10/31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5BD6781-2994-405C-A6F3-05E2E2B6087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p:random/>
      </p:transition>
    </mc:Choice>
    <mc:Fallback xmlns="">
      <p:transition spd="slow" advClick="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06494ED1-02D7-4220-AD05-9CCE43D622EF}" type="datetimeFigureOut">
              <a:rPr lang="zh-CN" altLang="en-US" smtClean="0"/>
              <a:t>2024/10/31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5BD6781-2994-405C-A6F3-05E2E2B6087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p:random/>
      </p:transition>
    </mc:Choice>
    <mc:Fallback xmlns="">
      <p:transition spd="slow" advClick="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06494ED1-02D7-4220-AD05-9CCE43D622EF}" type="datetimeFigureOut">
              <a:rPr lang="zh-CN" altLang="en-US" smtClean="0"/>
              <a:t>2024/10/31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5BD6781-2994-405C-A6F3-05E2E2B6087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p:random/>
      </p:transition>
    </mc:Choice>
    <mc:Fallback xmlns="">
      <p:transition spd="slow" advClick="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6494ED1-02D7-4220-AD05-9CCE43D622EF}" type="datetimeFigureOut">
              <a:rPr lang="zh-CN" altLang="en-US" smtClean="0"/>
              <a:t>2024/10/31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5BD6781-2994-405C-A6F3-05E2E2B6087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p:random/>
      </p:transition>
    </mc:Choice>
    <mc:Fallback xmlns="">
      <p:transition spd="slow" advClick="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6494ED1-02D7-4220-AD05-9CCE43D622EF}" type="datetimeFigureOut">
              <a:rPr lang="zh-CN" altLang="en-US" smtClean="0"/>
              <a:t>2024/10/31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5BD6781-2994-405C-A6F3-05E2E2B6087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p:random/>
      </p:transition>
    </mc:Choice>
    <mc:Fallback xmlns="">
      <p:transition spd="slow" advClick="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2024/10/31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p:random/>
      </p:transition>
    </mc:Choice>
    <mc:Fallback xmlns="">
      <p:transition spd="slow" advClick="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6494ED1-02D7-4220-AD05-9CCE43D622EF}" type="datetimeFigureOut">
              <a:rPr lang="zh-CN" altLang="en-US" smtClean="0"/>
              <a:t>2024/10/31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5BD6781-2994-405C-A6F3-05E2E2B6087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p:random/>
      </p:transition>
    </mc:Choice>
    <mc:Fallback xmlns="">
      <p:transition spd="slow" advClick="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6494ED1-02D7-4220-AD05-9CCE43D622EF}" type="datetimeFigureOut">
              <a:rPr lang="zh-CN" altLang="en-US" smtClean="0"/>
              <a:t>2024/10/31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5BD6781-2994-405C-A6F3-05E2E2B6087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p:random/>
      </p:transition>
    </mc:Choice>
    <mc:Fallback xmlns="">
      <p:transition spd="slow" advClick="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06494ED1-02D7-4220-AD05-9CCE43D622EF}" type="datetimeFigureOut">
              <a:rPr lang="zh-CN" altLang="en-US" smtClean="0"/>
              <a:t>2024/10/31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5BD6781-2994-405C-A6F3-05E2E2B6087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p:random/>
      </p:transition>
    </mc:Choice>
    <mc:Fallback xmlns="">
      <p:transition spd="slow" advClick="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06494ED1-02D7-4220-AD05-9CCE43D622EF}" type="datetimeFigureOut">
              <a:rPr lang="zh-CN" altLang="en-US" smtClean="0"/>
              <a:t>2024/10/31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5BD6781-2994-405C-A6F3-05E2E2B6087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p:random/>
      </p:transition>
    </mc:Choice>
    <mc:Fallback xmlns="">
      <p:transition spd="slow" advClick="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Quote 1">
  <p:cSld name="Quote 1">
    <p:bg>
      <p:bgPr>
        <a:solidFill>
          <a:schemeClr val="dk2"/>
        </a:solidFill>
        <a:effectLst/>
      </p:bgPr>
    </p:bg>
    <p:spTree>
      <p:nvGrpSpPr>
        <p:cNvPr id="1" name="Shape 140"/>
        <p:cNvGrpSpPr/>
        <p:nvPr/>
      </p:nvGrpSpPr>
      <p:grpSpPr>
        <a:xfrm>
          <a:off x="0" y="0"/>
          <a:ext cx="0" cy="0"/>
          <a:chOff x="0" y="0"/>
          <a:chExt cx="0" cy="0"/>
        </a:xfrm>
      </p:grpSpPr>
      <p:sp>
        <p:nvSpPr>
          <p:cNvPr id="141" name="Google Shape;141;p22"/>
          <p:cNvSpPr/>
          <p:nvPr/>
        </p:nvSpPr>
        <p:spPr>
          <a:xfrm rot="10800000" flipH="1">
            <a:off x="0" y="1200"/>
            <a:ext cx="4564000" cy="6856800"/>
          </a:xfrm>
          <a:prstGeom prst="rtTriangl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FCBF4A"/>
              </a:solidFill>
            </a:endParaRPr>
          </a:p>
        </p:txBody>
      </p:sp>
      <p:sp>
        <p:nvSpPr>
          <p:cNvPr id="142" name="Google Shape;142;p22"/>
          <p:cNvSpPr/>
          <p:nvPr/>
        </p:nvSpPr>
        <p:spPr>
          <a:xfrm>
            <a:off x="732033" y="0"/>
            <a:ext cx="1028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 name="Google Shape;143;p22"/>
          <p:cNvSpPr/>
          <p:nvPr/>
        </p:nvSpPr>
        <p:spPr>
          <a:xfrm>
            <a:off x="6096001" y="5808189"/>
            <a:ext cx="6096223" cy="1049808"/>
          </a:xfrm>
          <a:custGeom>
            <a:avLst/>
            <a:gdLst/>
            <a:ahLst/>
            <a:cxnLst/>
            <a:rect l="l" t="t" r="r" b="b"/>
            <a:pathLst>
              <a:path w="65471" h="29229" extrusionOk="0">
                <a:moveTo>
                  <a:pt x="0" y="1"/>
                </a:moveTo>
                <a:lnTo>
                  <a:pt x="0" y="29228"/>
                </a:lnTo>
                <a:lnTo>
                  <a:pt x="65471" y="29228"/>
                </a:lnTo>
                <a:lnTo>
                  <a:pt x="65471"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 name="Google Shape;144;p22"/>
          <p:cNvSpPr txBox="1">
            <a:spLocks noGrp="1"/>
          </p:cNvSpPr>
          <p:nvPr>
            <p:ph type="ctrTitle"/>
          </p:nvPr>
        </p:nvSpPr>
        <p:spPr>
          <a:xfrm>
            <a:off x="3796167" y="3857567"/>
            <a:ext cx="3152400" cy="937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1200"/>
              <a:buNone/>
              <a:defRPr sz="2133" b="0">
                <a:solidFill>
                  <a:schemeClr val="accent3"/>
                </a:solidFill>
              </a:defRPr>
            </a:lvl1pPr>
            <a:lvl2pPr lvl="1" rtl="0">
              <a:spcBef>
                <a:spcPts val="0"/>
              </a:spcBef>
              <a:spcAft>
                <a:spcPts val="0"/>
              </a:spcAft>
              <a:buClr>
                <a:schemeClr val="accent1"/>
              </a:buClr>
              <a:buSzPts val="1600"/>
              <a:buNone/>
              <a:defRPr sz="2133">
                <a:solidFill>
                  <a:schemeClr val="accent1"/>
                </a:solidFill>
              </a:defRPr>
            </a:lvl2pPr>
            <a:lvl3pPr lvl="2" rtl="0">
              <a:spcBef>
                <a:spcPts val="0"/>
              </a:spcBef>
              <a:spcAft>
                <a:spcPts val="0"/>
              </a:spcAft>
              <a:buClr>
                <a:schemeClr val="accent1"/>
              </a:buClr>
              <a:buSzPts val="1600"/>
              <a:buNone/>
              <a:defRPr sz="2133">
                <a:solidFill>
                  <a:schemeClr val="accent1"/>
                </a:solidFill>
              </a:defRPr>
            </a:lvl3pPr>
            <a:lvl4pPr lvl="3" rtl="0">
              <a:spcBef>
                <a:spcPts val="0"/>
              </a:spcBef>
              <a:spcAft>
                <a:spcPts val="0"/>
              </a:spcAft>
              <a:buClr>
                <a:schemeClr val="accent1"/>
              </a:buClr>
              <a:buSzPts val="1600"/>
              <a:buNone/>
              <a:defRPr sz="2133">
                <a:solidFill>
                  <a:schemeClr val="accent1"/>
                </a:solidFill>
              </a:defRPr>
            </a:lvl4pPr>
            <a:lvl5pPr lvl="4" rtl="0">
              <a:spcBef>
                <a:spcPts val="0"/>
              </a:spcBef>
              <a:spcAft>
                <a:spcPts val="0"/>
              </a:spcAft>
              <a:buClr>
                <a:schemeClr val="accent1"/>
              </a:buClr>
              <a:buSzPts val="1600"/>
              <a:buNone/>
              <a:defRPr sz="2133">
                <a:solidFill>
                  <a:schemeClr val="accent1"/>
                </a:solidFill>
              </a:defRPr>
            </a:lvl5pPr>
            <a:lvl6pPr lvl="5" rtl="0">
              <a:spcBef>
                <a:spcPts val="0"/>
              </a:spcBef>
              <a:spcAft>
                <a:spcPts val="0"/>
              </a:spcAft>
              <a:buClr>
                <a:schemeClr val="accent1"/>
              </a:buClr>
              <a:buSzPts val="1600"/>
              <a:buNone/>
              <a:defRPr sz="2133">
                <a:solidFill>
                  <a:schemeClr val="accent1"/>
                </a:solidFill>
              </a:defRPr>
            </a:lvl6pPr>
            <a:lvl7pPr lvl="6" rtl="0">
              <a:spcBef>
                <a:spcPts val="0"/>
              </a:spcBef>
              <a:spcAft>
                <a:spcPts val="0"/>
              </a:spcAft>
              <a:buClr>
                <a:schemeClr val="accent1"/>
              </a:buClr>
              <a:buSzPts val="1600"/>
              <a:buNone/>
              <a:defRPr sz="2133">
                <a:solidFill>
                  <a:schemeClr val="accent1"/>
                </a:solidFill>
              </a:defRPr>
            </a:lvl7pPr>
            <a:lvl8pPr lvl="7" rtl="0">
              <a:spcBef>
                <a:spcPts val="0"/>
              </a:spcBef>
              <a:spcAft>
                <a:spcPts val="0"/>
              </a:spcAft>
              <a:buClr>
                <a:schemeClr val="accent1"/>
              </a:buClr>
              <a:buSzPts val="1600"/>
              <a:buNone/>
              <a:defRPr sz="2133">
                <a:solidFill>
                  <a:schemeClr val="accent1"/>
                </a:solidFill>
              </a:defRPr>
            </a:lvl8pPr>
            <a:lvl9pPr lvl="8" rtl="0">
              <a:spcBef>
                <a:spcPts val="0"/>
              </a:spcBef>
              <a:spcAft>
                <a:spcPts val="0"/>
              </a:spcAft>
              <a:buClr>
                <a:schemeClr val="accent1"/>
              </a:buClr>
              <a:buSzPts val="1600"/>
              <a:buNone/>
              <a:defRPr sz="2133">
                <a:solidFill>
                  <a:schemeClr val="accent1"/>
                </a:solidFill>
              </a:defRPr>
            </a:lvl9pPr>
          </a:lstStyle>
          <a:p>
            <a:endParaRPr/>
          </a:p>
        </p:txBody>
      </p:sp>
      <p:sp>
        <p:nvSpPr>
          <p:cNvPr id="145" name="Google Shape;145;p22"/>
          <p:cNvSpPr txBox="1">
            <a:spLocks noGrp="1"/>
          </p:cNvSpPr>
          <p:nvPr>
            <p:ph type="subTitle" idx="1"/>
          </p:nvPr>
        </p:nvSpPr>
        <p:spPr>
          <a:xfrm>
            <a:off x="3796167" y="3112667"/>
            <a:ext cx="5633200" cy="88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1"/>
              </a:buClr>
              <a:buSzPts val="1400"/>
              <a:buNone/>
              <a:defRPr sz="1867">
                <a:solidFill>
                  <a:schemeClr val="lt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endParaRPr/>
          </a:p>
        </p:txBody>
      </p:sp>
    </p:spTree>
    <p:extLst>
      <p:ext uri="{BB962C8B-B14F-4D97-AF65-F5344CB8AC3E}">
        <p14:creationId xmlns:p14="http://schemas.microsoft.com/office/powerpoint/2010/main" val="3697202671"/>
      </p:ext>
    </p:extLst>
  </p:cSld>
  <p:clrMapOvr>
    <a:masterClrMapping/>
  </p:clrMapOvr>
  <mc:AlternateContent xmlns:mc="http://schemas.openxmlformats.org/markup-compatibility/2006" xmlns:p14="http://schemas.microsoft.com/office/powerpoint/2010/main">
    <mc:Choice Requires="p14">
      <p:transition spd="slow" p14:dur="1250" advClick="0">
        <p:random/>
      </p:transition>
    </mc:Choice>
    <mc:Fallback xmlns="">
      <p:transition spd="slow" advClick="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ext 3">
  <p:cSld name="Title and text 3">
    <p:bg>
      <p:bgPr>
        <a:solidFill>
          <a:schemeClr val="lt2"/>
        </a:solidFill>
        <a:effectLst/>
      </p:bgPr>
    </p:bg>
    <p:spTree>
      <p:nvGrpSpPr>
        <p:cNvPr id="1" name="Shape 115"/>
        <p:cNvGrpSpPr/>
        <p:nvPr/>
      </p:nvGrpSpPr>
      <p:grpSpPr>
        <a:xfrm>
          <a:off x="0" y="0"/>
          <a:ext cx="0" cy="0"/>
          <a:chOff x="0" y="0"/>
          <a:chExt cx="0" cy="0"/>
        </a:xfrm>
      </p:grpSpPr>
      <p:sp>
        <p:nvSpPr>
          <p:cNvPr id="116" name="Google Shape;116;p17"/>
          <p:cNvSpPr/>
          <p:nvPr/>
        </p:nvSpPr>
        <p:spPr>
          <a:xfrm>
            <a:off x="732033" y="0"/>
            <a:ext cx="10280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 name="Google Shape;117;p17"/>
          <p:cNvSpPr txBox="1">
            <a:spLocks noGrp="1"/>
          </p:cNvSpPr>
          <p:nvPr>
            <p:ph type="ctrTitle"/>
          </p:nvPr>
        </p:nvSpPr>
        <p:spPr>
          <a:xfrm>
            <a:off x="1217565" y="1424633"/>
            <a:ext cx="2820000" cy="6416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2400"/>
              <a:buNone/>
              <a:defRPr sz="3200" b="0">
                <a:solidFill>
                  <a:schemeClr val="lt1"/>
                </a:solidFill>
              </a:defRPr>
            </a:lvl1pPr>
            <a:lvl2pPr lvl="1" rtl="0">
              <a:spcBef>
                <a:spcPts val="0"/>
              </a:spcBef>
              <a:spcAft>
                <a:spcPts val="0"/>
              </a:spcAft>
              <a:buClr>
                <a:schemeClr val="lt1"/>
              </a:buClr>
              <a:buSzPts val="1800"/>
              <a:buNone/>
              <a:defRPr sz="2400" b="0">
                <a:solidFill>
                  <a:schemeClr val="lt1"/>
                </a:solidFill>
              </a:defRPr>
            </a:lvl2pPr>
            <a:lvl3pPr lvl="2" rtl="0">
              <a:spcBef>
                <a:spcPts val="0"/>
              </a:spcBef>
              <a:spcAft>
                <a:spcPts val="0"/>
              </a:spcAft>
              <a:buClr>
                <a:schemeClr val="lt1"/>
              </a:buClr>
              <a:buSzPts val="1800"/>
              <a:buNone/>
              <a:defRPr sz="2400" b="0">
                <a:solidFill>
                  <a:schemeClr val="lt1"/>
                </a:solidFill>
              </a:defRPr>
            </a:lvl3pPr>
            <a:lvl4pPr lvl="3" rtl="0">
              <a:spcBef>
                <a:spcPts val="0"/>
              </a:spcBef>
              <a:spcAft>
                <a:spcPts val="0"/>
              </a:spcAft>
              <a:buClr>
                <a:schemeClr val="lt1"/>
              </a:buClr>
              <a:buSzPts val="1800"/>
              <a:buNone/>
              <a:defRPr sz="2400" b="0">
                <a:solidFill>
                  <a:schemeClr val="lt1"/>
                </a:solidFill>
              </a:defRPr>
            </a:lvl4pPr>
            <a:lvl5pPr lvl="4" rtl="0">
              <a:spcBef>
                <a:spcPts val="0"/>
              </a:spcBef>
              <a:spcAft>
                <a:spcPts val="0"/>
              </a:spcAft>
              <a:buClr>
                <a:schemeClr val="lt1"/>
              </a:buClr>
              <a:buSzPts val="1800"/>
              <a:buNone/>
              <a:defRPr sz="2400" b="0">
                <a:solidFill>
                  <a:schemeClr val="lt1"/>
                </a:solidFill>
              </a:defRPr>
            </a:lvl5pPr>
            <a:lvl6pPr lvl="5" rtl="0">
              <a:spcBef>
                <a:spcPts val="0"/>
              </a:spcBef>
              <a:spcAft>
                <a:spcPts val="0"/>
              </a:spcAft>
              <a:buClr>
                <a:schemeClr val="lt1"/>
              </a:buClr>
              <a:buSzPts val="1800"/>
              <a:buNone/>
              <a:defRPr sz="2400" b="0">
                <a:solidFill>
                  <a:schemeClr val="lt1"/>
                </a:solidFill>
              </a:defRPr>
            </a:lvl6pPr>
            <a:lvl7pPr lvl="6" rtl="0">
              <a:spcBef>
                <a:spcPts val="0"/>
              </a:spcBef>
              <a:spcAft>
                <a:spcPts val="0"/>
              </a:spcAft>
              <a:buClr>
                <a:schemeClr val="lt1"/>
              </a:buClr>
              <a:buSzPts val="1800"/>
              <a:buNone/>
              <a:defRPr sz="2400" b="0">
                <a:solidFill>
                  <a:schemeClr val="lt1"/>
                </a:solidFill>
              </a:defRPr>
            </a:lvl7pPr>
            <a:lvl8pPr lvl="7" rtl="0">
              <a:spcBef>
                <a:spcPts val="0"/>
              </a:spcBef>
              <a:spcAft>
                <a:spcPts val="0"/>
              </a:spcAft>
              <a:buClr>
                <a:schemeClr val="lt1"/>
              </a:buClr>
              <a:buSzPts val="1800"/>
              <a:buNone/>
              <a:defRPr sz="2400" b="0">
                <a:solidFill>
                  <a:schemeClr val="lt1"/>
                </a:solidFill>
              </a:defRPr>
            </a:lvl8pPr>
            <a:lvl9pPr lvl="8" rtl="0">
              <a:spcBef>
                <a:spcPts val="0"/>
              </a:spcBef>
              <a:spcAft>
                <a:spcPts val="0"/>
              </a:spcAft>
              <a:buClr>
                <a:schemeClr val="lt1"/>
              </a:buClr>
              <a:buSzPts val="1800"/>
              <a:buNone/>
              <a:defRPr sz="2400" b="0">
                <a:solidFill>
                  <a:schemeClr val="lt1"/>
                </a:solidFill>
              </a:defRPr>
            </a:lvl9pPr>
          </a:lstStyle>
          <a:p>
            <a:endParaRPr/>
          </a:p>
        </p:txBody>
      </p:sp>
      <p:sp>
        <p:nvSpPr>
          <p:cNvPr id="118" name="Google Shape;118;p17"/>
          <p:cNvSpPr txBox="1">
            <a:spLocks noGrp="1"/>
          </p:cNvSpPr>
          <p:nvPr>
            <p:ph type="body" idx="1"/>
          </p:nvPr>
        </p:nvSpPr>
        <p:spPr>
          <a:xfrm>
            <a:off x="1217567" y="2854633"/>
            <a:ext cx="7532800" cy="19680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accent3"/>
              </a:buClr>
              <a:buSzPts val="1400"/>
              <a:buChar char="●"/>
              <a:defRPr>
                <a:solidFill>
                  <a:schemeClr val="accent3"/>
                </a:solidFill>
              </a:defRPr>
            </a:lvl1pPr>
            <a:lvl2pPr marL="1219170" lvl="1" indent="-423323" rtl="0">
              <a:spcBef>
                <a:spcPts val="0"/>
              </a:spcBef>
              <a:spcAft>
                <a:spcPts val="0"/>
              </a:spcAft>
              <a:buClr>
                <a:schemeClr val="accent3"/>
              </a:buClr>
              <a:buSzPts val="1400"/>
              <a:buChar char="○"/>
              <a:defRPr>
                <a:solidFill>
                  <a:schemeClr val="accent3"/>
                </a:solidFill>
              </a:defRPr>
            </a:lvl2pPr>
            <a:lvl3pPr marL="1828754" lvl="2" indent="-423323" rtl="0">
              <a:spcBef>
                <a:spcPts val="0"/>
              </a:spcBef>
              <a:spcAft>
                <a:spcPts val="0"/>
              </a:spcAft>
              <a:buClr>
                <a:schemeClr val="accent3"/>
              </a:buClr>
              <a:buSzPts val="1400"/>
              <a:buChar char="■"/>
              <a:defRPr>
                <a:solidFill>
                  <a:schemeClr val="accent3"/>
                </a:solidFill>
              </a:defRPr>
            </a:lvl3pPr>
            <a:lvl4pPr marL="2438339" lvl="3" indent="-423323" rtl="0">
              <a:spcBef>
                <a:spcPts val="0"/>
              </a:spcBef>
              <a:spcAft>
                <a:spcPts val="0"/>
              </a:spcAft>
              <a:buClr>
                <a:schemeClr val="accent3"/>
              </a:buClr>
              <a:buSzPts val="1400"/>
              <a:buChar char="●"/>
              <a:defRPr>
                <a:solidFill>
                  <a:schemeClr val="accent3"/>
                </a:solidFill>
              </a:defRPr>
            </a:lvl4pPr>
            <a:lvl5pPr marL="3047924" lvl="4" indent="-423323" rtl="0">
              <a:spcBef>
                <a:spcPts val="0"/>
              </a:spcBef>
              <a:spcAft>
                <a:spcPts val="0"/>
              </a:spcAft>
              <a:buClr>
                <a:schemeClr val="accent3"/>
              </a:buClr>
              <a:buSzPts val="1400"/>
              <a:buChar char="○"/>
              <a:defRPr>
                <a:solidFill>
                  <a:schemeClr val="accent3"/>
                </a:solidFill>
              </a:defRPr>
            </a:lvl5pPr>
            <a:lvl6pPr marL="3657509" lvl="5" indent="-423323" rtl="0">
              <a:spcBef>
                <a:spcPts val="0"/>
              </a:spcBef>
              <a:spcAft>
                <a:spcPts val="0"/>
              </a:spcAft>
              <a:buClr>
                <a:schemeClr val="accent3"/>
              </a:buClr>
              <a:buSzPts val="1400"/>
              <a:buChar char="■"/>
              <a:defRPr>
                <a:solidFill>
                  <a:schemeClr val="accent3"/>
                </a:solidFill>
              </a:defRPr>
            </a:lvl6pPr>
            <a:lvl7pPr marL="4267093" lvl="6" indent="-423323" rtl="0">
              <a:spcBef>
                <a:spcPts val="0"/>
              </a:spcBef>
              <a:spcAft>
                <a:spcPts val="0"/>
              </a:spcAft>
              <a:buClr>
                <a:schemeClr val="accent3"/>
              </a:buClr>
              <a:buSzPts val="1400"/>
              <a:buChar char="●"/>
              <a:defRPr>
                <a:solidFill>
                  <a:schemeClr val="accent3"/>
                </a:solidFill>
              </a:defRPr>
            </a:lvl7pPr>
            <a:lvl8pPr marL="4876678" lvl="7" indent="-423323" rtl="0">
              <a:spcBef>
                <a:spcPts val="0"/>
              </a:spcBef>
              <a:spcAft>
                <a:spcPts val="0"/>
              </a:spcAft>
              <a:buClr>
                <a:schemeClr val="accent3"/>
              </a:buClr>
              <a:buSzPts val="1400"/>
              <a:buChar char="○"/>
              <a:defRPr>
                <a:solidFill>
                  <a:schemeClr val="accent3"/>
                </a:solidFill>
              </a:defRPr>
            </a:lvl8pPr>
            <a:lvl9pPr marL="5486263" lvl="8" indent="-423323" rtl="0">
              <a:spcBef>
                <a:spcPts val="0"/>
              </a:spcBef>
              <a:spcAft>
                <a:spcPts val="0"/>
              </a:spcAft>
              <a:buClr>
                <a:schemeClr val="accent3"/>
              </a:buClr>
              <a:buSzPts val="1400"/>
              <a:buChar char="■"/>
              <a:defRPr>
                <a:solidFill>
                  <a:schemeClr val="accent3"/>
                </a:solidFill>
              </a:defRPr>
            </a:lvl9pPr>
          </a:lstStyle>
          <a:p>
            <a:endParaRPr/>
          </a:p>
        </p:txBody>
      </p:sp>
    </p:spTree>
    <p:extLst>
      <p:ext uri="{BB962C8B-B14F-4D97-AF65-F5344CB8AC3E}">
        <p14:creationId xmlns:p14="http://schemas.microsoft.com/office/powerpoint/2010/main" val="2059356103"/>
      </p:ext>
    </p:extLst>
  </p:cSld>
  <p:clrMapOvr>
    <a:masterClrMapping/>
  </p:clrMapOvr>
  <mc:AlternateContent xmlns:mc="http://schemas.openxmlformats.org/markup-compatibility/2006" xmlns:p14="http://schemas.microsoft.com/office/powerpoint/2010/main">
    <mc:Choice Requires="p14">
      <p:transition spd="slow" p14:dur="1250" advClick="0">
        <p:random/>
      </p:transition>
    </mc:Choice>
    <mc:Fallback xmlns="">
      <p:transition spd="slow" advClick="0">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ext 1">
  <p:cSld name="Title and text 1">
    <p:bg>
      <p:bgPr>
        <a:solidFill>
          <a:schemeClr val="accent1"/>
        </a:solidFill>
        <a:effectLst/>
      </p:bgPr>
    </p:bg>
    <p:spTree>
      <p:nvGrpSpPr>
        <p:cNvPr id="1" name="Shape 106"/>
        <p:cNvGrpSpPr/>
        <p:nvPr/>
      </p:nvGrpSpPr>
      <p:grpSpPr>
        <a:xfrm>
          <a:off x="0" y="0"/>
          <a:ext cx="0" cy="0"/>
          <a:chOff x="0" y="0"/>
          <a:chExt cx="0" cy="0"/>
        </a:xfrm>
      </p:grpSpPr>
      <p:sp>
        <p:nvSpPr>
          <p:cNvPr id="107" name="Google Shape;107;p15"/>
          <p:cNvSpPr/>
          <p:nvPr/>
        </p:nvSpPr>
        <p:spPr>
          <a:xfrm>
            <a:off x="4560000" y="0"/>
            <a:ext cx="7632173" cy="6858000"/>
          </a:xfrm>
          <a:custGeom>
            <a:avLst/>
            <a:gdLst/>
            <a:ahLst/>
            <a:cxnLst/>
            <a:rect l="l" t="t" r="r" b="b"/>
            <a:pathLst>
              <a:path w="65471" h="29229" extrusionOk="0">
                <a:moveTo>
                  <a:pt x="0" y="1"/>
                </a:moveTo>
                <a:lnTo>
                  <a:pt x="0" y="29228"/>
                </a:lnTo>
                <a:lnTo>
                  <a:pt x="65471" y="29228"/>
                </a:lnTo>
                <a:lnTo>
                  <a:pt x="65471"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 name="Google Shape;108;p15"/>
          <p:cNvSpPr/>
          <p:nvPr/>
        </p:nvSpPr>
        <p:spPr>
          <a:xfrm>
            <a:off x="732033" y="0"/>
            <a:ext cx="1028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9" name="Google Shape;109;p15"/>
          <p:cNvSpPr txBox="1">
            <a:spLocks noGrp="1"/>
          </p:cNvSpPr>
          <p:nvPr>
            <p:ph type="subTitle" idx="1"/>
          </p:nvPr>
        </p:nvSpPr>
        <p:spPr>
          <a:xfrm>
            <a:off x="6820533" y="2239400"/>
            <a:ext cx="4174000" cy="2379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chemeClr val="accent3"/>
              </a:buClr>
              <a:buSzPts val="1400"/>
              <a:buNone/>
              <a:defRPr>
                <a:solidFill>
                  <a:schemeClr val="accent3"/>
                </a:solidFill>
              </a:defRPr>
            </a:lvl1pPr>
            <a:lvl2pPr lvl="1" algn="r" rtl="0">
              <a:lnSpc>
                <a:spcPct val="100000"/>
              </a:lnSpc>
              <a:spcBef>
                <a:spcPts val="0"/>
              </a:spcBef>
              <a:spcAft>
                <a:spcPts val="0"/>
              </a:spcAft>
              <a:buClr>
                <a:schemeClr val="accent1"/>
              </a:buClr>
              <a:buSzPts val="1400"/>
              <a:buNone/>
              <a:defRPr>
                <a:solidFill>
                  <a:schemeClr val="accent1"/>
                </a:solidFill>
              </a:defRPr>
            </a:lvl2pPr>
            <a:lvl3pPr lvl="2" algn="r" rtl="0">
              <a:lnSpc>
                <a:spcPct val="100000"/>
              </a:lnSpc>
              <a:spcBef>
                <a:spcPts val="0"/>
              </a:spcBef>
              <a:spcAft>
                <a:spcPts val="0"/>
              </a:spcAft>
              <a:buClr>
                <a:schemeClr val="accent1"/>
              </a:buClr>
              <a:buSzPts val="1400"/>
              <a:buNone/>
              <a:defRPr>
                <a:solidFill>
                  <a:schemeClr val="accent1"/>
                </a:solidFill>
              </a:defRPr>
            </a:lvl3pPr>
            <a:lvl4pPr lvl="3" algn="r" rtl="0">
              <a:lnSpc>
                <a:spcPct val="100000"/>
              </a:lnSpc>
              <a:spcBef>
                <a:spcPts val="0"/>
              </a:spcBef>
              <a:spcAft>
                <a:spcPts val="0"/>
              </a:spcAft>
              <a:buClr>
                <a:schemeClr val="accent1"/>
              </a:buClr>
              <a:buSzPts val="1400"/>
              <a:buNone/>
              <a:defRPr>
                <a:solidFill>
                  <a:schemeClr val="accent1"/>
                </a:solidFill>
              </a:defRPr>
            </a:lvl4pPr>
            <a:lvl5pPr lvl="4" algn="r" rtl="0">
              <a:lnSpc>
                <a:spcPct val="100000"/>
              </a:lnSpc>
              <a:spcBef>
                <a:spcPts val="0"/>
              </a:spcBef>
              <a:spcAft>
                <a:spcPts val="0"/>
              </a:spcAft>
              <a:buClr>
                <a:schemeClr val="accent1"/>
              </a:buClr>
              <a:buSzPts val="1400"/>
              <a:buNone/>
              <a:defRPr>
                <a:solidFill>
                  <a:schemeClr val="accent1"/>
                </a:solidFill>
              </a:defRPr>
            </a:lvl5pPr>
            <a:lvl6pPr lvl="5" algn="r" rtl="0">
              <a:lnSpc>
                <a:spcPct val="100000"/>
              </a:lnSpc>
              <a:spcBef>
                <a:spcPts val="0"/>
              </a:spcBef>
              <a:spcAft>
                <a:spcPts val="0"/>
              </a:spcAft>
              <a:buClr>
                <a:schemeClr val="accent1"/>
              </a:buClr>
              <a:buSzPts val="1400"/>
              <a:buNone/>
              <a:defRPr>
                <a:solidFill>
                  <a:schemeClr val="accent1"/>
                </a:solidFill>
              </a:defRPr>
            </a:lvl6pPr>
            <a:lvl7pPr lvl="6" algn="r" rtl="0">
              <a:lnSpc>
                <a:spcPct val="100000"/>
              </a:lnSpc>
              <a:spcBef>
                <a:spcPts val="0"/>
              </a:spcBef>
              <a:spcAft>
                <a:spcPts val="0"/>
              </a:spcAft>
              <a:buClr>
                <a:schemeClr val="accent1"/>
              </a:buClr>
              <a:buSzPts val="1400"/>
              <a:buNone/>
              <a:defRPr>
                <a:solidFill>
                  <a:schemeClr val="accent1"/>
                </a:solidFill>
              </a:defRPr>
            </a:lvl7pPr>
            <a:lvl8pPr lvl="7" algn="r" rtl="0">
              <a:lnSpc>
                <a:spcPct val="100000"/>
              </a:lnSpc>
              <a:spcBef>
                <a:spcPts val="0"/>
              </a:spcBef>
              <a:spcAft>
                <a:spcPts val="0"/>
              </a:spcAft>
              <a:buClr>
                <a:schemeClr val="accent1"/>
              </a:buClr>
              <a:buSzPts val="1400"/>
              <a:buNone/>
              <a:defRPr>
                <a:solidFill>
                  <a:schemeClr val="accent1"/>
                </a:solidFill>
              </a:defRPr>
            </a:lvl8pPr>
            <a:lvl9pPr lvl="8" algn="r" rtl="0">
              <a:lnSpc>
                <a:spcPct val="100000"/>
              </a:lnSpc>
              <a:spcBef>
                <a:spcPts val="0"/>
              </a:spcBef>
              <a:spcAft>
                <a:spcPts val="0"/>
              </a:spcAft>
              <a:buClr>
                <a:schemeClr val="accent1"/>
              </a:buClr>
              <a:buSzPts val="1400"/>
              <a:buNone/>
              <a:defRPr>
                <a:solidFill>
                  <a:schemeClr val="accent1"/>
                </a:solidFill>
              </a:defRPr>
            </a:lvl9pPr>
          </a:lstStyle>
          <a:p>
            <a:endParaRPr/>
          </a:p>
        </p:txBody>
      </p:sp>
      <p:sp>
        <p:nvSpPr>
          <p:cNvPr id="110" name="Google Shape;110;p15"/>
          <p:cNvSpPr txBox="1">
            <a:spLocks noGrp="1"/>
          </p:cNvSpPr>
          <p:nvPr>
            <p:ph type="ctrTitle"/>
          </p:nvPr>
        </p:nvSpPr>
        <p:spPr>
          <a:xfrm>
            <a:off x="1246033" y="1424633"/>
            <a:ext cx="2646000" cy="6416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2"/>
              </a:buClr>
              <a:buSzPts val="2400"/>
              <a:buNone/>
              <a:defRPr sz="3200" b="0">
                <a:solidFill>
                  <a:schemeClr val="dk2"/>
                </a:solidFill>
              </a:defRPr>
            </a:lvl1pPr>
            <a:lvl2pPr lvl="1" rtl="0">
              <a:spcBef>
                <a:spcPts val="0"/>
              </a:spcBef>
              <a:spcAft>
                <a:spcPts val="0"/>
              </a:spcAft>
              <a:buClr>
                <a:schemeClr val="dk2"/>
              </a:buClr>
              <a:buSzPts val="1800"/>
              <a:buNone/>
              <a:defRPr sz="2400" b="0">
                <a:solidFill>
                  <a:schemeClr val="dk2"/>
                </a:solidFill>
              </a:defRPr>
            </a:lvl2pPr>
            <a:lvl3pPr lvl="2" rtl="0">
              <a:spcBef>
                <a:spcPts val="0"/>
              </a:spcBef>
              <a:spcAft>
                <a:spcPts val="0"/>
              </a:spcAft>
              <a:buClr>
                <a:schemeClr val="dk2"/>
              </a:buClr>
              <a:buSzPts val="1800"/>
              <a:buNone/>
              <a:defRPr sz="2400" b="0">
                <a:solidFill>
                  <a:schemeClr val="dk2"/>
                </a:solidFill>
              </a:defRPr>
            </a:lvl3pPr>
            <a:lvl4pPr lvl="3" rtl="0">
              <a:spcBef>
                <a:spcPts val="0"/>
              </a:spcBef>
              <a:spcAft>
                <a:spcPts val="0"/>
              </a:spcAft>
              <a:buClr>
                <a:schemeClr val="dk2"/>
              </a:buClr>
              <a:buSzPts val="1800"/>
              <a:buNone/>
              <a:defRPr sz="2400" b="0">
                <a:solidFill>
                  <a:schemeClr val="dk2"/>
                </a:solidFill>
              </a:defRPr>
            </a:lvl4pPr>
            <a:lvl5pPr lvl="4" rtl="0">
              <a:spcBef>
                <a:spcPts val="0"/>
              </a:spcBef>
              <a:spcAft>
                <a:spcPts val="0"/>
              </a:spcAft>
              <a:buClr>
                <a:schemeClr val="dk2"/>
              </a:buClr>
              <a:buSzPts val="1800"/>
              <a:buNone/>
              <a:defRPr sz="2400" b="0">
                <a:solidFill>
                  <a:schemeClr val="dk2"/>
                </a:solidFill>
              </a:defRPr>
            </a:lvl5pPr>
            <a:lvl6pPr lvl="5" rtl="0">
              <a:spcBef>
                <a:spcPts val="0"/>
              </a:spcBef>
              <a:spcAft>
                <a:spcPts val="0"/>
              </a:spcAft>
              <a:buClr>
                <a:schemeClr val="dk2"/>
              </a:buClr>
              <a:buSzPts val="1800"/>
              <a:buNone/>
              <a:defRPr sz="2400" b="0">
                <a:solidFill>
                  <a:schemeClr val="dk2"/>
                </a:solidFill>
              </a:defRPr>
            </a:lvl6pPr>
            <a:lvl7pPr lvl="6" rtl="0">
              <a:spcBef>
                <a:spcPts val="0"/>
              </a:spcBef>
              <a:spcAft>
                <a:spcPts val="0"/>
              </a:spcAft>
              <a:buClr>
                <a:schemeClr val="dk2"/>
              </a:buClr>
              <a:buSzPts val="1800"/>
              <a:buNone/>
              <a:defRPr sz="2400" b="0">
                <a:solidFill>
                  <a:schemeClr val="dk2"/>
                </a:solidFill>
              </a:defRPr>
            </a:lvl7pPr>
            <a:lvl8pPr lvl="7" rtl="0">
              <a:spcBef>
                <a:spcPts val="0"/>
              </a:spcBef>
              <a:spcAft>
                <a:spcPts val="0"/>
              </a:spcAft>
              <a:buClr>
                <a:schemeClr val="dk2"/>
              </a:buClr>
              <a:buSzPts val="1800"/>
              <a:buNone/>
              <a:defRPr sz="2400" b="0">
                <a:solidFill>
                  <a:schemeClr val="dk2"/>
                </a:solidFill>
              </a:defRPr>
            </a:lvl8pPr>
            <a:lvl9pPr lvl="8" rtl="0">
              <a:spcBef>
                <a:spcPts val="0"/>
              </a:spcBef>
              <a:spcAft>
                <a:spcPts val="0"/>
              </a:spcAft>
              <a:buClr>
                <a:schemeClr val="dk2"/>
              </a:buClr>
              <a:buSzPts val="1800"/>
              <a:buNone/>
              <a:defRPr sz="2400" b="0">
                <a:solidFill>
                  <a:schemeClr val="dk2"/>
                </a:solidFill>
              </a:defRPr>
            </a:lvl9pPr>
          </a:lstStyle>
          <a:p>
            <a:endParaRPr/>
          </a:p>
        </p:txBody>
      </p:sp>
    </p:spTree>
    <p:extLst>
      <p:ext uri="{BB962C8B-B14F-4D97-AF65-F5344CB8AC3E}">
        <p14:creationId xmlns:p14="http://schemas.microsoft.com/office/powerpoint/2010/main" val="1171734651"/>
      </p:ext>
    </p:extLst>
  </p:cSld>
  <p:clrMapOvr>
    <a:masterClrMapping/>
  </p:clrMapOvr>
  <mc:AlternateContent xmlns:mc="http://schemas.openxmlformats.org/markup-compatibility/2006" xmlns:p14="http://schemas.microsoft.com/office/powerpoint/2010/main">
    <mc:Choice Requires="p14">
      <p:transition spd="slow" p14:dur="1250" advClick="0">
        <p:random/>
      </p:transition>
    </mc:Choice>
    <mc:Fallback xmlns="">
      <p:transition spd="slow" advClick="0">
        <p:random/>
      </p:transition>
    </mc:Fallback>
  </mc:AlternateContent>
  <p:extLst>
    <p:ext uri="{DCECCB84-F9BA-43D5-87BE-67443E8EF086}">
      <p15:sldGuideLst xmlns:p15="http://schemas.microsoft.com/office/powerpoint/2012/main">
        <p15:guide id="1" pos="2154">
          <p15:clr>
            <a:srgbClr val="FA7B17"/>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373"/>
        <p:cNvGrpSpPr/>
        <p:nvPr/>
      </p:nvGrpSpPr>
      <p:grpSpPr>
        <a:xfrm>
          <a:off x="0" y="0"/>
          <a:ext cx="0" cy="0"/>
          <a:chOff x="0" y="0"/>
          <a:chExt cx="0" cy="0"/>
        </a:xfrm>
      </p:grpSpPr>
      <p:pic>
        <p:nvPicPr>
          <p:cNvPr id="374" name="Google Shape;374;p38"/>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75" name="Google Shape;375;p38"/>
          <p:cNvSpPr/>
          <p:nvPr/>
        </p:nvSpPr>
        <p:spPr>
          <a:xfrm>
            <a:off x="1" y="4405996"/>
            <a:ext cx="4530276" cy="2451995"/>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6" name="Google Shape;376;p38"/>
          <p:cNvSpPr txBox="1">
            <a:spLocks noGrp="1"/>
          </p:cNvSpPr>
          <p:nvPr>
            <p:ph type="subTitle" idx="1"/>
          </p:nvPr>
        </p:nvSpPr>
        <p:spPr>
          <a:xfrm>
            <a:off x="3264133" y="2240500"/>
            <a:ext cx="5802800" cy="154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300"/>
              <a:buNone/>
              <a:defRPr sz="2267">
                <a:solidFill>
                  <a:schemeClr val="lt1"/>
                </a:solidFill>
                <a:latin typeface="Comfortaa SemiBold"/>
                <a:ea typeface="Comfortaa SemiBold"/>
                <a:cs typeface="Comfortaa SemiBold"/>
                <a:sym typeface="Comfortaa SemiBold"/>
              </a:defRPr>
            </a:lvl1pPr>
            <a:lvl2pPr lvl="1" algn="ctr" rtl="0">
              <a:lnSpc>
                <a:spcPct val="100000"/>
              </a:lnSpc>
              <a:spcBef>
                <a:spcPts val="0"/>
              </a:spcBef>
              <a:spcAft>
                <a:spcPts val="0"/>
              </a:spcAft>
              <a:buClr>
                <a:schemeClr val="lt1"/>
              </a:buClr>
              <a:buSzPts val="1800"/>
              <a:buNone/>
              <a:defRPr sz="2400">
                <a:solidFill>
                  <a:schemeClr val="lt1"/>
                </a:solidFill>
              </a:defRPr>
            </a:lvl2pPr>
            <a:lvl3pPr lvl="2" algn="ctr" rtl="0">
              <a:lnSpc>
                <a:spcPct val="100000"/>
              </a:lnSpc>
              <a:spcBef>
                <a:spcPts val="0"/>
              </a:spcBef>
              <a:spcAft>
                <a:spcPts val="0"/>
              </a:spcAft>
              <a:buClr>
                <a:schemeClr val="lt1"/>
              </a:buClr>
              <a:buSzPts val="1800"/>
              <a:buNone/>
              <a:defRPr sz="2400">
                <a:solidFill>
                  <a:schemeClr val="lt1"/>
                </a:solidFill>
              </a:defRPr>
            </a:lvl3pPr>
            <a:lvl4pPr lvl="3" algn="ctr" rtl="0">
              <a:lnSpc>
                <a:spcPct val="100000"/>
              </a:lnSpc>
              <a:spcBef>
                <a:spcPts val="0"/>
              </a:spcBef>
              <a:spcAft>
                <a:spcPts val="0"/>
              </a:spcAft>
              <a:buClr>
                <a:schemeClr val="lt1"/>
              </a:buClr>
              <a:buSzPts val="1800"/>
              <a:buNone/>
              <a:defRPr sz="2400">
                <a:solidFill>
                  <a:schemeClr val="lt1"/>
                </a:solidFill>
              </a:defRPr>
            </a:lvl4pPr>
            <a:lvl5pPr lvl="4" algn="ctr" rtl="0">
              <a:lnSpc>
                <a:spcPct val="100000"/>
              </a:lnSpc>
              <a:spcBef>
                <a:spcPts val="0"/>
              </a:spcBef>
              <a:spcAft>
                <a:spcPts val="0"/>
              </a:spcAft>
              <a:buClr>
                <a:schemeClr val="lt1"/>
              </a:buClr>
              <a:buSzPts val="1800"/>
              <a:buNone/>
              <a:defRPr sz="2400">
                <a:solidFill>
                  <a:schemeClr val="lt1"/>
                </a:solidFill>
              </a:defRPr>
            </a:lvl5pPr>
            <a:lvl6pPr lvl="5" algn="ctr" rtl="0">
              <a:lnSpc>
                <a:spcPct val="100000"/>
              </a:lnSpc>
              <a:spcBef>
                <a:spcPts val="0"/>
              </a:spcBef>
              <a:spcAft>
                <a:spcPts val="0"/>
              </a:spcAft>
              <a:buClr>
                <a:schemeClr val="lt1"/>
              </a:buClr>
              <a:buSzPts val="1800"/>
              <a:buNone/>
              <a:defRPr sz="2400">
                <a:solidFill>
                  <a:schemeClr val="lt1"/>
                </a:solidFill>
              </a:defRPr>
            </a:lvl6pPr>
            <a:lvl7pPr lvl="6" algn="ctr" rtl="0">
              <a:lnSpc>
                <a:spcPct val="100000"/>
              </a:lnSpc>
              <a:spcBef>
                <a:spcPts val="0"/>
              </a:spcBef>
              <a:spcAft>
                <a:spcPts val="0"/>
              </a:spcAft>
              <a:buClr>
                <a:schemeClr val="lt1"/>
              </a:buClr>
              <a:buSzPts val="1800"/>
              <a:buNone/>
              <a:defRPr sz="2400">
                <a:solidFill>
                  <a:schemeClr val="lt1"/>
                </a:solidFill>
              </a:defRPr>
            </a:lvl7pPr>
            <a:lvl8pPr lvl="7" algn="ctr" rtl="0">
              <a:lnSpc>
                <a:spcPct val="100000"/>
              </a:lnSpc>
              <a:spcBef>
                <a:spcPts val="0"/>
              </a:spcBef>
              <a:spcAft>
                <a:spcPts val="0"/>
              </a:spcAft>
              <a:buClr>
                <a:schemeClr val="lt1"/>
              </a:buClr>
              <a:buSzPts val="1800"/>
              <a:buNone/>
              <a:defRPr sz="2400">
                <a:solidFill>
                  <a:schemeClr val="lt1"/>
                </a:solidFill>
              </a:defRPr>
            </a:lvl8pPr>
            <a:lvl9pPr lvl="8" algn="ctr" rtl="0">
              <a:lnSpc>
                <a:spcPct val="100000"/>
              </a:lnSpc>
              <a:spcBef>
                <a:spcPts val="0"/>
              </a:spcBef>
              <a:spcAft>
                <a:spcPts val="0"/>
              </a:spcAft>
              <a:buClr>
                <a:schemeClr val="lt1"/>
              </a:buClr>
              <a:buSzPts val="1800"/>
              <a:buNone/>
              <a:defRPr sz="2400">
                <a:solidFill>
                  <a:schemeClr val="lt1"/>
                </a:solidFill>
              </a:defRPr>
            </a:lvl9pPr>
          </a:lstStyle>
          <a:p>
            <a:endParaRPr/>
          </a:p>
        </p:txBody>
      </p:sp>
      <p:sp>
        <p:nvSpPr>
          <p:cNvPr id="377" name="Google Shape;377;p38"/>
          <p:cNvSpPr txBox="1">
            <a:spLocks noGrp="1"/>
          </p:cNvSpPr>
          <p:nvPr>
            <p:ph type="subTitle" idx="2"/>
          </p:nvPr>
        </p:nvSpPr>
        <p:spPr>
          <a:xfrm rot="-711">
            <a:off x="3264000" y="3825213"/>
            <a:ext cx="5802800" cy="558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100"/>
              <a:buNone/>
              <a:defRPr sz="2000">
                <a:latin typeface="Mali SemiBold"/>
                <a:ea typeface="Mali SemiBold"/>
                <a:cs typeface="Mali SemiBold"/>
                <a:sym typeface="Mali SemiBold"/>
              </a:defRPr>
            </a:lvl1pPr>
            <a:lvl2pPr lvl="1" algn="ctr" rtl="0">
              <a:lnSpc>
                <a:spcPct val="100000"/>
              </a:lnSpc>
              <a:spcBef>
                <a:spcPts val="0"/>
              </a:spcBef>
              <a:spcAft>
                <a:spcPts val="0"/>
              </a:spcAft>
              <a:buClr>
                <a:schemeClr val="lt1"/>
              </a:buClr>
              <a:buSzPts val="1100"/>
              <a:buNone/>
              <a:defRPr sz="1467">
                <a:solidFill>
                  <a:schemeClr val="lt1"/>
                </a:solidFill>
              </a:defRPr>
            </a:lvl2pPr>
            <a:lvl3pPr lvl="2" algn="ctr" rtl="0">
              <a:lnSpc>
                <a:spcPct val="100000"/>
              </a:lnSpc>
              <a:spcBef>
                <a:spcPts val="0"/>
              </a:spcBef>
              <a:spcAft>
                <a:spcPts val="0"/>
              </a:spcAft>
              <a:buClr>
                <a:schemeClr val="lt1"/>
              </a:buClr>
              <a:buSzPts val="1100"/>
              <a:buNone/>
              <a:defRPr sz="1467">
                <a:solidFill>
                  <a:schemeClr val="lt1"/>
                </a:solidFill>
              </a:defRPr>
            </a:lvl3pPr>
            <a:lvl4pPr lvl="3" algn="ctr" rtl="0">
              <a:lnSpc>
                <a:spcPct val="100000"/>
              </a:lnSpc>
              <a:spcBef>
                <a:spcPts val="0"/>
              </a:spcBef>
              <a:spcAft>
                <a:spcPts val="0"/>
              </a:spcAft>
              <a:buClr>
                <a:schemeClr val="lt1"/>
              </a:buClr>
              <a:buSzPts val="1100"/>
              <a:buNone/>
              <a:defRPr sz="1467">
                <a:solidFill>
                  <a:schemeClr val="lt1"/>
                </a:solidFill>
              </a:defRPr>
            </a:lvl4pPr>
            <a:lvl5pPr lvl="4" algn="ctr" rtl="0">
              <a:lnSpc>
                <a:spcPct val="100000"/>
              </a:lnSpc>
              <a:spcBef>
                <a:spcPts val="0"/>
              </a:spcBef>
              <a:spcAft>
                <a:spcPts val="0"/>
              </a:spcAft>
              <a:buClr>
                <a:schemeClr val="lt1"/>
              </a:buClr>
              <a:buSzPts val="1100"/>
              <a:buNone/>
              <a:defRPr sz="1467">
                <a:solidFill>
                  <a:schemeClr val="lt1"/>
                </a:solidFill>
              </a:defRPr>
            </a:lvl5pPr>
            <a:lvl6pPr lvl="5" algn="ctr" rtl="0">
              <a:lnSpc>
                <a:spcPct val="100000"/>
              </a:lnSpc>
              <a:spcBef>
                <a:spcPts val="0"/>
              </a:spcBef>
              <a:spcAft>
                <a:spcPts val="0"/>
              </a:spcAft>
              <a:buClr>
                <a:schemeClr val="lt1"/>
              </a:buClr>
              <a:buSzPts val="1100"/>
              <a:buNone/>
              <a:defRPr sz="1467">
                <a:solidFill>
                  <a:schemeClr val="lt1"/>
                </a:solidFill>
              </a:defRPr>
            </a:lvl6pPr>
            <a:lvl7pPr lvl="6" algn="ctr" rtl="0">
              <a:lnSpc>
                <a:spcPct val="100000"/>
              </a:lnSpc>
              <a:spcBef>
                <a:spcPts val="0"/>
              </a:spcBef>
              <a:spcAft>
                <a:spcPts val="0"/>
              </a:spcAft>
              <a:buClr>
                <a:schemeClr val="lt1"/>
              </a:buClr>
              <a:buSzPts val="1100"/>
              <a:buNone/>
              <a:defRPr sz="1467">
                <a:solidFill>
                  <a:schemeClr val="lt1"/>
                </a:solidFill>
              </a:defRPr>
            </a:lvl7pPr>
            <a:lvl8pPr lvl="7" algn="ctr" rtl="0">
              <a:lnSpc>
                <a:spcPct val="100000"/>
              </a:lnSpc>
              <a:spcBef>
                <a:spcPts val="0"/>
              </a:spcBef>
              <a:spcAft>
                <a:spcPts val="0"/>
              </a:spcAft>
              <a:buClr>
                <a:schemeClr val="lt1"/>
              </a:buClr>
              <a:buSzPts val="1100"/>
              <a:buNone/>
              <a:defRPr sz="1467">
                <a:solidFill>
                  <a:schemeClr val="lt1"/>
                </a:solidFill>
              </a:defRPr>
            </a:lvl8pPr>
            <a:lvl9pPr lvl="8" algn="ctr" rtl="0">
              <a:lnSpc>
                <a:spcPct val="100000"/>
              </a:lnSpc>
              <a:spcBef>
                <a:spcPts val="0"/>
              </a:spcBef>
              <a:spcAft>
                <a:spcPts val="0"/>
              </a:spcAft>
              <a:buClr>
                <a:schemeClr val="lt1"/>
              </a:buClr>
              <a:buSzPts val="1100"/>
              <a:buNone/>
              <a:defRPr sz="1467">
                <a:solidFill>
                  <a:schemeClr val="lt1"/>
                </a:solidFill>
              </a:defRPr>
            </a:lvl9pPr>
          </a:lstStyle>
          <a:p>
            <a:endParaRPr/>
          </a:p>
        </p:txBody>
      </p:sp>
      <p:sp>
        <p:nvSpPr>
          <p:cNvPr id="378" name="Google Shape;378;p38"/>
          <p:cNvSpPr txBox="1">
            <a:spLocks noGrp="1"/>
          </p:cNvSpPr>
          <p:nvPr>
            <p:ph type="ctrTitle"/>
          </p:nvPr>
        </p:nvSpPr>
        <p:spPr>
          <a:xfrm>
            <a:off x="3264133" y="899900"/>
            <a:ext cx="5802800" cy="1245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lt1"/>
              </a:buClr>
              <a:buSzPts val="5200"/>
              <a:buNone/>
              <a:defRPr sz="12000">
                <a:solidFill>
                  <a:schemeClr val="lt1"/>
                </a:solidFill>
                <a:latin typeface="Times New Roman" panose="02020603050405020304" pitchFamily="18" charset="0"/>
                <a:cs typeface="Times New Roman" panose="02020603050405020304" pitchFamily="18" charset="0"/>
              </a:defRPr>
            </a:lvl1pPr>
            <a:lvl2pPr lvl="1" algn="ctr" rtl="0">
              <a:spcBef>
                <a:spcPts val="0"/>
              </a:spcBef>
              <a:spcAft>
                <a:spcPts val="0"/>
              </a:spcAft>
              <a:buClr>
                <a:schemeClr val="lt1"/>
              </a:buClr>
              <a:buSzPts val="5200"/>
              <a:buNone/>
              <a:defRPr sz="6933">
                <a:solidFill>
                  <a:schemeClr val="lt1"/>
                </a:solidFill>
              </a:defRPr>
            </a:lvl2pPr>
            <a:lvl3pPr lvl="2" algn="ctr" rtl="0">
              <a:spcBef>
                <a:spcPts val="0"/>
              </a:spcBef>
              <a:spcAft>
                <a:spcPts val="0"/>
              </a:spcAft>
              <a:buClr>
                <a:schemeClr val="lt1"/>
              </a:buClr>
              <a:buSzPts val="5200"/>
              <a:buNone/>
              <a:defRPr sz="6933">
                <a:solidFill>
                  <a:schemeClr val="lt1"/>
                </a:solidFill>
              </a:defRPr>
            </a:lvl3pPr>
            <a:lvl4pPr lvl="3" algn="ctr" rtl="0">
              <a:spcBef>
                <a:spcPts val="0"/>
              </a:spcBef>
              <a:spcAft>
                <a:spcPts val="0"/>
              </a:spcAft>
              <a:buClr>
                <a:schemeClr val="lt1"/>
              </a:buClr>
              <a:buSzPts val="5200"/>
              <a:buNone/>
              <a:defRPr sz="6933">
                <a:solidFill>
                  <a:schemeClr val="lt1"/>
                </a:solidFill>
              </a:defRPr>
            </a:lvl4pPr>
            <a:lvl5pPr lvl="4" algn="ctr" rtl="0">
              <a:spcBef>
                <a:spcPts val="0"/>
              </a:spcBef>
              <a:spcAft>
                <a:spcPts val="0"/>
              </a:spcAft>
              <a:buClr>
                <a:schemeClr val="lt1"/>
              </a:buClr>
              <a:buSzPts val="5200"/>
              <a:buNone/>
              <a:defRPr sz="6933">
                <a:solidFill>
                  <a:schemeClr val="lt1"/>
                </a:solidFill>
              </a:defRPr>
            </a:lvl5pPr>
            <a:lvl6pPr lvl="5" algn="ctr" rtl="0">
              <a:spcBef>
                <a:spcPts val="0"/>
              </a:spcBef>
              <a:spcAft>
                <a:spcPts val="0"/>
              </a:spcAft>
              <a:buClr>
                <a:schemeClr val="lt1"/>
              </a:buClr>
              <a:buSzPts val="5200"/>
              <a:buNone/>
              <a:defRPr sz="6933">
                <a:solidFill>
                  <a:schemeClr val="lt1"/>
                </a:solidFill>
              </a:defRPr>
            </a:lvl6pPr>
            <a:lvl7pPr lvl="6" algn="ctr" rtl="0">
              <a:spcBef>
                <a:spcPts val="0"/>
              </a:spcBef>
              <a:spcAft>
                <a:spcPts val="0"/>
              </a:spcAft>
              <a:buClr>
                <a:schemeClr val="lt1"/>
              </a:buClr>
              <a:buSzPts val="5200"/>
              <a:buNone/>
              <a:defRPr sz="6933">
                <a:solidFill>
                  <a:schemeClr val="lt1"/>
                </a:solidFill>
              </a:defRPr>
            </a:lvl7pPr>
            <a:lvl8pPr lvl="7" algn="ctr" rtl="0">
              <a:spcBef>
                <a:spcPts val="0"/>
              </a:spcBef>
              <a:spcAft>
                <a:spcPts val="0"/>
              </a:spcAft>
              <a:buClr>
                <a:schemeClr val="lt1"/>
              </a:buClr>
              <a:buSzPts val="5200"/>
              <a:buNone/>
              <a:defRPr sz="6933">
                <a:solidFill>
                  <a:schemeClr val="lt1"/>
                </a:solidFill>
              </a:defRPr>
            </a:lvl8pPr>
            <a:lvl9pPr lvl="8" algn="ctr" rtl="0">
              <a:spcBef>
                <a:spcPts val="0"/>
              </a:spcBef>
              <a:spcAft>
                <a:spcPts val="0"/>
              </a:spcAft>
              <a:buClr>
                <a:schemeClr val="lt1"/>
              </a:buClr>
              <a:buSzPts val="5200"/>
              <a:buNone/>
              <a:defRPr sz="6933">
                <a:solidFill>
                  <a:schemeClr val="lt1"/>
                </a:solidFill>
              </a:defRPr>
            </a:lvl9pPr>
          </a:lstStyle>
          <a:p>
            <a:endParaRPr dirty="0"/>
          </a:p>
        </p:txBody>
      </p:sp>
      <p:sp>
        <p:nvSpPr>
          <p:cNvPr id="379" name="Google Shape;379;p38"/>
          <p:cNvSpPr/>
          <p:nvPr/>
        </p:nvSpPr>
        <p:spPr>
          <a:xfrm>
            <a:off x="11052362" y="17"/>
            <a:ext cx="1139649" cy="6857973"/>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rgbClr val="FECA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0" name="Google Shape;380;p38"/>
          <p:cNvSpPr/>
          <p:nvPr/>
        </p:nvSpPr>
        <p:spPr>
          <a:xfrm flipH="1">
            <a:off x="7" y="0"/>
            <a:ext cx="2391383" cy="1325661"/>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rgbClr val="ED6A3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149139548"/>
      </p:ext>
    </p:extLst>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2024/10/31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097758080"/>
      </p:ext>
    </p:extLst>
  </p:cSld>
  <p:clrMapOvr>
    <a:masterClrMapping/>
  </p:clrMapOvr>
  <mc:AlternateContent xmlns:mc="http://schemas.openxmlformats.org/markup-compatibility/2006" xmlns:p14="http://schemas.microsoft.com/office/powerpoint/2010/main">
    <mc:Choice Requires="p14">
      <p:transition spd="slow" p14:dur="1250" advClick="0">
        <p:random/>
      </p:transition>
    </mc:Choice>
    <mc:Fallback xmlns="">
      <p:transition spd="slow" advClick="0">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2024/10/31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761371088"/>
      </p:ext>
    </p:extLst>
  </p:cSld>
  <p:clrMapOvr>
    <a:masterClrMapping/>
  </p:clrMapOvr>
  <mc:AlternateContent xmlns:mc="http://schemas.openxmlformats.org/markup-compatibility/2006" xmlns:p14="http://schemas.microsoft.com/office/powerpoint/2010/main">
    <mc:Choice Requires="p14">
      <p:transition spd="slow" p14:dur="1250" advClick="0">
        <p:random/>
      </p:transition>
    </mc:Choice>
    <mc:Fallback xmlns="">
      <p:transition spd="slow" advClick="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2024/10/31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p:random/>
      </p:transition>
    </mc:Choice>
    <mc:Fallback xmlns="">
      <p:transition spd="slow" advClick="0">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5760151"/>
      </p:ext>
    </p:extLst>
  </p:cSld>
  <p:clrMapOvr>
    <a:masterClrMapping/>
  </p:clrMapOvr>
  <mc:AlternateContent xmlns:mc="http://schemas.openxmlformats.org/markup-compatibility/2006" xmlns:p14="http://schemas.microsoft.com/office/powerpoint/2010/main">
    <mc:Choice Requires="p14">
      <p:transition spd="slow" p14:dur="1250" advClick="0">
        <p:random/>
      </p:transition>
    </mc:Choice>
    <mc:Fallback xmlns="">
      <p:transition spd="slow" advClick="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2024/10/31</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p:random/>
      </p:transition>
    </mc:Choice>
    <mc:Fallback xmlns="">
      <p:transition spd="slow" advClick="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2024/10/31</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p:random/>
      </p:transition>
    </mc:Choice>
    <mc:Fallback xmlns="">
      <p:transition spd="slow" advClick="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2024/10/31</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
        <p:nvSpPr>
          <p:cNvPr id="11" name="TextBox 10"/>
          <p:cNvSpPr txBox="1"/>
          <p:nvPr userDrawn="1"/>
        </p:nvSpPr>
        <p:spPr>
          <a:xfrm>
            <a:off x="1348904" y="6695764"/>
            <a:ext cx="1440159"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black"/>
                </a:solidFill>
                <a:effectLst/>
                <a:uLnTx/>
                <a:uFillTx/>
                <a:hlinkClick r:id="rId10"/>
              </a:rPr>
              <a:t>行业</a:t>
            </a:r>
            <a:r>
              <a:rPr kumimoji="0" lang="en-US" altLang="zh-CN" sz="100" b="0" i="0" u="none" strike="noStrike" kern="0" cap="none" spc="0" normalizeH="0" baseline="0" noProof="0" dirty="0">
                <a:ln>
                  <a:noFill/>
                </a:ln>
                <a:solidFill>
                  <a:prstClr val="black"/>
                </a:solidFill>
                <a:effectLst/>
                <a:uLnTx/>
                <a:uFillTx/>
                <a:hlinkClick r:id="rId10"/>
              </a:rPr>
              <a:t>PPT</a:t>
            </a:r>
            <a:r>
              <a:rPr kumimoji="0" lang="zh-CN" altLang="en-US" sz="100" b="0" i="0" u="none" strike="noStrike" kern="0" cap="none" spc="0" normalizeH="0" baseline="0" noProof="0" dirty="0">
                <a:ln>
                  <a:noFill/>
                </a:ln>
                <a:solidFill>
                  <a:prstClr val="black"/>
                </a:solidFill>
                <a:effectLst/>
                <a:uLnTx/>
                <a:uFillTx/>
                <a:hlinkClick r:id="rId10"/>
              </a:rPr>
              <a:t>模板</a:t>
            </a:r>
            <a:r>
              <a:rPr kumimoji="0" lang="en-US" altLang="zh-CN" sz="100" b="0" i="0" u="none" strike="noStrike" kern="0" cap="none" spc="0" normalizeH="0" baseline="0" noProof="0" dirty="0">
                <a:ln>
                  <a:noFill/>
                </a:ln>
                <a:solidFill>
                  <a:prstClr val="black"/>
                </a:solidFill>
                <a:effectLst/>
                <a:uLnTx/>
                <a:uFillTx/>
              </a:rPr>
              <a:t>http://www.1ppt.com/hangye/</a:t>
            </a:r>
          </a:p>
        </p:txBody>
      </p:sp>
    </p:spTree>
    <p:extLst>
      <p:ext uri="{BB962C8B-B14F-4D97-AF65-F5344CB8AC3E}">
        <p14:creationId xmlns:p14="http://schemas.microsoft.com/office/powerpoint/2010/main" val="2127446815"/>
      </p:ext>
    </p:extLst>
  </p:cSld>
  <p:clrMapOvr>
    <a:masterClrMapping/>
  </p:clrMapOvr>
  <mc:AlternateContent xmlns:mc="http://schemas.openxmlformats.org/markup-compatibility/2006" xmlns:p14="http://schemas.microsoft.com/office/powerpoint/2010/main">
    <mc:Choice Requires="p14">
      <p:transition spd="slow" p14:dur="1250" advClick="0">
        <p:random/>
      </p:transition>
    </mc:Choice>
    <mc:Fallback xmlns="">
      <p:transition spd="slow" advClick="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2024/10/31</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p:random/>
      </p:transition>
    </mc:Choice>
    <mc:Fallback xmlns="">
      <p:transition spd="slow" advClick="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2024/10/31</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p:random/>
      </p:transition>
    </mc:Choice>
    <mc:Fallback xmlns="">
      <p:transition spd="slow" advClick="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2024/10/31</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spd="slow" p14:dur="1250" advClick="0">
        <p:random/>
      </p:transition>
    </mc:Choice>
    <mc:Fallback xmlns="">
      <p:transition spd="slow" advClick="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tags" Target="../tags/tag7.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5"/>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6"/>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7"/>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2024/10/31</a:t>
            </a:fld>
            <a:endParaRPr lang="zh-CN" altLang="en-US"/>
          </a:p>
        </p:txBody>
      </p:sp>
      <p:sp>
        <p:nvSpPr>
          <p:cNvPr id="5" name="页脚占位符 4"/>
          <p:cNvSpPr>
            <a:spLocks noGrp="1"/>
          </p:cNvSpPr>
          <p:nvPr>
            <p:ph type="ftr" sz="quarter" idx="3"/>
            <p:custDataLst>
              <p:tags r:id="rId18"/>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9"/>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Tree>
    <p:custDataLst>
      <p:tags r:id="rId14"/>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72"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slow" p14:dur="1250" advClick="0">
        <p:random/>
      </p:transition>
    </mc:Choice>
    <mc:Fallback xmlns="">
      <p:transition spd="slow" advClick="0">
        <p:random/>
      </p:transition>
    </mc:Fallback>
  </mc:AlternateConten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494ED1-02D7-4220-AD05-9CCE43D622EF}" type="datetimeFigureOut">
              <a:rPr lang="zh-CN" altLang="en-US" smtClean="0"/>
              <a:t>2024/10/31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BD6781-2994-405C-A6F3-05E2E2B6087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8" r:id="rId12"/>
    <p:sldLayoutId id="2147483679" r:id="rId13"/>
    <p:sldLayoutId id="2147483680" r:id="rId14"/>
    <p:sldLayoutId id="2147483681" r:id="rId15"/>
  </p:sldLayoutIdLst>
  <mc:AlternateContent xmlns:mc="http://schemas.openxmlformats.org/markup-compatibility/2006" xmlns:p14="http://schemas.microsoft.com/office/powerpoint/2010/main">
    <mc:Choice Requires="p14">
      <p:transition spd="slow" p14:dur="1250" advClick="0">
        <p:random/>
      </p:transition>
    </mc:Choice>
    <mc:Fallback xmlns="">
      <p:transition spd="slow" advClick="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411575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Lst>
  <mc:AlternateContent xmlns:mc="http://schemas.openxmlformats.org/markup-compatibility/2006" xmlns:p14="http://schemas.microsoft.com/office/powerpoint/2010/main">
    <mc:Choice Requires="p14">
      <p:transition spd="slow" p14:dur="1250" advClick="0">
        <p:random/>
      </p:transition>
    </mc:Choice>
    <mc:Fallback xmlns="">
      <p:transition spd="slow" advClick="0">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9.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9.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19.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103.xml"/><Relationship Id="rId7" Type="http://schemas.openxmlformats.org/officeDocument/2006/relationships/notesSlide" Target="../notesSlides/notesSlide5.xml"/><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slideLayout" Target="../slideLayouts/slideLayout2.xml"/><Relationship Id="rId5" Type="http://schemas.openxmlformats.org/officeDocument/2006/relationships/tags" Target="../tags/tag105.xml"/><Relationship Id="rId4" Type="http://schemas.openxmlformats.org/officeDocument/2006/relationships/tags" Target="../tags/tag10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9.xml"/><Relationship Id="rId1" Type="http://schemas.openxmlformats.org/officeDocument/2006/relationships/tags" Target="../tags/tag106.xml"/><Relationship Id="rId5" Type="http://schemas.openxmlformats.org/officeDocument/2006/relationships/image" Target="../media/image32.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24.xml"/><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35.jpeg"/><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9.xml"/><Relationship Id="rId1" Type="http://schemas.openxmlformats.org/officeDocument/2006/relationships/tags" Target="../tags/tag107.xml"/><Relationship Id="rId5" Type="http://schemas.openxmlformats.org/officeDocument/2006/relationships/image" Target="../media/image38.pn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110.xml"/><Relationship Id="rId7" Type="http://schemas.openxmlformats.org/officeDocument/2006/relationships/notesSlide" Target="../notesSlides/notesSlide9.xml"/><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slideLayout" Target="../slideLayouts/slideLayout2.xml"/><Relationship Id="rId5" Type="http://schemas.openxmlformats.org/officeDocument/2006/relationships/tags" Target="../tags/tag112.xml"/><Relationship Id="rId4" Type="http://schemas.openxmlformats.org/officeDocument/2006/relationships/tags" Target="../tags/tag111.xml"/></Relationships>
</file>

<file path=ppt/slides/_rels/slide19.xml.rels><?xml version="1.0" encoding="UTF-8" standalone="yes"?>
<Relationships xmlns="http://schemas.openxmlformats.org/package/2006/relationships"><Relationship Id="rId3" Type="http://schemas.openxmlformats.org/officeDocument/2006/relationships/tags" Target="../tags/tag115.xml"/><Relationship Id="rId7" Type="http://schemas.openxmlformats.org/officeDocument/2006/relationships/image" Target="../media/image39.png"/><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notesSlide" Target="../notesSlides/notesSlide10.xml"/><Relationship Id="rId5" Type="http://schemas.openxmlformats.org/officeDocument/2006/relationships/slideLayout" Target="../slideLayouts/slideLayout19.xml"/><Relationship Id="rId4" Type="http://schemas.openxmlformats.org/officeDocument/2006/relationships/tags" Target="../tags/tag11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9.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24.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9.xml"/><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19.xml"/><Relationship Id="rId5" Type="http://schemas.openxmlformats.org/officeDocument/2006/relationships/image" Target="../media/image45.png"/><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24.xm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119.xml"/><Relationship Id="rId7" Type="http://schemas.openxmlformats.org/officeDocument/2006/relationships/notesSlide" Target="../notesSlides/notesSlide16.xml"/><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slideLayout" Target="../slideLayouts/slideLayout2.xml"/><Relationship Id="rId5" Type="http://schemas.openxmlformats.org/officeDocument/2006/relationships/tags" Target="../tags/tag121.xml"/><Relationship Id="rId4" Type="http://schemas.openxmlformats.org/officeDocument/2006/relationships/tags" Target="../tags/tag120.xml"/></Relationships>
</file>

<file path=ppt/slides/_rels/slide2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image" Target="../media/image9.pn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24.xml"/><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3.xml"/><Relationship Id="rId1" Type="http://schemas.openxmlformats.org/officeDocument/2006/relationships/tags" Target="../tags/tag122.xml"/><Relationship Id="rId5" Type="http://schemas.openxmlformats.org/officeDocument/2006/relationships/image" Target="../media/image9.png"/><Relationship Id="rId4" Type="http://schemas.openxmlformats.org/officeDocument/2006/relationships/notesSlide" Target="../notesSlides/notesSlide20.xml"/></Relationships>
</file>

<file path=ppt/slides/_rels/slide33.xml.rels><?xml version="1.0" encoding="UTF-8" standalone="yes"?>
<Relationships xmlns="http://schemas.openxmlformats.org/package/2006/relationships"><Relationship Id="rId8" Type="http://schemas.openxmlformats.org/officeDocument/2006/relationships/tags" Target="../tags/tag131.xml"/><Relationship Id="rId13" Type="http://schemas.openxmlformats.org/officeDocument/2006/relationships/tags" Target="../tags/tag136.xml"/><Relationship Id="rId18" Type="http://schemas.openxmlformats.org/officeDocument/2006/relationships/tags" Target="../tags/tag141.xml"/><Relationship Id="rId26" Type="http://schemas.openxmlformats.org/officeDocument/2006/relationships/tags" Target="../tags/tag149.xml"/><Relationship Id="rId3" Type="http://schemas.openxmlformats.org/officeDocument/2006/relationships/tags" Target="../tags/tag126.xml"/><Relationship Id="rId21" Type="http://schemas.openxmlformats.org/officeDocument/2006/relationships/tags" Target="../tags/tag144.xml"/><Relationship Id="rId7" Type="http://schemas.openxmlformats.org/officeDocument/2006/relationships/tags" Target="../tags/tag130.xml"/><Relationship Id="rId12" Type="http://schemas.openxmlformats.org/officeDocument/2006/relationships/tags" Target="../tags/tag135.xml"/><Relationship Id="rId17" Type="http://schemas.openxmlformats.org/officeDocument/2006/relationships/tags" Target="../tags/tag140.xml"/><Relationship Id="rId25" Type="http://schemas.openxmlformats.org/officeDocument/2006/relationships/tags" Target="../tags/tag148.xml"/><Relationship Id="rId2" Type="http://schemas.openxmlformats.org/officeDocument/2006/relationships/tags" Target="../tags/tag125.xml"/><Relationship Id="rId16" Type="http://schemas.openxmlformats.org/officeDocument/2006/relationships/tags" Target="../tags/tag139.xml"/><Relationship Id="rId20" Type="http://schemas.openxmlformats.org/officeDocument/2006/relationships/tags" Target="../tags/tag143.xml"/><Relationship Id="rId29" Type="http://schemas.openxmlformats.org/officeDocument/2006/relationships/image" Target="../media/image1.png"/><Relationship Id="rId1" Type="http://schemas.openxmlformats.org/officeDocument/2006/relationships/tags" Target="../tags/tag124.xml"/><Relationship Id="rId6" Type="http://schemas.openxmlformats.org/officeDocument/2006/relationships/tags" Target="../tags/tag129.xml"/><Relationship Id="rId11" Type="http://schemas.openxmlformats.org/officeDocument/2006/relationships/tags" Target="../tags/tag134.xml"/><Relationship Id="rId24" Type="http://schemas.openxmlformats.org/officeDocument/2006/relationships/tags" Target="../tags/tag147.xml"/><Relationship Id="rId5" Type="http://schemas.openxmlformats.org/officeDocument/2006/relationships/tags" Target="../tags/tag128.xml"/><Relationship Id="rId15" Type="http://schemas.openxmlformats.org/officeDocument/2006/relationships/tags" Target="../tags/tag138.xml"/><Relationship Id="rId23" Type="http://schemas.openxmlformats.org/officeDocument/2006/relationships/tags" Target="../tags/tag146.xml"/><Relationship Id="rId28" Type="http://schemas.openxmlformats.org/officeDocument/2006/relationships/notesSlide" Target="../notesSlides/notesSlide21.xml"/><Relationship Id="rId10" Type="http://schemas.openxmlformats.org/officeDocument/2006/relationships/tags" Target="../tags/tag133.xml"/><Relationship Id="rId19" Type="http://schemas.openxmlformats.org/officeDocument/2006/relationships/tags" Target="../tags/tag142.xml"/><Relationship Id="rId4" Type="http://schemas.openxmlformats.org/officeDocument/2006/relationships/tags" Target="../tags/tag127.xml"/><Relationship Id="rId9" Type="http://schemas.openxmlformats.org/officeDocument/2006/relationships/tags" Target="../tags/tag132.xml"/><Relationship Id="rId14" Type="http://schemas.openxmlformats.org/officeDocument/2006/relationships/tags" Target="../tags/tag137.xml"/><Relationship Id="rId22" Type="http://schemas.openxmlformats.org/officeDocument/2006/relationships/tags" Target="../tags/tag145.xml"/><Relationship Id="rId27" Type="http://schemas.openxmlformats.org/officeDocument/2006/relationships/slideLayout" Target="../slideLayouts/slideLayout13.xml"/><Relationship Id="rId30" Type="http://schemas.openxmlformats.org/officeDocument/2006/relationships/image" Target="../media/image2.png"/></Relationships>
</file>

<file path=ppt/slides/_rels/slide34.xml.rels><?xml version="1.0" encoding="UTF-8" standalone="yes"?>
<Relationships xmlns="http://schemas.openxmlformats.org/package/2006/relationships"><Relationship Id="rId8" Type="http://schemas.openxmlformats.org/officeDocument/2006/relationships/tags" Target="../tags/tag157.xml"/><Relationship Id="rId13" Type="http://schemas.openxmlformats.org/officeDocument/2006/relationships/slideLayout" Target="../slideLayouts/slideLayout13.xml"/><Relationship Id="rId3" Type="http://schemas.openxmlformats.org/officeDocument/2006/relationships/tags" Target="../tags/tag152.xml"/><Relationship Id="rId7" Type="http://schemas.openxmlformats.org/officeDocument/2006/relationships/tags" Target="../tags/tag156.xml"/><Relationship Id="rId12" Type="http://schemas.openxmlformats.org/officeDocument/2006/relationships/tags" Target="../tags/tag161.xml"/><Relationship Id="rId2" Type="http://schemas.openxmlformats.org/officeDocument/2006/relationships/tags" Target="../tags/tag151.xml"/><Relationship Id="rId16" Type="http://schemas.openxmlformats.org/officeDocument/2006/relationships/image" Target="../media/image2.png"/><Relationship Id="rId1" Type="http://schemas.openxmlformats.org/officeDocument/2006/relationships/tags" Target="../tags/tag150.xml"/><Relationship Id="rId6" Type="http://schemas.openxmlformats.org/officeDocument/2006/relationships/tags" Target="../tags/tag155.xml"/><Relationship Id="rId11" Type="http://schemas.openxmlformats.org/officeDocument/2006/relationships/tags" Target="../tags/tag160.xml"/><Relationship Id="rId5" Type="http://schemas.openxmlformats.org/officeDocument/2006/relationships/tags" Target="../tags/tag154.xml"/><Relationship Id="rId15" Type="http://schemas.openxmlformats.org/officeDocument/2006/relationships/image" Target="../media/image1.png"/><Relationship Id="rId10" Type="http://schemas.openxmlformats.org/officeDocument/2006/relationships/tags" Target="../tags/tag159.xml"/><Relationship Id="rId4" Type="http://schemas.openxmlformats.org/officeDocument/2006/relationships/tags" Target="../tags/tag153.xml"/><Relationship Id="rId9" Type="http://schemas.openxmlformats.org/officeDocument/2006/relationships/tags" Target="../tags/tag158.xml"/><Relationship Id="rId14" Type="http://schemas.openxmlformats.org/officeDocument/2006/relationships/notesSlide" Target="../notesSlides/notesSlide22.xml"/></Relationships>
</file>

<file path=ppt/slides/_rels/slide35.xml.rels><?xml version="1.0" encoding="UTF-8" standalone="yes"?>
<Relationships xmlns="http://schemas.openxmlformats.org/package/2006/relationships"><Relationship Id="rId8" Type="http://schemas.openxmlformats.org/officeDocument/2006/relationships/tags" Target="../tags/tag169.xml"/><Relationship Id="rId13" Type="http://schemas.openxmlformats.org/officeDocument/2006/relationships/tags" Target="../tags/tag174.xml"/><Relationship Id="rId18" Type="http://schemas.openxmlformats.org/officeDocument/2006/relationships/notesSlide" Target="../notesSlides/notesSlide23.xml"/><Relationship Id="rId3" Type="http://schemas.openxmlformats.org/officeDocument/2006/relationships/tags" Target="../tags/tag164.xml"/><Relationship Id="rId7" Type="http://schemas.openxmlformats.org/officeDocument/2006/relationships/tags" Target="../tags/tag168.xml"/><Relationship Id="rId12" Type="http://schemas.openxmlformats.org/officeDocument/2006/relationships/tags" Target="../tags/tag173.xml"/><Relationship Id="rId17" Type="http://schemas.openxmlformats.org/officeDocument/2006/relationships/slideLayout" Target="../slideLayouts/slideLayout13.xml"/><Relationship Id="rId2" Type="http://schemas.openxmlformats.org/officeDocument/2006/relationships/tags" Target="../tags/tag163.xml"/><Relationship Id="rId16" Type="http://schemas.openxmlformats.org/officeDocument/2006/relationships/tags" Target="../tags/tag177.xml"/><Relationship Id="rId20" Type="http://schemas.openxmlformats.org/officeDocument/2006/relationships/image" Target="../media/image2.png"/><Relationship Id="rId1" Type="http://schemas.openxmlformats.org/officeDocument/2006/relationships/tags" Target="../tags/tag162.xml"/><Relationship Id="rId6" Type="http://schemas.openxmlformats.org/officeDocument/2006/relationships/tags" Target="../tags/tag167.xml"/><Relationship Id="rId11" Type="http://schemas.openxmlformats.org/officeDocument/2006/relationships/tags" Target="../tags/tag172.xml"/><Relationship Id="rId5" Type="http://schemas.openxmlformats.org/officeDocument/2006/relationships/tags" Target="../tags/tag166.xml"/><Relationship Id="rId15" Type="http://schemas.openxmlformats.org/officeDocument/2006/relationships/tags" Target="../tags/tag176.xml"/><Relationship Id="rId10" Type="http://schemas.openxmlformats.org/officeDocument/2006/relationships/tags" Target="../tags/tag171.xml"/><Relationship Id="rId19" Type="http://schemas.openxmlformats.org/officeDocument/2006/relationships/image" Target="../media/image1.png"/><Relationship Id="rId4" Type="http://schemas.openxmlformats.org/officeDocument/2006/relationships/tags" Target="../tags/tag165.xml"/><Relationship Id="rId9" Type="http://schemas.openxmlformats.org/officeDocument/2006/relationships/tags" Target="../tags/tag170.xml"/><Relationship Id="rId14" Type="http://schemas.openxmlformats.org/officeDocument/2006/relationships/tags" Target="../tags/tag175.xml"/></Relationships>
</file>

<file path=ppt/slides/_rels/slide36.xml.rels><?xml version="1.0" encoding="UTF-8" standalone="yes"?>
<Relationships xmlns="http://schemas.openxmlformats.org/package/2006/relationships"><Relationship Id="rId8" Type="http://schemas.openxmlformats.org/officeDocument/2006/relationships/tags" Target="../tags/tag185.xml"/><Relationship Id="rId3" Type="http://schemas.openxmlformats.org/officeDocument/2006/relationships/tags" Target="../tags/tag180.xml"/><Relationship Id="rId7" Type="http://schemas.openxmlformats.org/officeDocument/2006/relationships/tags" Target="../tags/tag184.xml"/><Relationship Id="rId12" Type="http://schemas.openxmlformats.org/officeDocument/2006/relationships/image" Target="../media/image2.png"/><Relationship Id="rId2" Type="http://schemas.openxmlformats.org/officeDocument/2006/relationships/tags" Target="../tags/tag179.xml"/><Relationship Id="rId1" Type="http://schemas.openxmlformats.org/officeDocument/2006/relationships/tags" Target="../tags/tag178.xml"/><Relationship Id="rId6" Type="http://schemas.openxmlformats.org/officeDocument/2006/relationships/tags" Target="../tags/tag183.xml"/><Relationship Id="rId11" Type="http://schemas.openxmlformats.org/officeDocument/2006/relationships/image" Target="../media/image1.png"/><Relationship Id="rId5" Type="http://schemas.openxmlformats.org/officeDocument/2006/relationships/tags" Target="../tags/tag182.xml"/><Relationship Id="rId10" Type="http://schemas.openxmlformats.org/officeDocument/2006/relationships/notesSlide" Target="../notesSlides/notesSlide24.xml"/><Relationship Id="rId4" Type="http://schemas.openxmlformats.org/officeDocument/2006/relationships/tags" Target="../tags/tag181.xml"/><Relationship Id="rId9"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8" Type="http://schemas.openxmlformats.org/officeDocument/2006/relationships/tags" Target="../tags/tag193.xml"/><Relationship Id="rId13" Type="http://schemas.openxmlformats.org/officeDocument/2006/relationships/image" Target="../media/image2.png"/><Relationship Id="rId3" Type="http://schemas.openxmlformats.org/officeDocument/2006/relationships/tags" Target="../tags/tag188.xml"/><Relationship Id="rId7" Type="http://schemas.openxmlformats.org/officeDocument/2006/relationships/tags" Target="../tags/tag192.xml"/><Relationship Id="rId12" Type="http://schemas.openxmlformats.org/officeDocument/2006/relationships/image" Target="../media/image1.png"/><Relationship Id="rId2" Type="http://schemas.openxmlformats.org/officeDocument/2006/relationships/tags" Target="../tags/tag187.xml"/><Relationship Id="rId1" Type="http://schemas.openxmlformats.org/officeDocument/2006/relationships/tags" Target="../tags/tag186.xml"/><Relationship Id="rId6" Type="http://schemas.openxmlformats.org/officeDocument/2006/relationships/tags" Target="../tags/tag191.xml"/><Relationship Id="rId11" Type="http://schemas.openxmlformats.org/officeDocument/2006/relationships/notesSlide" Target="../notesSlides/notesSlide25.xml"/><Relationship Id="rId5" Type="http://schemas.openxmlformats.org/officeDocument/2006/relationships/tags" Target="../tags/tag190.xml"/><Relationship Id="rId10" Type="http://schemas.openxmlformats.org/officeDocument/2006/relationships/slideLayout" Target="../slideLayouts/slideLayout13.xml"/><Relationship Id="rId4" Type="http://schemas.openxmlformats.org/officeDocument/2006/relationships/tags" Target="../tags/tag189.xml"/><Relationship Id="rId9" Type="http://schemas.openxmlformats.org/officeDocument/2006/relationships/tags" Target="../tags/tag194.xml"/></Relationships>
</file>

<file path=ppt/slides/_rels/slide38.xml.rels><?xml version="1.0" encoding="UTF-8" standalone="yes"?>
<Relationships xmlns="http://schemas.openxmlformats.org/package/2006/relationships"><Relationship Id="rId8" Type="http://schemas.openxmlformats.org/officeDocument/2006/relationships/tags" Target="../tags/tag202.xml"/><Relationship Id="rId13" Type="http://schemas.openxmlformats.org/officeDocument/2006/relationships/image" Target="../media/image2.png"/><Relationship Id="rId3" Type="http://schemas.openxmlformats.org/officeDocument/2006/relationships/tags" Target="../tags/tag197.xml"/><Relationship Id="rId7" Type="http://schemas.openxmlformats.org/officeDocument/2006/relationships/tags" Target="../tags/tag201.xml"/><Relationship Id="rId12" Type="http://schemas.openxmlformats.org/officeDocument/2006/relationships/image" Target="../media/image1.png"/><Relationship Id="rId2" Type="http://schemas.openxmlformats.org/officeDocument/2006/relationships/tags" Target="../tags/tag196.xml"/><Relationship Id="rId1" Type="http://schemas.openxmlformats.org/officeDocument/2006/relationships/tags" Target="../tags/tag195.xml"/><Relationship Id="rId6" Type="http://schemas.openxmlformats.org/officeDocument/2006/relationships/tags" Target="../tags/tag200.xml"/><Relationship Id="rId11" Type="http://schemas.openxmlformats.org/officeDocument/2006/relationships/notesSlide" Target="../notesSlides/notesSlide26.xml"/><Relationship Id="rId5" Type="http://schemas.openxmlformats.org/officeDocument/2006/relationships/tags" Target="../tags/tag199.xml"/><Relationship Id="rId10" Type="http://schemas.openxmlformats.org/officeDocument/2006/relationships/slideLayout" Target="../slideLayouts/slideLayout13.xml"/><Relationship Id="rId4" Type="http://schemas.openxmlformats.org/officeDocument/2006/relationships/tags" Target="../tags/tag198.xml"/><Relationship Id="rId9" Type="http://schemas.openxmlformats.org/officeDocument/2006/relationships/tags" Target="../tags/tag203.xml"/></Relationships>
</file>

<file path=ppt/slides/_rels/slide39.xml.rels><?xml version="1.0" encoding="UTF-8" standalone="yes"?>
<Relationships xmlns="http://schemas.openxmlformats.org/package/2006/relationships"><Relationship Id="rId8" Type="http://schemas.openxmlformats.org/officeDocument/2006/relationships/tags" Target="../tags/tag211.xml"/><Relationship Id="rId13" Type="http://schemas.openxmlformats.org/officeDocument/2006/relationships/slideLayout" Target="../slideLayouts/slideLayout13.xml"/><Relationship Id="rId3" Type="http://schemas.openxmlformats.org/officeDocument/2006/relationships/tags" Target="../tags/tag206.xml"/><Relationship Id="rId7" Type="http://schemas.openxmlformats.org/officeDocument/2006/relationships/tags" Target="../tags/tag210.xml"/><Relationship Id="rId12" Type="http://schemas.openxmlformats.org/officeDocument/2006/relationships/tags" Target="../tags/tag215.xml"/><Relationship Id="rId2" Type="http://schemas.openxmlformats.org/officeDocument/2006/relationships/tags" Target="../tags/tag205.xml"/><Relationship Id="rId16" Type="http://schemas.openxmlformats.org/officeDocument/2006/relationships/image" Target="../media/image2.png"/><Relationship Id="rId1" Type="http://schemas.openxmlformats.org/officeDocument/2006/relationships/tags" Target="../tags/tag204.xml"/><Relationship Id="rId6" Type="http://schemas.openxmlformats.org/officeDocument/2006/relationships/tags" Target="../tags/tag209.xml"/><Relationship Id="rId11" Type="http://schemas.openxmlformats.org/officeDocument/2006/relationships/tags" Target="../tags/tag214.xml"/><Relationship Id="rId5" Type="http://schemas.openxmlformats.org/officeDocument/2006/relationships/tags" Target="../tags/tag208.xml"/><Relationship Id="rId15" Type="http://schemas.openxmlformats.org/officeDocument/2006/relationships/image" Target="../media/image1.png"/><Relationship Id="rId10" Type="http://schemas.openxmlformats.org/officeDocument/2006/relationships/tags" Target="../tags/tag213.xml"/><Relationship Id="rId4" Type="http://schemas.openxmlformats.org/officeDocument/2006/relationships/tags" Target="../tags/tag207.xml"/><Relationship Id="rId9" Type="http://schemas.openxmlformats.org/officeDocument/2006/relationships/tags" Target="../tags/tag212.xml"/><Relationship Id="rId14" Type="http://schemas.openxmlformats.org/officeDocument/2006/relationships/notesSlide" Target="../notesSlides/notesSlide27.xml"/></Relationships>
</file>

<file path=ppt/slides/_rels/slide4.xml.rels><?xml version="1.0" encoding="UTF-8" standalone="yes"?>
<Relationships xmlns="http://schemas.openxmlformats.org/package/2006/relationships"><Relationship Id="rId8" Type="http://schemas.openxmlformats.org/officeDocument/2006/relationships/tags" Target="../tags/tag82.xml"/><Relationship Id="rId13" Type="http://schemas.openxmlformats.org/officeDocument/2006/relationships/tags" Target="../tags/tag87.xml"/><Relationship Id="rId18" Type="http://schemas.openxmlformats.org/officeDocument/2006/relationships/tags" Target="../tags/tag92.xml"/><Relationship Id="rId3" Type="http://schemas.openxmlformats.org/officeDocument/2006/relationships/tags" Target="../tags/tag77.xml"/><Relationship Id="rId21" Type="http://schemas.openxmlformats.org/officeDocument/2006/relationships/image" Target="../media/image1.png"/><Relationship Id="rId7" Type="http://schemas.openxmlformats.org/officeDocument/2006/relationships/tags" Target="../tags/tag81.xml"/><Relationship Id="rId12" Type="http://schemas.openxmlformats.org/officeDocument/2006/relationships/tags" Target="../tags/tag86.xml"/><Relationship Id="rId17" Type="http://schemas.openxmlformats.org/officeDocument/2006/relationships/tags" Target="../tags/tag91.xml"/><Relationship Id="rId2" Type="http://schemas.openxmlformats.org/officeDocument/2006/relationships/tags" Target="../tags/tag76.xml"/><Relationship Id="rId16" Type="http://schemas.openxmlformats.org/officeDocument/2006/relationships/tags" Target="../tags/tag90.xml"/><Relationship Id="rId20" Type="http://schemas.openxmlformats.org/officeDocument/2006/relationships/notesSlide" Target="../notesSlides/notesSlide2.xml"/><Relationship Id="rId1" Type="http://schemas.openxmlformats.org/officeDocument/2006/relationships/tags" Target="../tags/tag75.xml"/><Relationship Id="rId6" Type="http://schemas.openxmlformats.org/officeDocument/2006/relationships/tags" Target="../tags/tag80.xml"/><Relationship Id="rId11" Type="http://schemas.openxmlformats.org/officeDocument/2006/relationships/tags" Target="../tags/tag85.xml"/><Relationship Id="rId5" Type="http://schemas.openxmlformats.org/officeDocument/2006/relationships/tags" Target="../tags/tag79.xml"/><Relationship Id="rId15" Type="http://schemas.openxmlformats.org/officeDocument/2006/relationships/tags" Target="../tags/tag89.xml"/><Relationship Id="rId10" Type="http://schemas.openxmlformats.org/officeDocument/2006/relationships/tags" Target="../tags/tag84.xml"/><Relationship Id="rId19" Type="http://schemas.openxmlformats.org/officeDocument/2006/relationships/slideLayout" Target="../slideLayouts/slideLayout2.xml"/><Relationship Id="rId4" Type="http://schemas.openxmlformats.org/officeDocument/2006/relationships/tags" Target="../tags/tag78.xml"/><Relationship Id="rId9" Type="http://schemas.openxmlformats.org/officeDocument/2006/relationships/tags" Target="../tags/tag83.xml"/><Relationship Id="rId14" Type="http://schemas.openxmlformats.org/officeDocument/2006/relationships/tags" Target="../tags/tag88.xml"/><Relationship Id="rId22" Type="http://schemas.openxmlformats.org/officeDocument/2006/relationships/image" Target="../media/image2.png"/></Relationships>
</file>

<file path=ppt/slides/_rels/slide40.xml.rels><?xml version="1.0" encoding="UTF-8" standalone="yes"?>
<Relationships xmlns="http://schemas.openxmlformats.org/package/2006/relationships"><Relationship Id="rId8" Type="http://schemas.openxmlformats.org/officeDocument/2006/relationships/tags" Target="../tags/tag223.xml"/><Relationship Id="rId13" Type="http://schemas.openxmlformats.org/officeDocument/2006/relationships/slideLayout" Target="../slideLayouts/slideLayout13.xml"/><Relationship Id="rId3" Type="http://schemas.openxmlformats.org/officeDocument/2006/relationships/tags" Target="../tags/tag218.xml"/><Relationship Id="rId7" Type="http://schemas.openxmlformats.org/officeDocument/2006/relationships/tags" Target="../tags/tag222.xml"/><Relationship Id="rId12" Type="http://schemas.openxmlformats.org/officeDocument/2006/relationships/tags" Target="../tags/tag227.xml"/><Relationship Id="rId2" Type="http://schemas.openxmlformats.org/officeDocument/2006/relationships/tags" Target="../tags/tag217.xml"/><Relationship Id="rId16" Type="http://schemas.openxmlformats.org/officeDocument/2006/relationships/image" Target="../media/image2.png"/><Relationship Id="rId1" Type="http://schemas.openxmlformats.org/officeDocument/2006/relationships/tags" Target="../tags/tag216.xml"/><Relationship Id="rId6" Type="http://schemas.openxmlformats.org/officeDocument/2006/relationships/tags" Target="../tags/tag221.xml"/><Relationship Id="rId11" Type="http://schemas.openxmlformats.org/officeDocument/2006/relationships/tags" Target="../tags/tag226.xml"/><Relationship Id="rId5" Type="http://schemas.openxmlformats.org/officeDocument/2006/relationships/tags" Target="../tags/tag220.xml"/><Relationship Id="rId15" Type="http://schemas.openxmlformats.org/officeDocument/2006/relationships/image" Target="../media/image1.png"/><Relationship Id="rId10" Type="http://schemas.openxmlformats.org/officeDocument/2006/relationships/tags" Target="../tags/tag225.xml"/><Relationship Id="rId4" Type="http://schemas.openxmlformats.org/officeDocument/2006/relationships/tags" Target="../tags/tag219.xml"/><Relationship Id="rId9" Type="http://schemas.openxmlformats.org/officeDocument/2006/relationships/tags" Target="../tags/tag224.xml"/><Relationship Id="rId14" Type="http://schemas.openxmlformats.org/officeDocument/2006/relationships/notesSlide" Target="../notesSlides/notesSlide28.xml"/></Relationships>
</file>

<file path=ppt/slides/_rels/slide41.xml.rels><?xml version="1.0" encoding="UTF-8" standalone="yes"?>
<Relationships xmlns="http://schemas.openxmlformats.org/package/2006/relationships"><Relationship Id="rId13" Type="http://schemas.openxmlformats.org/officeDocument/2006/relationships/tags" Target="../tags/tag240.xml"/><Relationship Id="rId18" Type="http://schemas.openxmlformats.org/officeDocument/2006/relationships/tags" Target="../tags/tag245.xml"/><Relationship Id="rId26" Type="http://schemas.openxmlformats.org/officeDocument/2006/relationships/tags" Target="../tags/tag253.xml"/><Relationship Id="rId39" Type="http://schemas.openxmlformats.org/officeDocument/2006/relationships/tags" Target="../tags/tag266.xml"/><Relationship Id="rId21" Type="http://schemas.openxmlformats.org/officeDocument/2006/relationships/tags" Target="../tags/tag248.xml"/><Relationship Id="rId34" Type="http://schemas.openxmlformats.org/officeDocument/2006/relationships/tags" Target="../tags/tag261.xml"/><Relationship Id="rId42" Type="http://schemas.openxmlformats.org/officeDocument/2006/relationships/tags" Target="../tags/tag269.xml"/><Relationship Id="rId47" Type="http://schemas.openxmlformats.org/officeDocument/2006/relationships/tags" Target="../tags/tag274.xml"/><Relationship Id="rId50" Type="http://schemas.openxmlformats.org/officeDocument/2006/relationships/tags" Target="../tags/tag277.xml"/><Relationship Id="rId55" Type="http://schemas.openxmlformats.org/officeDocument/2006/relationships/slideLayout" Target="../slideLayouts/slideLayout2.xml"/><Relationship Id="rId7" Type="http://schemas.openxmlformats.org/officeDocument/2006/relationships/tags" Target="../tags/tag234.xml"/><Relationship Id="rId2" Type="http://schemas.openxmlformats.org/officeDocument/2006/relationships/tags" Target="../tags/tag229.xml"/><Relationship Id="rId16" Type="http://schemas.openxmlformats.org/officeDocument/2006/relationships/tags" Target="../tags/tag243.xml"/><Relationship Id="rId29" Type="http://schemas.openxmlformats.org/officeDocument/2006/relationships/tags" Target="../tags/tag256.xml"/><Relationship Id="rId11" Type="http://schemas.openxmlformats.org/officeDocument/2006/relationships/tags" Target="../tags/tag238.xml"/><Relationship Id="rId24" Type="http://schemas.openxmlformats.org/officeDocument/2006/relationships/tags" Target="../tags/tag251.xml"/><Relationship Id="rId32" Type="http://schemas.openxmlformats.org/officeDocument/2006/relationships/tags" Target="../tags/tag259.xml"/><Relationship Id="rId37" Type="http://schemas.openxmlformats.org/officeDocument/2006/relationships/tags" Target="../tags/tag264.xml"/><Relationship Id="rId40" Type="http://schemas.openxmlformats.org/officeDocument/2006/relationships/tags" Target="../tags/tag267.xml"/><Relationship Id="rId45" Type="http://schemas.openxmlformats.org/officeDocument/2006/relationships/tags" Target="../tags/tag272.xml"/><Relationship Id="rId53" Type="http://schemas.openxmlformats.org/officeDocument/2006/relationships/tags" Target="../tags/tag280.xml"/><Relationship Id="rId58" Type="http://schemas.openxmlformats.org/officeDocument/2006/relationships/image" Target="../media/image2.png"/><Relationship Id="rId5" Type="http://schemas.openxmlformats.org/officeDocument/2006/relationships/tags" Target="../tags/tag232.xml"/><Relationship Id="rId19" Type="http://schemas.openxmlformats.org/officeDocument/2006/relationships/tags" Target="../tags/tag246.xml"/><Relationship Id="rId4" Type="http://schemas.openxmlformats.org/officeDocument/2006/relationships/tags" Target="../tags/tag231.xml"/><Relationship Id="rId9" Type="http://schemas.openxmlformats.org/officeDocument/2006/relationships/tags" Target="../tags/tag236.xml"/><Relationship Id="rId14" Type="http://schemas.openxmlformats.org/officeDocument/2006/relationships/tags" Target="../tags/tag241.xml"/><Relationship Id="rId22" Type="http://schemas.openxmlformats.org/officeDocument/2006/relationships/tags" Target="../tags/tag249.xml"/><Relationship Id="rId27" Type="http://schemas.openxmlformats.org/officeDocument/2006/relationships/tags" Target="../tags/tag254.xml"/><Relationship Id="rId30" Type="http://schemas.openxmlformats.org/officeDocument/2006/relationships/tags" Target="../tags/tag257.xml"/><Relationship Id="rId35" Type="http://schemas.openxmlformats.org/officeDocument/2006/relationships/tags" Target="../tags/tag262.xml"/><Relationship Id="rId43" Type="http://schemas.openxmlformats.org/officeDocument/2006/relationships/tags" Target="../tags/tag270.xml"/><Relationship Id="rId48" Type="http://schemas.openxmlformats.org/officeDocument/2006/relationships/tags" Target="../tags/tag275.xml"/><Relationship Id="rId56" Type="http://schemas.openxmlformats.org/officeDocument/2006/relationships/notesSlide" Target="../notesSlides/notesSlide29.xml"/><Relationship Id="rId8" Type="http://schemas.openxmlformats.org/officeDocument/2006/relationships/tags" Target="../tags/tag235.xml"/><Relationship Id="rId51" Type="http://schemas.openxmlformats.org/officeDocument/2006/relationships/tags" Target="../tags/tag278.xml"/><Relationship Id="rId3" Type="http://schemas.openxmlformats.org/officeDocument/2006/relationships/tags" Target="../tags/tag230.xml"/><Relationship Id="rId12" Type="http://schemas.openxmlformats.org/officeDocument/2006/relationships/tags" Target="../tags/tag239.xml"/><Relationship Id="rId17" Type="http://schemas.openxmlformats.org/officeDocument/2006/relationships/tags" Target="../tags/tag244.xml"/><Relationship Id="rId25" Type="http://schemas.openxmlformats.org/officeDocument/2006/relationships/tags" Target="../tags/tag252.xml"/><Relationship Id="rId33" Type="http://schemas.openxmlformats.org/officeDocument/2006/relationships/tags" Target="../tags/tag260.xml"/><Relationship Id="rId38" Type="http://schemas.openxmlformats.org/officeDocument/2006/relationships/tags" Target="../tags/tag265.xml"/><Relationship Id="rId46" Type="http://schemas.openxmlformats.org/officeDocument/2006/relationships/tags" Target="../tags/tag273.xml"/><Relationship Id="rId20" Type="http://schemas.openxmlformats.org/officeDocument/2006/relationships/tags" Target="../tags/tag247.xml"/><Relationship Id="rId41" Type="http://schemas.openxmlformats.org/officeDocument/2006/relationships/tags" Target="../tags/tag268.xml"/><Relationship Id="rId54" Type="http://schemas.openxmlformats.org/officeDocument/2006/relationships/tags" Target="../tags/tag281.xml"/><Relationship Id="rId1" Type="http://schemas.openxmlformats.org/officeDocument/2006/relationships/tags" Target="../tags/tag228.xml"/><Relationship Id="rId6" Type="http://schemas.openxmlformats.org/officeDocument/2006/relationships/tags" Target="../tags/tag233.xml"/><Relationship Id="rId15" Type="http://schemas.openxmlformats.org/officeDocument/2006/relationships/tags" Target="../tags/tag242.xml"/><Relationship Id="rId23" Type="http://schemas.openxmlformats.org/officeDocument/2006/relationships/tags" Target="../tags/tag250.xml"/><Relationship Id="rId28" Type="http://schemas.openxmlformats.org/officeDocument/2006/relationships/tags" Target="../tags/tag255.xml"/><Relationship Id="rId36" Type="http://schemas.openxmlformats.org/officeDocument/2006/relationships/tags" Target="../tags/tag263.xml"/><Relationship Id="rId49" Type="http://schemas.openxmlformats.org/officeDocument/2006/relationships/tags" Target="../tags/tag276.xml"/><Relationship Id="rId57" Type="http://schemas.openxmlformats.org/officeDocument/2006/relationships/image" Target="../media/image1.png"/><Relationship Id="rId10" Type="http://schemas.openxmlformats.org/officeDocument/2006/relationships/tags" Target="../tags/tag237.xml"/><Relationship Id="rId31" Type="http://schemas.openxmlformats.org/officeDocument/2006/relationships/tags" Target="../tags/tag258.xml"/><Relationship Id="rId44" Type="http://schemas.openxmlformats.org/officeDocument/2006/relationships/tags" Target="../tags/tag271.xml"/><Relationship Id="rId52" Type="http://schemas.openxmlformats.org/officeDocument/2006/relationships/tags" Target="../tags/tag279.xml"/></Relationships>
</file>

<file path=ppt/slides/_rels/slide42.xml.rels><?xml version="1.0" encoding="UTF-8" standalone="yes"?>
<Relationships xmlns="http://schemas.openxmlformats.org/package/2006/relationships"><Relationship Id="rId3" Type="http://schemas.openxmlformats.org/officeDocument/2006/relationships/tags" Target="../tags/tag284.xml"/><Relationship Id="rId2" Type="http://schemas.openxmlformats.org/officeDocument/2006/relationships/tags" Target="../tags/tag283.xml"/><Relationship Id="rId1" Type="http://schemas.openxmlformats.org/officeDocument/2006/relationships/tags" Target="../tags/tag282.xml"/><Relationship Id="rId6" Type="http://schemas.openxmlformats.org/officeDocument/2006/relationships/image" Target="../media/image9.png"/><Relationship Id="rId5" Type="http://schemas.openxmlformats.org/officeDocument/2006/relationships/notesSlide" Target="../notesSlides/notesSlide30.xml"/><Relationship Id="rId4"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95.xml"/><Relationship Id="rId7" Type="http://schemas.openxmlformats.org/officeDocument/2006/relationships/notesSlide" Target="../notesSlides/notesSlide3.xm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slideLayout" Target="../slideLayouts/slideLayout2.xml"/><Relationship Id="rId5" Type="http://schemas.openxmlformats.org/officeDocument/2006/relationships/tags" Target="../tags/tag97.xml"/><Relationship Id="rId4" Type="http://schemas.openxmlformats.org/officeDocument/2006/relationships/tags" Target="../tags/tag96.xml"/></Relationships>
</file>

<file path=ppt/slides/_rels/slide6.xml.rels><?xml version="1.0" encoding="UTF-8" standalone="yes"?>
<Relationships xmlns="http://schemas.openxmlformats.org/package/2006/relationships"><Relationship Id="rId3" Type="http://schemas.openxmlformats.org/officeDocument/2006/relationships/tags" Target="../tags/tag100.xml"/><Relationship Id="rId7" Type="http://schemas.openxmlformats.org/officeDocument/2006/relationships/image" Target="../media/image11.png"/><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image" Target="../media/image10.jpg"/><Relationship Id="rId5" Type="http://schemas.openxmlformats.org/officeDocument/2006/relationships/notesSlide" Target="../notesSlides/notesSlide4.xml"/><Relationship Id="rId4"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9.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peech Bubble: Oval 2">
            <a:extLst>
              <a:ext uri="{FF2B5EF4-FFF2-40B4-BE49-F238E27FC236}">
                <a16:creationId xmlns:a16="http://schemas.microsoft.com/office/drawing/2014/main" id="{4F563367-4C1B-CE3B-510B-FA3D85A2DD2B}"/>
              </a:ext>
            </a:extLst>
          </p:cNvPr>
          <p:cNvSpPr/>
          <p:nvPr/>
        </p:nvSpPr>
        <p:spPr>
          <a:xfrm>
            <a:off x="1719291" y="98558"/>
            <a:ext cx="8059861" cy="5448071"/>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rgbClr val="FF0000"/>
                </a:solidFill>
              </a:rPr>
              <a:t>Cái</a:t>
            </a:r>
            <a:r>
              <a:rPr lang="en-US" sz="4000" dirty="0">
                <a:solidFill>
                  <a:srgbClr val="FF0000"/>
                </a:solidFill>
              </a:rPr>
              <a:t> </a:t>
            </a:r>
            <a:r>
              <a:rPr lang="en-US" sz="4000" dirty="0" err="1">
                <a:solidFill>
                  <a:srgbClr val="FF0000"/>
                </a:solidFill>
              </a:rPr>
              <a:t>gì</a:t>
            </a:r>
            <a:r>
              <a:rPr lang="en-US" sz="4000" dirty="0">
                <a:solidFill>
                  <a:srgbClr val="FF0000"/>
                </a:solidFill>
              </a:rPr>
              <a:t> </a:t>
            </a:r>
            <a:r>
              <a:rPr lang="en-US" sz="4000" dirty="0" err="1">
                <a:solidFill>
                  <a:srgbClr val="FF0000"/>
                </a:solidFill>
              </a:rPr>
              <a:t>rất</a:t>
            </a:r>
            <a:r>
              <a:rPr lang="en-US" sz="4000" dirty="0">
                <a:solidFill>
                  <a:srgbClr val="FF0000"/>
                </a:solidFill>
              </a:rPr>
              <a:t> </a:t>
            </a:r>
            <a:r>
              <a:rPr lang="en-US" sz="4000" dirty="0" err="1">
                <a:solidFill>
                  <a:srgbClr val="FF0000"/>
                </a:solidFill>
              </a:rPr>
              <a:t>nhỏ</a:t>
            </a:r>
            <a:r>
              <a:rPr lang="en-US" sz="4000" dirty="0">
                <a:solidFill>
                  <a:srgbClr val="FF0000"/>
                </a:solidFill>
              </a:rPr>
              <a:t> , </a:t>
            </a:r>
            <a:r>
              <a:rPr lang="en-US" sz="4000" dirty="0" err="1">
                <a:solidFill>
                  <a:srgbClr val="FF0000"/>
                </a:solidFill>
              </a:rPr>
              <a:t>không</a:t>
            </a:r>
            <a:r>
              <a:rPr lang="en-US" sz="4000" dirty="0">
                <a:solidFill>
                  <a:srgbClr val="FF0000"/>
                </a:solidFill>
              </a:rPr>
              <a:t> </a:t>
            </a:r>
            <a:r>
              <a:rPr lang="en-US" sz="4000" dirty="0" err="1">
                <a:solidFill>
                  <a:srgbClr val="FF0000"/>
                </a:solidFill>
              </a:rPr>
              <a:t>thể</a:t>
            </a:r>
            <a:r>
              <a:rPr lang="en-US" sz="4000" dirty="0">
                <a:solidFill>
                  <a:srgbClr val="FF0000"/>
                </a:solidFill>
              </a:rPr>
              <a:t> </a:t>
            </a:r>
            <a:r>
              <a:rPr lang="en-US" sz="4000" dirty="0" err="1">
                <a:solidFill>
                  <a:srgbClr val="FF0000"/>
                </a:solidFill>
              </a:rPr>
              <a:t>nhìn</a:t>
            </a:r>
            <a:r>
              <a:rPr lang="en-US" sz="4000" dirty="0">
                <a:solidFill>
                  <a:srgbClr val="FF0000"/>
                </a:solidFill>
              </a:rPr>
              <a:t> </a:t>
            </a:r>
            <a:r>
              <a:rPr lang="en-US" sz="4000" dirty="0" err="1">
                <a:solidFill>
                  <a:srgbClr val="FF0000"/>
                </a:solidFill>
              </a:rPr>
              <a:t>thấy</a:t>
            </a:r>
            <a:r>
              <a:rPr lang="en-US" sz="4000" dirty="0">
                <a:solidFill>
                  <a:srgbClr val="FF0000"/>
                </a:solidFill>
              </a:rPr>
              <a:t> </a:t>
            </a:r>
            <a:r>
              <a:rPr lang="en-US" sz="4000" dirty="0" err="1">
                <a:solidFill>
                  <a:srgbClr val="FF0000"/>
                </a:solidFill>
              </a:rPr>
              <a:t>được</a:t>
            </a:r>
            <a:r>
              <a:rPr lang="en-US" sz="4000" dirty="0">
                <a:solidFill>
                  <a:srgbClr val="FF0000"/>
                </a:solidFill>
              </a:rPr>
              <a:t>, </a:t>
            </a:r>
            <a:r>
              <a:rPr lang="en-US" sz="4000" dirty="0" err="1">
                <a:solidFill>
                  <a:srgbClr val="FF0000"/>
                </a:solidFill>
              </a:rPr>
              <a:t>nhưng</a:t>
            </a:r>
            <a:r>
              <a:rPr lang="en-US" sz="4000" dirty="0">
                <a:solidFill>
                  <a:srgbClr val="FF0000"/>
                </a:solidFill>
              </a:rPr>
              <a:t> </a:t>
            </a:r>
            <a:r>
              <a:rPr lang="en-US" sz="4000" dirty="0" err="1">
                <a:solidFill>
                  <a:srgbClr val="FF0000"/>
                </a:solidFill>
              </a:rPr>
              <a:t>lại</a:t>
            </a:r>
            <a:r>
              <a:rPr lang="en-US" sz="4000" dirty="0">
                <a:solidFill>
                  <a:srgbClr val="FF0000"/>
                </a:solidFill>
              </a:rPr>
              <a:t> </a:t>
            </a:r>
            <a:r>
              <a:rPr lang="en-US" sz="4000" dirty="0" err="1">
                <a:solidFill>
                  <a:srgbClr val="FF0000"/>
                </a:solidFill>
              </a:rPr>
              <a:t>tạo</a:t>
            </a:r>
            <a:r>
              <a:rPr lang="en-US" sz="4000" dirty="0">
                <a:solidFill>
                  <a:srgbClr val="FF0000"/>
                </a:solidFill>
              </a:rPr>
              <a:t> </a:t>
            </a:r>
            <a:r>
              <a:rPr lang="en-US" sz="4000" dirty="0" err="1">
                <a:solidFill>
                  <a:srgbClr val="FF0000"/>
                </a:solidFill>
              </a:rPr>
              <a:t>nên</a:t>
            </a:r>
            <a:r>
              <a:rPr lang="en-US" sz="4000" dirty="0">
                <a:solidFill>
                  <a:srgbClr val="FF0000"/>
                </a:solidFill>
              </a:rPr>
              <a:t> </a:t>
            </a:r>
            <a:r>
              <a:rPr lang="en-US" sz="4000" dirty="0" err="1">
                <a:solidFill>
                  <a:srgbClr val="FF0000"/>
                </a:solidFill>
              </a:rPr>
              <a:t>mọi</a:t>
            </a:r>
            <a:r>
              <a:rPr lang="en-US" sz="4000" dirty="0">
                <a:solidFill>
                  <a:srgbClr val="FF0000"/>
                </a:solidFill>
              </a:rPr>
              <a:t> </a:t>
            </a:r>
            <a:r>
              <a:rPr lang="en-US" sz="4000" dirty="0" err="1">
                <a:solidFill>
                  <a:srgbClr val="FF0000"/>
                </a:solidFill>
              </a:rPr>
              <a:t>thứ</a:t>
            </a:r>
            <a:r>
              <a:rPr lang="en-US" sz="4000" dirty="0">
                <a:solidFill>
                  <a:srgbClr val="FF0000"/>
                </a:solidFill>
              </a:rPr>
              <a:t>?</a:t>
            </a:r>
          </a:p>
          <a:p>
            <a:pPr algn="ctr"/>
            <a:endParaRPr lang="en-US" dirty="0"/>
          </a:p>
        </p:txBody>
      </p:sp>
    </p:spTree>
    <p:extLst>
      <p:ext uri="{BB962C8B-B14F-4D97-AF65-F5344CB8AC3E}">
        <p14:creationId xmlns:p14="http://schemas.microsoft.com/office/powerpoint/2010/main" val="3102361083"/>
      </p:ext>
    </p:extLst>
  </p:cSld>
  <p:clrMapOvr>
    <a:masterClrMapping/>
  </p:clrMapOvr>
  <mc:AlternateContent xmlns:mc="http://schemas.openxmlformats.org/markup-compatibility/2006" xmlns:p14="http://schemas.microsoft.com/office/powerpoint/2010/main">
    <mc:Choice Requires="p14">
      <p:transition spd="slow" p14:dur="1250" advClick="0">
        <p:random/>
      </p:transition>
    </mc:Choice>
    <mc:Fallback xmlns="">
      <p:transition spd="slow" advClick="0">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42E63D-A0C5-0D31-C748-FFC4F1FFF000}"/>
              </a:ext>
            </a:extLst>
          </p:cNvPr>
          <p:cNvPicPr>
            <a:picLocks noChangeAspect="1"/>
          </p:cNvPicPr>
          <p:nvPr/>
        </p:nvPicPr>
        <p:blipFill>
          <a:blip r:embed="rId2"/>
          <a:stretch>
            <a:fillRect/>
          </a:stretch>
        </p:blipFill>
        <p:spPr>
          <a:xfrm>
            <a:off x="1950306" y="1931543"/>
            <a:ext cx="2257442" cy="2085990"/>
          </a:xfrm>
          <a:prstGeom prst="rect">
            <a:avLst/>
          </a:prstGeom>
        </p:spPr>
      </p:pic>
      <p:pic>
        <p:nvPicPr>
          <p:cNvPr id="5" name="Picture 4">
            <a:extLst>
              <a:ext uri="{FF2B5EF4-FFF2-40B4-BE49-F238E27FC236}">
                <a16:creationId xmlns:a16="http://schemas.microsoft.com/office/drawing/2014/main" id="{38E2DC65-D8DA-9D30-4705-1617C9DDBE23}"/>
              </a:ext>
            </a:extLst>
          </p:cNvPr>
          <p:cNvPicPr>
            <a:picLocks noChangeAspect="1"/>
          </p:cNvPicPr>
          <p:nvPr/>
        </p:nvPicPr>
        <p:blipFill>
          <a:blip r:embed="rId3"/>
          <a:stretch>
            <a:fillRect/>
          </a:stretch>
        </p:blipFill>
        <p:spPr>
          <a:xfrm>
            <a:off x="5393379" y="1766058"/>
            <a:ext cx="2500331" cy="533404"/>
          </a:xfrm>
          <a:prstGeom prst="rect">
            <a:avLst/>
          </a:prstGeom>
        </p:spPr>
      </p:pic>
      <p:pic>
        <p:nvPicPr>
          <p:cNvPr id="7" name="Picture 6">
            <a:extLst>
              <a:ext uri="{FF2B5EF4-FFF2-40B4-BE49-F238E27FC236}">
                <a16:creationId xmlns:a16="http://schemas.microsoft.com/office/drawing/2014/main" id="{E417909A-09E7-35A8-3DB6-BF0216EDB440}"/>
              </a:ext>
            </a:extLst>
          </p:cNvPr>
          <p:cNvPicPr>
            <a:picLocks noChangeAspect="1"/>
          </p:cNvPicPr>
          <p:nvPr/>
        </p:nvPicPr>
        <p:blipFill>
          <a:blip r:embed="rId4"/>
          <a:stretch>
            <a:fillRect/>
          </a:stretch>
        </p:blipFill>
        <p:spPr>
          <a:xfrm>
            <a:off x="5333648" y="2435206"/>
            <a:ext cx="4012944" cy="1582327"/>
          </a:xfrm>
          <a:prstGeom prst="rect">
            <a:avLst/>
          </a:prstGeom>
        </p:spPr>
      </p:pic>
    </p:spTree>
    <p:extLst>
      <p:ext uri="{BB962C8B-B14F-4D97-AF65-F5344CB8AC3E}">
        <p14:creationId xmlns:p14="http://schemas.microsoft.com/office/powerpoint/2010/main" val="2895150995"/>
      </p:ext>
    </p:extLst>
  </p:cSld>
  <p:clrMapOvr>
    <a:masterClrMapping/>
  </p:clrMapOvr>
  <mc:AlternateContent xmlns:mc="http://schemas.openxmlformats.org/markup-compatibility/2006" xmlns:p14="http://schemas.microsoft.com/office/powerpoint/2010/main">
    <mc:Choice Requires="p14">
      <p:transition spd="slow" p14:dur="125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382D2E-7FAC-22EE-20E6-45B55A2019FE}"/>
              </a:ext>
            </a:extLst>
          </p:cNvPr>
          <p:cNvPicPr>
            <a:picLocks noChangeAspect="1"/>
          </p:cNvPicPr>
          <p:nvPr/>
        </p:nvPicPr>
        <p:blipFill>
          <a:blip r:embed="rId2"/>
          <a:stretch>
            <a:fillRect/>
          </a:stretch>
        </p:blipFill>
        <p:spPr>
          <a:xfrm>
            <a:off x="917145" y="866939"/>
            <a:ext cx="2839013" cy="2878267"/>
          </a:xfrm>
          <a:prstGeom prst="rect">
            <a:avLst/>
          </a:prstGeom>
        </p:spPr>
      </p:pic>
      <p:pic>
        <p:nvPicPr>
          <p:cNvPr id="5" name="Picture 4">
            <a:extLst>
              <a:ext uri="{FF2B5EF4-FFF2-40B4-BE49-F238E27FC236}">
                <a16:creationId xmlns:a16="http://schemas.microsoft.com/office/drawing/2014/main" id="{413D81B2-8CC1-E1C4-299A-687E2789960B}"/>
              </a:ext>
            </a:extLst>
          </p:cNvPr>
          <p:cNvPicPr>
            <a:picLocks noChangeAspect="1"/>
          </p:cNvPicPr>
          <p:nvPr/>
        </p:nvPicPr>
        <p:blipFill>
          <a:blip r:embed="rId3"/>
          <a:stretch>
            <a:fillRect/>
          </a:stretch>
        </p:blipFill>
        <p:spPr>
          <a:xfrm>
            <a:off x="4531896" y="866939"/>
            <a:ext cx="2531433" cy="2818038"/>
          </a:xfrm>
          <a:prstGeom prst="rect">
            <a:avLst/>
          </a:prstGeom>
        </p:spPr>
      </p:pic>
      <p:pic>
        <p:nvPicPr>
          <p:cNvPr id="7" name="Picture 6">
            <a:extLst>
              <a:ext uri="{FF2B5EF4-FFF2-40B4-BE49-F238E27FC236}">
                <a16:creationId xmlns:a16="http://schemas.microsoft.com/office/drawing/2014/main" id="{685381EC-C05C-3445-338E-D6D49DB62AE5}"/>
              </a:ext>
            </a:extLst>
          </p:cNvPr>
          <p:cNvPicPr>
            <a:picLocks noChangeAspect="1"/>
          </p:cNvPicPr>
          <p:nvPr/>
        </p:nvPicPr>
        <p:blipFill>
          <a:blip r:embed="rId4"/>
          <a:stretch>
            <a:fillRect/>
          </a:stretch>
        </p:blipFill>
        <p:spPr>
          <a:xfrm>
            <a:off x="8350878" y="866939"/>
            <a:ext cx="2660250" cy="2741382"/>
          </a:xfrm>
          <a:prstGeom prst="rect">
            <a:avLst/>
          </a:prstGeom>
        </p:spPr>
      </p:pic>
    </p:spTree>
    <p:extLst>
      <p:ext uri="{BB962C8B-B14F-4D97-AF65-F5344CB8AC3E}">
        <p14:creationId xmlns:p14="http://schemas.microsoft.com/office/powerpoint/2010/main" val="1853737739"/>
      </p:ext>
    </p:extLst>
  </p:cSld>
  <p:clrMapOvr>
    <a:masterClrMapping/>
  </p:clrMapOvr>
  <mc:AlternateContent xmlns:mc="http://schemas.openxmlformats.org/markup-compatibility/2006" xmlns:p14="http://schemas.microsoft.com/office/powerpoint/2010/main">
    <mc:Choice Requires="p14">
      <p:transition spd="slow" p14:dur="1250" advClick="0">
        <p:random/>
      </p:transition>
    </mc:Choice>
    <mc:Fallback xmlns="">
      <p:transition spd="slow" advClick="0">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694CE2-D659-B8C0-1613-622B84393273}"/>
              </a:ext>
            </a:extLst>
          </p:cNvPr>
          <p:cNvPicPr>
            <a:picLocks noChangeAspect="1"/>
          </p:cNvPicPr>
          <p:nvPr/>
        </p:nvPicPr>
        <p:blipFill>
          <a:blip r:embed="rId2"/>
          <a:stretch>
            <a:fillRect/>
          </a:stretch>
        </p:blipFill>
        <p:spPr>
          <a:xfrm>
            <a:off x="369768" y="578453"/>
            <a:ext cx="2538431" cy="1638312"/>
          </a:xfrm>
          <a:prstGeom prst="rect">
            <a:avLst/>
          </a:prstGeom>
        </p:spPr>
      </p:pic>
      <p:pic>
        <p:nvPicPr>
          <p:cNvPr id="5" name="Picture 4">
            <a:extLst>
              <a:ext uri="{FF2B5EF4-FFF2-40B4-BE49-F238E27FC236}">
                <a16:creationId xmlns:a16="http://schemas.microsoft.com/office/drawing/2014/main" id="{9E1F7C60-2859-D34A-EE78-AB496547DE80}"/>
              </a:ext>
            </a:extLst>
          </p:cNvPr>
          <p:cNvPicPr>
            <a:picLocks noChangeAspect="1"/>
          </p:cNvPicPr>
          <p:nvPr/>
        </p:nvPicPr>
        <p:blipFill>
          <a:blip r:embed="rId3"/>
          <a:stretch>
            <a:fillRect/>
          </a:stretch>
        </p:blipFill>
        <p:spPr>
          <a:xfrm>
            <a:off x="1051112" y="2461168"/>
            <a:ext cx="704855" cy="1300465"/>
          </a:xfrm>
          <a:prstGeom prst="rect">
            <a:avLst/>
          </a:prstGeom>
        </p:spPr>
      </p:pic>
      <p:pic>
        <p:nvPicPr>
          <p:cNvPr id="7" name="Picture 6">
            <a:extLst>
              <a:ext uri="{FF2B5EF4-FFF2-40B4-BE49-F238E27FC236}">
                <a16:creationId xmlns:a16="http://schemas.microsoft.com/office/drawing/2014/main" id="{E9FC9C5A-2F0C-5F1B-9811-2D6A7F3BCE1C}"/>
              </a:ext>
            </a:extLst>
          </p:cNvPr>
          <p:cNvPicPr>
            <a:picLocks noChangeAspect="1"/>
          </p:cNvPicPr>
          <p:nvPr/>
        </p:nvPicPr>
        <p:blipFill>
          <a:blip r:embed="rId4"/>
          <a:stretch>
            <a:fillRect/>
          </a:stretch>
        </p:blipFill>
        <p:spPr>
          <a:xfrm>
            <a:off x="274818" y="4283465"/>
            <a:ext cx="2257442" cy="1964022"/>
          </a:xfrm>
          <a:prstGeom prst="rect">
            <a:avLst/>
          </a:prstGeom>
        </p:spPr>
      </p:pic>
      <p:pic>
        <p:nvPicPr>
          <p:cNvPr id="9" name="Picture 8">
            <a:extLst>
              <a:ext uri="{FF2B5EF4-FFF2-40B4-BE49-F238E27FC236}">
                <a16:creationId xmlns:a16="http://schemas.microsoft.com/office/drawing/2014/main" id="{2AFA5839-0FDB-F5A3-5F56-856AB6DB6D96}"/>
              </a:ext>
            </a:extLst>
          </p:cNvPr>
          <p:cNvPicPr>
            <a:picLocks noChangeAspect="1"/>
          </p:cNvPicPr>
          <p:nvPr/>
        </p:nvPicPr>
        <p:blipFill>
          <a:blip r:embed="rId5"/>
          <a:stretch>
            <a:fillRect/>
          </a:stretch>
        </p:blipFill>
        <p:spPr>
          <a:xfrm>
            <a:off x="3833332" y="526065"/>
            <a:ext cx="2652732" cy="1743088"/>
          </a:xfrm>
          <a:prstGeom prst="rect">
            <a:avLst/>
          </a:prstGeom>
        </p:spPr>
      </p:pic>
      <p:pic>
        <p:nvPicPr>
          <p:cNvPr id="11" name="Picture 10">
            <a:extLst>
              <a:ext uri="{FF2B5EF4-FFF2-40B4-BE49-F238E27FC236}">
                <a16:creationId xmlns:a16="http://schemas.microsoft.com/office/drawing/2014/main" id="{71AD024C-A5CA-1347-D3FB-1C6A4B443250}"/>
              </a:ext>
            </a:extLst>
          </p:cNvPr>
          <p:cNvPicPr>
            <a:picLocks noChangeAspect="1"/>
          </p:cNvPicPr>
          <p:nvPr/>
        </p:nvPicPr>
        <p:blipFill>
          <a:blip r:embed="rId6"/>
          <a:stretch>
            <a:fillRect/>
          </a:stretch>
        </p:blipFill>
        <p:spPr>
          <a:xfrm>
            <a:off x="4663737" y="2544274"/>
            <a:ext cx="707197" cy="1298561"/>
          </a:xfrm>
          <a:prstGeom prst="rect">
            <a:avLst/>
          </a:prstGeom>
        </p:spPr>
      </p:pic>
      <p:pic>
        <p:nvPicPr>
          <p:cNvPr id="13" name="Picture 12">
            <a:extLst>
              <a:ext uri="{FF2B5EF4-FFF2-40B4-BE49-F238E27FC236}">
                <a16:creationId xmlns:a16="http://schemas.microsoft.com/office/drawing/2014/main" id="{6D7F0665-86D8-BEFE-EC66-FB1D7EE3F12B}"/>
              </a:ext>
            </a:extLst>
          </p:cNvPr>
          <p:cNvPicPr>
            <a:picLocks noChangeAspect="1"/>
          </p:cNvPicPr>
          <p:nvPr/>
        </p:nvPicPr>
        <p:blipFill>
          <a:blip r:embed="rId6"/>
          <a:stretch>
            <a:fillRect/>
          </a:stretch>
        </p:blipFill>
        <p:spPr>
          <a:xfrm>
            <a:off x="8803177" y="2461168"/>
            <a:ext cx="707197" cy="1298561"/>
          </a:xfrm>
          <a:prstGeom prst="rect">
            <a:avLst/>
          </a:prstGeom>
        </p:spPr>
      </p:pic>
      <p:pic>
        <p:nvPicPr>
          <p:cNvPr id="15" name="Picture 14">
            <a:extLst>
              <a:ext uri="{FF2B5EF4-FFF2-40B4-BE49-F238E27FC236}">
                <a16:creationId xmlns:a16="http://schemas.microsoft.com/office/drawing/2014/main" id="{2BFA6F24-7B0C-223B-8168-0E9466980B9C}"/>
              </a:ext>
            </a:extLst>
          </p:cNvPr>
          <p:cNvPicPr>
            <a:picLocks noChangeAspect="1"/>
          </p:cNvPicPr>
          <p:nvPr/>
        </p:nvPicPr>
        <p:blipFill>
          <a:blip r:embed="rId7"/>
          <a:stretch>
            <a:fillRect/>
          </a:stretch>
        </p:blipFill>
        <p:spPr>
          <a:xfrm>
            <a:off x="3657631" y="4209645"/>
            <a:ext cx="2719407" cy="2122290"/>
          </a:xfrm>
          <a:prstGeom prst="rect">
            <a:avLst/>
          </a:prstGeom>
        </p:spPr>
      </p:pic>
      <p:pic>
        <p:nvPicPr>
          <p:cNvPr id="17" name="Picture 16">
            <a:extLst>
              <a:ext uri="{FF2B5EF4-FFF2-40B4-BE49-F238E27FC236}">
                <a16:creationId xmlns:a16="http://schemas.microsoft.com/office/drawing/2014/main" id="{FF63D4A5-3A85-33C3-CE35-1EE15202FEBB}"/>
              </a:ext>
            </a:extLst>
          </p:cNvPr>
          <p:cNvPicPr>
            <a:picLocks noChangeAspect="1"/>
          </p:cNvPicPr>
          <p:nvPr/>
        </p:nvPicPr>
        <p:blipFill>
          <a:blip r:embed="rId8"/>
          <a:stretch>
            <a:fillRect/>
          </a:stretch>
        </p:blipFill>
        <p:spPr>
          <a:xfrm>
            <a:off x="7802350" y="4209645"/>
            <a:ext cx="2424130" cy="2037842"/>
          </a:xfrm>
          <a:prstGeom prst="rect">
            <a:avLst/>
          </a:prstGeom>
        </p:spPr>
      </p:pic>
      <p:pic>
        <p:nvPicPr>
          <p:cNvPr id="21" name="Picture 20">
            <a:extLst>
              <a:ext uri="{FF2B5EF4-FFF2-40B4-BE49-F238E27FC236}">
                <a16:creationId xmlns:a16="http://schemas.microsoft.com/office/drawing/2014/main" id="{215E9312-A7E0-952C-1A61-7B1AA3BB5F08}"/>
              </a:ext>
            </a:extLst>
          </p:cNvPr>
          <p:cNvPicPr>
            <a:picLocks noChangeAspect="1"/>
          </p:cNvPicPr>
          <p:nvPr/>
        </p:nvPicPr>
        <p:blipFill>
          <a:blip r:embed="rId9"/>
          <a:stretch>
            <a:fillRect/>
          </a:stretch>
        </p:blipFill>
        <p:spPr>
          <a:xfrm>
            <a:off x="7802350" y="410659"/>
            <a:ext cx="2643207" cy="1915614"/>
          </a:xfrm>
          <a:prstGeom prst="rect">
            <a:avLst/>
          </a:prstGeom>
        </p:spPr>
      </p:pic>
    </p:spTree>
    <p:extLst>
      <p:ext uri="{BB962C8B-B14F-4D97-AF65-F5344CB8AC3E}">
        <p14:creationId xmlns:p14="http://schemas.microsoft.com/office/powerpoint/2010/main" val="3121378804"/>
      </p:ext>
    </p:extLst>
  </p:cSld>
  <p:clrMapOvr>
    <a:masterClrMapping/>
  </p:clrMapOvr>
  <mc:AlternateContent xmlns:mc="http://schemas.openxmlformats.org/markup-compatibility/2006" xmlns:p14="http://schemas.microsoft.com/office/powerpoint/2010/main">
    <mc:Choice Requires="p14">
      <p:transition spd="slow" p14:dur="125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1000"/>
                                        <p:tgtEl>
                                          <p:spTgt spid="13"/>
                                        </p:tgtEl>
                                      </p:cBhvr>
                                    </p:animEffect>
                                    <p:anim calcmode="lin" valueType="num">
                                      <p:cBhvr>
                                        <p:cTn id="57" dur="1000" fill="hold"/>
                                        <p:tgtEl>
                                          <p:spTgt spid="13"/>
                                        </p:tgtEl>
                                        <p:attrNameLst>
                                          <p:attrName>ppt_x</p:attrName>
                                        </p:attrNameLst>
                                      </p:cBhvr>
                                      <p:tavLst>
                                        <p:tav tm="0">
                                          <p:val>
                                            <p:strVal val="#ppt_x"/>
                                          </p:val>
                                        </p:tav>
                                        <p:tav tm="100000">
                                          <p:val>
                                            <p:strVal val="#ppt_x"/>
                                          </p:val>
                                        </p:tav>
                                      </p:tavLst>
                                    </p:anim>
                                    <p:anim calcmode="lin" valueType="num">
                                      <p:cBhvr>
                                        <p:cTn id="5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8"/>
          <a:stretch>
            <a:fillRect/>
          </a:stretch>
        </a:blipFill>
        <a:effectLst/>
      </p:bgPr>
    </p:bg>
    <p:spTree>
      <p:nvGrpSpPr>
        <p:cNvPr id="1" name=""/>
        <p:cNvGrpSpPr/>
        <p:nvPr/>
      </p:nvGrpSpPr>
      <p:grpSpPr>
        <a:xfrm>
          <a:off x="0" y="0"/>
          <a:ext cx="0" cy="0"/>
          <a:chOff x="0" y="0"/>
          <a:chExt cx="0" cy="0"/>
        </a:xfrm>
      </p:grpSpPr>
      <p:grpSp>
        <p:nvGrpSpPr>
          <p:cNvPr id="8" name="PA-组合 3">
            <a:extLst>
              <a:ext uri="{FF2B5EF4-FFF2-40B4-BE49-F238E27FC236}">
                <a16:creationId xmlns:a16="http://schemas.microsoft.com/office/drawing/2014/main" id="{9E6F3C82-FCBC-4723-9755-3378173747A9}"/>
              </a:ext>
            </a:extLst>
          </p:cNvPr>
          <p:cNvGrpSpPr/>
          <p:nvPr>
            <p:custDataLst>
              <p:tags r:id="rId2"/>
            </p:custDataLst>
          </p:nvPr>
        </p:nvGrpSpPr>
        <p:grpSpPr>
          <a:xfrm>
            <a:off x="1150055" y="1231015"/>
            <a:ext cx="10950795" cy="3785652"/>
            <a:chOff x="1149970" y="1374475"/>
            <a:chExt cx="10950984" cy="3785387"/>
          </a:xfrm>
        </p:grpSpPr>
        <p:sp>
          <p:nvSpPr>
            <p:cNvPr id="10" name="PA-文本框 11">
              <a:extLst>
                <a:ext uri="{FF2B5EF4-FFF2-40B4-BE49-F238E27FC236}">
                  <a16:creationId xmlns:a16="http://schemas.microsoft.com/office/drawing/2014/main" id="{25B215BC-3FAF-4150-9A6A-87F109CAC9F4}"/>
                </a:ext>
              </a:extLst>
            </p:cNvPr>
            <p:cNvSpPr txBox="1"/>
            <p:nvPr>
              <p:custDataLst>
                <p:tags r:id="rId3"/>
              </p:custDataLst>
            </p:nvPr>
          </p:nvSpPr>
          <p:spPr>
            <a:xfrm>
              <a:off x="3088097" y="1374475"/>
              <a:ext cx="9012857" cy="3785387"/>
            </a:xfrm>
            <a:prstGeom prst="rect">
              <a:avLst/>
            </a:prstGeom>
            <a:noFill/>
          </p:spPr>
          <p:txBody>
            <a:bodyPr wrap="square" rtlCol="0">
              <a:spAutoFit/>
            </a:bodyPr>
            <a:lstStyle/>
            <a:p>
              <a:pPr algn="ctr"/>
              <a:r>
                <a:rPr lang="vi-VN" altLang="zh-CN" sz="8000" b="1" dirty="0">
                  <a:solidFill>
                    <a:schemeClr val="accent5">
                      <a:lumMod val="75000"/>
                    </a:schemeClr>
                  </a:solidFill>
                  <a:latin typeface="Arial" panose="020B0604020202020204" pitchFamily="34" charset="0"/>
                  <a:cs typeface="Arial" panose="020B0604020202020204" pitchFamily="34" charset="0"/>
                  <a:sym typeface="+mn-lt"/>
                </a:rPr>
                <a:t>MÔ HÌNH NGUYÊN TỬ CỦA RƠ-DƠ-PHO-BO</a:t>
              </a:r>
              <a:endParaRPr lang="zh-CN" altLang="en-US" sz="7200" b="1" dirty="0">
                <a:solidFill>
                  <a:schemeClr val="accent5">
                    <a:lumMod val="75000"/>
                  </a:schemeClr>
                </a:solidFill>
                <a:cs typeface="+mn-ea"/>
                <a:sym typeface="+mn-lt"/>
              </a:endParaRPr>
            </a:p>
          </p:txBody>
        </p:sp>
        <p:sp>
          <p:nvSpPr>
            <p:cNvPr id="16" name="PA-文本框 13">
              <a:extLst>
                <a:ext uri="{FF2B5EF4-FFF2-40B4-BE49-F238E27FC236}">
                  <a16:creationId xmlns:a16="http://schemas.microsoft.com/office/drawing/2014/main" id="{B7F80AC9-FF05-4FC0-B20E-510EA541DA56}"/>
                </a:ext>
              </a:extLst>
            </p:cNvPr>
            <p:cNvSpPr txBox="1"/>
            <p:nvPr>
              <p:custDataLst>
                <p:tags r:id="rId4"/>
              </p:custDataLst>
            </p:nvPr>
          </p:nvSpPr>
          <p:spPr>
            <a:xfrm>
              <a:off x="1149970" y="1667763"/>
              <a:ext cx="1815130" cy="3154489"/>
            </a:xfrm>
            <a:prstGeom prst="rect">
              <a:avLst/>
            </a:prstGeom>
            <a:noFill/>
          </p:spPr>
          <p:txBody>
            <a:bodyPr wrap="square" rtlCol="0">
              <a:spAutoFit/>
            </a:bodyPr>
            <a:lstStyle/>
            <a:p>
              <a:pPr algn="ctr"/>
              <a:r>
                <a:rPr lang="en-US" altLang="zh-CN" sz="19900" b="1" dirty="0">
                  <a:solidFill>
                    <a:schemeClr val="accent5">
                      <a:lumMod val="75000"/>
                    </a:schemeClr>
                  </a:solidFill>
                  <a:latin typeface="Arial" panose="020B0604020202020204" pitchFamily="34" charset="0"/>
                  <a:cs typeface="Arial" panose="020B0604020202020204" pitchFamily="34" charset="0"/>
                  <a:sym typeface="+mn-lt"/>
                </a:rPr>
                <a:t>II.</a:t>
              </a:r>
            </a:p>
          </p:txBody>
        </p:sp>
        <p:cxnSp>
          <p:nvCxnSpPr>
            <p:cNvPr id="17" name="PA-直接连接符 14">
              <a:extLst>
                <a:ext uri="{FF2B5EF4-FFF2-40B4-BE49-F238E27FC236}">
                  <a16:creationId xmlns:a16="http://schemas.microsoft.com/office/drawing/2014/main" id="{965C3510-BEA0-4D42-8927-6845D334ED6D}"/>
                </a:ext>
              </a:extLst>
            </p:cNvPr>
            <p:cNvCxnSpPr/>
            <p:nvPr>
              <p:custDataLst>
                <p:tags r:id="rId5"/>
              </p:custDataLst>
            </p:nvPr>
          </p:nvCxnSpPr>
          <p:spPr>
            <a:xfrm>
              <a:off x="3026599" y="2419249"/>
              <a:ext cx="0" cy="1013720"/>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advTm="0">
        <p:random/>
      </p:transition>
    </mc:Choice>
    <mc:Fallback xmlns="">
      <p:transition spd="slow" advTm="0">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3F5FF"/>
        </a:solidFill>
        <a:effectLst/>
      </p:bgPr>
    </p:bg>
    <p:spTree>
      <p:nvGrpSpPr>
        <p:cNvPr id="1" name=""/>
        <p:cNvGrpSpPr/>
        <p:nvPr/>
      </p:nvGrpSpPr>
      <p:grpSpPr>
        <a:xfrm>
          <a:off x="0" y="0"/>
          <a:ext cx="0" cy="0"/>
          <a:chOff x="0" y="0"/>
          <a:chExt cx="0" cy="0"/>
        </a:xfrm>
      </p:grpSpPr>
      <p:sp>
        <p:nvSpPr>
          <p:cNvPr id="14" name="矩形 4">
            <a:extLst>
              <a:ext uri="{FF2B5EF4-FFF2-40B4-BE49-F238E27FC236}">
                <a16:creationId xmlns:a16="http://schemas.microsoft.com/office/drawing/2014/main" id="{D3637005-6F6A-411E-AA48-DBB7D7C416FA}"/>
              </a:ext>
            </a:extLst>
          </p:cNvPr>
          <p:cNvSpPr/>
          <p:nvPr/>
        </p:nvSpPr>
        <p:spPr>
          <a:xfrm>
            <a:off x="334421" y="198523"/>
            <a:ext cx="11204294" cy="6299200"/>
          </a:xfrm>
          <a:prstGeom prst="rect">
            <a:avLst/>
          </a:prstGeom>
          <a:solidFill>
            <a:schemeClr val="bg1"/>
          </a:solidFill>
          <a:ln w="76200">
            <a:solidFill>
              <a:srgbClr val="FBB3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Picture 3">
            <a:extLst>
              <a:ext uri="{FF2B5EF4-FFF2-40B4-BE49-F238E27FC236}">
                <a16:creationId xmlns:a16="http://schemas.microsoft.com/office/drawing/2014/main" id="{3412BFD4-814B-4BF4-9F0B-E7170911B2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86764" y="787764"/>
            <a:ext cx="5551951" cy="5275213"/>
          </a:xfrm>
          <a:prstGeom prst="rect">
            <a:avLst/>
          </a:prstGeom>
        </p:spPr>
      </p:pic>
      <p:cxnSp>
        <p:nvCxnSpPr>
          <p:cNvPr id="11" name="PA-直接连接符 15">
            <a:extLst>
              <a:ext uri="{FF2B5EF4-FFF2-40B4-BE49-F238E27FC236}">
                <a16:creationId xmlns:a16="http://schemas.microsoft.com/office/drawing/2014/main" id="{63F36E07-E38C-44EE-868F-55D8B30D8D89}"/>
              </a:ext>
            </a:extLst>
          </p:cNvPr>
          <p:cNvCxnSpPr>
            <a:cxnSpLocks/>
          </p:cNvCxnSpPr>
          <p:nvPr>
            <p:custDataLst>
              <p:tags r:id="rId1"/>
            </p:custDataLst>
          </p:nvPr>
        </p:nvCxnSpPr>
        <p:spPr>
          <a:xfrm>
            <a:off x="690801" y="3003442"/>
            <a:ext cx="4781531" cy="0"/>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17C888E1-350D-40AB-A2A2-92642830AE1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2417" y="264817"/>
            <a:ext cx="815417" cy="815417"/>
          </a:xfrm>
          <a:prstGeom prst="rect">
            <a:avLst/>
          </a:prstGeom>
        </p:spPr>
      </p:pic>
      <p:sp>
        <p:nvSpPr>
          <p:cNvPr id="16" name="TextBox 15">
            <a:extLst>
              <a:ext uri="{FF2B5EF4-FFF2-40B4-BE49-F238E27FC236}">
                <a16:creationId xmlns:a16="http://schemas.microsoft.com/office/drawing/2014/main" id="{5E530423-CB6C-45A7-A13E-AF0F1F9D1A30}"/>
              </a:ext>
            </a:extLst>
          </p:cNvPr>
          <p:cNvSpPr txBox="1"/>
          <p:nvPr/>
        </p:nvSpPr>
        <p:spPr>
          <a:xfrm>
            <a:off x="1411782" y="381745"/>
            <a:ext cx="4645855" cy="1569660"/>
          </a:xfrm>
          <a:prstGeom prst="rect">
            <a:avLst/>
          </a:prstGeom>
          <a:noFill/>
          <a:ln w="38100">
            <a:solidFill>
              <a:srgbClr val="068A93"/>
            </a:solidFill>
            <a:prstDash val="lgDashDotDot"/>
          </a:ln>
        </p:spPr>
        <p:txBody>
          <a:bodyPr wrap="square">
            <a:spAutoFit/>
          </a:bodyPr>
          <a:lstStyle/>
          <a:p>
            <a:pPr algn="just"/>
            <a:r>
              <a:rPr lang="vi-VN" sz="3200" b="0" i="0" dirty="0">
                <a:solidFill>
                  <a:srgbClr val="333333"/>
                </a:solidFill>
                <a:effectLst/>
                <a:latin typeface="Arial" panose="020B0604020202020204" pitchFamily="34" charset="0"/>
                <a:cs typeface="Arial" panose="020B0604020202020204" pitchFamily="34" charset="0"/>
              </a:rPr>
              <a:t>Quan sát Hình 2.1 và cho biết các thành phần cấu tạo nên nguyên tử.</a:t>
            </a:r>
            <a:endParaRPr lang="vi-VN" sz="32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0B40EA3D-CB6C-DC3C-5EA5-2E9B53E0E1D1}"/>
              </a:ext>
            </a:extLst>
          </p:cNvPr>
          <p:cNvSpPr txBox="1"/>
          <p:nvPr/>
        </p:nvSpPr>
        <p:spPr>
          <a:xfrm>
            <a:off x="520762" y="2542232"/>
            <a:ext cx="5279661" cy="2215991"/>
          </a:xfrm>
          <a:prstGeom prst="rect">
            <a:avLst/>
          </a:prstGeom>
          <a:noFill/>
        </p:spPr>
        <p:txBody>
          <a:bodyPr wrap="square" rtlCol="0">
            <a:spAutoFit/>
          </a:bodyPr>
          <a:lstStyle/>
          <a:p>
            <a:pPr algn="l" latinLnBrk="0"/>
            <a:r>
              <a:rPr lang="vi-VN" b="0" i="0" dirty="0">
                <a:solidFill>
                  <a:srgbClr val="333333"/>
                </a:solidFill>
                <a:effectLst/>
                <a:latin typeface="OpenSans"/>
              </a:rPr>
              <a:t>   </a:t>
            </a:r>
            <a:r>
              <a:rPr lang="vi-VN" sz="2400" b="0" i="0" dirty="0">
                <a:solidFill>
                  <a:srgbClr val="333333"/>
                </a:solidFill>
                <a:effectLst/>
                <a:latin typeface="OpenSans"/>
              </a:rPr>
              <a:t>+ </a:t>
            </a:r>
            <a:r>
              <a:rPr lang="en-US" sz="2400" b="0" i="0" dirty="0" err="1">
                <a:solidFill>
                  <a:srgbClr val="333333"/>
                </a:solidFill>
                <a:effectLst/>
                <a:latin typeface="OpenSans"/>
              </a:rPr>
              <a:t>Lõi</a:t>
            </a:r>
            <a:r>
              <a:rPr lang="en-US" sz="2400" b="0" i="0" dirty="0">
                <a:solidFill>
                  <a:srgbClr val="333333"/>
                </a:solidFill>
                <a:effectLst/>
                <a:latin typeface="OpenSans"/>
              </a:rPr>
              <a:t> h</a:t>
            </a:r>
            <a:r>
              <a:rPr lang="vi-VN" sz="2400" b="0" i="0" dirty="0">
                <a:solidFill>
                  <a:srgbClr val="333333"/>
                </a:solidFill>
                <a:effectLst/>
                <a:latin typeface="OpenSans"/>
              </a:rPr>
              <a:t>ạt nhân nằ</a:t>
            </a:r>
            <a:r>
              <a:rPr lang="en-US" sz="2400" b="0" i="0" dirty="0">
                <a:solidFill>
                  <a:srgbClr val="333333"/>
                </a:solidFill>
                <a:effectLst/>
                <a:latin typeface="OpenSans"/>
              </a:rPr>
              <a:t>m ở </a:t>
            </a:r>
            <a:r>
              <a:rPr lang="en-US" sz="2400" b="0" i="0" dirty="0" err="1">
                <a:solidFill>
                  <a:srgbClr val="333333"/>
                </a:solidFill>
                <a:effectLst/>
                <a:latin typeface="OpenSans"/>
              </a:rPr>
              <a:t>tâm</a:t>
            </a:r>
            <a:r>
              <a:rPr lang="en-US" sz="2400" b="0" i="0" dirty="0">
                <a:solidFill>
                  <a:srgbClr val="333333"/>
                </a:solidFill>
                <a:effectLst/>
                <a:latin typeface="OpenSans"/>
              </a:rPr>
              <a:t> </a:t>
            </a:r>
            <a:r>
              <a:rPr lang="en-US" sz="2400" b="0" i="0" dirty="0" err="1">
                <a:solidFill>
                  <a:srgbClr val="333333"/>
                </a:solidFill>
                <a:effectLst/>
                <a:latin typeface="OpenSans"/>
              </a:rPr>
              <a:t>nguyên</a:t>
            </a:r>
            <a:r>
              <a:rPr lang="en-US" sz="2400" b="0" i="0" dirty="0">
                <a:solidFill>
                  <a:srgbClr val="333333"/>
                </a:solidFill>
                <a:effectLst/>
                <a:latin typeface="OpenSans"/>
              </a:rPr>
              <a:t> </a:t>
            </a:r>
            <a:r>
              <a:rPr lang="en-US" sz="2400" b="0" i="0" dirty="0" err="1">
                <a:solidFill>
                  <a:srgbClr val="333333"/>
                </a:solidFill>
                <a:effectLst/>
                <a:latin typeface="OpenSans"/>
              </a:rPr>
              <a:t>tử</a:t>
            </a:r>
            <a:endParaRPr lang="en-US" sz="2400" dirty="0">
              <a:solidFill>
                <a:srgbClr val="333333"/>
              </a:solidFill>
              <a:latin typeface="OpenSans"/>
            </a:endParaRPr>
          </a:p>
          <a:p>
            <a:pPr algn="l" latinLnBrk="0"/>
            <a:endParaRPr lang="en-US" sz="2400" dirty="0">
              <a:solidFill>
                <a:srgbClr val="333333"/>
              </a:solidFill>
              <a:latin typeface="OpenSans"/>
            </a:endParaRPr>
          </a:p>
          <a:p>
            <a:pPr algn="l" latinLnBrk="0"/>
            <a:r>
              <a:rPr lang="vi-VN" sz="2400" b="0" i="0" dirty="0">
                <a:solidFill>
                  <a:srgbClr val="333333"/>
                </a:solidFill>
                <a:effectLst/>
                <a:latin typeface="OpenSans"/>
              </a:rPr>
              <a:t>  + Các electron mang điện tích âm, chuyển động xung quanh hạt nhân như các hành tinh quay xung quanh mặt trời</a:t>
            </a:r>
          </a:p>
          <a:p>
            <a:endParaRPr lang="en-US" dirty="0"/>
          </a:p>
        </p:txBody>
      </p:sp>
    </p:spTree>
    <p:extLst>
      <p:ext uri="{BB962C8B-B14F-4D97-AF65-F5344CB8AC3E}">
        <p14:creationId xmlns:p14="http://schemas.microsoft.com/office/powerpoint/2010/main" val="536756043"/>
      </p:ext>
    </p:extLst>
  </p:cSld>
  <p:clrMapOvr>
    <a:masterClrMapping/>
  </p:clrMapOvr>
  <mc:AlternateContent xmlns:mc="http://schemas.openxmlformats.org/markup-compatibility/2006" xmlns:p14="http://schemas.microsoft.com/office/powerpoint/2010/main">
    <mc:Choice Requires="p14">
      <p:transition spd="slow" p14:dur="125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par>
                                <p:cTn id="8" presetID="6" presetClass="entr" presetSubtype="16"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ircle(in)">
                                      <p:cBhvr>
                                        <p:cTn id="10" dur="2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circle(in)">
                                      <p:cBhvr>
                                        <p:cTn id="15" dur="20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circle(in)">
                                      <p:cBhvr>
                                        <p:cTn id="2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AC2BB"/>
        </a:solidFill>
        <a:effectLst/>
      </p:bgPr>
    </p:bg>
    <p:spTree>
      <p:nvGrpSpPr>
        <p:cNvPr id="1" name="Shape 877"/>
        <p:cNvGrpSpPr/>
        <p:nvPr/>
      </p:nvGrpSpPr>
      <p:grpSpPr>
        <a:xfrm>
          <a:off x="0" y="0"/>
          <a:ext cx="0" cy="0"/>
          <a:chOff x="0" y="0"/>
          <a:chExt cx="0" cy="0"/>
        </a:xfrm>
      </p:grpSpPr>
      <p:grpSp>
        <p:nvGrpSpPr>
          <p:cNvPr id="878" name="Google Shape;878;p60"/>
          <p:cNvGrpSpPr/>
          <p:nvPr/>
        </p:nvGrpSpPr>
        <p:grpSpPr>
          <a:xfrm>
            <a:off x="10565335" y="42285"/>
            <a:ext cx="1611196" cy="1603999"/>
            <a:chOff x="6988750" y="560250"/>
            <a:chExt cx="1208397" cy="1202999"/>
          </a:xfrm>
        </p:grpSpPr>
        <p:sp>
          <p:nvSpPr>
            <p:cNvPr id="879" name="Google Shape;879;p60"/>
            <p:cNvSpPr/>
            <p:nvPr/>
          </p:nvSpPr>
          <p:spPr>
            <a:xfrm>
              <a:off x="7013766" y="874594"/>
              <a:ext cx="665541" cy="576276"/>
            </a:xfrm>
            <a:custGeom>
              <a:avLst/>
              <a:gdLst/>
              <a:ahLst/>
              <a:cxnLst/>
              <a:rect l="l" t="t" r="r" b="b"/>
              <a:pathLst>
                <a:path w="10110" h="8754" extrusionOk="0">
                  <a:moveTo>
                    <a:pt x="7465" y="203"/>
                  </a:moveTo>
                  <a:lnTo>
                    <a:pt x="9874" y="4376"/>
                  </a:lnTo>
                  <a:lnTo>
                    <a:pt x="7465" y="8548"/>
                  </a:lnTo>
                  <a:lnTo>
                    <a:pt x="2645" y="8548"/>
                  </a:lnTo>
                  <a:lnTo>
                    <a:pt x="237" y="4376"/>
                  </a:lnTo>
                  <a:lnTo>
                    <a:pt x="2645" y="203"/>
                  </a:lnTo>
                  <a:close/>
                  <a:moveTo>
                    <a:pt x="2529" y="1"/>
                  </a:moveTo>
                  <a:lnTo>
                    <a:pt x="0" y="4376"/>
                  </a:lnTo>
                  <a:lnTo>
                    <a:pt x="2498" y="8703"/>
                  </a:lnTo>
                  <a:lnTo>
                    <a:pt x="2529" y="8754"/>
                  </a:lnTo>
                  <a:lnTo>
                    <a:pt x="7582" y="8754"/>
                  </a:lnTo>
                  <a:lnTo>
                    <a:pt x="10110" y="4376"/>
                  </a:lnTo>
                  <a:lnTo>
                    <a:pt x="7613" y="53"/>
                  </a:lnTo>
                  <a:lnTo>
                    <a:pt x="7582"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80" name="Google Shape;880;p60"/>
            <p:cNvSpPr/>
            <p:nvPr/>
          </p:nvSpPr>
          <p:spPr>
            <a:xfrm>
              <a:off x="7498415" y="591388"/>
              <a:ext cx="665541" cy="576276"/>
            </a:xfrm>
            <a:custGeom>
              <a:avLst/>
              <a:gdLst/>
              <a:ahLst/>
              <a:cxnLst/>
              <a:rect l="l" t="t" r="r" b="b"/>
              <a:pathLst>
                <a:path w="10110" h="8754" extrusionOk="0">
                  <a:moveTo>
                    <a:pt x="7465" y="206"/>
                  </a:moveTo>
                  <a:lnTo>
                    <a:pt x="9873" y="4379"/>
                  </a:lnTo>
                  <a:lnTo>
                    <a:pt x="7465" y="8551"/>
                  </a:lnTo>
                  <a:lnTo>
                    <a:pt x="2645" y="8551"/>
                  </a:lnTo>
                  <a:lnTo>
                    <a:pt x="237" y="4379"/>
                  </a:lnTo>
                  <a:lnTo>
                    <a:pt x="2645" y="206"/>
                  </a:lnTo>
                  <a:close/>
                  <a:moveTo>
                    <a:pt x="2528" y="1"/>
                  </a:moveTo>
                  <a:lnTo>
                    <a:pt x="0" y="4379"/>
                  </a:lnTo>
                  <a:lnTo>
                    <a:pt x="2498" y="8701"/>
                  </a:lnTo>
                  <a:lnTo>
                    <a:pt x="2528" y="8753"/>
                  </a:lnTo>
                  <a:lnTo>
                    <a:pt x="7581" y="8753"/>
                  </a:lnTo>
                  <a:lnTo>
                    <a:pt x="10109" y="4379"/>
                  </a:lnTo>
                  <a:lnTo>
                    <a:pt x="7612" y="52"/>
                  </a:lnTo>
                  <a:lnTo>
                    <a:pt x="7581"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81" name="Google Shape;881;p60"/>
            <p:cNvSpPr/>
            <p:nvPr/>
          </p:nvSpPr>
          <p:spPr>
            <a:xfrm>
              <a:off x="7500851" y="1155628"/>
              <a:ext cx="665344" cy="576276"/>
            </a:xfrm>
            <a:custGeom>
              <a:avLst/>
              <a:gdLst/>
              <a:ahLst/>
              <a:cxnLst/>
              <a:rect l="l" t="t" r="r" b="b"/>
              <a:pathLst>
                <a:path w="10107" h="8754" extrusionOk="0">
                  <a:moveTo>
                    <a:pt x="7462" y="203"/>
                  </a:moveTo>
                  <a:lnTo>
                    <a:pt x="9874" y="4375"/>
                  </a:lnTo>
                  <a:lnTo>
                    <a:pt x="7462" y="8548"/>
                  </a:lnTo>
                  <a:lnTo>
                    <a:pt x="2646" y="8548"/>
                  </a:lnTo>
                  <a:lnTo>
                    <a:pt x="238" y="4375"/>
                  </a:lnTo>
                  <a:lnTo>
                    <a:pt x="2646" y="203"/>
                  </a:lnTo>
                  <a:close/>
                  <a:moveTo>
                    <a:pt x="2529" y="1"/>
                  </a:moveTo>
                  <a:lnTo>
                    <a:pt x="1" y="4375"/>
                  </a:lnTo>
                  <a:lnTo>
                    <a:pt x="2499" y="8701"/>
                  </a:lnTo>
                  <a:lnTo>
                    <a:pt x="2529" y="8753"/>
                  </a:lnTo>
                  <a:lnTo>
                    <a:pt x="7582" y="8753"/>
                  </a:lnTo>
                  <a:lnTo>
                    <a:pt x="10107" y="4375"/>
                  </a:lnTo>
                  <a:lnTo>
                    <a:pt x="7609" y="52"/>
                  </a:lnTo>
                  <a:lnTo>
                    <a:pt x="7582"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82" name="Google Shape;882;p60"/>
            <p:cNvSpPr/>
            <p:nvPr/>
          </p:nvSpPr>
          <p:spPr>
            <a:xfrm>
              <a:off x="7160372" y="854779"/>
              <a:ext cx="52335" cy="52401"/>
            </a:xfrm>
            <a:custGeom>
              <a:avLst/>
              <a:gdLst/>
              <a:ahLst/>
              <a:cxnLst/>
              <a:rect l="l" t="t" r="r" b="b"/>
              <a:pathLst>
                <a:path w="795" h="796" extrusionOk="0">
                  <a:moveTo>
                    <a:pt x="398" y="1"/>
                  </a:moveTo>
                  <a:cubicBezTo>
                    <a:pt x="178" y="1"/>
                    <a:pt x="1" y="179"/>
                    <a:pt x="1" y="398"/>
                  </a:cubicBezTo>
                  <a:cubicBezTo>
                    <a:pt x="1" y="618"/>
                    <a:pt x="178" y="795"/>
                    <a:pt x="398" y="795"/>
                  </a:cubicBezTo>
                  <a:cubicBezTo>
                    <a:pt x="617" y="795"/>
                    <a:pt x="795" y="618"/>
                    <a:pt x="795" y="398"/>
                  </a:cubicBezTo>
                  <a:cubicBezTo>
                    <a:pt x="795" y="179"/>
                    <a:pt x="617" y="1"/>
                    <a:pt x="398" y="1"/>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83" name="Google Shape;883;p60"/>
            <p:cNvSpPr/>
            <p:nvPr/>
          </p:nvSpPr>
          <p:spPr>
            <a:xfrm>
              <a:off x="7146877" y="841481"/>
              <a:ext cx="79193" cy="79193"/>
            </a:xfrm>
            <a:custGeom>
              <a:avLst/>
              <a:gdLst/>
              <a:ahLst/>
              <a:cxnLst/>
              <a:rect l="l" t="t" r="r" b="b"/>
              <a:pathLst>
                <a:path w="1203" h="1203" extrusionOk="0">
                  <a:moveTo>
                    <a:pt x="603" y="409"/>
                  </a:moveTo>
                  <a:cubicBezTo>
                    <a:pt x="709" y="409"/>
                    <a:pt x="794" y="494"/>
                    <a:pt x="794" y="600"/>
                  </a:cubicBezTo>
                  <a:cubicBezTo>
                    <a:pt x="794" y="706"/>
                    <a:pt x="709" y="796"/>
                    <a:pt x="603" y="796"/>
                  </a:cubicBezTo>
                  <a:cubicBezTo>
                    <a:pt x="497" y="796"/>
                    <a:pt x="407" y="706"/>
                    <a:pt x="407" y="600"/>
                  </a:cubicBezTo>
                  <a:cubicBezTo>
                    <a:pt x="407" y="494"/>
                    <a:pt x="497" y="409"/>
                    <a:pt x="603" y="409"/>
                  </a:cubicBezTo>
                  <a:close/>
                  <a:moveTo>
                    <a:pt x="603" y="1"/>
                  </a:moveTo>
                  <a:cubicBezTo>
                    <a:pt x="271" y="1"/>
                    <a:pt x="0" y="271"/>
                    <a:pt x="0" y="600"/>
                  </a:cubicBezTo>
                  <a:cubicBezTo>
                    <a:pt x="0" y="932"/>
                    <a:pt x="271" y="1203"/>
                    <a:pt x="603" y="1203"/>
                  </a:cubicBezTo>
                  <a:cubicBezTo>
                    <a:pt x="935" y="1203"/>
                    <a:pt x="1202" y="932"/>
                    <a:pt x="1202" y="600"/>
                  </a:cubicBezTo>
                  <a:cubicBezTo>
                    <a:pt x="1202" y="271"/>
                    <a:pt x="935" y="1"/>
                    <a:pt x="603" y="1"/>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84" name="Google Shape;884;p60"/>
            <p:cNvSpPr/>
            <p:nvPr/>
          </p:nvSpPr>
          <p:spPr>
            <a:xfrm>
              <a:off x="7481299" y="854779"/>
              <a:ext cx="52335" cy="52401"/>
            </a:xfrm>
            <a:custGeom>
              <a:avLst/>
              <a:gdLst/>
              <a:ahLst/>
              <a:cxnLst/>
              <a:rect l="l" t="t" r="r" b="b"/>
              <a:pathLst>
                <a:path w="795" h="796" extrusionOk="0">
                  <a:moveTo>
                    <a:pt x="397" y="1"/>
                  </a:moveTo>
                  <a:cubicBezTo>
                    <a:pt x="178" y="1"/>
                    <a:pt x="0" y="179"/>
                    <a:pt x="0" y="398"/>
                  </a:cubicBezTo>
                  <a:cubicBezTo>
                    <a:pt x="0" y="618"/>
                    <a:pt x="178" y="795"/>
                    <a:pt x="397" y="795"/>
                  </a:cubicBezTo>
                  <a:cubicBezTo>
                    <a:pt x="617" y="795"/>
                    <a:pt x="794" y="618"/>
                    <a:pt x="794" y="398"/>
                  </a:cubicBezTo>
                  <a:cubicBezTo>
                    <a:pt x="794" y="179"/>
                    <a:pt x="617" y="1"/>
                    <a:pt x="397" y="1"/>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85" name="Google Shape;885;p60"/>
            <p:cNvSpPr/>
            <p:nvPr/>
          </p:nvSpPr>
          <p:spPr>
            <a:xfrm>
              <a:off x="7467738" y="841481"/>
              <a:ext cx="79193" cy="79193"/>
            </a:xfrm>
            <a:custGeom>
              <a:avLst/>
              <a:gdLst/>
              <a:ahLst/>
              <a:cxnLst/>
              <a:rect l="l" t="t" r="r" b="b"/>
              <a:pathLst>
                <a:path w="1203" h="1203" extrusionOk="0">
                  <a:moveTo>
                    <a:pt x="603" y="409"/>
                  </a:moveTo>
                  <a:cubicBezTo>
                    <a:pt x="709" y="409"/>
                    <a:pt x="795" y="494"/>
                    <a:pt x="795" y="600"/>
                  </a:cubicBezTo>
                  <a:cubicBezTo>
                    <a:pt x="795" y="706"/>
                    <a:pt x="709" y="796"/>
                    <a:pt x="603" y="796"/>
                  </a:cubicBezTo>
                  <a:cubicBezTo>
                    <a:pt x="497" y="796"/>
                    <a:pt x="408" y="706"/>
                    <a:pt x="408" y="600"/>
                  </a:cubicBezTo>
                  <a:cubicBezTo>
                    <a:pt x="408" y="494"/>
                    <a:pt x="497" y="409"/>
                    <a:pt x="603" y="409"/>
                  </a:cubicBezTo>
                  <a:close/>
                  <a:moveTo>
                    <a:pt x="603" y="1"/>
                  </a:moveTo>
                  <a:cubicBezTo>
                    <a:pt x="271" y="1"/>
                    <a:pt x="1" y="271"/>
                    <a:pt x="1" y="600"/>
                  </a:cubicBezTo>
                  <a:cubicBezTo>
                    <a:pt x="1" y="932"/>
                    <a:pt x="271" y="1203"/>
                    <a:pt x="603" y="1203"/>
                  </a:cubicBezTo>
                  <a:cubicBezTo>
                    <a:pt x="935" y="1203"/>
                    <a:pt x="1203" y="932"/>
                    <a:pt x="1203" y="600"/>
                  </a:cubicBezTo>
                  <a:cubicBezTo>
                    <a:pt x="1203" y="271"/>
                    <a:pt x="935" y="1"/>
                    <a:pt x="603" y="1"/>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86" name="Google Shape;886;p60"/>
            <p:cNvSpPr/>
            <p:nvPr/>
          </p:nvSpPr>
          <p:spPr>
            <a:xfrm>
              <a:off x="7642059" y="1135352"/>
              <a:ext cx="52401" cy="52401"/>
            </a:xfrm>
            <a:custGeom>
              <a:avLst/>
              <a:gdLst/>
              <a:ahLst/>
              <a:cxnLst/>
              <a:rect l="l" t="t" r="r" b="b"/>
              <a:pathLst>
                <a:path w="796" h="796" extrusionOk="0">
                  <a:moveTo>
                    <a:pt x="398" y="0"/>
                  </a:moveTo>
                  <a:cubicBezTo>
                    <a:pt x="178" y="0"/>
                    <a:pt x="1" y="179"/>
                    <a:pt x="1" y="397"/>
                  </a:cubicBezTo>
                  <a:cubicBezTo>
                    <a:pt x="1" y="617"/>
                    <a:pt x="178" y="795"/>
                    <a:pt x="398" y="795"/>
                  </a:cubicBezTo>
                  <a:cubicBezTo>
                    <a:pt x="617" y="795"/>
                    <a:pt x="795" y="617"/>
                    <a:pt x="795" y="397"/>
                  </a:cubicBezTo>
                  <a:cubicBezTo>
                    <a:pt x="795" y="179"/>
                    <a:pt x="617" y="0"/>
                    <a:pt x="398" y="0"/>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87" name="Google Shape;887;p60"/>
            <p:cNvSpPr/>
            <p:nvPr/>
          </p:nvSpPr>
          <p:spPr>
            <a:xfrm>
              <a:off x="7628564" y="1121988"/>
              <a:ext cx="79193" cy="79259"/>
            </a:xfrm>
            <a:custGeom>
              <a:avLst/>
              <a:gdLst/>
              <a:ahLst/>
              <a:cxnLst/>
              <a:rect l="l" t="t" r="r" b="b"/>
              <a:pathLst>
                <a:path w="1203" h="1204" extrusionOk="0">
                  <a:moveTo>
                    <a:pt x="603" y="409"/>
                  </a:moveTo>
                  <a:cubicBezTo>
                    <a:pt x="709" y="409"/>
                    <a:pt x="795" y="494"/>
                    <a:pt x="795" y="600"/>
                  </a:cubicBezTo>
                  <a:cubicBezTo>
                    <a:pt x="795" y="707"/>
                    <a:pt x="709" y="796"/>
                    <a:pt x="603" y="796"/>
                  </a:cubicBezTo>
                  <a:cubicBezTo>
                    <a:pt x="494" y="796"/>
                    <a:pt x="407" y="707"/>
                    <a:pt x="407" y="600"/>
                  </a:cubicBezTo>
                  <a:cubicBezTo>
                    <a:pt x="407" y="494"/>
                    <a:pt x="494" y="409"/>
                    <a:pt x="603" y="409"/>
                  </a:cubicBezTo>
                  <a:close/>
                  <a:moveTo>
                    <a:pt x="603" y="1"/>
                  </a:moveTo>
                  <a:cubicBezTo>
                    <a:pt x="271" y="1"/>
                    <a:pt x="0" y="268"/>
                    <a:pt x="0" y="600"/>
                  </a:cubicBezTo>
                  <a:cubicBezTo>
                    <a:pt x="0" y="933"/>
                    <a:pt x="271" y="1204"/>
                    <a:pt x="603" y="1204"/>
                  </a:cubicBezTo>
                  <a:cubicBezTo>
                    <a:pt x="932" y="1204"/>
                    <a:pt x="1202" y="933"/>
                    <a:pt x="1202" y="600"/>
                  </a:cubicBezTo>
                  <a:cubicBezTo>
                    <a:pt x="1202" y="268"/>
                    <a:pt x="932" y="1"/>
                    <a:pt x="603" y="1"/>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88" name="Google Shape;888;p60"/>
            <p:cNvSpPr/>
            <p:nvPr/>
          </p:nvSpPr>
          <p:spPr>
            <a:xfrm>
              <a:off x="7002311" y="1135352"/>
              <a:ext cx="52137" cy="52401"/>
            </a:xfrm>
            <a:custGeom>
              <a:avLst/>
              <a:gdLst/>
              <a:ahLst/>
              <a:cxnLst/>
              <a:rect l="l" t="t" r="r" b="b"/>
              <a:pathLst>
                <a:path w="792" h="796" extrusionOk="0">
                  <a:moveTo>
                    <a:pt x="397" y="0"/>
                  </a:moveTo>
                  <a:cubicBezTo>
                    <a:pt x="178" y="0"/>
                    <a:pt x="0" y="179"/>
                    <a:pt x="0" y="397"/>
                  </a:cubicBezTo>
                  <a:cubicBezTo>
                    <a:pt x="0" y="617"/>
                    <a:pt x="178" y="795"/>
                    <a:pt x="397" y="795"/>
                  </a:cubicBezTo>
                  <a:cubicBezTo>
                    <a:pt x="617" y="795"/>
                    <a:pt x="791" y="617"/>
                    <a:pt x="791" y="397"/>
                  </a:cubicBezTo>
                  <a:cubicBezTo>
                    <a:pt x="791" y="179"/>
                    <a:pt x="617" y="0"/>
                    <a:pt x="397" y="0"/>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89" name="Google Shape;889;p60"/>
            <p:cNvSpPr/>
            <p:nvPr/>
          </p:nvSpPr>
          <p:spPr>
            <a:xfrm>
              <a:off x="6988750" y="1121988"/>
              <a:ext cx="79193" cy="79259"/>
            </a:xfrm>
            <a:custGeom>
              <a:avLst/>
              <a:gdLst/>
              <a:ahLst/>
              <a:cxnLst/>
              <a:rect l="l" t="t" r="r" b="b"/>
              <a:pathLst>
                <a:path w="1203" h="1204" extrusionOk="0">
                  <a:moveTo>
                    <a:pt x="603" y="409"/>
                  </a:moveTo>
                  <a:cubicBezTo>
                    <a:pt x="709" y="409"/>
                    <a:pt x="795" y="494"/>
                    <a:pt x="795" y="600"/>
                  </a:cubicBezTo>
                  <a:cubicBezTo>
                    <a:pt x="795" y="707"/>
                    <a:pt x="709" y="796"/>
                    <a:pt x="603" y="796"/>
                  </a:cubicBezTo>
                  <a:cubicBezTo>
                    <a:pt x="494" y="796"/>
                    <a:pt x="408" y="707"/>
                    <a:pt x="408" y="600"/>
                  </a:cubicBezTo>
                  <a:cubicBezTo>
                    <a:pt x="408" y="494"/>
                    <a:pt x="494" y="409"/>
                    <a:pt x="603" y="409"/>
                  </a:cubicBezTo>
                  <a:close/>
                  <a:moveTo>
                    <a:pt x="603" y="1"/>
                  </a:moveTo>
                  <a:cubicBezTo>
                    <a:pt x="271" y="1"/>
                    <a:pt x="1" y="268"/>
                    <a:pt x="1" y="600"/>
                  </a:cubicBezTo>
                  <a:cubicBezTo>
                    <a:pt x="1" y="933"/>
                    <a:pt x="271" y="1204"/>
                    <a:pt x="603" y="1204"/>
                  </a:cubicBezTo>
                  <a:cubicBezTo>
                    <a:pt x="932" y="1204"/>
                    <a:pt x="1203" y="933"/>
                    <a:pt x="1203" y="600"/>
                  </a:cubicBezTo>
                  <a:cubicBezTo>
                    <a:pt x="1203" y="268"/>
                    <a:pt x="932" y="1"/>
                    <a:pt x="603" y="1"/>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90" name="Google Shape;890;p60"/>
            <p:cNvSpPr/>
            <p:nvPr/>
          </p:nvSpPr>
          <p:spPr>
            <a:xfrm>
              <a:off x="7481299" y="1412699"/>
              <a:ext cx="52335" cy="52401"/>
            </a:xfrm>
            <a:custGeom>
              <a:avLst/>
              <a:gdLst/>
              <a:ahLst/>
              <a:cxnLst/>
              <a:rect l="l" t="t" r="r" b="b"/>
              <a:pathLst>
                <a:path w="795" h="796" extrusionOk="0">
                  <a:moveTo>
                    <a:pt x="397" y="1"/>
                  </a:moveTo>
                  <a:cubicBezTo>
                    <a:pt x="178" y="1"/>
                    <a:pt x="0" y="179"/>
                    <a:pt x="0" y="398"/>
                  </a:cubicBezTo>
                  <a:cubicBezTo>
                    <a:pt x="0" y="617"/>
                    <a:pt x="178" y="796"/>
                    <a:pt x="397" y="796"/>
                  </a:cubicBezTo>
                  <a:cubicBezTo>
                    <a:pt x="617" y="796"/>
                    <a:pt x="794" y="617"/>
                    <a:pt x="794" y="398"/>
                  </a:cubicBezTo>
                  <a:cubicBezTo>
                    <a:pt x="794" y="179"/>
                    <a:pt x="617" y="1"/>
                    <a:pt x="397" y="1"/>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91" name="Google Shape;891;p60"/>
            <p:cNvSpPr/>
            <p:nvPr/>
          </p:nvSpPr>
          <p:spPr>
            <a:xfrm>
              <a:off x="7467738" y="1399401"/>
              <a:ext cx="79193" cy="79259"/>
            </a:xfrm>
            <a:custGeom>
              <a:avLst/>
              <a:gdLst/>
              <a:ahLst/>
              <a:cxnLst/>
              <a:rect l="l" t="t" r="r" b="b"/>
              <a:pathLst>
                <a:path w="1203" h="1204" extrusionOk="0">
                  <a:moveTo>
                    <a:pt x="603" y="408"/>
                  </a:moveTo>
                  <a:cubicBezTo>
                    <a:pt x="709" y="408"/>
                    <a:pt x="795" y="494"/>
                    <a:pt x="795" y="600"/>
                  </a:cubicBezTo>
                  <a:cubicBezTo>
                    <a:pt x="795" y="707"/>
                    <a:pt x="709" y="796"/>
                    <a:pt x="603" y="796"/>
                  </a:cubicBezTo>
                  <a:cubicBezTo>
                    <a:pt x="497" y="796"/>
                    <a:pt x="408" y="707"/>
                    <a:pt x="408" y="600"/>
                  </a:cubicBezTo>
                  <a:cubicBezTo>
                    <a:pt x="408" y="494"/>
                    <a:pt x="497" y="408"/>
                    <a:pt x="603" y="408"/>
                  </a:cubicBezTo>
                  <a:close/>
                  <a:moveTo>
                    <a:pt x="603" y="1"/>
                  </a:moveTo>
                  <a:cubicBezTo>
                    <a:pt x="271" y="1"/>
                    <a:pt x="1" y="271"/>
                    <a:pt x="1" y="600"/>
                  </a:cubicBezTo>
                  <a:cubicBezTo>
                    <a:pt x="1" y="933"/>
                    <a:pt x="271" y="1203"/>
                    <a:pt x="603" y="1203"/>
                  </a:cubicBezTo>
                  <a:cubicBezTo>
                    <a:pt x="935" y="1203"/>
                    <a:pt x="1203" y="933"/>
                    <a:pt x="1203" y="600"/>
                  </a:cubicBezTo>
                  <a:cubicBezTo>
                    <a:pt x="1203" y="271"/>
                    <a:pt x="935" y="1"/>
                    <a:pt x="603" y="1"/>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92" name="Google Shape;892;p60"/>
            <p:cNvSpPr/>
            <p:nvPr/>
          </p:nvSpPr>
          <p:spPr>
            <a:xfrm>
              <a:off x="7160372" y="1412699"/>
              <a:ext cx="52335" cy="52401"/>
            </a:xfrm>
            <a:custGeom>
              <a:avLst/>
              <a:gdLst/>
              <a:ahLst/>
              <a:cxnLst/>
              <a:rect l="l" t="t" r="r" b="b"/>
              <a:pathLst>
                <a:path w="795" h="796" extrusionOk="0">
                  <a:moveTo>
                    <a:pt x="398" y="1"/>
                  </a:moveTo>
                  <a:cubicBezTo>
                    <a:pt x="178" y="1"/>
                    <a:pt x="1" y="179"/>
                    <a:pt x="1" y="398"/>
                  </a:cubicBezTo>
                  <a:cubicBezTo>
                    <a:pt x="1" y="617"/>
                    <a:pt x="178" y="796"/>
                    <a:pt x="398" y="796"/>
                  </a:cubicBezTo>
                  <a:cubicBezTo>
                    <a:pt x="617" y="796"/>
                    <a:pt x="795" y="617"/>
                    <a:pt x="795" y="398"/>
                  </a:cubicBezTo>
                  <a:cubicBezTo>
                    <a:pt x="795" y="179"/>
                    <a:pt x="617" y="1"/>
                    <a:pt x="398" y="1"/>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93" name="Google Shape;893;p60"/>
            <p:cNvSpPr/>
            <p:nvPr/>
          </p:nvSpPr>
          <p:spPr>
            <a:xfrm>
              <a:off x="7146877" y="1399401"/>
              <a:ext cx="79193" cy="79259"/>
            </a:xfrm>
            <a:custGeom>
              <a:avLst/>
              <a:gdLst/>
              <a:ahLst/>
              <a:cxnLst/>
              <a:rect l="l" t="t" r="r" b="b"/>
              <a:pathLst>
                <a:path w="1203" h="1204" extrusionOk="0">
                  <a:moveTo>
                    <a:pt x="603" y="408"/>
                  </a:moveTo>
                  <a:cubicBezTo>
                    <a:pt x="709" y="408"/>
                    <a:pt x="794" y="494"/>
                    <a:pt x="794" y="600"/>
                  </a:cubicBezTo>
                  <a:cubicBezTo>
                    <a:pt x="794" y="707"/>
                    <a:pt x="709" y="796"/>
                    <a:pt x="603" y="796"/>
                  </a:cubicBezTo>
                  <a:cubicBezTo>
                    <a:pt x="497" y="796"/>
                    <a:pt x="407" y="707"/>
                    <a:pt x="407" y="600"/>
                  </a:cubicBezTo>
                  <a:cubicBezTo>
                    <a:pt x="407" y="494"/>
                    <a:pt x="497" y="408"/>
                    <a:pt x="603" y="408"/>
                  </a:cubicBezTo>
                  <a:close/>
                  <a:moveTo>
                    <a:pt x="603" y="1"/>
                  </a:moveTo>
                  <a:cubicBezTo>
                    <a:pt x="271" y="1"/>
                    <a:pt x="0" y="271"/>
                    <a:pt x="0" y="600"/>
                  </a:cubicBezTo>
                  <a:cubicBezTo>
                    <a:pt x="0" y="933"/>
                    <a:pt x="271" y="1203"/>
                    <a:pt x="603" y="1203"/>
                  </a:cubicBezTo>
                  <a:cubicBezTo>
                    <a:pt x="935" y="1203"/>
                    <a:pt x="1202" y="933"/>
                    <a:pt x="1202" y="600"/>
                  </a:cubicBezTo>
                  <a:cubicBezTo>
                    <a:pt x="1202" y="271"/>
                    <a:pt x="935" y="1"/>
                    <a:pt x="603" y="1"/>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94" name="Google Shape;894;p60"/>
            <p:cNvSpPr/>
            <p:nvPr/>
          </p:nvSpPr>
          <p:spPr>
            <a:xfrm>
              <a:off x="7644495" y="573614"/>
              <a:ext cx="52401" cy="52401"/>
            </a:xfrm>
            <a:custGeom>
              <a:avLst/>
              <a:gdLst/>
              <a:ahLst/>
              <a:cxnLst/>
              <a:rect l="l" t="t" r="r" b="b"/>
              <a:pathLst>
                <a:path w="796" h="796" extrusionOk="0">
                  <a:moveTo>
                    <a:pt x="399" y="0"/>
                  </a:moveTo>
                  <a:cubicBezTo>
                    <a:pt x="179" y="0"/>
                    <a:pt x="1" y="178"/>
                    <a:pt x="1" y="397"/>
                  </a:cubicBezTo>
                  <a:cubicBezTo>
                    <a:pt x="1" y="617"/>
                    <a:pt x="179" y="795"/>
                    <a:pt x="399" y="795"/>
                  </a:cubicBezTo>
                  <a:cubicBezTo>
                    <a:pt x="617" y="795"/>
                    <a:pt x="796" y="617"/>
                    <a:pt x="796" y="397"/>
                  </a:cubicBezTo>
                  <a:cubicBezTo>
                    <a:pt x="796" y="178"/>
                    <a:pt x="617" y="0"/>
                    <a:pt x="399" y="0"/>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95" name="Google Shape;895;p60"/>
            <p:cNvSpPr/>
            <p:nvPr/>
          </p:nvSpPr>
          <p:spPr>
            <a:xfrm>
              <a:off x="7631263" y="560250"/>
              <a:ext cx="79193" cy="78996"/>
            </a:xfrm>
            <a:custGeom>
              <a:avLst/>
              <a:gdLst/>
              <a:ahLst/>
              <a:cxnLst/>
              <a:rect l="l" t="t" r="r" b="b"/>
              <a:pathLst>
                <a:path w="1203" h="1200" extrusionOk="0">
                  <a:moveTo>
                    <a:pt x="600" y="409"/>
                  </a:moveTo>
                  <a:cubicBezTo>
                    <a:pt x="706" y="409"/>
                    <a:pt x="795" y="494"/>
                    <a:pt x="795" y="600"/>
                  </a:cubicBezTo>
                  <a:cubicBezTo>
                    <a:pt x="795" y="706"/>
                    <a:pt x="706" y="793"/>
                    <a:pt x="600" y="793"/>
                  </a:cubicBezTo>
                  <a:cubicBezTo>
                    <a:pt x="494" y="793"/>
                    <a:pt x="407" y="706"/>
                    <a:pt x="407" y="600"/>
                  </a:cubicBezTo>
                  <a:cubicBezTo>
                    <a:pt x="407" y="494"/>
                    <a:pt x="494" y="409"/>
                    <a:pt x="600" y="409"/>
                  </a:cubicBezTo>
                  <a:close/>
                  <a:moveTo>
                    <a:pt x="600" y="1"/>
                  </a:moveTo>
                  <a:cubicBezTo>
                    <a:pt x="271" y="1"/>
                    <a:pt x="0" y="268"/>
                    <a:pt x="0" y="600"/>
                  </a:cubicBezTo>
                  <a:cubicBezTo>
                    <a:pt x="0" y="932"/>
                    <a:pt x="271" y="1200"/>
                    <a:pt x="600" y="1200"/>
                  </a:cubicBezTo>
                  <a:cubicBezTo>
                    <a:pt x="932" y="1200"/>
                    <a:pt x="1202" y="932"/>
                    <a:pt x="1202" y="600"/>
                  </a:cubicBezTo>
                  <a:cubicBezTo>
                    <a:pt x="1202" y="268"/>
                    <a:pt x="932" y="1"/>
                    <a:pt x="600" y="1"/>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96" name="Google Shape;896;p60"/>
            <p:cNvSpPr/>
            <p:nvPr/>
          </p:nvSpPr>
          <p:spPr>
            <a:xfrm>
              <a:off x="7965488" y="573614"/>
              <a:ext cx="52335" cy="52401"/>
            </a:xfrm>
            <a:custGeom>
              <a:avLst/>
              <a:gdLst/>
              <a:ahLst/>
              <a:cxnLst/>
              <a:rect l="l" t="t" r="r" b="b"/>
              <a:pathLst>
                <a:path w="795" h="796" extrusionOk="0">
                  <a:moveTo>
                    <a:pt x="397" y="0"/>
                  </a:moveTo>
                  <a:cubicBezTo>
                    <a:pt x="178" y="0"/>
                    <a:pt x="0" y="178"/>
                    <a:pt x="0" y="397"/>
                  </a:cubicBezTo>
                  <a:cubicBezTo>
                    <a:pt x="0" y="617"/>
                    <a:pt x="178" y="795"/>
                    <a:pt x="397" y="795"/>
                  </a:cubicBezTo>
                  <a:cubicBezTo>
                    <a:pt x="617" y="795"/>
                    <a:pt x="794" y="617"/>
                    <a:pt x="794" y="397"/>
                  </a:cubicBezTo>
                  <a:cubicBezTo>
                    <a:pt x="794" y="178"/>
                    <a:pt x="617" y="0"/>
                    <a:pt x="397" y="0"/>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97" name="Google Shape;897;p60"/>
            <p:cNvSpPr/>
            <p:nvPr/>
          </p:nvSpPr>
          <p:spPr>
            <a:xfrm>
              <a:off x="7952124" y="560250"/>
              <a:ext cx="79193" cy="78996"/>
            </a:xfrm>
            <a:custGeom>
              <a:avLst/>
              <a:gdLst/>
              <a:ahLst/>
              <a:cxnLst/>
              <a:rect l="l" t="t" r="r" b="b"/>
              <a:pathLst>
                <a:path w="1203" h="1200" extrusionOk="0">
                  <a:moveTo>
                    <a:pt x="600" y="409"/>
                  </a:moveTo>
                  <a:cubicBezTo>
                    <a:pt x="710" y="409"/>
                    <a:pt x="795" y="494"/>
                    <a:pt x="795" y="600"/>
                  </a:cubicBezTo>
                  <a:cubicBezTo>
                    <a:pt x="795" y="706"/>
                    <a:pt x="710" y="793"/>
                    <a:pt x="600" y="793"/>
                  </a:cubicBezTo>
                  <a:cubicBezTo>
                    <a:pt x="494" y="793"/>
                    <a:pt x="409" y="706"/>
                    <a:pt x="409" y="600"/>
                  </a:cubicBezTo>
                  <a:cubicBezTo>
                    <a:pt x="409" y="494"/>
                    <a:pt x="494" y="409"/>
                    <a:pt x="600" y="409"/>
                  </a:cubicBezTo>
                  <a:close/>
                  <a:moveTo>
                    <a:pt x="600" y="1"/>
                  </a:moveTo>
                  <a:cubicBezTo>
                    <a:pt x="271" y="1"/>
                    <a:pt x="1" y="268"/>
                    <a:pt x="1" y="600"/>
                  </a:cubicBezTo>
                  <a:cubicBezTo>
                    <a:pt x="1" y="932"/>
                    <a:pt x="271" y="1200"/>
                    <a:pt x="600" y="1200"/>
                  </a:cubicBezTo>
                  <a:cubicBezTo>
                    <a:pt x="932" y="1200"/>
                    <a:pt x="1203" y="932"/>
                    <a:pt x="1203" y="600"/>
                  </a:cubicBezTo>
                  <a:cubicBezTo>
                    <a:pt x="1203" y="268"/>
                    <a:pt x="932" y="1"/>
                    <a:pt x="600" y="1"/>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98" name="Google Shape;898;p60"/>
            <p:cNvSpPr/>
            <p:nvPr/>
          </p:nvSpPr>
          <p:spPr>
            <a:xfrm>
              <a:off x="8126248" y="854121"/>
              <a:ext cx="52401" cy="52401"/>
            </a:xfrm>
            <a:custGeom>
              <a:avLst/>
              <a:gdLst/>
              <a:ahLst/>
              <a:cxnLst/>
              <a:rect l="l" t="t" r="r" b="b"/>
              <a:pathLst>
                <a:path w="796" h="796" extrusionOk="0">
                  <a:moveTo>
                    <a:pt x="398" y="0"/>
                  </a:moveTo>
                  <a:cubicBezTo>
                    <a:pt x="178" y="0"/>
                    <a:pt x="0" y="179"/>
                    <a:pt x="0" y="398"/>
                  </a:cubicBezTo>
                  <a:cubicBezTo>
                    <a:pt x="0" y="617"/>
                    <a:pt x="178" y="795"/>
                    <a:pt x="398" y="795"/>
                  </a:cubicBezTo>
                  <a:cubicBezTo>
                    <a:pt x="617" y="795"/>
                    <a:pt x="795" y="617"/>
                    <a:pt x="795" y="398"/>
                  </a:cubicBezTo>
                  <a:cubicBezTo>
                    <a:pt x="795" y="179"/>
                    <a:pt x="617" y="0"/>
                    <a:pt x="398" y="0"/>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99" name="Google Shape;899;p60"/>
            <p:cNvSpPr/>
            <p:nvPr/>
          </p:nvSpPr>
          <p:spPr>
            <a:xfrm>
              <a:off x="8112950" y="840559"/>
              <a:ext cx="79193" cy="79259"/>
            </a:xfrm>
            <a:custGeom>
              <a:avLst/>
              <a:gdLst/>
              <a:ahLst/>
              <a:cxnLst/>
              <a:rect l="l" t="t" r="r" b="b"/>
              <a:pathLst>
                <a:path w="1203" h="1204" extrusionOk="0">
                  <a:moveTo>
                    <a:pt x="600" y="409"/>
                  </a:moveTo>
                  <a:cubicBezTo>
                    <a:pt x="706" y="409"/>
                    <a:pt x="795" y="497"/>
                    <a:pt x="795" y="604"/>
                  </a:cubicBezTo>
                  <a:cubicBezTo>
                    <a:pt x="795" y="710"/>
                    <a:pt x="706" y="796"/>
                    <a:pt x="600" y="796"/>
                  </a:cubicBezTo>
                  <a:cubicBezTo>
                    <a:pt x="494" y="796"/>
                    <a:pt x="408" y="710"/>
                    <a:pt x="408" y="604"/>
                  </a:cubicBezTo>
                  <a:cubicBezTo>
                    <a:pt x="408" y="497"/>
                    <a:pt x="494" y="409"/>
                    <a:pt x="600" y="409"/>
                  </a:cubicBezTo>
                  <a:close/>
                  <a:moveTo>
                    <a:pt x="600" y="1"/>
                  </a:moveTo>
                  <a:cubicBezTo>
                    <a:pt x="268" y="1"/>
                    <a:pt x="1" y="271"/>
                    <a:pt x="1" y="604"/>
                  </a:cubicBezTo>
                  <a:cubicBezTo>
                    <a:pt x="1" y="936"/>
                    <a:pt x="268" y="1204"/>
                    <a:pt x="600" y="1204"/>
                  </a:cubicBezTo>
                  <a:cubicBezTo>
                    <a:pt x="932" y="1204"/>
                    <a:pt x="1203" y="936"/>
                    <a:pt x="1203" y="604"/>
                  </a:cubicBezTo>
                  <a:cubicBezTo>
                    <a:pt x="1203" y="271"/>
                    <a:pt x="932" y="1"/>
                    <a:pt x="600" y="1"/>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00" name="Google Shape;900;p60"/>
            <p:cNvSpPr/>
            <p:nvPr/>
          </p:nvSpPr>
          <p:spPr>
            <a:xfrm>
              <a:off x="7970623" y="1139631"/>
              <a:ext cx="52401" cy="52401"/>
            </a:xfrm>
            <a:custGeom>
              <a:avLst/>
              <a:gdLst/>
              <a:ahLst/>
              <a:cxnLst/>
              <a:rect l="l" t="t" r="r" b="b"/>
              <a:pathLst>
                <a:path w="796" h="796" extrusionOk="0">
                  <a:moveTo>
                    <a:pt x="398" y="0"/>
                  </a:moveTo>
                  <a:cubicBezTo>
                    <a:pt x="179" y="0"/>
                    <a:pt x="0" y="179"/>
                    <a:pt x="0" y="398"/>
                  </a:cubicBezTo>
                  <a:cubicBezTo>
                    <a:pt x="0" y="617"/>
                    <a:pt x="179" y="795"/>
                    <a:pt x="398" y="795"/>
                  </a:cubicBezTo>
                  <a:cubicBezTo>
                    <a:pt x="617" y="795"/>
                    <a:pt x="795" y="617"/>
                    <a:pt x="795" y="398"/>
                  </a:cubicBezTo>
                  <a:cubicBezTo>
                    <a:pt x="795" y="179"/>
                    <a:pt x="617" y="0"/>
                    <a:pt x="398" y="0"/>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01" name="Google Shape;901;p60"/>
            <p:cNvSpPr/>
            <p:nvPr/>
          </p:nvSpPr>
          <p:spPr>
            <a:xfrm>
              <a:off x="7957325" y="1126069"/>
              <a:ext cx="79193" cy="79259"/>
            </a:xfrm>
            <a:custGeom>
              <a:avLst/>
              <a:gdLst/>
              <a:ahLst/>
              <a:cxnLst/>
              <a:rect l="l" t="t" r="r" b="b"/>
              <a:pathLst>
                <a:path w="1203" h="1204" extrusionOk="0">
                  <a:moveTo>
                    <a:pt x="600" y="408"/>
                  </a:moveTo>
                  <a:cubicBezTo>
                    <a:pt x="706" y="408"/>
                    <a:pt x="795" y="497"/>
                    <a:pt x="795" y="604"/>
                  </a:cubicBezTo>
                  <a:cubicBezTo>
                    <a:pt x="795" y="710"/>
                    <a:pt x="706" y="796"/>
                    <a:pt x="600" y="796"/>
                  </a:cubicBezTo>
                  <a:cubicBezTo>
                    <a:pt x="494" y="796"/>
                    <a:pt x="408" y="710"/>
                    <a:pt x="408" y="604"/>
                  </a:cubicBezTo>
                  <a:cubicBezTo>
                    <a:pt x="408" y="497"/>
                    <a:pt x="494" y="408"/>
                    <a:pt x="600" y="408"/>
                  </a:cubicBezTo>
                  <a:close/>
                  <a:moveTo>
                    <a:pt x="600" y="1"/>
                  </a:moveTo>
                  <a:cubicBezTo>
                    <a:pt x="271" y="1"/>
                    <a:pt x="1" y="271"/>
                    <a:pt x="1" y="604"/>
                  </a:cubicBezTo>
                  <a:cubicBezTo>
                    <a:pt x="1" y="936"/>
                    <a:pt x="271" y="1203"/>
                    <a:pt x="600" y="1203"/>
                  </a:cubicBezTo>
                  <a:cubicBezTo>
                    <a:pt x="932" y="1203"/>
                    <a:pt x="1203" y="936"/>
                    <a:pt x="1203" y="604"/>
                  </a:cubicBezTo>
                  <a:cubicBezTo>
                    <a:pt x="1203" y="271"/>
                    <a:pt x="932" y="1"/>
                    <a:pt x="600" y="1"/>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02" name="Google Shape;902;p60"/>
            <p:cNvSpPr/>
            <p:nvPr/>
          </p:nvSpPr>
          <p:spPr>
            <a:xfrm>
              <a:off x="8131383" y="1420203"/>
              <a:ext cx="52401" cy="52335"/>
            </a:xfrm>
            <a:custGeom>
              <a:avLst/>
              <a:gdLst/>
              <a:ahLst/>
              <a:cxnLst/>
              <a:rect l="l" t="t" r="r" b="b"/>
              <a:pathLst>
                <a:path w="796" h="795" extrusionOk="0">
                  <a:moveTo>
                    <a:pt x="399" y="0"/>
                  </a:moveTo>
                  <a:cubicBezTo>
                    <a:pt x="179" y="0"/>
                    <a:pt x="1" y="178"/>
                    <a:pt x="1" y="397"/>
                  </a:cubicBezTo>
                  <a:cubicBezTo>
                    <a:pt x="1" y="617"/>
                    <a:pt x="179" y="794"/>
                    <a:pt x="399" y="794"/>
                  </a:cubicBezTo>
                  <a:cubicBezTo>
                    <a:pt x="618" y="794"/>
                    <a:pt x="796" y="617"/>
                    <a:pt x="796" y="397"/>
                  </a:cubicBezTo>
                  <a:cubicBezTo>
                    <a:pt x="796" y="178"/>
                    <a:pt x="618" y="0"/>
                    <a:pt x="399" y="0"/>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03" name="Google Shape;903;p60"/>
            <p:cNvSpPr/>
            <p:nvPr/>
          </p:nvSpPr>
          <p:spPr>
            <a:xfrm>
              <a:off x="8118085" y="1406642"/>
              <a:ext cx="79062" cy="79193"/>
            </a:xfrm>
            <a:custGeom>
              <a:avLst/>
              <a:gdLst/>
              <a:ahLst/>
              <a:cxnLst/>
              <a:rect l="l" t="t" r="r" b="b"/>
              <a:pathLst>
                <a:path w="1201" h="1203" extrusionOk="0">
                  <a:moveTo>
                    <a:pt x="601" y="408"/>
                  </a:moveTo>
                  <a:cubicBezTo>
                    <a:pt x="707" y="408"/>
                    <a:pt x="792" y="494"/>
                    <a:pt x="792" y="603"/>
                  </a:cubicBezTo>
                  <a:cubicBezTo>
                    <a:pt x="792" y="709"/>
                    <a:pt x="707" y="795"/>
                    <a:pt x="601" y="795"/>
                  </a:cubicBezTo>
                  <a:cubicBezTo>
                    <a:pt x="494" y="795"/>
                    <a:pt x="408" y="709"/>
                    <a:pt x="408" y="603"/>
                  </a:cubicBezTo>
                  <a:cubicBezTo>
                    <a:pt x="408" y="494"/>
                    <a:pt x="494" y="408"/>
                    <a:pt x="601" y="408"/>
                  </a:cubicBezTo>
                  <a:close/>
                  <a:moveTo>
                    <a:pt x="601" y="1"/>
                  </a:moveTo>
                  <a:cubicBezTo>
                    <a:pt x="268" y="1"/>
                    <a:pt x="1" y="271"/>
                    <a:pt x="1" y="603"/>
                  </a:cubicBezTo>
                  <a:cubicBezTo>
                    <a:pt x="1" y="932"/>
                    <a:pt x="268" y="1203"/>
                    <a:pt x="601" y="1203"/>
                  </a:cubicBezTo>
                  <a:cubicBezTo>
                    <a:pt x="933" y="1203"/>
                    <a:pt x="1200" y="932"/>
                    <a:pt x="1200" y="603"/>
                  </a:cubicBezTo>
                  <a:cubicBezTo>
                    <a:pt x="1200" y="271"/>
                    <a:pt x="933" y="1"/>
                    <a:pt x="601" y="1"/>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04" name="Google Shape;904;p60"/>
            <p:cNvSpPr/>
            <p:nvPr/>
          </p:nvSpPr>
          <p:spPr>
            <a:xfrm>
              <a:off x="7970623" y="1697550"/>
              <a:ext cx="52401" cy="52335"/>
            </a:xfrm>
            <a:custGeom>
              <a:avLst/>
              <a:gdLst/>
              <a:ahLst/>
              <a:cxnLst/>
              <a:rect l="l" t="t" r="r" b="b"/>
              <a:pathLst>
                <a:path w="796" h="795" extrusionOk="0">
                  <a:moveTo>
                    <a:pt x="398" y="1"/>
                  </a:moveTo>
                  <a:cubicBezTo>
                    <a:pt x="179" y="1"/>
                    <a:pt x="0" y="178"/>
                    <a:pt x="0" y="398"/>
                  </a:cubicBezTo>
                  <a:cubicBezTo>
                    <a:pt x="0" y="617"/>
                    <a:pt x="179" y="795"/>
                    <a:pt x="398" y="795"/>
                  </a:cubicBezTo>
                  <a:cubicBezTo>
                    <a:pt x="617" y="795"/>
                    <a:pt x="795" y="617"/>
                    <a:pt x="795" y="398"/>
                  </a:cubicBezTo>
                  <a:cubicBezTo>
                    <a:pt x="795" y="178"/>
                    <a:pt x="617" y="1"/>
                    <a:pt x="398" y="1"/>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05" name="Google Shape;905;p60"/>
            <p:cNvSpPr/>
            <p:nvPr/>
          </p:nvSpPr>
          <p:spPr>
            <a:xfrm>
              <a:off x="7957325" y="1684055"/>
              <a:ext cx="79193" cy="79193"/>
            </a:xfrm>
            <a:custGeom>
              <a:avLst/>
              <a:gdLst/>
              <a:ahLst/>
              <a:cxnLst/>
              <a:rect l="l" t="t" r="r" b="b"/>
              <a:pathLst>
                <a:path w="1203" h="1203" extrusionOk="0">
                  <a:moveTo>
                    <a:pt x="600" y="407"/>
                  </a:moveTo>
                  <a:cubicBezTo>
                    <a:pt x="706" y="407"/>
                    <a:pt x="795" y="497"/>
                    <a:pt x="795" y="603"/>
                  </a:cubicBezTo>
                  <a:cubicBezTo>
                    <a:pt x="795" y="709"/>
                    <a:pt x="706" y="794"/>
                    <a:pt x="600" y="794"/>
                  </a:cubicBezTo>
                  <a:cubicBezTo>
                    <a:pt x="494" y="794"/>
                    <a:pt x="408" y="709"/>
                    <a:pt x="408" y="603"/>
                  </a:cubicBezTo>
                  <a:cubicBezTo>
                    <a:pt x="408" y="497"/>
                    <a:pt x="494" y="407"/>
                    <a:pt x="600" y="407"/>
                  </a:cubicBezTo>
                  <a:close/>
                  <a:moveTo>
                    <a:pt x="600" y="0"/>
                  </a:moveTo>
                  <a:cubicBezTo>
                    <a:pt x="271" y="0"/>
                    <a:pt x="1" y="271"/>
                    <a:pt x="1" y="603"/>
                  </a:cubicBezTo>
                  <a:cubicBezTo>
                    <a:pt x="1" y="932"/>
                    <a:pt x="271" y="1202"/>
                    <a:pt x="600" y="1202"/>
                  </a:cubicBezTo>
                  <a:cubicBezTo>
                    <a:pt x="932" y="1202"/>
                    <a:pt x="1203" y="932"/>
                    <a:pt x="1203" y="603"/>
                  </a:cubicBezTo>
                  <a:cubicBezTo>
                    <a:pt x="1203" y="271"/>
                    <a:pt x="932" y="0"/>
                    <a:pt x="600" y="0"/>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06" name="Google Shape;906;p60"/>
            <p:cNvSpPr/>
            <p:nvPr/>
          </p:nvSpPr>
          <p:spPr>
            <a:xfrm>
              <a:off x="7649696" y="1697550"/>
              <a:ext cx="52401" cy="52335"/>
            </a:xfrm>
            <a:custGeom>
              <a:avLst/>
              <a:gdLst/>
              <a:ahLst/>
              <a:cxnLst/>
              <a:rect l="l" t="t" r="r" b="b"/>
              <a:pathLst>
                <a:path w="796" h="795" extrusionOk="0">
                  <a:moveTo>
                    <a:pt x="399" y="1"/>
                  </a:moveTo>
                  <a:cubicBezTo>
                    <a:pt x="179" y="1"/>
                    <a:pt x="1" y="178"/>
                    <a:pt x="1" y="398"/>
                  </a:cubicBezTo>
                  <a:cubicBezTo>
                    <a:pt x="1" y="617"/>
                    <a:pt x="179" y="795"/>
                    <a:pt x="399" y="795"/>
                  </a:cubicBezTo>
                  <a:cubicBezTo>
                    <a:pt x="617" y="795"/>
                    <a:pt x="796" y="617"/>
                    <a:pt x="796" y="398"/>
                  </a:cubicBezTo>
                  <a:cubicBezTo>
                    <a:pt x="796" y="178"/>
                    <a:pt x="617" y="1"/>
                    <a:pt x="399" y="1"/>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07" name="Google Shape;907;p60"/>
            <p:cNvSpPr/>
            <p:nvPr/>
          </p:nvSpPr>
          <p:spPr>
            <a:xfrm>
              <a:off x="7636398" y="1684055"/>
              <a:ext cx="79259" cy="79193"/>
            </a:xfrm>
            <a:custGeom>
              <a:avLst/>
              <a:gdLst/>
              <a:ahLst/>
              <a:cxnLst/>
              <a:rect l="l" t="t" r="r" b="b"/>
              <a:pathLst>
                <a:path w="1204" h="1203" extrusionOk="0">
                  <a:moveTo>
                    <a:pt x="601" y="407"/>
                  </a:moveTo>
                  <a:cubicBezTo>
                    <a:pt x="707" y="407"/>
                    <a:pt x="796" y="497"/>
                    <a:pt x="796" y="603"/>
                  </a:cubicBezTo>
                  <a:cubicBezTo>
                    <a:pt x="796" y="709"/>
                    <a:pt x="707" y="794"/>
                    <a:pt x="601" y="794"/>
                  </a:cubicBezTo>
                  <a:cubicBezTo>
                    <a:pt x="494" y="794"/>
                    <a:pt x="408" y="709"/>
                    <a:pt x="408" y="603"/>
                  </a:cubicBezTo>
                  <a:cubicBezTo>
                    <a:pt x="408" y="497"/>
                    <a:pt x="494" y="407"/>
                    <a:pt x="601" y="407"/>
                  </a:cubicBezTo>
                  <a:close/>
                  <a:moveTo>
                    <a:pt x="601" y="0"/>
                  </a:moveTo>
                  <a:cubicBezTo>
                    <a:pt x="272" y="0"/>
                    <a:pt x="1" y="271"/>
                    <a:pt x="1" y="603"/>
                  </a:cubicBezTo>
                  <a:cubicBezTo>
                    <a:pt x="1" y="932"/>
                    <a:pt x="272" y="1202"/>
                    <a:pt x="601" y="1202"/>
                  </a:cubicBezTo>
                  <a:cubicBezTo>
                    <a:pt x="933" y="1202"/>
                    <a:pt x="1203" y="932"/>
                    <a:pt x="1203" y="603"/>
                  </a:cubicBezTo>
                  <a:cubicBezTo>
                    <a:pt x="1203" y="271"/>
                    <a:pt x="933" y="0"/>
                    <a:pt x="601" y="0"/>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grpSp>
        <p:nvGrpSpPr>
          <p:cNvPr id="908" name="Google Shape;908;p60"/>
          <p:cNvGrpSpPr/>
          <p:nvPr/>
        </p:nvGrpSpPr>
        <p:grpSpPr>
          <a:xfrm>
            <a:off x="9535885" y="5828044"/>
            <a:ext cx="2783393" cy="1616086"/>
            <a:chOff x="6091468" y="2997790"/>
            <a:chExt cx="2837792" cy="2101385"/>
          </a:xfrm>
        </p:grpSpPr>
        <p:sp>
          <p:nvSpPr>
            <p:cNvPr id="909" name="Google Shape;909;p60"/>
            <p:cNvSpPr/>
            <p:nvPr/>
          </p:nvSpPr>
          <p:spPr>
            <a:xfrm>
              <a:off x="7503959" y="4600853"/>
              <a:ext cx="1425300" cy="87600"/>
            </a:xfrm>
            <a:prstGeom prst="ellipse">
              <a:avLst/>
            </a:prstGeom>
            <a:solidFill>
              <a:schemeClr val="dk1">
                <a:alpha val="32280"/>
              </a:schemeClr>
            </a:solidFill>
            <a:ln>
              <a:noFill/>
            </a:ln>
          </p:spPr>
          <p:txBody>
            <a:bodyPr spcFirstLastPara="1" wrap="square" lIns="121900" tIns="121900" rIns="121900" bIns="121900" anchor="ctr" anchorCtr="0">
              <a:noAutofit/>
            </a:bodyPr>
            <a:lstStyle/>
            <a:p>
              <a:endParaRPr sz="2400"/>
            </a:p>
          </p:txBody>
        </p:sp>
        <p:sp>
          <p:nvSpPr>
            <p:cNvPr id="910" name="Google Shape;910;p60"/>
            <p:cNvSpPr/>
            <p:nvPr/>
          </p:nvSpPr>
          <p:spPr>
            <a:xfrm>
              <a:off x="7919336" y="4288335"/>
              <a:ext cx="153437" cy="350517"/>
            </a:xfrm>
            <a:custGeom>
              <a:avLst/>
              <a:gdLst/>
              <a:ahLst/>
              <a:cxnLst/>
              <a:rect l="l" t="t" r="r" b="b"/>
              <a:pathLst>
                <a:path w="3449" h="7879" extrusionOk="0">
                  <a:moveTo>
                    <a:pt x="247" y="0"/>
                  </a:moveTo>
                  <a:cubicBezTo>
                    <a:pt x="109" y="0"/>
                    <a:pt x="0" y="110"/>
                    <a:pt x="0" y="247"/>
                  </a:cubicBezTo>
                  <a:lnTo>
                    <a:pt x="0" y="7879"/>
                  </a:lnTo>
                  <a:lnTo>
                    <a:pt x="3449" y="7879"/>
                  </a:lnTo>
                  <a:lnTo>
                    <a:pt x="3449" y="247"/>
                  </a:lnTo>
                  <a:cubicBezTo>
                    <a:pt x="3449" y="110"/>
                    <a:pt x="3340" y="0"/>
                    <a:pt x="3202"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11" name="Google Shape;911;p60"/>
            <p:cNvSpPr/>
            <p:nvPr/>
          </p:nvSpPr>
          <p:spPr>
            <a:xfrm>
              <a:off x="7922050" y="3240248"/>
              <a:ext cx="160644" cy="49114"/>
            </a:xfrm>
            <a:custGeom>
              <a:avLst/>
              <a:gdLst/>
              <a:ahLst/>
              <a:cxnLst/>
              <a:rect l="l" t="t" r="r" b="b"/>
              <a:pathLst>
                <a:path w="3611" h="1104" extrusionOk="0">
                  <a:moveTo>
                    <a:pt x="1" y="0"/>
                  </a:moveTo>
                  <a:lnTo>
                    <a:pt x="1" y="1104"/>
                  </a:lnTo>
                  <a:cubicBezTo>
                    <a:pt x="1185" y="833"/>
                    <a:pt x="2406" y="727"/>
                    <a:pt x="3611" y="569"/>
                  </a:cubicBezTo>
                  <a:lnTo>
                    <a:pt x="3611" y="0"/>
                  </a:lnTo>
                  <a:close/>
                </a:path>
              </a:pathLst>
            </a:custGeom>
            <a:solidFill>
              <a:srgbClr val="D4D5D6"/>
            </a:solidFill>
            <a:ln>
              <a:noFill/>
            </a:ln>
          </p:spPr>
          <p:txBody>
            <a:bodyPr spcFirstLastPara="1" wrap="square" lIns="121900" tIns="121900" rIns="121900" bIns="121900" anchor="ctr" anchorCtr="0">
              <a:noAutofit/>
            </a:bodyPr>
            <a:lstStyle/>
            <a:p>
              <a:endParaRPr sz="2400"/>
            </a:p>
          </p:txBody>
        </p:sp>
        <p:sp>
          <p:nvSpPr>
            <p:cNvPr id="912" name="Google Shape;912;p60"/>
            <p:cNvSpPr/>
            <p:nvPr/>
          </p:nvSpPr>
          <p:spPr>
            <a:xfrm>
              <a:off x="7719050" y="3373445"/>
              <a:ext cx="566637" cy="643022"/>
            </a:xfrm>
            <a:custGeom>
              <a:avLst/>
              <a:gdLst/>
              <a:ahLst/>
              <a:cxnLst/>
              <a:rect l="l" t="t" r="r" b="b"/>
              <a:pathLst>
                <a:path w="12737" h="14454" extrusionOk="0">
                  <a:moveTo>
                    <a:pt x="8174" y="1"/>
                  </a:moveTo>
                  <a:cubicBezTo>
                    <a:pt x="6982" y="361"/>
                    <a:pt x="5797" y="744"/>
                    <a:pt x="4564" y="929"/>
                  </a:cubicBezTo>
                  <a:lnTo>
                    <a:pt x="4564" y="1980"/>
                  </a:lnTo>
                  <a:cubicBezTo>
                    <a:pt x="1925" y="2758"/>
                    <a:pt x="1" y="5198"/>
                    <a:pt x="1" y="8089"/>
                  </a:cubicBezTo>
                  <a:cubicBezTo>
                    <a:pt x="1" y="11604"/>
                    <a:pt x="2854" y="14453"/>
                    <a:pt x="6368" y="14453"/>
                  </a:cubicBezTo>
                  <a:cubicBezTo>
                    <a:pt x="9887" y="14453"/>
                    <a:pt x="12737" y="11604"/>
                    <a:pt x="12737" y="8089"/>
                  </a:cubicBezTo>
                  <a:cubicBezTo>
                    <a:pt x="12737" y="5198"/>
                    <a:pt x="10812" y="2758"/>
                    <a:pt x="8174" y="1980"/>
                  </a:cubicBezTo>
                  <a:lnTo>
                    <a:pt x="8174"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913" name="Google Shape;913;p60"/>
            <p:cNvSpPr/>
            <p:nvPr/>
          </p:nvSpPr>
          <p:spPr>
            <a:xfrm>
              <a:off x="7922050" y="3335052"/>
              <a:ext cx="160644" cy="79722"/>
            </a:xfrm>
            <a:custGeom>
              <a:avLst/>
              <a:gdLst/>
              <a:ahLst/>
              <a:cxnLst/>
              <a:rect l="l" t="t" r="r" b="b"/>
              <a:pathLst>
                <a:path w="3611" h="1792" extrusionOk="0">
                  <a:moveTo>
                    <a:pt x="1823" y="0"/>
                  </a:moveTo>
                  <a:cubicBezTo>
                    <a:pt x="1215" y="0"/>
                    <a:pt x="607" y="22"/>
                    <a:pt x="1" y="86"/>
                  </a:cubicBezTo>
                  <a:lnTo>
                    <a:pt x="1" y="1792"/>
                  </a:lnTo>
                  <a:cubicBezTo>
                    <a:pt x="1234" y="1607"/>
                    <a:pt x="2419" y="1224"/>
                    <a:pt x="3611" y="864"/>
                  </a:cubicBezTo>
                  <a:lnTo>
                    <a:pt x="3611" y="45"/>
                  </a:lnTo>
                  <a:cubicBezTo>
                    <a:pt x="3015" y="21"/>
                    <a:pt x="2419" y="0"/>
                    <a:pt x="1823" y="0"/>
                  </a:cubicBezTo>
                  <a:close/>
                </a:path>
              </a:pathLst>
            </a:custGeom>
            <a:solidFill>
              <a:srgbClr val="D4D5D6"/>
            </a:solidFill>
            <a:ln>
              <a:noFill/>
            </a:ln>
          </p:spPr>
          <p:txBody>
            <a:bodyPr spcFirstLastPara="1" wrap="square" lIns="121900" tIns="121900" rIns="121900" bIns="121900" anchor="ctr" anchorCtr="0">
              <a:noAutofit/>
            </a:bodyPr>
            <a:lstStyle/>
            <a:p>
              <a:endParaRPr sz="2400"/>
            </a:p>
          </p:txBody>
        </p:sp>
        <p:sp>
          <p:nvSpPr>
            <p:cNvPr id="914" name="Google Shape;914;p60"/>
            <p:cNvSpPr/>
            <p:nvPr/>
          </p:nvSpPr>
          <p:spPr>
            <a:xfrm>
              <a:off x="7922050" y="3265562"/>
              <a:ext cx="160644" cy="73315"/>
            </a:xfrm>
            <a:custGeom>
              <a:avLst/>
              <a:gdLst/>
              <a:ahLst/>
              <a:cxnLst/>
              <a:rect l="l" t="t" r="r" b="b"/>
              <a:pathLst>
                <a:path w="3611" h="1648" extrusionOk="0">
                  <a:moveTo>
                    <a:pt x="3611" y="0"/>
                  </a:moveTo>
                  <a:cubicBezTo>
                    <a:pt x="2406" y="158"/>
                    <a:pt x="1185" y="264"/>
                    <a:pt x="1" y="535"/>
                  </a:cubicBezTo>
                  <a:lnTo>
                    <a:pt x="1" y="1648"/>
                  </a:lnTo>
                  <a:cubicBezTo>
                    <a:pt x="607" y="1584"/>
                    <a:pt x="1215" y="1562"/>
                    <a:pt x="1823" y="1562"/>
                  </a:cubicBezTo>
                  <a:cubicBezTo>
                    <a:pt x="2419" y="1562"/>
                    <a:pt x="3015" y="1583"/>
                    <a:pt x="3611" y="1607"/>
                  </a:cubicBezTo>
                  <a:lnTo>
                    <a:pt x="3611" y="0"/>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915" name="Google Shape;915;p60"/>
            <p:cNvSpPr/>
            <p:nvPr/>
          </p:nvSpPr>
          <p:spPr>
            <a:xfrm>
              <a:off x="7737157" y="3651182"/>
              <a:ext cx="530380" cy="347136"/>
            </a:xfrm>
            <a:custGeom>
              <a:avLst/>
              <a:gdLst/>
              <a:ahLst/>
              <a:cxnLst/>
              <a:rect l="l" t="t" r="r" b="b"/>
              <a:pathLst>
                <a:path w="11922" h="7803" extrusionOk="0">
                  <a:moveTo>
                    <a:pt x="2606" y="1"/>
                  </a:moveTo>
                  <a:cubicBezTo>
                    <a:pt x="1760" y="1"/>
                    <a:pt x="919" y="172"/>
                    <a:pt x="155" y="513"/>
                  </a:cubicBezTo>
                  <a:cubicBezTo>
                    <a:pt x="56" y="942"/>
                    <a:pt x="1" y="1386"/>
                    <a:pt x="1" y="1846"/>
                  </a:cubicBezTo>
                  <a:cubicBezTo>
                    <a:pt x="1" y="5131"/>
                    <a:pt x="2677" y="7803"/>
                    <a:pt x="5961" y="7803"/>
                  </a:cubicBezTo>
                  <a:cubicBezTo>
                    <a:pt x="9247" y="7803"/>
                    <a:pt x="11922" y="5131"/>
                    <a:pt x="11922" y="1846"/>
                  </a:cubicBezTo>
                  <a:cubicBezTo>
                    <a:pt x="11922" y="1383"/>
                    <a:pt x="11868" y="934"/>
                    <a:pt x="11768" y="503"/>
                  </a:cubicBezTo>
                  <a:cubicBezTo>
                    <a:pt x="11107" y="777"/>
                    <a:pt x="10463" y="1095"/>
                    <a:pt x="9846" y="1325"/>
                  </a:cubicBezTo>
                  <a:cubicBezTo>
                    <a:pt x="9495" y="1421"/>
                    <a:pt x="9153" y="1462"/>
                    <a:pt x="8820" y="1462"/>
                  </a:cubicBezTo>
                  <a:cubicBezTo>
                    <a:pt x="7025" y="1462"/>
                    <a:pt x="5450" y="276"/>
                    <a:pt x="3732" y="102"/>
                  </a:cubicBezTo>
                  <a:cubicBezTo>
                    <a:pt x="3360" y="35"/>
                    <a:pt x="2982" y="1"/>
                    <a:pt x="2606" y="1"/>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916" name="Google Shape;916;p60"/>
            <p:cNvSpPr/>
            <p:nvPr/>
          </p:nvSpPr>
          <p:spPr>
            <a:xfrm>
              <a:off x="7895846" y="3236022"/>
              <a:ext cx="213095" cy="14636"/>
            </a:xfrm>
            <a:custGeom>
              <a:avLst/>
              <a:gdLst/>
              <a:ahLst/>
              <a:cxnLst/>
              <a:rect l="l" t="t" r="r" b="b"/>
              <a:pathLst>
                <a:path w="4790" h="329" extrusionOk="0">
                  <a:moveTo>
                    <a:pt x="0" y="0"/>
                  </a:moveTo>
                  <a:lnTo>
                    <a:pt x="0" y="95"/>
                  </a:lnTo>
                  <a:cubicBezTo>
                    <a:pt x="0" y="226"/>
                    <a:pt x="106" y="329"/>
                    <a:pt x="236" y="329"/>
                  </a:cubicBezTo>
                  <a:lnTo>
                    <a:pt x="4557" y="329"/>
                  </a:lnTo>
                  <a:cubicBezTo>
                    <a:pt x="4686" y="329"/>
                    <a:pt x="4789" y="226"/>
                    <a:pt x="4789" y="95"/>
                  </a:cubicBezTo>
                  <a:lnTo>
                    <a:pt x="4789" y="0"/>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917" name="Google Shape;917;p60"/>
            <p:cNvSpPr/>
            <p:nvPr/>
          </p:nvSpPr>
          <p:spPr>
            <a:xfrm>
              <a:off x="7897804" y="3510912"/>
              <a:ext cx="89642" cy="89642"/>
            </a:xfrm>
            <a:custGeom>
              <a:avLst/>
              <a:gdLst/>
              <a:ahLst/>
              <a:cxnLst/>
              <a:rect l="l" t="t" r="r" b="b"/>
              <a:pathLst>
                <a:path w="2015" h="2015" extrusionOk="0">
                  <a:moveTo>
                    <a:pt x="1008" y="0"/>
                  </a:moveTo>
                  <a:cubicBezTo>
                    <a:pt x="453" y="0"/>
                    <a:pt x="1" y="453"/>
                    <a:pt x="1" y="1008"/>
                  </a:cubicBezTo>
                  <a:cubicBezTo>
                    <a:pt x="1" y="1562"/>
                    <a:pt x="453" y="2015"/>
                    <a:pt x="1008" y="2015"/>
                  </a:cubicBezTo>
                  <a:cubicBezTo>
                    <a:pt x="1566" y="2015"/>
                    <a:pt x="2015" y="1562"/>
                    <a:pt x="2015" y="1008"/>
                  </a:cubicBezTo>
                  <a:cubicBezTo>
                    <a:pt x="2015" y="453"/>
                    <a:pt x="1566" y="0"/>
                    <a:pt x="1008"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918" name="Google Shape;918;p60"/>
            <p:cNvSpPr/>
            <p:nvPr/>
          </p:nvSpPr>
          <p:spPr>
            <a:xfrm>
              <a:off x="8029489" y="3480126"/>
              <a:ext cx="25180" cy="25180"/>
            </a:xfrm>
            <a:custGeom>
              <a:avLst/>
              <a:gdLst/>
              <a:ahLst/>
              <a:cxnLst/>
              <a:rect l="l" t="t" r="r" b="b"/>
              <a:pathLst>
                <a:path w="566" h="566" extrusionOk="0">
                  <a:moveTo>
                    <a:pt x="282" y="1"/>
                  </a:moveTo>
                  <a:cubicBezTo>
                    <a:pt x="127" y="1"/>
                    <a:pt x="0" y="128"/>
                    <a:pt x="0" y="281"/>
                  </a:cubicBezTo>
                  <a:cubicBezTo>
                    <a:pt x="0" y="439"/>
                    <a:pt x="127" y="566"/>
                    <a:pt x="282" y="566"/>
                  </a:cubicBezTo>
                  <a:cubicBezTo>
                    <a:pt x="439" y="566"/>
                    <a:pt x="566" y="439"/>
                    <a:pt x="566" y="281"/>
                  </a:cubicBezTo>
                  <a:cubicBezTo>
                    <a:pt x="566" y="128"/>
                    <a:pt x="439" y="1"/>
                    <a:pt x="282" y="1"/>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919" name="Google Shape;919;p60"/>
            <p:cNvSpPr/>
            <p:nvPr/>
          </p:nvSpPr>
          <p:spPr>
            <a:xfrm>
              <a:off x="8046217" y="3578133"/>
              <a:ext cx="128836" cy="128836"/>
            </a:xfrm>
            <a:custGeom>
              <a:avLst/>
              <a:gdLst/>
              <a:ahLst/>
              <a:cxnLst/>
              <a:rect l="l" t="t" r="r" b="b"/>
              <a:pathLst>
                <a:path w="2896" h="2896" extrusionOk="0">
                  <a:moveTo>
                    <a:pt x="1450" y="0"/>
                  </a:moveTo>
                  <a:cubicBezTo>
                    <a:pt x="649" y="0"/>
                    <a:pt x="1" y="648"/>
                    <a:pt x="1" y="1449"/>
                  </a:cubicBezTo>
                  <a:cubicBezTo>
                    <a:pt x="1" y="2247"/>
                    <a:pt x="649" y="2895"/>
                    <a:pt x="1450" y="2895"/>
                  </a:cubicBezTo>
                  <a:cubicBezTo>
                    <a:pt x="2249" y="2895"/>
                    <a:pt x="2896" y="2247"/>
                    <a:pt x="2896" y="1449"/>
                  </a:cubicBezTo>
                  <a:cubicBezTo>
                    <a:pt x="2896" y="648"/>
                    <a:pt x="2249" y="0"/>
                    <a:pt x="1450"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920" name="Google Shape;920;p60"/>
            <p:cNvSpPr/>
            <p:nvPr/>
          </p:nvSpPr>
          <p:spPr>
            <a:xfrm>
              <a:off x="8010003" y="3151406"/>
              <a:ext cx="20153" cy="20153"/>
            </a:xfrm>
            <a:custGeom>
              <a:avLst/>
              <a:gdLst/>
              <a:ahLst/>
              <a:cxnLst/>
              <a:rect l="l" t="t" r="r" b="b"/>
              <a:pathLst>
                <a:path w="453" h="453" extrusionOk="0">
                  <a:moveTo>
                    <a:pt x="226" y="0"/>
                  </a:moveTo>
                  <a:cubicBezTo>
                    <a:pt x="103" y="0"/>
                    <a:pt x="0" y="103"/>
                    <a:pt x="0" y="227"/>
                  </a:cubicBezTo>
                  <a:cubicBezTo>
                    <a:pt x="0" y="353"/>
                    <a:pt x="103" y="453"/>
                    <a:pt x="226" y="453"/>
                  </a:cubicBezTo>
                  <a:cubicBezTo>
                    <a:pt x="350" y="453"/>
                    <a:pt x="452" y="353"/>
                    <a:pt x="452" y="227"/>
                  </a:cubicBezTo>
                  <a:cubicBezTo>
                    <a:pt x="452" y="103"/>
                    <a:pt x="350" y="0"/>
                    <a:pt x="226"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921" name="Google Shape;921;p60"/>
            <p:cNvSpPr/>
            <p:nvPr/>
          </p:nvSpPr>
          <p:spPr>
            <a:xfrm>
              <a:off x="7919736" y="3064522"/>
              <a:ext cx="63617" cy="63617"/>
            </a:xfrm>
            <a:custGeom>
              <a:avLst/>
              <a:gdLst/>
              <a:ahLst/>
              <a:cxnLst/>
              <a:rect l="l" t="t" r="r" b="b"/>
              <a:pathLst>
                <a:path w="1430" h="1430" extrusionOk="0">
                  <a:moveTo>
                    <a:pt x="714" y="1"/>
                  </a:moveTo>
                  <a:cubicBezTo>
                    <a:pt x="320" y="1"/>
                    <a:pt x="1" y="323"/>
                    <a:pt x="1" y="717"/>
                  </a:cubicBezTo>
                  <a:cubicBezTo>
                    <a:pt x="1" y="1111"/>
                    <a:pt x="320" y="1430"/>
                    <a:pt x="714" y="1430"/>
                  </a:cubicBezTo>
                  <a:cubicBezTo>
                    <a:pt x="1111" y="1430"/>
                    <a:pt x="1430" y="1111"/>
                    <a:pt x="1430" y="717"/>
                  </a:cubicBezTo>
                  <a:cubicBezTo>
                    <a:pt x="1430" y="323"/>
                    <a:pt x="1111" y="1"/>
                    <a:pt x="714" y="1"/>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922" name="Google Shape;922;p60"/>
            <p:cNvSpPr/>
            <p:nvPr/>
          </p:nvSpPr>
          <p:spPr>
            <a:xfrm>
              <a:off x="7993365" y="2997790"/>
              <a:ext cx="26737" cy="26692"/>
            </a:xfrm>
            <a:custGeom>
              <a:avLst/>
              <a:gdLst/>
              <a:ahLst/>
              <a:cxnLst/>
              <a:rect l="l" t="t" r="r" b="b"/>
              <a:pathLst>
                <a:path w="601" h="600" extrusionOk="0">
                  <a:moveTo>
                    <a:pt x="299" y="0"/>
                  </a:moveTo>
                  <a:cubicBezTo>
                    <a:pt x="134" y="0"/>
                    <a:pt x="1" y="134"/>
                    <a:pt x="1" y="299"/>
                  </a:cubicBezTo>
                  <a:cubicBezTo>
                    <a:pt x="1" y="467"/>
                    <a:pt x="134" y="600"/>
                    <a:pt x="299" y="600"/>
                  </a:cubicBezTo>
                  <a:cubicBezTo>
                    <a:pt x="466" y="600"/>
                    <a:pt x="600" y="467"/>
                    <a:pt x="600" y="299"/>
                  </a:cubicBezTo>
                  <a:cubicBezTo>
                    <a:pt x="600" y="134"/>
                    <a:pt x="466" y="0"/>
                    <a:pt x="299"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923" name="Google Shape;923;p60"/>
            <p:cNvSpPr/>
            <p:nvPr/>
          </p:nvSpPr>
          <p:spPr>
            <a:xfrm>
              <a:off x="8276977" y="4529414"/>
              <a:ext cx="299668" cy="109751"/>
            </a:xfrm>
            <a:custGeom>
              <a:avLst/>
              <a:gdLst/>
              <a:ahLst/>
              <a:cxnLst/>
              <a:rect l="l" t="t" r="r" b="b"/>
              <a:pathLst>
                <a:path w="6736" h="2467" extrusionOk="0">
                  <a:moveTo>
                    <a:pt x="2834" y="0"/>
                  </a:moveTo>
                  <a:lnTo>
                    <a:pt x="141" y="2128"/>
                  </a:lnTo>
                  <a:cubicBezTo>
                    <a:pt x="1" y="2237"/>
                    <a:pt x="80" y="2467"/>
                    <a:pt x="261" y="2467"/>
                  </a:cubicBezTo>
                  <a:lnTo>
                    <a:pt x="6475" y="2467"/>
                  </a:lnTo>
                  <a:cubicBezTo>
                    <a:pt x="6657" y="2467"/>
                    <a:pt x="6735" y="2237"/>
                    <a:pt x="6595" y="2128"/>
                  </a:cubicBezTo>
                  <a:lnTo>
                    <a:pt x="3903"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24" name="Google Shape;924;p60"/>
            <p:cNvSpPr/>
            <p:nvPr/>
          </p:nvSpPr>
          <p:spPr>
            <a:xfrm>
              <a:off x="8401633" y="3329268"/>
              <a:ext cx="49426" cy="47869"/>
            </a:xfrm>
            <a:custGeom>
              <a:avLst/>
              <a:gdLst/>
              <a:ahLst/>
              <a:cxnLst/>
              <a:rect l="l" t="t" r="r" b="b"/>
              <a:pathLst>
                <a:path w="1111" h="1076" extrusionOk="0">
                  <a:moveTo>
                    <a:pt x="1111" y="1"/>
                  </a:moveTo>
                  <a:cubicBezTo>
                    <a:pt x="741" y="1"/>
                    <a:pt x="371" y="1"/>
                    <a:pt x="1" y="38"/>
                  </a:cubicBezTo>
                  <a:lnTo>
                    <a:pt x="1" y="1076"/>
                  </a:lnTo>
                  <a:cubicBezTo>
                    <a:pt x="371" y="994"/>
                    <a:pt x="741" y="915"/>
                    <a:pt x="1111" y="833"/>
                  </a:cubicBezTo>
                  <a:lnTo>
                    <a:pt x="1111" y="1"/>
                  </a:lnTo>
                  <a:close/>
                </a:path>
              </a:pathLst>
            </a:custGeom>
            <a:solidFill>
              <a:srgbClr val="203456"/>
            </a:solidFill>
            <a:ln>
              <a:noFill/>
            </a:ln>
          </p:spPr>
          <p:txBody>
            <a:bodyPr spcFirstLastPara="1" wrap="square" lIns="121900" tIns="121900" rIns="121900" bIns="121900" anchor="ctr" anchorCtr="0">
              <a:noAutofit/>
            </a:bodyPr>
            <a:lstStyle/>
            <a:p>
              <a:endParaRPr sz="2400"/>
            </a:p>
          </p:txBody>
        </p:sp>
        <p:sp>
          <p:nvSpPr>
            <p:cNvPr id="925" name="Google Shape;925;p60"/>
            <p:cNvSpPr/>
            <p:nvPr/>
          </p:nvSpPr>
          <p:spPr>
            <a:xfrm>
              <a:off x="8401633" y="3366282"/>
              <a:ext cx="49426" cy="1215888"/>
            </a:xfrm>
            <a:custGeom>
              <a:avLst/>
              <a:gdLst/>
              <a:ahLst/>
              <a:cxnLst/>
              <a:rect l="l" t="t" r="r" b="b"/>
              <a:pathLst>
                <a:path w="1111" h="27331" extrusionOk="0">
                  <a:moveTo>
                    <a:pt x="1111" y="1"/>
                  </a:moveTo>
                  <a:cubicBezTo>
                    <a:pt x="741" y="83"/>
                    <a:pt x="371" y="162"/>
                    <a:pt x="1" y="244"/>
                  </a:cubicBezTo>
                  <a:lnTo>
                    <a:pt x="1" y="27331"/>
                  </a:lnTo>
                  <a:lnTo>
                    <a:pt x="1111" y="27331"/>
                  </a:lnTo>
                  <a:lnTo>
                    <a:pt x="1111"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926" name="Google Shape;926;p60"/>
            <p:cNvSpPr/>
            <p:nvPr/>
          </p:nvSpPr>
          <p:spPr>
            <a:xfrm>
              <a:off x="8401633" y="3224099"/>
              <a:ext cx="49426" cy="106903"/>
            </a:xfrm>
            <a:custGeom>
              <a:avLst/>
              <a:gdLst/>
              <a:ahLst/>
              <a:cxnLst/>
              <a:rect l="l" t="t" r="r" b="b"/>
              <a:pathLst>
                <a:path w="1111" h="2403" extrusionOk="0">
                  <a:moveTo>
                    <a:pt x="254" y="1"/>
                  </a:moveTo>
                  <a:cubicBezTo>
                    <a:pt x="114" y="1"/>
                    <a:pt x="1" y="113"/>
                    <a:pt x="1" y="254"/>
                  </a:cubicBezTo>
                  <a:lnTo>
                    <a:pt x="1" y="2402"/>
                  </a:lnTo>
                  <a:cubicBezTo>
                    <a:pt x="371" y="2365"/>
                    <a:pt x="741" y="2365"/>
                    <a:pt x="1111" y="2365"/>
                  </a:cubicBezTo>
                  <a:lnTo>
                    <a:pt x="1111" y="254"/>
                  </a:lnTo>
                  <a:cubicBezTo>
                    <a:pt x="1111" y="113"/>
                    <a:pt x="998" y="1"/>
                    <a:pt x="857"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927" name="Google Shape;927;p60"/>
            <p:cNvSpPr/>
            <p:nvPr/>
          </p:nvSpPr>
          <p:spPr>
            <a:xfrm>
              <a:off x="7853316" y="3318458"/>
              <a:ext cx="621980" cy="29139"/>
            </a:xfrm>
            <a:custGeom>
              <a:avLst/>
              <a:gdLst/>
              <a:ahLst/>
              <a:cxnLst/>
              <a:rect l="l" t="t" r="r" b="b"/>
              <a:pathLst>
                <a:path w="13981" h="655" extrusionOk="0">
                  <a:moveTo>
                    <a:pt x="134" y="0"/>
                  </a:moveTo>
                  <a:cubicBezTo>
                    <a:pt x="58" y="0"/>
                    <a:pt x="0" y="62"/>
                    <a:pt x="0" y="133"/>
                  </a:cubicBezTo>
                  <a:lnTo>
                    <a:pt x="0" y="524"/>
                  </a:lnTo>
                  <a:cubicBezTo>
                    <a:pt x="0" y="596"/>
                    <a:pt x="58" y="655"/>
                    <a:pt x="134" y="655"/>
                  </a:cubicBezTo>
                  <a:lnTo>
                    <a:pt x="13672" y="655"/>
                  </a:lnTo>
                  <a:cubicBezTo>
                    <a:pt x="13727" y="655"/>
                    <a:pt x="13779" y="620"/>
                    <a:pt x="13799" y="572"/>
                  </a:cubicBezTo>
                  <a:lnTo>
                    <a:pt x="13946" y="182"/>
                  </a:lnTo>
                  <a:cubicBezTo>
                    <a:pt x="13981" y="96"/>
                    <a:pt x="13915" y="0"/>
                    <a:pt x="13823"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928" name="Google Shape;928;p60"/>
            <p:cNvSpPr/>
            <p:nvPr/>
          </p:nvSpPr>
          <p:spPr>
            <a:xfrm>
              <a:off x="7936820" y="4130848"/>
              <a:ext cx="107170" cy="142627"/>
            </a:xfrm>
            <a:custGeom>
              <a:avLst/>
              <a:gdLst/>
              <a:ahLst/>
              <a:cxnLst/>
              <a:rect l="l" t="t" r="r" b="b"/>
              <a:pathLst>
                <a:path w="2409" h="3206" extrusionOk="0">
                  <a:moveTo>
                    <a:pt x="1357" y="1"/>
                  </a:moveTo>
                  <a:lnTo>
                    <a:pt x="1357" y="1"/>
                  </a:lnTo>
                  <a:cubicBezTo>
                    <a:pt x="1467" y="457"/>
                    <a:pt x="1343" y="964"/>
                    <a:pt x="1032" y="1316"/>
                  </a:cubicBezTo>
                  <a:cubicBezTo>
                    <a:pt x="833" y="1542"/>
                    <a:pt x="545" y="1752"/>
                    <a:pt x="556" y="2056"/>
                  </a:cubicBezTo>
                  <a:cubicBezTo>
                    <a:pt x="470" y="1882"/>
                    <a:pt x="483" y="1666"/>
                    <a:pt x="583" y="1505"/>
                  </a:cubicBezTo>
                  <a:lnTo>
                    <a:pt x="583" y="1505"/>
                  </a:lnTo>
                  <a:cubicBezTo>
                    <a:pt x="1" y="2043"/>
                    <a:pt x="343" y="2924"/>
                    <a:pt x="1097" y="3166"/>
                  </a:cubicBezTo>
                  <a:cubicBezTo>
                    <a:pt x="1178" y="3193"/>
                    <a:pt x="1256" y="3205"/>
                    <a:pt x="1331" y="3205"/>
                  </a:cubicBezTo>
                  <a:cubicBezTo>
                    <a:pt x="1924" y="3205"/>
                    <a:pt x="2316" y="2439"/>
                    <a:pt x="2365" y="1944"/>
                  </a:cubicBezTo>
                  <a:cubicBezTo>
                    <a:pt x="2409" y="1450"/>
                    <a:pt x="2265" y="946"/>
                    <a:pt x="2001" y="529"/>
                  </a:cubicBezTo>
                  <a:cubicBezTo>
                    <a:pt x="1847" y="289"/>
                    <a:pt x="1634" y="63"/>
                    <a:pt x="1357"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grpSp>
          <p:nvGrpSpPr>
            <p:cNvPr id="929" name="Google Shape;929;p60"/>
            <p:cNvGrpSpPr/>
            <p:nvPr/>
          </p:nvGrpSpPr>
          <p:grpSpPr>
            <a:xfrm>
              <a:off x="6103423" y="4366262"/>
              <a:ext cx="786620" cy="732914"/>
              <a:chOff x="6091468" y="4354300"/>
              <a:chExt cx="786620" cy="732914"/>
            </a:xfrm>
          </p:grpSpPr>
          <p:sp>
            <p:nvSpPr>
              <p:cNvPr id="930" name="Google Shape;930;p60"/>
              <p:cNvSpPr/>
              <p:nvPr/>
            </p:nvSpPr>
            <p:spPr>
              <a:xfrm rot="2340334">
                <a:off x="6325720" y="4453464"/>
                <a:ext cx="159397" cy="308654"/>
              </a:xfrm>
              <a:custGeom>
                <a:avLst/>
                <a:gdLst/>
                <a:ahLst/>
                <a:cxnLst/>
                <a:rect l="l" t="t" r="r" b="b"/>
                <a:pathLst>
                  <a:path w="7821" h="15143" extrusionOk="0">
                    <a:moveTo>
                      <a:pt x="7168" y="0"/>
                    </a:moveTo>
                    <a:cubicBezTo>
                      <a:pt x="6950" y="0"/>
                      <a:pt x="6742" y="125"/>
                      <a:pt x="6646" y="337"/>
                    </a:cubicBezTo>
                    <a:lnTo>
                      <a:pt x="0" y="14399"/>
                    </a:lnTo>
                    <a:lnTo>
                      <a:pt x="1692" y="15142"/>
                    </a:lnTo>
                    <a:lnTo>
                      <a:pt x="7701" y="799"/>
                    </a:lnTo>
                    <a:cubicBezTo>
                      <a:pt x="7821" y="508"/>
                      <a:pt x="7688" y="176"/>
                      <a:pt x="7400" y="49"/>
                    </a:cubicBezTo>
                    <a:cubicBezTo>
                      <a:pt x="7324" y="16"/>
                      <a:pt x="7245" y="0"/>
                      <a:pt x="7168" y="0"/>
                    </a:cubicBezTo>
                    <a:close/>
                  </a:path>
                </a:pathLst>
              </a:custGeom>
              <a:solidFill>
                <a:schemeClr val="dk1">
                  <a:alpha val="32280"/>
                </a:schemeClr>
              </a:solidFill>
              <a:ln>
                <a:noFill/>
              </a:ln>
            </p:spPr>
            <p:txBody>
              <a:bodyPr spcFirstLastPara="1" wrap="square" lIns="121900" tIns="121900" rIns="121900" bIns="121900" anchor="ctr" anchorCtr="0">
                <a:noAutofit/>
              </a:bodyPr>
              <a:lstStyle/>
              <a:p>
                <a:endParaRPr sz="2400"/>
              </a:p>
            </p:txBody>
          </p:sp>
          <p:sp>
            <p:nvSpPr>
              <p:cNvPr id="931" name="Google Shape;931;p60"/>
              <p:cNvSpPr/>
              <p:nvPr/>
            </p:nvSpPr>
            <p:spPr>
              <a:xfrm rot="2340334">
                <a:off x="6315111" y="4391593"/>
                <a:ext cx="173174" cy="341184"/>
              </a:xfrm>
              <a:custGeom>
                <a:avLst/>
                <a:gdLst/>
                <a:ahLst/>
                <a:cxnLst/>
                <a:rect l="l" t="t" r="r" b="b"/>
                <a:pathLst>
                  <a:path w="8497" h="16739" extrusionOk="0">
                    <a:moveTo>
                      <a:pt x="7887" y="1"/>
                    </a:moveTo>
                    <a:cubicBezTo>
                      <a:pt x="7685" y="1"/>
                      <a:pt x="7491" y="116"/>
                      <a:pt x="7400" y="313"/>
                    </a:cubicBezTo>
                    <a:lnTo>
                      <a:pt x="1" y="15996"/>
                    </a:lnTo>
                    <a:lnTo>
                      <a:pt x="1696" y="16739"/>
                    </a:lnTo>
                    <a:lnTo>
                      <a:pt x="8383" y="741"/>
                    </a:lnTo>
                    <a:cubicBezTo>
                      <a:pt x="8496" y="474"/>
                      <a:pt x="8370" y="162"/>
                      <a:pt x="8102" y="46"/>
                    </a:cubicBezTo>
                    <a:cubicBezTo>
                      <a:pt x="8032" y="15"/>
                      <a:pt x="7959" y="1"/>
                      <a:pt x="7887" y="1"/>
                    </a:cubicBezTo>
                    <a:close/>
                  </a:path>
                </a:pathLst>
              </a:custGeom>
              <a:solidFill>
                <a:schemeClr val="dk1">
                  <a:alpha val="32280"/>
                </a:schemeClr>
              </a:solidFill>
              <a:ln>
                <a:noFill/>
              </a:ln>
            </p:spPr>
            <p:txBody>
              <a:bodyPr spcFirstLastPara="1" wrap="square" lIns="121900" tIns="121900" rIns="121900" bIns="121900" anchor="ctr" anchorCtr="0">
                <a:noAutofit/>
              </a:bodyPr>
              <a:lstStyle/>
              <a:p>
                <a:endParaRPr sz="2400"/>
              </a:p>
            </p:txBody>
          </p:sp>
          <p:sp>
            <p:nvSpPr>
              <p:cNvPr id="932" name="Google Shape;932;p60"/>
              <p:cNvSpPr/>
              <p:nvPr/>
            </p:nvSpPr>
            <p:spPr>
              <a:xfrm rot="2340334">
                <a:off x="6291082" y="4373143"/>
                <a:ext cx="163901" cy="319171"/>
              </a:xfrm>
              <a:custGeom>
                <a:avLst/>
                <a:gdLst/>
                <a:ahLst/>
                <a:cxnLst/>
                <a:rect l="l" t="t" r="r" b="b"/>
                <a:pathLst>
                  <a:path w="8042" h="15659" extrusionOk="0">
                    <a:moveTo>
                      <a:pt x="7397" y="0"/>
                    </a:moveTo>
                    <a:cubicBezTo>
                      <a:pt x="7192" y="0"/>
                      <a:pt x="6995" y="117"/>
                      <a:pt x="6904" y="312"/>
                    </a:cubicBezTo>
                    <a:lnTo>
                      <a:pt x="1" y="14916"/>
                    </a:lnTo>
                    <a:lnTo>
                      <a:pt x="1697" y="15659"/>
                    </a:lnTo>
                    <a:lnTo>
                      <a:pt x="7928" y="761"/>
                    </a:lnTo>
                    <a:cubicBezTo>
                      <a:pt x="8041" y="490"/>
                      <a:pt x="7914" y="182"/>
                      <a:pt x="7647" y="62"/>
                    </a:cubicBezTo>
                    <a:lnTo>
                      <a:pt x="7610" y="45"/>
                    </a:lnTo>
                    <a:cubicBezTo>
                      <a:pt x="7541" y="15"/>
                      <a:pt x="7468" y="0"/>
                      <a:pt x="7397" y="0"/>
                    </a:cubicBezTo>
                    <a:close/>
                  </a:path>
                </a:pathLst>
              </a:custGeom>
              <a:solidFill>
                <a:schemeClr val="dk1">
                  <a:alpha val="32280"/>
                </a:schemeClr>
              </a:solidFill>
              <a:ln>
                <a:noFill/>
              </a:ln>
            </p:spPr>
            <p:txBody>
              <a:bodyPr spcFirstLastPara="1" wrap="square" lIns="121900" tIns="121900" rIns="121900" bIns="121900" anchor="ctr" anchorCtr="0">
                <a:noAutofit/>
              </a:bodyPr>
              <a:lstStyle/>
              <a:p>
                <a:endParaRPr sz="2400"/>
              </a:p>
            </p:txBody>
          </p:sp>
          <p:sp>
            <p:nvSpPr>
              <p:cNvPr id="933" name="Google Shape;933;p60"/>
              <p:cNvSpPr/>
              <p:nvPr/>
            </p:nvSpPr>
            <p:spPr>
              <a:xfrm rot="2340334">
                <a:off x="6263571" y="4368421"/>
                <a:ext cx="143908" cy="279690"/>
              </a:xfrm>
              <a:custGeom>
                <a:avLst/>
                <a:gdLst/>
                <a:ahLst/>
                <a:cxnLst/>
                <a:rect l="l" t="t" r="r" b="b"/>
                <a:pathLst>
                  <a:path w="7061" h="13722" extrusionOk="0">
                    <a:moveTo>
                      <a:pt x="6636" y="1"/>
                    </a:moveTo>
                    <a:cubicBezTo>
                      <a:pt x="6495" y="1"/>
                      <a:pt x="6360" y="81"/>
                      <a:pt x="6297" y="215"/>
                    </a:cubicBezTo>
                    <a:lnTo>
                      <a:pt x="1" y="12979"/>
                    </a:lnTo>
                    <a:lnTo>
                      <a:pt x="1696" y="13722"/>
                    </a:lnTo>
                    <a:lnTo>
                      <a:pt x="6986" y="515"/>
                    </a:lnTo>
                    <a:cubicBezTo>
                      <a:pt x="7060" y="327"/>
                      <a:pt x="6972" y="115"/>
                      <a:pt x="6787" y="33"/>
                    </a:cubicBezTo>
                    <a:cubicBezTo>
                      <a:pt x="6738" y="11"/>
                      <a:pt x="6687" y="1"/>
                      <a:pt x="6636" y="1"/>
                    </a:cubicBezTo>
                    <a:close/>
                  </a:path>
                </a:pathLst>
              </a:custGeom>
              <a:solidFill>
                <a:schemeClr val="dk1">
                  <a:alpha val="32280"/>
                </a:schemeClr>
              </a:solidFill>
              <a:ln>
                <a:noFill/>
              </a:ln>
            </p:spPr>
            <p:txBody>
              <a:bodyPr spcFirstLastPara="1" wrap="square" lIns="121900" tIns="121900" rIns="121900" bIns="121900" anchor="ctr" anchorCtr="0">
                <a:noAutofit/>
              </a:bodyPr>
              <a:lstStyle/>
              <a:p>
                <a:endParaRPr sz="2400"/>
              </a:p>
            </p:txBody>
          </p:sp>
          <p:sp>
            <p:nvSpPr>
              <p:cNvPr id="934" name="Google Shape;934;p60"/>
              <p:cNvSpPr/>
              <p:nvPr/>
            </p:nvSpPr>
            <p:spPr>
              <a:xfrm rot="2340334">
                <a:off x="6165827" y="4472726"/>
                <a:ext cx="230220" cy="264933"/>
              </a:xfrm>
              <a:custGeom>
                <a:avLst/>
                <a:gdLst/>
                <a:ahLst/>
                <a:cxnLst/>
                <a:rect l="l" t="t" r="r" b="b"/>
                <a:pathLst>
                  <a:path w="11296" h="12998" extrusionOk="0">
                    <a:moveTo>
                      <a:pt x="4807" y="1"/>
                    </a:moveTo>
                    <a:lnTo>
                      <a:pt x="1138" y="7225"/>
                    </a:lnTo>
                    <a:lnTo>
                      <a:pt x="0" y="9825"/>
                    </a:lnTo>
                    <a:lnTo>
                      <a:pt x="7232" y="12997"/>
                    </a:lnTo>
                    <a:lnTo>
                      <a:pt x="8342" y="10469"/>
                    </a:lnTo>
                    <a:lnTo>
                      <a:pt x="11295" y="2978"/>
                    </a:lnTo>
                    <a:lnTo>
                      <a:pt x="4807" y="1"/>
                    </a:lnTo>
                    <a:close/>
                  </a:path>
                </a:pathLst>
              </a:custGeom>
              <a:solidFill>
                <a:schemeClr val="dk1">
                  <a:alpha val="32280"/>
                </a:schemeClr>
              </a:solidFill>
              <a:ln>
                <a:noFill/>
              </a:ln>
            </p:spPr>
            <p:txBody>
              <a:bodyPr spcFirstLastPara="1" wrap="square" lIns="121900" tIns="121900" rIns="121900" bIns="121900" anchor="ctr" anchorCtr="0">
                <a:noAutofit/>
              </a:bodyPr>
              <a:lstStyle/>
              <a:p>
                <a:endParaRPr sz="2400"/>
              </a:p>
            </p:txBody>
          </p:sp>
          <p:sp>
            <p:nvSpPr>
              <p:cNvPr id="935" name="Google Shape;935;p60"/>
              <p:cNvSpPr/>
              <p:nvPr/>
            </p:nvSpPr>
            <p:spPr>
              <a:xfrm rot="2340334">
                <a:off x="6246119" y="4605834"/>
                <a:ext cx="100334" cy="159840"/>
              </a:xfrm>
              <a:custGeom>
                <a:avLst/>
                <a:gdLst/>
                <a:ahLst/>
                <a:cxnLst/>
                <a:rect l="l" t="t" r="r" b="b"/>
                <a:pathLst>
                  <a:path w="4923" h="7842" extrusionOk="0">
                    <a:moveTo>
                      <a:pt x="4149" y="1"/>
                    </a:moveTo>
                    <a:lnTo>
                      <a:pt x="0" y="7348"/>
                    </a:lnTo>
                    <a:lnTo>
                      <a:pt x="1021" y="7842"/>
                    </a:lnTo>
                    <a:lnTo>
                      <a:pt x="4923" y="2313"/>
                    </a:lnTo>
                    <a:lnTo>
                      <a:pt x="4149" y="1"/>
                    </a:lnTo>
                    <a:close/>
                  </a:path>
                </a:pathLst>
              </a:custGeom>
              <a:solidFill>
                <a:schemeClr val="dk1">
                  <a:alpha val="32280"/>
                </a:schemeClr>
              </a:solidFill>
              <a:ln>
                <a:noFill/>
              </a:ln>
            </p:spPr>
            <p:txBody>
              <a:bodyPr spcFirstLastPara="1" wrap="square" lIns="121900" tIns="121900" rIns="121900" bIns="121900" anchor="ctr" anchorCtr="0">
                <a:noAutofit/>
              </a:bodyPr>
              <a:lstStyle/>
              <a:p>
                <a:endParaRPr sz="2400"/>
              </a:p>
            </p:txBody>
          </p:sp>
          <p:sp>
            <p:nvSpPr>
              <p:cNvPr id="936" name="Google Shape;936;p60"/>
              <p:cNvSpPr/>
              <p:nvPr/>
            </p:nvSpPr>
            <p:spPr>
              <a:xfrm rot="2340334">
                <a:off x="6339690" y="4624863"/>
                <a:ext cx="97195" cy="118097"/>
              </a:xfrm>
              <a:custGeom>
                <a:avLst/>
                <a:gdLst/>
                <a:ahLst/>
                <a:cxnLst/>
                <a:rect l="l" t="t" r="r" b="b"/>
                <a:pathLst>
                  <a:path w="4769" h="5794" extrusionOk="0">
                    <a:moveTo>
                      <a:pt x="4068" y="1"/>
                    </a:moveTo>
                    <a:cubicBezTo>
                      <a:pt x="3979" y="1"/>
                      <a:pt x="3882" y="13"/>
                      <a:pt x="3776" y="41"/>
                    </a:cubicBezTo>
                    <a:cubicBezTo>
                      <a:pt x="3101" y="219"/>
                      <a:pt x="158" y="2141"/>
                      <a:pt x="158" y="2141"/>
                    </a:cubicBezTo>
                    <a:lnTo>
                      <a:pt x="0" y="5793"/>
                    </a:lnTo>
                    <a:lnTo>
                      <a:pt x="4769" y="346"/>
                    </a:lnTo>
                    <a:cubicBezTo>
                      <a:pt x="4769" y="346"/>
                      <a:pt x="4543" y="1"/>
                      <a:pt x="4068" y="1"/>
                    </a:cubicBezTo>
                    <a:close/>
                  </a:path>
                </a:pathLst>
              </a:custGeom>
              <a:solidFill>
                <a:schemeClr val="dk1">
                  <a:alpha val="32280"/>
                </a:schemeClr>
              </a:solidFill>
              <a:ln>
                <a:noFill/>
              </a:ln>
            </p:spPr>
            <p:txBody>
              <a:bodyPr spcFirstLastPara="1" wrap="square" lIns="121900" tIns="121900" rIns="121900" bIns="121900" anchor="ctr" anchorCtr="0">
                <a:noAutofit/>
              </a:bodyPr>
              <a:lstStyle/>
              <a:p>
                <a:endParaRPr sz="2400"/>
              </a:p>
            </p:txBody>
          </p:sp>
          <p:sp>
            <p:nvSpPr>
              <p:cNvPr id="937" name="Google Shape;937;p60"/>
              <p:cNvSpPr/>
              <p:nvPr/>
            </p:nvSpPr>
            <p:spPr>
              <a:xfrm rot="2340334">
                <a:off x="6104013" y="4608741"/>
                <a:ext cx="174418" cy="101648"/>
              </a:xfrm>
              <a:custGeom>
                <a:avLst/>
                <a:gdLst/>
                <a:ahLst/>
                <a:cxnLst/>
                <a:rect l="l" t="t" r="r" b="b"/>
                <a:pathLst>
                  <a:path w="8558" h="4987" extrusionOk="0">
                    <a:moveTo>
                      <a:pt x="503" y="0"/>
                    </a:moveTo>
                    <a:cubicBezTo>
                      <a:pt x="410" y="0"/>
                      <a:pt x="320" y="65"/>
                      <a:pt x="302" y="164"/>
                    </a:cubicBezTo>
                    <a:lnTo>
                      <a:pt x="17" y="1555"/>
                    </a:lnTo>
                    <a:cubicBezTo>
                      <a:pt x="0" y="1651"/>
                      <a:pt x="48" y="1747"/>
                      <a:pt x="137" y="1785"/>
                    </a:cubicBezTo>
                    <a:lnTo>
                      <a:pt x="7400" y="4967"/>
                    </a:lnTo>
                    <a:cubicBezTo>
                      <a:pt x="7427" y="4980"/>
                      <a:pt x="7456" y="4986"/>
                      <a:pt x="7485" y="4986"/>
                    </a:cubicBezTo>
                    <a:cubicBezTo>
                      <a:pt x="7548" y="4986"/>
                      <a:pt x="7609" y="4956"/>
                      <a:pt x="7649" y="4902"/>
                    </a:cubicBezTo>
                    <a:lnTo>
                      <a:pt x="8479" y="3751"/>
                    </a:lnTo>
                    <a:cubicBezTo>
                      <a:pt x="8557" y="3645"/>
                      <a:pt x="8516" y="3494"/>
                      <a:pt x="8397" y="3443"/>
                    </a:cubicBezTo>
                    <a:lnTo>
                      <a:pt x="582" y="17"/>
                    </a:lnTo>
                    <a:cubicBezTo>
                      <a:pt x="557" y="6"/>
                      <a:pt x="530" y="0"/>
                      <a:pt x="503" y="0"/>
                    </a:cubicBezTo>
                    <a:close/>
                  </a:path>
                </a:pathLst>
              </a:custGeom>
              <a:solidFill>
                <a:schemeClr val="dk1">
                  <a:alpha val="32280"/>
                </a:schemeClr>
              </a:solidFill>
              <a:ln>
                <a:noFill/>
              </a:ln>
            </p:spPr>
            <p:txBody>
              <a:bodyPr spcFirstLastPara="1" wrap="square" lIns="121900" tIns="121900" rIns="121900" bIns="121900" anchor="ctr" anchorCtr="0">
                <a:noAutofit/>
              </a:bodyPr>
              <a:lstStyle/>
              <a:p>
                <a:endParaRPr sz="2400"/>
              </a:p>
            </p:txBody>
          </p:sp>
          <p:sp>
            <p:nvSpPr>
              <p:cNvPr id="938" name="Google Shape;938;p60"/>
              <p:cNvSpPr/>
              <p:nvPr/>
            </p:nvSpPr>
            <p:spPr>
              <a:xfrm rot="2340334">
                <a:off x="6379965" y="4594909"/>
                <a:ext cx="28370" cy="86096"/>
              </a:xfrm>
              <a:custGeom>
                <a:avLst/>
                <a:gdLst/>
                <a:ahLst/>
                <a:cxnLst/>
                <a:rect l="l" t="t" r="r" b="b"/>
                <a:pathLst>
                  <a:path w="1392" h="4224" extrusionOk="0">
                    <a:moveTo>
                      <a:pt x="1378" y="0"/>
                    </a:moveTo>
                    <a:cubicBezTo>
                      <a:pt x="936" y="987"/>
                      <a:pt x="590" y="1751"/>
                      <a:pt x="357" y="2347"/>
                    </a:cubicBezTo>
                    <a:cubicBezTo>
                      <a:pt x="124" y="2943"/>
                      <a:pt x="5" y="3375"/>
                      <a:pt x="5" y="3694"/>
                    </a:cubicBezTo>
                    <a:cubicBezTo>
                      <a:pt x="1" y="3916"/>
                      <a:pt x="62" y="4087"/>
                      <a:pt x="182" y="4224"/>
                    </a:cubicBezTo>
                    <a:lnTo>
                      <a:pt x="193" y="4214"/>
                    </a:lnTo>
                    <a:cubicBezTo>
                      <a:pt x="73" y="4080"/>
                      <a:pt x="18" y="3916"/>
                      <a:pt x="18" y="3694"/>
                    </a:cubicBezTo>
                    <a:cubicBezTo>
                      <a:pt x="15" y="3378"/>
                      <a:pt x="138" y="2946"/>
                      <a:pt x="371" y="2350"/>
                    </a:cubicBezTo>
                    <a:cubicBezTo>
                      <a:pt x="604" y="1754"/>
                      <a:pt x="946" y="994"/>
                      <a:pt x="1392" y="7"/>
                    </a:cubicBezTo>
                    <a:lnTo>
                      <a:pt x="1378" y="0"/>
                    </a:lnTo>
                    <a:close/>
                  </a:path>
                </a:pathLst>
              </a:custGeom>
              <a:solidFill>
                <a:schemeClr val="dk1">
                  <a:alpha val="32280"/>
                </a:schemeClr>
              </a:solidFill>
              <a:ln>
                <a:noFill/>
              </a:ln>
            </p:spPr>
            <p:txBody>
              <a:bodyPr spcFirstLastPara="1" wrap="square" lIns="121900" tIns="121900" rIns="121900" bIns="121900" anchor="ctr" anchorCtr="0">
                <a:noAutofit/>
              </a:bodyPr>
              <a:lstStyle/>
              <a:p>
                <a:endParaRPr sz="2400"/>
              </a:p>
            </p:txBody>
          </p:sp>
          <p:grpSp>
            <p:nvGrpSpPr>
              <p:cNvPr id="939" name="Google Shape;939;p60"/>
              <p:cNvGrpSpPr/>
              <p:nvPr/>
            </p:nvGrpSpPr>
            <p:grpSpPr>
              <a:xfrm>
                <a:off x="6420698" y="4545636"/>
                <a:ext cx="457390" cy="541578"/>
                <a:chOff x="6420698" y="4545636"/>
                <a:chExt cx="457390" cy="541578"/>
              </a:xfrm>
            </p:grpSpPr>
            <p:sp>
              <p:nvSpPr>
                <p:cNvPr id="940" name="Google Shape;940;p60"/>
                <p:cNvSpPr/>
                <p:nvPr/>
              </p:nvSpPr>
              <p:spPr>
                <a:xfrm rot="2340334">
                  <a:off x="6492592" y="4609165"/>
                  <a:ext cx="211979" cy="303558"/>
                </a:xfrm>
                <a:custGeom>
                  <a:avLst/>
                  <a:gdLst/>
                  <a:ahLst/>
                  <a:cxnLst/>
                  <a:rect l="l" t="t" r="r" b="b"/>
                  <a:pathLst>
                    <a:path w="10401" h="14893" extrusionOk="0">
                      <a:moveTo>
                        <a:pt x="657" y="0"/>
                      </a:moveTo>
                      <a:cubicBezTo>
                        <a:pt x="549" y="0"/>
                        <a:pt x="440" y="30"/>
                        <a:pt x="343" y="93"/>
                      </a:cubicBezTo>
                      <a:cubicBezTo>
                        <a:pt x="79" y="264"/>
                        <a:pt x="0" y="614"/>
                        <a:pt x="168" y="881"/>
                      </a:cubicBezTo>
                      <a:lnTo>
                        <a:pt x="8849" y="14892"/>
                      </a:lnTo>
                      <a:lnTo>
                        <a:pt x="10401" y="13885"/>
                      </a:lnTo>
                      <a:lnTo>
                        <a:pt x="1134" y="251"/>
                      </a:lnTo>
                      <a:cubicBezTo>
                        <a:pt x="1022" y="89"/>
                        <a:pt x="841" y="0"/>
                        <a:pt x="657" y="0"/>
                      </a:cubicBezTo>
                      <a:close/>
                    </a:path>
                  </a:pathLst>
                </a:custGeom>
                <a:solidFill>
                  <a:schemeClr val="dk1">
                    <a:alpha val="32280"/>
                  </a:schemeClr>
                </a:solidFill>
                <a:ln>
                  <a:noFill/>
                </a:ln>
              </p:spPr>
              <p:txBody>
                <a:bodyPr spcFirstLastPara="1" wrap="square" lIns="121900" tIns="121900" rIns="121900" bIns="121900" anchor="ctr" anchorCtr="0">
                  <a:noAutofit/>
                </a:bodyPr>
                <a:lstStyle/>
                <a:p>
                  <a:endParaRPr sz="2400"/>
                </a:p>
              </p:txBody>
            </p:sp>
            <p:sp>
              <p:nvSpPr>
                <p:cNvPr id="941" name="Google Shape;941;p60"/>
                <p:cNvSpPr/>
                <p:nvPr/>
              </p:nvSpPr>
              <p:spPr>
                <a:xfrm rot="2340334">
                  <a:off x="6526883" y="4581168"/>
                  <a:ext cx="230913" cy="333255"/>
                </a:xfrm>
                <a:custGeom>
                  <a:avLst/>
                  <a:gdLst/>
                  <a:ahLst/>
                  <a:cxnLst/>
                  <a:rect l="l" t="t" r="r" b="b"/>
                  <a:pathLst>
                    <a:path w="11330" h="16350" extrusionOk="0">
                      <a:moveTo>
                        <a:pt x="610" y="1"/>
                      </a:moveTo>
                      <a:cubicBezTo>
                        <a:pt x="510" y="1"/>
                        <a:pt x="409" y="29"/>
                        <a:pt x="320" y="88"/>
                      </a:cubicBezTo>
                      <a:cubicBezTo>
                        <a:pt x="73" y="246"/>
                        <a:pt x="1" y="575"/>
                        <a:pt x="155" y="821"/>
                      </a:cubicBezTo>
                      <a:lnTo>
                        <a:pt x="9778" y="16349"/>
                      </a:lnTo>
                      <a:lnTo>
                        <a:pt x="11329" y="15339"/>
                      </a:lnTo>
                      <a:lnTo>
                        <a:pt x="1056" y="235"/>
                      </a:lnTo>
                      <a:cubicBezTo>
                        <a:pt x="952" y="84"/>
                        <a:pt x="782" y="1"/>
                        <a:pt x="610" y="1"/>
                      </a:cubicBezTo>
                      <a:close/>
                    </a:path>
                  </a:pathLst>
                </a:custGeom>
                <a:solidFill>
                  <a:schemeClr val="dk1">
                    <a:alpha val="32280"/>
                  </a:schemeClr>
                </a:solidFill>
                <a:ln>
                  <a:noFill/>
                </a:ln>
              </p:spPr>
              <p:txBody>
                <a:bodyPr spcFirstLastPara="1" wrap="square" lIns="121900" tIns="121900" rIns="121900" bIns="121900" anchor="ctr" anchorCtr="0">
                  <a:noAutofit/>
                </a:bodyPr>
                <a:lstStyle/>
                <a:p>
                  <a:endParaRPr sz="2400"/>
                </a:p>
              </p:txBody>
            </p:sp>
            <p:sp>
              <p:nvSpPr>
                <p:cNvPr id="942" name="Google Shape;942;p60"/>
                <p:cNvSpPr/>
                <p:nvPr/>
              </p:nvSpPr>
              <p:spPr>
                <a:xfrm rot="2340334">
                  <a:off x="6571258" y="4607149"/>
                  <a:ext cx="217971" cy="313179"/>
                </a:xfrm>
                <a:custGeom>
                  <a:avLst/>
                  <a:gdLst/>
                  <a:ahLst/>
                  <a:cxnLst/>
                  <a:rect l="l" t="t" r="r" b="b"/>
                  <a:pathLst>
                    <a:path w="10695" h="15365" extrusionOk="0">
                      <a:moveTo>
                        <a:pt x="644" y="0"/>
                      </a:moveTo>
                      <a:cubicBezTo>
                        <a:pt x="544" y="0"/>
                        <a:pt x="442" y="28"/>
                        <a:pt x="353" y="86"/>
                      </a:cubicBezTo>
                      <a:lnTo>
                        <a:pt x="315" y="110"/>
                      </a:lnTo>
                      <a:cubicBezTo>
                        <a:pt x="72" y="267"/>
                        <a:pt x="0" y="596"/>
                        <a:pt x="154" y="843"/>
                      </a:cubicBezTo>
                      <a:lnTo>
                        <a:pt x="9143" y="15365"/>
                      </a:lnTo>
                      <a:lnTo>
                        <a:pt x="10695" y="14354"/>
                      </a:lnTo>
                      <a:lnTo>
                        <a:pt x="1089" y="234"/>
                      </a:lnTo>
                      <a:cubicBezTo>
                        <a:pt x="986" y="82"/>
                        <a:pt x="816" y="0"/>
                        <a:pt x="644" y="0"/>
                      </a:cubicBezTo>
                      <a:close/>
                    </a:path>
                  </a:pathLst>
                </a:custGeom>
                <a:solidFill>
                  <a:schemeClr val="dk1">
                    <a:alpha val="32280"/>
                  </a:schemeClr>
                </a:solidFill>
                <a:ln>
                  <a:noFill/>
                </a:ln>
              </p:spPr>
              <p:txBody>
                <a:bodyPr spcFirstLastPara="1" wrap="square" lIns="121900" tIns="121900" rIns="121900" bIns="121900" anchor="ctr" anchorCtr="0">
                  <a:noAutofit/>
                </a:bodyPr>
                <a:lstStyle/>
                <a:p>
                  <a:endParaRPr sz="2400"/>
                </a:p>
              </p:txBody>
            </p:sp>
            <p:sp>
              <p:nvSpPr>
                <p:cNvPr id="943" name="Google Shape;943;p60"/>
                <p:cNvSpPr/>
                <p:nvPr/>
              </p:nvSpPr>
              <p:spPr>
                <a:xfrm rot="2340334">
                  <a:off x="6620022" y="4651478"/>
                  <a:ext cx="192434" cy="276735"/>
                </a:xfrm>
                <a:custGeom>
                  <a:avLst/>
                  <a:gdLst/>
                  <a:ahLst/>
                  <a:cxnLst/>
                  <a:rect l="l" t="t" r="r" b="b"/>
                  <a:pathLst>
                    <a:path w="9442" h="13577" extrusionOk="0">
                      <a:moveTo>
                        <a:pt x="428" y="1"/>
                      </a:moveTo>
                      <a:cubicBezTo>
                        <a:pt x="357" y="1"/>
                        <a:pt x="286" y="21"/>
                        <a:pt x="223" y="62"/>
                      </a:cubicBezTo>
                      <a:cubicBezTo>
                        <a:pt x="52" y="172"/>
                        <a:pt x="0" y="398"/>
                        <a:pt x="103" y="572"/>
                      </a:cubicBezTo>
                      <a:lnTo>
                        <a:pt x="7890" y="13576"/>
                      </a:lnTo>
                      <a:lnTo>
                        <a:pt x="9442" y="12566"/>
                      </a:lnTo>
                      <a:lnTo>
                        <a:pt x="737" y="161"/>
                      </a:lnTo>
                      <a:cubicBezTo>
                        <a:pt x="664" y="56"/>
                        <a:pt x="547" y="1"/>
                        <a:pt x="428" y="1"/>
                      </a:cubicBezTo>
                      <a:close/>
                    </a:path>
                  </a:pathLst>
                </a:custGeom>
                <a:solidFill>
                  <a:schemeClr val="dk1">
                    <a:alpha val="32280"/>
                  </a:schemeClr>
                </a:solidFill>
                <a:ln>
                  <a:noFill/>
                </a:ln>
              </p:spPr>
              <p:txBody>
                <a:bodyPr spcFirstLastPara="1" wrap="square" lIns="121900" tIns="121900" rIns="121900" bIns="121900" anchor="ctr" anchorCtr="0">
                  <a:noAutofit/>
                </a:bodyPr>
                <a:lstStyle/>
                <a:p>
                  <a:endParaRPr sz="2400"/>
                </a:p>
              </p:txBody>
            </p:sp>
            <p:sp>
              <p:nvSpPr>
                <p:cNvPr id="944" name="Google Shape;944;p60"/>
                <p:cNvSpPr/>
                <p:nvPr/>
              </p:nvSpPr>
              <p:spPr>
                <a:xfrm rot="2340334">
                  <a:off x="6519383" y="4750916"/>
                  <a:ext cx="249887" cy="268643"/>
                </a:xfrm>
                <a:custGeom>
                  <a:avLst/>
                  <a:gdLst/>
                  <a:ahLst/>
                  <a:cxnLst/>
                  <a:rect l="l" t="t" r="r" b="b"/>
                  <a:pathLst>
                    <a:path w="12261" h="13180" extrusionOk="0">
                      <a:moveTo>
                        <a:pt x="6074" y="1"/>
                      </a:moveTo>
                      <a:lnTo>
                        <a:pt x="1" y="3957"/>
                      </a:lnTo>
                      <a:lnTo>
                        <a:pt x="4139" y="10863"/>
                      </a:lnTo>
                      <a:lnTo>
                        <a:pt x="5643" y="13179"/>
                      </a:lnTo>
                      <a:lnTo>
                        <a:pt x="12261" y="8866"/>
                      </a:lnTo>
                      <a:lnTo>
                        <a:pt x="10713" y="6489"/>
                      </a:lnTo>
                      <a:lnTo>
                        <a:pt x="6074" y="1"/>
                      </a:lnTo>
                      <a:close/>
                    </a:path>
                  </a:pathLst>
                </a:custGeom>
                <a:solidFill>
                  <a:schemeClr val="dk1">
                    <a:alpha val="32280"/>
                  </a:schemeClr>
                </a:solidFill>
                <a:ln>
                  <a:noFill/>
                </a:ln>
              </p:spPr>
              <p:txBody>
                <a:bodyPr spcFirstLastPara="1" wrap="square" lIns="121900" tIns="121900" rIns="121900" bIns="121900" anchor="ctr" anchorCtr="0">
                  <a:noAutofit/>
                </a:bodyPr>
                <a:lstStyle/>
                <a:p>
                  <a:endParaRPr sz="2400"/>
                </a:p>
              </p:txBody>
            </p:sp>
            <p:sp>
              <p:nvSpPr>
                <p:cNvPr id="945" name="Google Shape;945;p60"/>
                <p:cNvSpPr/>
                <p:nvPr/>
              </p:nvSpPr>
              <p:spPr>
                <a:xfrm rot="2340334">
                  <a:off x="6509271" y="4827851"/>
                  <a:ext cx="115701" cy="147285"/>
                </a:xfrm>
                <a:custGeom>
                  <a:avLst/>
                  <a:gdLst/>
                  <a:ahLst/>
                  <a:cxnLst/>
                  <a:rect l="l" t="t" r="r" b="b"/>
                  <a:pathLst>
                    <a:path w="5677" h="7226" extrusionOk="0">
                      <a:moveTo>
                        <a:pt x="384" y="1"/>
                      </a:moveTo>
                      <a:lnTo>
                        <a:pt x="0" y="2409"/>
                      </a:lnTo>
                      <a:lnTo>
                        <a:pt x="4751" y="7225"/>
                      </a:lnTo>
                      <a:lnTo>
                        <a:pt x="5676" y="6572"/>
                      </a:lnTo>
                      <a:lnTo>
                        <a:pt x="384" y="1"/>
                      </a:lnTo>
                      <a:close/>
                    </a:path>
                  </a:pathLst>
                </a:custGeom>
                <a:solidFill>
                  <a:schemeClr val="dk1">
                    <a:alpha val="32280"/>
                  </a:schemeClr>
                </a:solidFill>
                <a:ln>
                  <a:noFill/>
                </a:ln>
              </p:spPr>
              <p:txBody>
                <a:bodyPr spcFirstLastPara="1" wrap="square" lIns="121900" tIns="121900" rIns="121900" bIns="121900" anchor="ctr" anchorCtr="0">
                  <a:noAutofit/>
                </a:bodyPr>
                <a:lstStyle/>
                <a:p>
                  <a:endParaRPr sz="2400"/>
                </a:p>
              </p:txBody>
            </p:sp>
            <p:sp>
              <p:nvSpPr>
                <p:cNvPr id="946" name="Google Shape;946;p60"/>
                <p:cNvSpPr/>
                <p:nvPr/>
              </p:nvSpPr>
              <p:spPr>
                <a:xfrm rot="2340334">
                  <a:off x="6477439" y="4760572"/>
                  <a:ext cx="113969" cy="103279"/>
                </a:xfrm>
                <a:custGeom>
                  <a:avLst/>
                  <a:gdLst/>
                  <a:ahLst/>
                  <a:cxnLst/>
                  <a:rect l="l" t="t" r="r" b="b"/>
                  <a:pathLst>
                    <a:path w="5592" h="5067" extrusionOk="0">
                      <a:moveTo>
                        <a:pt x="810" y="1"/>
                      </a:moveTo>
                      <a:cubicBezTo>
                        <a:pt x="210" y="1"/>
                        <a:pt x="1" y="473"/>
                        <a:pt x="1" y="473"/>
                      </a:cubicBezTo>
                      <a:lnTo>
                        <a:pt x="5592" y="5067"/>
                      </a:lnTo>
                      <a:lnTo>
                        <a:pt x="4845" y="1490"/>
                      </a:lnTo>
                      <a:cubicBezTo>
                        <a:pt x="4845" y="1490"/>
                        <a:pt x="1625" y="76"/>
                        <a:pt x="929" y="7"/>
                      </a:cubicBezTo>
                      <a:cubicBezTo>
                        <a:pt x="888" y="3"/>
                        <a:pt x="848" y="1"/>
                        <a:pt x="810" y="1"/>
                      </a:cubicBezTo>
                      <a:close/>
                    </a:path>
                  </a:pathLst>
                </a:custGeom>
                <a:solidFill>
                  <a:schemeClr val="dk1">
                    <a:alpha val="32280"/>
                  </a:schemeClr>
                </a:solidFill>
                <a:ln>
                  <a:noFill/>
                </a:ln>
              </p:spPr>
              <p:txBody>
                <a:bodyPr spcFirstLastPara="1" wrap="square" lIns="121900" tIns="121900" rIns="121900" bIns="121900" anchor="ctr" anchorCtr="0">
                  <a:noAutofit/>
                </a:bodyPr>
                <a:lstStyle/>
                <a:p>
                  <a:endParaRPr sz="2400"/>
                </a:p>
              </p:txBody>
            </p:sp>
            <p:sp>
              <p:nvSpPr>
                <p:cNvPr id="947" name="Google Shape;947;p60"/>
                <p:cNvSpPr/>
                <p:nvPr/>
              </p:nvSpPr>
              <p:spPr>
                <a:xfrm rot="2340334">
                  <a:off x="6545988" y="4925289"/>
                  <a:ext cx="165491" cy="123620"/>
                </a:xfrm>
                <a:custGeom>
                  <a:avLst/>
                  <a:gdLst/>
                  <a:ahLst/>
                  <a:cxnLst/>
                  <a:rect l="l" t="t" r="r" b="b"/>
                  <a:pathLst>
                    <a:path w="8120" h="6065" extrusionOk="0">
                      <a:moveTo>
                        <a:pt x="7386" y="1"/>
                      </a:moveTo>
                      <a:cubicBezTo>
                        <a:pt x="7349" y="1"/>
                        <a:pt x="7311" y="11"/>
                        <a:pt x="7276" y="32"/>
                      </a:cubicBezTo>
                      <a:lnTo>
                        <a:pt x="128" y="4687"/>
                      </a:lnTo>
                      <a:cubicBezTo>
                        <a:pt x="18" y="4759"/>
                        <a:pt x="0" y="4913"/>
                        <a:pt x="97" y="5006"/>
                      </a:cubicBezTo>
                      <a:lnTo>
                        <a:pt x="1104" y="6007"/>
                      </a:lnTo>
                      <a:cubicBezTo>
                        <a:pt x="1143" y="6044"/>
                        <a:pt x="1195" y="6064"/>
                        <a:pt x="1248" y="6064"/>
                      </a:cubicBezTo>
                      <a:cubicBezTo>
                        <a:pt x="1287" y="6064"/>
                        <a:pt x="1326" y="6053"/>
                        <a:pt x="1361" y="6030"/>
                      </a:cubicBezTo>
                      <a:lnTo>
                        <a:pt x="8007" y="1703"/>
                      </a:lnTo>
                      <a:cubicBezTo>
                        <a:pt x="8085" y="1653"/>
                        <a:pt x="8119" y="1550"/>
                        <a:pt x="8085" y="1460"/>
                      </a:cubicBezTo>
                      <a:lnTo>
                        <a:pt x="7578" y="132"/>
                      </a:lnTo>
                      <a:cubicBezTo>
                        <a:pt x="7548" y="49"/>
                        <a:pt x="7469" y="1"/>
                        <a:pt x="7386" y="1"/>
                      </a:cubicBezTo>
                      <a:close/>
                    </a:path>
                  </a:pathLst>
                </a:custGeom>
                <a:solidFill>
                  <a:schemeClr val="dk1">
                    <a:alpha val="32280"/>
                  </a:schemeClr>
                </a:solidFill>
                <a:ln>
                  <a:noFill/>
                </a:ln>
              </p:spPr>
              <p:txBody>
                <a:bodyPr spcFirstLastPara="1" wrap="square" lIns="121900" tIns="121900" rIns="121900" bIns="121900" anchor="ctr" anchorCtr="0">
                  <a:noAutofit/>
                </a:bodyPr>
                <a:lstStyle/>
                <a:p>
                  <a:endParaRPr sz="2400"/>
                </a:p>
              </p:txBody>
            </p:sp>
            <p:sp>
              <p:nvSpPr>
                <p:cNvPr id="948" name="Google Shape;948;p60"/>
                <p:cNvSpPr/>
                <p:nvPr/>
              </p:nvSpPr>
              <p:spPr>
                <a:xfrm rot="2340334">
                  <a:off x="6554918" y="4776828"/>
                  <a:ext cx="29532" cy="68384"/>
                </a:xfrm>
                <a:custGeom>
                  <a:avLst/>
                  <a:gdLst/>
                  <a:ahLst/>
                  <a:cxnLst/>
                  <a:rect l="l" t="t" r="r" b="b"/>
                  <a:pathLst>
                    <a:path w="1449" h="3355" extrusionOk="0">
                      <a:moveTo>
                        <a:pt x="13" y="1"/>
                      </a:moveTo>
                      <a:lnTo>
                        <a:pt x="0" y="8"/>
                      </a:lnTo>
                      <a:cubicBezTo>
                        <a:pt x="411" y="754"/>
                        <a:pt x="706" y="1189"/>
                        <a:pt x="1117" y="1933"/>
                      </a:cubicBezTo>
                      <a:cubicBezTo>
                        <a:pt x="1196" y="2073"/>
                        <a:pt x="1435" y="2570"/>
                        <a:pt x="1435" y="3135"/>
                      </a:cubicBezTo>
                      <a:cubicBezTo>
                        <a:pt x="1435" y="3207"/>
                        <a:pt x="1432" y="3279"/>
                        <a:pt x="1425" y="3351"/>
                      </a:cubicBezTo>
                      <a:lnTo>
                        <a:pt x="1439" y="3355"/>
                      </a:lnTo>
                      <a:cubicBezTo>
                        <a:pt x="1445" y="3279"/>
                        <a:pt x="1449" y="3207"/>
                        <a:pt x="1449" y="3135"/>
                      </a:cubicBezTo>
                      <a:cubicBezTo>
                        <a:pt x="1449" y="2566"/>
                        <a:pt x="1205" y="2070"/>
                        <a:pt x="1126" y="1926"/>
                      </a:cubicBezTo>
                      <a:cubicBezTo>
                        <a:pt x="720" y="1183"/>
                        <a:pt x="421" y="748"/>
                        <a:pt x="13" y="1"/>
                      </a:cubicBezTo>
                      <a:close/>
                    </a:path>
                  </a:pathLst>
                </a:custGeom>
                <a:solidFill>
                  <a:schemeClr val="dk1">
                    <a:alpha val="32280"/>
                  </a:schemeClr>
                </a:solidFill>
                <a:ln>
                  <a:noFill/>
                </a:ln>
              </p:spPr>
              <p:txBody>
                <a:bodyPr spcFirstLastPara="1" wrap="square" lIns="121900" tIns="121900" rIns="121900" bIns="121900" anchor="ctr" anchorCtr="0">
                  <a:noAutofit/>
                </a:bodyPr>
                <a:lstStyle/>
                <a:p>
                  <a:endParaRPr sz="2400"/>
                </a:p>
              </p:txBody>
            </p:sp>
          </p:grpSp>
        </p:grpSp>
        <p:sp>
          <p:nvSpPr>
            <p:cNvPr id="949" name="Google Shape;949;p60"/>
            <p:cNvSpPr/>
            <p:nvPr/>
          </p:nvSpPr>
          <p:spPr>
            <a:xfrm>
              <a:off x="7970053" y="4196245"/>
              <a:ext cx="51517" cy="66820"/>
            </a:xfrm>
            <a:custGeom>
              <a:avLst/>
              <a:gdLst/>
              <a:ahLst/>
              <a:cxnLst/>
              <a:rect l="l" t="t" r="r" b="b"/>
              <a:pathLst>
                <a:path w="1158" h="1502" extrusionOk="0">
                  <a:moveTo>
                    <a:pt x="854" y="1"/>
                  </a:moveTo>
                  <a:cubicBezTo>
                    <a:pt x="840" y="196"/>
                    <a:pt x="744" y="381"/>
                    <a:pt x="590" y="501"/>
                  </a:cubicBezTo>
                  <a:cubicBezTo>
                    <a:pt x="494" y="576"/>
                    <a:pt x="381" y="624"/>
                    <a:pt x="288" y="703"/>
                  </a:cubicBezTo>
                  <a:cubicBezTo>
                    <a:pt x="196" y="779"/>
                    <a:pt x="120" y="899"/>
                    <a:pt x="148" y="1018"/>
                  </a:cubicBezTo>
                  <a:cubicBezTo>
                    <a:pt x="110" y="960"/>
                    <a:pt x="89" y="895"/>
                    <a:pt x="79" y="830"/>
                  </a:cubicBezTo>
                  <a:cubicBezTo>
                    <a:pt x="0" y="940"/>
                    <a:pt x="14" y="1094"/>
                    <a:pt x="79" y="1210"/>
                  </a:cubicBezTo>
                  <a:cubicBezTo>
                    <a:pt x="191" y="1411"/>
                    <a:pt x="340" y="1501"/>
                    <a:pt x="494" y="1501"/>
                  </a:cubicBezTo>
                  <a:cubicBezTo>
                    <a:pt x="657" y="1501"/>
                    <a:pt x="828" y="1401"/>
                    <a:pt x="970" y="1223"/>
                  </a:cubicBezTo>
                  <a:cubicBezTo>
                    <a:pt x="1096" y="1070"/>
                    <a:pt x="1158" y="850"/>
                    <a:pt x="1100" y="659"/>
                  </a:cubicBezTo>
                  <a:lnTo>
                    <a:pt x="1100" y="659"/>
                  </a:lnTo>
                  <a:cubicBezTo>
                    <a:pt x="1049" y="747"/>
                    <a:pt x="977" y="826"/>
                    <a:pt x="891" y="888"/>
                  </a:cubicBezTo>
                  <a:cubicBezTo>
                    <a:pt x="1001" y="607"/>
                    <a:pt x="929" y="292"/>
                    <a:pt x="854" y="1"/>
                  </a:cubicBezTo>
                  <a:close/>
                </a:path>
              </a:pathLst>
            </a:custGeom>
            <a:solidFill>
              <a:srgbClr val="F9A60C"/>
            </a:solidFill>
            <a:ln>
              <a:noFill/>
            </a:ln>
          </p:spPr>
          <p:txBody>
            <a:bodyPr spcFirstLastPara="1" wrap="square" lIns="121900" tIns="121900" rIns="121900" bIns="121900" anchor="ctr" anchorCtr="0">
              <a:noAutofit/>
            </a:bodyPr>
            <a:lstStyle/>
            <a:p>
              <a:endParaRPr sz="2400"/>
            </a:p>
          </p:txBody>
        </p:sp>
        <p:sp>
          <p:nvSpPr>
            <p:cNvPr id="950" name="Google Shape;950;p60"/>
            <p:cNvSpPr/>
            <p:nvPr/>
          </p:nvSpPr>
          <p:spPr>
            <a:xfrm>
              <a:off x="7965026" y="4354310"/>
              <a:ext cx="4627" cy="243703"/>
            </a:xfrm>
            <a:custGeom>
              <a:avLst/>
              <a:gdLst/>
              <a:ahLst/>
              <a:cxnLst/>
              <a:rect l="l" t="t" r="r" b="b"/>
              <a:pathLst>
                <a:path w="104" h="5478" extrusionOk="0">
                  <a:moveTo>
                    <a:pt x="1" y="0"/>
                  </a:moveTo>
                  <a:lnTo>
                    <a:pt x="1" y="5478"/>
                  </a:lnTo>
                  <a:lnTo>
                    <a:pt x="104" y="5478"/>
                  </a:lnTo>
                  <a:lnTo>
                    <a:pt x="104" y="0"/>
                  </a:lnTo>
                  <a:close/>
                </a:path>
              </a:pathLst>
            </a:custGeom>
            <a:solidFill>
              <a:srgbClr val="1C172B"/>
            </a:solidFill>
            <a:ln>
              <a:noFill/>
            </a:ln>
          </p:spPr>
          <p:txBody>
            <a:bodyPr spcFirstLastPara="1" wrap="square" lIns="121900" tIns="121900" rIns="121900" bIns="121900" anchor="ctr" anchorCtr="0">
              <a:noAutofit/>
            </a:bodyPr>
            <a:lstStyle/>
            <a:p>
              <a:endParaRPr sz="2400"/>
            </a:p>
          </p:txBody>
        </p:sp>
        <p:sp>
          <p:nvSpPr>
            <p:cNvPr id="951" name="Google Shape;951;p60"/>
            <p:cNvSpPr/>
            <p:nvPr/>
          </p:nvSpPr>
          <p:spPr>
            <a:xfrm>
              <a:off x="8022460" y="4354310"/>
              <a:ext cx="4627" cy="243703"/>
            </a:xfrm>
            <a:custGeom>
              <a:avLst/>
              <a:gdLst/>
              <a:ahLst/>
              <a:cxnLst/>
              <a:rect l="l" t="t" r="r" b="b"/>
              <a:pathLst>
                <a:path w="104" h="5478" extrusionOk="0">
                  <a:moveTo>
                    <a:pt x="1" y="0"/>
                  </a:moveTo>
                  <a:lnTo>
                    <a:pt x="1" y="5478"/>
                  </a:lnTo>
                  <a:lnTo>
                    <a:pt x="103" y="5478"/>
                  </a:lnTo>
                  <a:lnTo>
                    <a:pt x="103" y="0"/>
                  </a:lnTo>
                  <a:close/>
                </a:path>
              </a:pathLst>
            </a:custGeom>
            <a:solidFill>
              <a:srgbClr val="1C172B"/>
            </a:solidFill>
            <a:ln>
              <a:noFill/>
            </a:ln>
          </p:spPr>
          <p:txBody>
            <a:bodyPr spcFirstLastPara="1" wrap="square" lIns="121900" tIns="121900" rIns="121900" bIns="121900" anchor="ctr" anchorCtr="0">
              <a:noAutofit/>
            </a:bodyPr>
            <a:lstStyle/>
            <a:p>
              <a:endParaRPr sz="2400"/>
            </a:p>
          </p:txBody>
        </p:sp>
        <p:grpSp>
          <p:nvGrpSpPr>
            <p:cNvPr id="952" name="Google Shape;952;p60"/>
            <p:cNvGrpSpPr/>
            <p:nvPr/>
          </p:nvGrpSpPr>
          <p:grpSpPr>
            <a:xfrm>
              <a:off x="6091468" y="4354300"/>
              <a:ext cx="786620" cy="732914"/>
              <a:chOff x="6091468" y="4354300"/>
              <a:chExt cx="786620" cy="732914"/>
            </a:xfrm>
          </p:grpSpPr>
          <p:sp>
            <p:nvSpPr>
              <p:cNvPr id="953" name="Google Shape;953;p60"/>
              <p:cNvSpPr/>
              <p:nvPr/>
            </p:nvSpPr>
            <p:spPr>
              <a:xfrm rot="2340334">
                <a:off x="6325720" y="4453464"/>
                <a:ext cx="159397" cy="308654"/>
              </a:xfrm>
              <a:custGeom>
                <a:avLst/>
                <a:gdLst/>
                <a:ahLst/>
                <a:cxnLst/>
                <a:rect l="l" t="t" r="r" b="b"/>
                <a:pathLst>
                  <a:path w="7821" h="15143" extrusionOk="0">
                    <a:moveTo>
                      <a:pt x="7168" y="0"/>
                    </a:moveTo>
                    <a:cubicBezTo>
                      <a:pt x="6950" y="0"/>
                      <a:pt x="6742" y="125"/>
                      <a:pt x="6646" y="337"/>
                    </a:cubicBezTo>
                    <a:lnTo>
                      <a:pt x="0" y="14399"/>
                    </a:lnTo>
                    <a:lnTo>
                      <a:pt x="1692" y="15142"/>
                    </a:lnTo>
                    <a:lnTo>
                      <a:pt x="7701" y="799"/>
                    </a:lnTo>
                    <a:cubicBezTo>
                      <a:pt x="7821" y="508"/>
                      <a:pt x="7688" y="176"/>
                      <a:pt x="7400" y="49"/>
                    </a:cubicBezTo>
                    <a:cubicBezTo>
                      <a:pt x="7324" y="16"/>
                      <a:pt x="7245" y="0"/>
                      <a:pt x="7168"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54" name="Google Shape;954;p60"/>
              <p:cNvSpPr/>
              <p:nvPr/>
            </p:nvSpPr>
            <p:spPr>
              <a:xfrm rot="2340334">
                <a:off x="6315111" y="4391593"/>
                <a:ext cx="173174" cy="341184"/>
              </a:xfrm>
              <a:custGeom>
                <a:avLst/>
                <a:gdLst/>
                <a:ahLst/>
                <a:cxnLst/>
                <a:rect l="l" t="t" r="r" b="b"/>
                <a:pathLst>
                  <a:path w="8497" h="16739" extrusionOk="0">
                    <a:moveTo>
                      <a:pt x="7887" y="1"/>
                    </a:moveTo>
                    <a:cubicBezTo>
                      <a:pt x="7685" y="1"/>
                      <a:pt x="7491" y="116"/>
                      <a:pt x="7400" y="313"/>
                    </a:cubicBezTo>
                    <a:lnTo>
                      <a:pt x="1" y="15996"/>
                    </a:lnTo>
                    <a:lnTo>
                      <a:pt x="1696" y="16739"/>
                    </a:lnTo>
                    <a:lnTo>
                      <a:pt x="8383" y="741"/>
                    </a:lnTo>
                    <a:cubicBezTo>
                      <a:pt x="8496" y="474"/>
                      <a:pt x="8370" y="162"/>
                      <a:pt x="8102" y="46"/>
                    </a:cubicBezTo>
                    <a:cubicBezTo>
                      <a:pt x="8032" y="15"/>
                      <a:pt x="7959" y="1"/>
                      <a:pt x="7887"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55" name="Google Shape;955;p60"/>
              <p:cNvSpPr/>
              <p:nvPr/>
            </p:nvSpPr>
            <p:spPr>
              <a:xfrm rot="2340334">
                <a:off x="6291082" y="4373143"/>
                <a:ext cx="163901" cy="319171"/>
              </a:xfrm>
              <a:custGeom>
                <a:avLst/>
                <a:gdLst/>
                <a:ahLst/>
                <a:cxnLst/>
                <a:rect l="l" t="t" r="r" b="b"/>
                <a:pathLst>
                  <a:path w="8042" h="15659" extrusionOk="0">
                    <a:moveTo>
                      <a:pt x="7397" y="0"/>
                    </a:moveTo>
                    <a:cubicBezTo>
                      <a:pt x="7192" y="0"/>
                      <a:pt x="6995" y="117"/>
                      <a:pt x="6904" y="312"/>
                    </a:cubicBezTo>
                    <a:lnTo>
                      <a:pt x="1" y="14916"/>
                    </a:lnTo>
                    <a:lnTo>
                      <a:pt x="1697" y="15659"/>
                    </a:lnTo>
                    <a:lnTo>
                      <a:pt x="7928" y="761"/>
                    </a:lnTo>
                    <a:cubicBezTo>
                      <a:pt x="8041" y="490"/>
                      <a:pt x="7914" y="182"/>
                      <a:pt x="7647" y="62"/>
                    </a:cubicBezTo>
                    <a:lnTo>
                      <a:pt x="7610" y="45"/>
                    </a:lnTo>
                    <a:cubicBezTo>
                      <a:pt x="7541" y="15"/>
                      <a:pt x="7468" y="0"/>
                      <a:pt x="7397"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56" name="Google Shape;956;p60"/>
              <p:cNvSpPr/>
              <p:nvPr/>
            </p:nvSpPr>
            <p:spPr>
              <a:xfrm rot="2340334">
                <a:off x="6263571" y="4368421"/>
                <a:ext cx="143908" cy="279690"/>
              </a:xfrm>
              <a:custGeom>
                <a:avLst/>
                <a:gdLst/>
                <a:ahLst/>
                <a:cxnLst/>
                <a:rect l="l" t="t" r="r" b="b"/>
                <a:pathLst>
                  <a:path w="7061" h="13722" extrusionOk="0">
                    <a:moveTo>
                      <a:pt x="6636" y="1"/>
                    </a:moveTo>
                    <a:cubicBezTo>
                      <a:pt x="6495" y="1"/>
                      <a:pt x="6360" y="81"/>
                      <a:pt x="6297" y="215"/>
                    </a:cubicBezTo>
                    <a:lnTo>
                      <a:pt x="1" y="12979"/>
                    </a:lnTo>
                    <a:lnTo>
                      <a:pt x="1696" y="13722"/>
                    </a:lnTo>
                    <a:lnTo>
                      <a:pt x="6986" y="515"/>
                    </a:lnTo>
                    <a:cubicBezTo>
                      <a:pt x="7060" y="327"/>
                      <a:pt x="6972" y="115"/>
                      <a:pt x="6787" y="33"/>
                    </a:cubicBezTo>
                    <a:cubicBezTo>
                      <a:pt x="6738" y="11"/>
                      <a:pt x="6687" y="1"/>
                      <a:pt x="6636"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57" name="Google Shape;957;p60"/>
              <p:cNvSpPr/>
              <p:nvPr/>
            </p:nvSpPr>
            <p:spPr>
              <a:xfrm rot="2340334">
                <a:off x="6165827" y="4472726"/>
                <a:ext cx="230220" cy="264933"/>
              </a:xfrm>
              <a:custGeom>
                <a:avLst/>
                <a:gdLst/>
                <a:ahLst/>
                <a:cxnLst/>
                <a:rect l="l" t="t" r="r" b="b"/>
                <a:pathLst>
                  <a:path w="11296" h="12998" extrusionOk="0">
                    <a:moveTo>
                      <a:pt x="4807" y="1"/>
                    </a:moveTo>
                    <a:lnTo>
                      <a:pt x="1138" y="7225"/>
                    </a:lnTo>
                    <a:lnTo>
                      <a:pt x="0" y="9825"/>
                    </a:lnTo>
                    <a:lnTo>
                      <a:pt x="7232" y="12997"/>
                    </a:lnTo>
                    <a:lnTo>
                      <a:pt x="8342" y="10469"/>
                    </a:lnTo>
                    <a:lnTo>
                      <a:pt x="11295" y="2978"/>
                    </a:lnTo>
                    <a:lnTo>
                      <a:pt x="4807"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58" name="Google Shape;958;p60"/>
              <p:cNvSpPr/>
              <p:nvPr/>
            </p:nvSpPr>
            <p:spPr>
              <a:xfrm rot="2340334">
                <a:off x="6246119" y="4605834"/>
                <a:ext cx="100334" cy="159840"/>
              </a:xfrm>
              <a:custGeom>
                <a:avLst/>
                <a:gdLst/>
                <a:ahLst/>
                <a:cxnLst/>
                <a:rect l="l" t="t" r="r" b="b"/>
                <a:pathLst>
                  <a:path w="4923" h="7842" extrusionOk="0">
                    <a:moveTo>
                      <a:pt x="4149" y="1"/>
                    </a:moveTo>
                    <a:lnTo>
                      <a:pt x="0" y="7348"/>
                    </a:lnTo>
                    <a:lnTo>
                      <a:pt x="1021" y="7842"/>
                    </a:lnTo>
                    <a:lnTo>
                      <a:pt x="4923" y="2313"/>
                    </a:lnTo>
                    <a:lnTo>
                      <a:pt x="4149" y="1"/>
                    </a:lnTo>
                    <a:close/>
                  </a:path>
                </a:pathLst>
              </a:custGeom>
              <a:solidFill>
                <a:srgbClr val="FDC72F"/>
              </a:solidFill>
              <a:ln>
                <a:noFill/>
              </a:ln>
            </p:spPr>
            <p:txBody>
              <a:bodyPr spcFirstLastPara="1" wrap="square" lIns="121900" tIns="121900" rIns="121900" bIns="121900" anchor="ctr" anchorCtr="0">
                <a:noAutofit/>
              </a:bodyPr>
              <a:lstStyle/>
              <a:p>
                <a:endParaRPr sz="2400"/>
              </a:p>
            </p:txBody>
          </p:sp>
          <p:sp>
            <p:nvSpPr>
              <p:cNvPr id="959" name="Google Shape;959;p60"/>
              <p:cNvSpPr/>
              <p:nvPr/>
            </p:nvSpPr>
            <p:spPr>
              <a:xfrm rot="2340334">
                <a:off x="6339690" y="4624863"/>
                <a:ext cx="97195" cy="118097"/>
              </a:xfrm>
              <a:custGeom>
                <a:avLst/>
                <a:gdLst/>
                <a:ahLst/>
                <a:cxnLst/>
                <a:rect l="l" t="t" r="r" b="b"/>
                <a:pathLst>
                  <a:path w="4769" h="5794" extrusionOk="0">
                    <a:moveTo>
                      <a:pt x="4068" y="1"/>
                    </a:moveTo>
                    <a:cubicBezTo>
                      <a:pt x="3979" y="1"/>
                      <a:pt x="3882" y="13"/>
                      <a:pt x="3776" y="41"/>
                    </a:cubicBezTo>
                    <a:cubicBezTo>
                      <a:pt x="3101" y="219"/>
                      <a:pt x="158" y="2141"/>
                      <a:pt x="158" y="2141"/>
                    </a:cubicBezTo>
                    <a:lnTo>
                      <a:pt x="0" y="5793"/>
                    </a:lnTo>
                    <a:lnTo>
                      <a:pt x="4769" y="346"/>
                    </a:lnTo>
                    <a:cubicBezTo>
                      <a:pt x="4769" y="346"/>
                      <a:pt x="4543" y="1"/>
                      <a:pt x="4068"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60" name="Google Shape;960;p60"/>
              <p:cNvSpPr/>
              <p:nvPr/>
            </p:nvSpPr>
            <p:spPr>
              <a:xfrm rot="2340334">
                <a:off x="6104013" y="4608741"/>
                <a:ext cx="174418" cy="101648"/>
              </a:xfrm>
              <a:custGeom>
                <a:avLst/>
                <a:gdLst/>
                <a:ahLst/>
                <a:cxnLst/>
                <a:rect l="l" t="t" r="r" b="b"/>
                <a:pathLst>
                  <a:path w="8558" h="4987" extrusionOk="0">
                    <a:moveTo>
                      <a:pt x="503" y="0"/>
                    </a:moveTo>
                    <a:cubicBezTo>
                      <a:pt x="410" y="0"/>
                      <a:pt x="320" y="65"/>
                      <a:pt x="302" y="164"/>
                    </a:cubicBezTo>
                    <a:lnTo>
                      <a:pt x="17" y="1555"/>
                    </a:lnTo>
                    <a:cubicBezTo>
                      <a:pt x="0" y="1651"/>
                      <a:pt x="48" y="1747"/>
                      <a:pt x="137" y="1785"/>
                    </a:cubicBezTo>
                    <a:lnTo>
                      <a:pt x="7400" y="4967"/>
                    </a:lnTo>
                    <a:cubicBezTo>
                      <a:pt x="7427" y="4980"/>
                      <a:pt x="7456" y="4986"/>
                      <a:pt x="7485" y="4986"/>
                    </a:cubicBezTo>
                    <a:cubicBezTo>
                      <a:pt x="7548" y="4986"/>
                      <a:pt x="7609" y="4956"/>
                      <a:pt x="7649" y="4902"/>
                    </a:cubicBezTo>
                    <a:lnTo>
                      <a:pt x="8479" y="3751"/>
                    </a:lnTo>
                    <a:cubicBezTo>
                      <a:pt x="8557" y="3645"/>
                      <a:pt x="8516" y="3494"/>
                      <a:pt x="8397" y="3443"/>
                    </a:cubicBezTo>
                    <a:lnTo>
                      <a:pt x="582" y="17"/>
                    </a:lnTo>
                    <a:cubicBezTo>
                      <a:pt x="557" y="6"/>
                      <a:pt x="530" y="0"/>
                      <a:pt x="503" y="0"/>
                    </a:cubicBezTo>
                    <a:close/>
                  </a:path>
                </a:pathLst>
              </a:custGeom>
              <a:solidFill>
                <a:srgbClr val="F9A60C"/>
              </a:solidFill>
              <a:ln>
                <a:noFill/>
              </a:ln>
            </p:spPr>
            <p:txBody>
              <a:bodyPr spcFirstLastPara="1" wrap="square" lIns="121900" tIns="121900" rIns="121900" bIns="121900" anchor="ctr" anchorCtr="0">
                <a:noAutofit/>
              </a:bodyPr>
              <a:lstStyle/>
              <a:p>
                <a:endParaRPr sz="2400"/>
              </a:p>
            </p:txBody>
          </p:sp>
          <p:sp>
            <p:nvSpPr>
              <p:cNvPr id="961" name="Google Shape;961;p60"/>
              <p:cNvSpPr/>
              <p:nvPr/>
            </p:nvSpPr>
            <p:spPr>
              <a:xfrm rot="2340334">
                <a:off x="6379965" y="4594909"/>
                <a:ext cx="28370" cy="86096"/>
              </a:xfrm>
              <a:custGeom>
                <a:avLst/>
                <a:gdLst/>
                <a:ahLst/>
                <a:cxnLst/>
                <a:rect l="l" t="t" r="r" b="b"/>
                <a:pathLst>
                  <a:path w="1392" h="4224" extrusionOk="0">
                    <a:moveTo>
                      <a:pt x="1378" y="0"/>
                    </a:moveTo>
                    <a:cubicBezTo>
                      <a:pt x="936" y="987"/>
                      <a:pt x="590" y="1751"/>
                      <a:pt x="357" y="2347"/>
                    </a:cubicBezTo>
                    <a:cubicBezTo>
                      <a:pt x="124" y="2943"/>
                      <a:pt x="5" y="3375"/>
                      <a:pt x="5" y="3694"/>
                    </a:cubicBezTo>
                    <a:cubicBezTo>
                      <a:pt x="1" y="3916"/>
                      <a:pt x="62" y="4087"/>
                      <a:pt x="182" y="4224"/>
                    </a:cubicBezTo>
                    <a:lnTo>
                      <a:pt x="193" y="4214"/>
                    </a:lnTo>
                    <a:cubicBezTo>
                      <a:pt x="73" y="4080"/>
                      <a:pt x="18" y="3916"/>
                      <a:pt x="18" y="3694"/>
                    </a:cubicBezTo>
                    <a:cubicBezTo>
                      <a:pt x="15" y="3378"/>
                      <a:pt x="138" y="2946"/>
                      <a:pt x="371" y="2350"/>
                    </a:cubicBezTo>
                    <a:cubicBezTo>
                      <a:pt x="604" y="1754"/>
                      <a:pt x="946" y="994"/>
                      <a:pt x="1392" y="7"/>
                    </a:cubicBezTo>
                    <a:lnTo>
                      <a:pt x="1378" y="0"/>
                    </a:lnTo>
                    <a:close/>
                  </a:path>
                </a:pathLst>
              </a:custGeom>
              <a:solidFill>
                <a:srgbClr val="1C172B"/>
              </a:solidFill>
              <a:ln>
                <a:noFill/>
              </a:ln>
            </p:spPr>
            <p:txBody>
              <a:bodyPr spcFirstLastPara="1" wrap="square" lIns="121900" tIns="121900" rIns="121900" bIns="121900" anchor="ctr" anchorCtr="0">
                <a:noAutofit/>
              </a:bodyPr>
              <a:lstStyle/>
              <a:p>
                <a:endParaRPr sz="2400"/>
              </a:p>
            </p:txBody>
          </p:sp>
          <p:grpSp>
            <p:nvGrpSpPr>
              <p:cNvPr id="962" name="Google Shape;962;p60"/>
              <p:cNvGrpSpPr/>
              <p:nvPr/>
            </p:nvGrpSpPr>
            <p:grpSpPr>
              <a:xfrm>
                <a:off x="6420698" y="4545636"/>
                <a:ext cx="457390" cy="541578"/>
                <a:chOff x="6420698" y="4545636"/>
                <a:chExt cx="457390" cy="541578"/>
              </a:xfrm>
            </p:grpSpPr>
            <p:sp>
              <p:nvSpPr>
                <p:cNvPr id="963" name="Google Shape;963;p60"/>
                <p:cNvSpPr/>
                <p:nvPr/>
              </p:nvSpPr>
              <p:spPr>
                <a:xfrm rot="2340334">
                  <a:off x="6492592" y="4609165"/>
                  <a:ext cx="211979" cy="303558"/>
                </a:xfrm>
                <a:custGeom>
                  <a:avLst/>
                  <a:gdLst/>
                  <a:ahLst/>
                  <a:cxnLst/>
                  <a:rect l="l" t="t" r="r" b="b"/>
                  <a:pathLst>
                    <a:path w="10401" h="14893" extrusionOk="0">
                      <a:moveTo>
                        <a:pt x="657" y="0"/>
                      </a:moveTo>
                      <a:cubicBezTo>
                        <a:pt x="549" y="0"/>
                        <a:pt x="440" y="30"/>
                        <a:pt x="343" y="93"/>
                      </a:cubicBezTo>
                      <a:cubicBezTo>
                        <a:pt x="79" y="264"/>
                        <a:pt x="0" y="614"/>
                        <a:pt x="168" y="881"/>
                      </a:cubicBezTo>
                      <a:lnTo>
                        <a:pt x="8849" y="14892"/>
                      </a:lnTo>
                      <a:lnTo>
                        <a:pt x="10401" y="13885"/>
                      </a:lnTo>
                      <a:lnTo>
                        <a:pt x="1134" y="251"/>
                      </a:lnTo>
                      <a:cubicBezTo>
                        <a:pt x="1022" y="89"/>
                        <a:pt x="841" y="0"/>
                        <a:pt x="657"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64" name="Google Shape;964;p60"/>
                <p:cNvSpPr/>
                <p:nvPr/>
              </p:nvSpPr>
              <p:spPr>
                <a:xfrm rot="2340334">
                  <a:off x="6526883" y="4581168"/>
                  <a:ext cx="230913" cy="333255"/>
                </a:xfrm>
                <a:custGeom>
                  <a:avLst/>
                  <a:gdLst/>
                  <a:ahLst/>
                  <a:cxnLst/>
                  <a:rect l="l" t="t" r="r" b="b"/>
                  <a:pathLst>
                    <a:path w="11330" h="16350" extrusionOk="0">
                      <a:moveTo>
                        <a:pt x="610" y="1"/>
                      </a:moveTo>
                      <a:cubicBezTo>
                        <a:pt x="510" y="1"/>
                        <a:pt x="409" y="29"/>
                        <a:pt x="320" y="88"/>
                      </a:cubicBezTo>
                      <a:cubicBezTo>
                        <a:pt x="73" y="246"/>
                        <a:pt x="1" y="575"/>
                        <a:pt x="155" y="821"/>
                      </a:cubicBezTo>
                      <a:lnTo>
                        <a:pt x="9778" y="16349"/>
                      </a:lnTo>
                      <a:lnTo>
                        <a:pt x="11329" y="15339"/>
                      </a:lnTo>
                      <a:lnTo>
                        <a:pt x="1056" y="235"/>
                      </a:lnTo>
                      <a:cubicBezTo>
                        <a:pt x="952" y="84"/>
                        <a:pt x="782" y="1"/>
                        <a:pt x="610"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65" name="Google Shape;965;p60"/>
                <p:cNvSpPr/>
                <p:nvPr/>
              </p:nvSpPr>
              <p:spPr>
                <a:xfrm rot="2340334">
                  <a:off x="6571258" y="4607149"/>
                  <a:ext cx="217971" cy="313179"/>
                </a:xfrm>
                <a:custGeom>
                  <a:avLst/>
                  <a:gdLst/>
                  <a:ahLst/>
                  <a:cxnLst/>
                  <a:rect l="l" t="t" r="r" b="b"/>
                  <a:pathLst>
                    <a:path w="10695" h="15365" extrusionOk="0">
                      <a:moveTo>
                        <a:pt x="644" y="0"/>
                      </a:moveTo>
                      <a:cubicBezTo>
                        <a:pt x="544" y="0"/>
                        <a:pt x="442" y="28"/>
                        <a:pt x="353" y="86"/>
                      </a:cubicBezTo>
                      <a:lnTo>
                        <a:pt x="315" y="110"/>
                      </a:lnTo>
                      <a:cubicBezTo>
                        <a:pt x="72" y="267"/>
                        <a:pt x="0" y="596"/>
                        <a:pt x="154" y="843"/>
                      </a:cubicBezTo>
                      <a:lnTo>
                        <a:pt x="9143" y="15365"/>
                      </a:lnTo>
                      <a:lnTo>
                        <a:pt x="10695" y="14354"/>
                      </a:lnTo>
                      <a:lnTo>
                        <a:pt x="1089" y="234"/>
                      </a:lnTo>
                      <a:cubicBezTo>
                        <a:pt x="986" y="82"/>
                        <a:pt x="816" y="0"/>
                        <a:pt x="644"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66" name="Google Shape;966;p60"/>
                <p:cNvSpPr/>
                <p:nvPr/>
              </p:nvSpPr>
              <p:spPr>
                <a:xfrm rot="2340334">
                  <a:off x="6620022" y="4651478"/>
                  <a:ext cx="192434" cy="276735"/>
                </a:xfrm>
                <a:custGeom>
                  <a:avLst/>
                  <a:gdLst/>
                  <a:ahLst/>
                  <a:cxnLst/>
                  <a:rect l="l" t="t" r="r" b="b"/>
                  <a:pathLst>
                    <a:path w="9442" h="13577" extrusionOk="0">
                      <a:moveTo>
                        <a:pt x="428" y="1"/>
                      </a:moveTo>
                      <a:cubicBezTo>
                        <a:pt x="357" y="1"/>
                        <a:pt x="286" y="21"/>
                        <a:pt x="223" y="62"/>
                      </a:cubicBezTo>
                      <a:cubicBezTo>
                        <a:pt x="52" y="172"/>
                        <a:pt x="0" y="398"/>
                        <a:pt x="103" y="572"/>
                      </a:cubicBezTo>
                      <a:lnTo>
                        <a:pt x="7890" y="13576"/>
                      </a:lnTo>
                      <a:lnTo>
                        <a:pt x="9442" y="12566"/>
                      </a:lnTo>
                      <a:lnTo>
                        <a:pt x="737" y="161"/>
                      </a:lnTo>
                      <a:cubicBezTo>
                        <a:pt x="664" y="56"/>
                        <a:pt x="547" y="1"/>
                        <a:pt x="428"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67" name="Google Shape;967;p60"/>
                <p:cNvSpPr/>
                <p:nvPr/>
              </p:nvSpPr>
              <p:spPr>
                <a:xfrm rot="2340334">
                  <a:off x="6519383" y="4750916"/>
                  <a:ext cx="249887" cy="268643"/>
                </a:xfrm>
                <a:custGeom>
                  <a:avLst/>
                  <a:gdLst/>
                  <a:ahLst/>
                  <a:cxnLst/>
                  <a:rect l="l" t="t" r="r" b="b"/>
                  <a:pathLst>
                    <a:path w="12261" h="13180" extrusionOk="0">
                      <a:moveTo>
                        <a:pt x="6074" y="1"/>
                      </a:moveTo>
                      <a:lnTo>
                        <a:pt x="1" y="3957"/>
                      </a:lnTo>
                      <a:lnTo>
                        <a:pt x="4139" y="10863"/>
                      </a:lnTo>
                      <a:lnTo>
                        <a:pt x="5643" y="13179"/>
                      </a:lnTo>
                      <a:lnTo>
                        <a:pt x="12261" y="8866"/>
                      </a:lnTo>
                      <a:lnTo>
                        <a:pt x="10713" y="6489"/>
                      </a:lnTo>
                      <a:lnTo>
                        <a:pt x="6074"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68" name="Google Shape;968;p60"/>
                <p:cNvSpPr/>
                <p:nvPr/>
              </p:nvSpPr>
              <p:spPr>
                <a:xfrm rot="2340334">
                  <a:off x="6509271" y="4827851"/>
                  <a:ext cx="115701" cy="147285"/>
                </a:xfrm>
                <a:custGeom>
                  <a:avLst/>
                  <a:gdLst/>
                  <a:ahLst/>
                  <a:cxnLst/>
                  <a:rect l="l" t="t" r="r" b="b"/>
                  <a:pathLst>
                    <a:path w="5677" h="7226" extrusionOk="0">
                      <a:moveTo>
                        <a:pt x="384" y="1"/>
                      </a:moveTo>
                      <a:lnTo>
                        <a:pt x="0" y="2409"/>
                      </a:lnTo>
                      <a:lnTo>
                        <a:pt x="4751" y="7225"/>
                      </a:lnTo>
                      <a:lnTo>
                        <a:pt x="5676" y="6572"/>
                      </a:lnTo>
                      <a:lnTo>
                        <a:pt x="384" y="1"/>
                      </a:lnTo>
                      <a:close/>
                    </a:path>
                  </a:pathLst>
                </a:custGeom>
                <a:solidFill>
                  <a:srgbClr val="FDC72F"/>
                </a:solidFill>
                <a:ln>
                  <a:noFill/>
                </a:ln>
              </p:spPr>
              <p:txBody>
                <a:bodyPr spcFirstLastPara="1" wrap="square" lIns="121900" tIns="121900" rIns="121900" bIns="121900" anchor="ctr" anchorCtr="0">
                  <a:noAutofit/>
                </a:bodyPr>
                <a:lstStyle/>
                <a:p>
                  <a:endParaRPr sz="2400"/>
                </a:p>
              </p:txBody>
            </p:sp>
            <p:sp>
              <p:nvSpPr>
                <p:cNvPr id="969" name="Google Shape;969;p60"/>
                <p:cNvSpPr/>
                <p:nvPr/>
              </p:nvSpPr>
              <p:spPr>
                <a:xfrm rot="2340334">
                  <a:off x="6477439" y="4760572"/>
                  <a:ext cx="113969" cy="103279"/>
                </a:xfrm>
                <a:custGeom>
                  <a:avLst/>
                  <a:gdLst/>
                  <a:ahLst/>
                  <a:cxnLst/>
                  <a:rect l="l" t="t" r="r" b="b"/>
                  <a:pathLst>
                    <a:path w="5592" h="5067" extrusionOk="0">
                      <a:moveTo>
                        <a:pt x="810" y="1"/>
                      </a:moveTo>
                      <a:cubicBezTo>
                        <a:pt x="210" y="1"/>
                        <a:pt x="1" y="473"/>
                        <a:pt x="1" y="473"/>
                      </a:cubicBezTo>
                      <a:lnTo>
                        <a:pt x="5592" y="5067"/>
                      </a:lnTo>
                      <a:lnTo>
                        <a:pt x="4845" y="1490"/>
                      </a:lnTo>
                      <a:cubicBezTo>
                        <a:pt x="4845" y="1490"/>
                        <a:pt x="1625" y="76"/>
                        <a:pt x="929" y="7"/>
                      </a:cubicBezTo>
                      <a:cubicBezTo>
                        <a:pt x="888" y="3"/>
                        <a:pt x="848" y="1"/>
                        <a:pt x="810"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70" name="Google Shape;970;p60"/>
                <p:cNvSpPr/>
                <p:nvPr/>
              </p:nvSpPr>
              <p:spPr>
                <a:xfrm rot="2340334">
                  <a:off x="6545988" y="4925289"/>
                  <a:ext cx="165491" cy="123620"/>
                </a:xfrm>
                <a:custGeom>
                  <a:avLst/>
                  <a:gdLst/>
                  <a:ahLst/>
                  <a:cxnLst/>
                  <a:rect l="l" t="t" r="r" b="b"/>
                  <a:pathLst>
                    <a:path w="8120" h="6065" extrusionOk="0">
                      <a:moveTo>
                        <a:pt x="7386" y="1"/>
                      </a:moveTo>
                      <a:cubicBezTo>
                        <a:pt x="7349" y="1"/>
                        <a:pt x="7311" y="11"/>
                        <a:pt x="7276" y="32"/>
                      </a:cubicBezTo>
                      <a:lnTo>
                        <a:pt x="128" y="4687"/>
                      </a:lnTo>
                      <a:cubicBezTo>
                        <a:pt x="18" y="4759"/>
                        <a:pt x="0" y="4913"/>
                        <a:pt x="97" y="5006"/>
                      </a:cubicBezTo>
                      <a:lnTo>
                        <a:pt x="1104" y="6007"/>
                      </a:lnTo>
                      <a:cubicBezTo>
                        <a:pt x="1143" y="6044"/>
                        <a:pt x="1195" y="6064"/>
                        <a:pt x="1248" y="6064"/>
                      </a:cubicBezTo>
                      <a:cubicBezTo>
                        <a:pt x="1287" y="6064"/>
                        <a:pt x="1326" y="6053"/>
                        <a:pt x="1361" y="6030"/>
                      </a:cubicBezTo>
                      <a:lnTo>
                        <a:pt x="8007" y="1703"/>
                      </a:lnTo>
                      <a:cubicBezTo>
                        <a:pt x="8085" y="1653"/>
                        <a:pt x="8119" y="1550"/>
                        <a:pt x="8085" y="1460"/>
                      </a:cubicBezTo>
                      <a:lnTo>
                        <a:pt x="7578" y="132"/>
                      </a:lnTo>
                      <a:cubicBezTo>
                        <a:pt x="7548" y="49"/>
                        <a:pt x="7469" y="1"/>
                        <a:pt x="7386" y="1"/>
                      </a:cubicBezTo>
                      <a:close/>
                    </a:path>
                  </a:pathLst>
                </a:custGeom>
                <a:solidFill>
                  <a:srgbClr val="F9A60C"/>
                </a:solidFill>
                <a:ln>
                  <a:noFill/>
                </a:ln>
              </p:spPr>
              <p:txBody>
                <a:bodyPr spcFirstLastPara="1" wrap="square" lIns="121900" tIns="121900" rIns="121900" bIns="121900" anchor="ctr" anchorCtr="0">
                  <a:noAutofit/>
                </a:bodyPr>
                <a:lstStyle/>
                <a:p>
                  <a:endParaRPr sz="2400"/>
                </a:p>
              </p:txBody>
            </p:sp>
            <p:sp>
              <p:nvSpPr>
                <p:cNvPr id="971" name="Google Shape;971;p60"/>
                <p:cNvSpPr/>
                <p:nvPr/>
              </p:nvSpPr>
              <p:spPr>
                <a:xfrm rot="2340334">
                  <a:off x="6554918" y="4776828"/>
                  <a:ext cx="29532" cy="68384"/>
                </a:xfrm>
                <a:custGeom>
                  <a:avLst/>
                  <a:gdLst/>
                  <a:ahLst/>
                  <a:cxnLst/>
                  <a:rect l="l" t="t" r="r" b="b"/>
                  <a:pathLst>
                    <a:path w="1449" h="3355" extrusionOk="0">
                      <a:moveTo>
                        <a:pt x="13" y="1"/>
                      </a:moveTo>
                      <a:lnTo>
                        <a:pt x="0" y="8"/>
                      </a:lnTo>
                      <a:cubicBezTo>
                        <a:pt x="411" y="754"/>
                        <a:pt x="706" y="1189"/>
                        <a:pt x="1117" y="1933"/>
                      </a:cubicBezTo>
                      <a:cubicBezTo>
                        <a:pt x="1196" y="2073"/>
                        <a:pt x="1435" y="2570"/>
                        <a:pt x="1435" y="3135"/>
                      </a:cubicBezTo>
                      <a:cubicBezTo>
                        <a:pt x="1435" y="3207"/>
                        <a:pt x="1432" y="3279"/>
                        <a:pt x="1425" y="3351"/>
                      </a:cubicBezTo>
                      <a:lnTo>
                        <a:pt x="1439" y="3355"/>
                      </a:lnTo>
                      <a:cubicBezTo>
                        <a:pt x="1445" y="3279"/>
                        <a:pt x="1449" y="3207"/>
                        <a:pt x="1449" y="3135"/>
                      </a:cubicBezTo>
                      <a:cubicBezTo>
                        <a:pt x="1449" y="2566"/>
                        <a:pt x="1205" y="2070"/>
                        <a:pt x="1126" y="1926"/>
                      </a:cubicBezTo>
                      <a:cubicBezTo>
                        <a:pt x="720" y="1183"/>
                        <a:pt x="421" y="748"/>
                        <a:pt x="13" y="1"/>
                      </a:cubicBezTo>
                      <a:close/>
                    </a:path>
                  </a:pathLst>
                </a:custGeom>
                <a:solidFill>
                  <a:srgbClr val="1C172B"/>
                </a:solidFill>
                <a:ln>
                  <a:noFill/>
                </a:ln>
              </p:spPr>
              <p:txBody>
                <a:bodyPr spcFirstLastPara="1" wrap="square" lIns="121900" tIns="121900" rIns="121900" bIns="121900" anchor="ctr" anchorCtr="0">
                  <a:noAutofit/>
                </a:bodyPr>
                <a:lstStyle/>
                <a:p>
                  <a:endParaRPr sz="2400"/>
                </a:p>
              </p:txBody>
            </p:sp>
          </p:grpSp>
        </p:grpSp>
      </p:grpSp>
      <p:grpSp>
        <p:nvGrpSpPr>
          <p:cNvPr id="102" name="Group 101">
            <a:extLst>
              <a:ext uri="{FF2B5EF4-FFF2-40B4-BE49-F238E27FC236}">
                <a16:creationId xmlns:a16="http://schemas.microsoft.com/office/drawing/2014/main" id="{56D23870-F9D9-4440-A2BD-2C7F56D25414}"/>
              </a:ext>
            </a:extLst>
          </p:cNvPr>
          <p:cNvGrpSpPr/>
          <p:nvPr/>
        </p:nvGrpSpPr>
        <p:grpSpPr>
          <a:xfrm>
            <a:off x="1162698" y="0"/>
            <a:ext cx="10860083" cy="5484879"/>
            <a:chOff x="1557784" y="2396767"/>
            <a:chExt cx="10091533" cy="4747461"/>
          </a:xfrm>
        </p:grpSpPr>
        <p:sp>
          <p:nvSpPr>
            <p:cNvPr id="103" name="Rectangle: Rounded Corners 102">
              <a:extLst>
                <a:ext uri="{FF2B5EF4-FFF2-40B4-BE49-F238E27FC236}">
                  <a16:creationId xmlns:a16="http://schemas.microsoft.com/office/drawing/2014/main" id="{84AE32E8-525C-47D3-89E3-A8ABE28FBFCE}"/>
                </a:ext>
              </a:extLst>
            </p:cNvPr>
            <p:cNvSpPr/>
            <p:nvPr/>
          </p:nvSpPr>
          <p:spPr>
            <a:xfrm>
              <a:off x="1615197" y="2396767"/>
              <a:ext cx="9898966" cy="2256993"/>
            </a:xfrm>
            <a:prstGeom prst="roundRect">
              <a:avLst>
                <a:gd name="adj" fmla="val 3355"/>
              </a:avLst>
            </a:prstGeom>
            <a:pattFill prst="dkUpDiag">
              <a:fgClr>
                <a:schemeClr val="accent6"/>
              </a:fgClr>
              <a:bgClr>
                <a:schemeClr val="bg1"/>
              </a:bgClr>
            </a:pattFill>
            <a:ln w="25400">
              <a:solidFill>
                <a:schemeClr val="tx1">
                  <a:lumMod val="85000"/>
                  <a:lumOff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b="1" dirty="0">
                <a:solidFill>
                  <a:schemeClr val="bg1"/>
                </a:solidFill>
                <a:latin typeface="Inter SemiBold"/>
                <a:cs typeface="Segoe UI Light" panose="020B0502040204020203" pitchFamily="34" charset="0"/>
              </a:endParaRPr>
            </a:p>
          </p:txBody>
        </p:sp>
        <p:sp>
          <p:nvSpPr>
            <p:cNvPr id="104" name="Rectangle: Rounded Corners 103">
              <a:extLst>
                <a:ext uri="{FF2B5EF4-FFF2-40B4-BE49-F238E27FC236}">
                  <a16:creationId xmlns:a16="http://schemas.microsoft.com/office/drawing/2014/main" id="{FF34EDED-8A50-41C6-A5B1-96FD868D818C}"/>
                </a:ext>
              </a:extLst>
            </p:cNvPr>
            <p:cNvSpPr/>
            <p:nvPr/>
          </p:nvSpPr>
          <p:spPr>
            <a:xfrm>
              <a:off x="1557784" y="2513534"/>
              <a:ext cx="10091533" cy="4630694"/>
            </a:xfrm>
            <a:prstGeom prst="roundRect">
              <a:avLst>
                <a:gd name="adj" fmla="val 3355"/>
              </a:avLst>
            </a:prstGeom>
            <a:solidFill>
              <a:schemeClr val="bg1"/>
            </a:solidFill>
            <a:ln w="25400">
              <a:solidFill>
                <a:schemeClr val="tx1">
                  <a:lumMod val="85000"/>
                  <a:lumOff val="15000"/>
                </a:schemeClr>
              </a:solidFill>
            </a:ln>
            <a:effectLst>
              <a:outerShdw blurRad="1016000" dist="381000" dir="2100000" sx="90000" sy="9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105" name="TextBox 104">
              <a:extLst>
                <a:ext uri="{FF2B5EF4-FFF2-40B4-BE49-F238E27FC236}">
                  <a16:creationId xmlns:a16="http://schemas.microsoft.com/office/drawing/2014/main" id="{04323913-5968-4FEF-B74C-F877931F92FA}"/>
                </a:ext>
              </a:extLst>
            </p:cNvPr>
            <p:cNvSpPr txBox="1"/>
            <p:nvPr/>
          </p:nvSpPr>
          <p:spPr>
            <a:xfrm>
              <a:off x="1813593" y="3212594"/>
              <a:ext cx="9691573" cy="3916041"/>
            </a:xfrm>
            <a:prstGeom prst="rect">
              <a:avLst/>
            </a:prstGeom>
            <a:noFill/>
          </p:spPr>
          <p:txBody>
            <a:bodyPr wrap="square">
              <a:spAutoFit/>
            </a:bodyPr>
            <a:lstStyle/>
            <a:p>
              <a:pPr algn="just"/>
              <a:r>
                <a:rPr lang="en-US" sz="3200" dirty="0">
                  <a:latin typeface="Times New Roman" panose="02020603050405020304" pitchFamily="18" charset="0"/>
                  <a:cs typeface="Times New Roman" panose="02020603050405020304" pitchFamily="18" charset="0"/>
                </a:rPr>
                <a:t>+ </a:t>
              </a:r>
              <a:r>
                <a:rPr lang="vi-VN" sz="3200" dirty="0">
                  <a:solidFill>
                    <a:srgbClr val="263E68"/>
                  </a:solidFill>
                  <a:latin typeface="Times New Roman" panose="02020603050405020304" pitchFamily="18" charset="0"/>
                  <a:cs typeface="Times New Roman" panose="02020603050405020304" pitchFamily="18" charset="0"/>
                </a:rPr>
                <a:t>Nguyên tử có cấu tạo rỗng</a:t>
              </a:r>
              <a:endParaRPr lang="en-US" sz="3200" dirty="0">
                <a:latin typeface="Times New Roman" panose="02020603050405020304" pitchFamily="18" charset="0"/>
                <a:cs typeface="Times New Roman" panose="02020603050405020304" pitchFamily="18" charset="0"/>
              </a:endParaRPr>
            </a:p>
            <a:p>
              <a:pPr algn="just"/>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Nguyên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tử</a:t>
              </a:r>
              <a:r>
                <a:rPr lang="en-US" sz="3200" dirty="0">
                  <a:latin typeface="Times New Roman" panose="02020603050405020304" pitchFamily="18" charset="0"/>
                  <a:cs typeface="Times New Roman" panose="02020603050405020304" pitchFamily="18" charset="0"/>
                </a:rPr>
                <a:t> l</a:t>
              </a:r>
              <a:r>
                <a:rPr lang="vi-VN" sz="3200" dirty="0">
                  <a:latin typeface="Times New Roman" panose="02020603050405020304" pitchFamily="18" charset="0"/>
                  <a:cs typeface="Times New Roman" panose="02020603050405020304" pitchFamily="18" charset="0"/>
                </a:rPr>
                <a:t>à hạt vô cùng nhỏ, trung hoà về điện</a:t>
              </a:r>
              <a:r>
                <a:rPr lang="en-US" sz="3200"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số</a:t>
              </a:r>
              <a:r>
                <a:rPr lang="en-US" sz="3200" b="1" dirty="0">
                  <a:latin typeface="Times New Roman" panose="02020603050405020304" pitchFamily="18" charset="0"/>
                  <a:cs typeface="Times New Roman" panose="02020603050405020304" pitchFamily="18" charset="0"/>
                </a:rPr>
                <a:t> proton = </a:t>
              </a:r>
              <a:r>
                <a:rPr lang="en-US" sz="3200" b="1" dirty="0" err="1">
                  <a:latin typeface="Times New Roman" panose="02020603050405020304" pitchFamily="18" charset="0"/>
                  <a:cs typeface="Times New Roman" panose="02020603050405020304" pitchFamily="18" charset="0"/>
                </a:rPr>
                <a:t>số</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eletron</a:t>
              </a:r>
              <a:r>
                <a:rPr lang="en-US" sz="3200" dirty="0">
                  <a:latin typeface="Times New Roman" panose="02020603050405020304" pitchFamily="18" charset="0"/>
                  <a:cs typeface="Times New Roman" panose="02020603050405020304" pitchFamily="18" charset="0"/>
                </a:rPr>
                <a:t>)</a:t>
              </a:r>
            </a:p>
            <a:p>
              <a:pPr algn="just"/>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Nguyên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tử</a:t>
              </a:r>
              <a:r>
                <a:rPr lang="en-US" sz="3200" dirty="0">
                  <a:latin typeface="Times New Roman" panose="02020603050405020304" pitchFamily="18" charset="0"/>
                  <a:cs typeface="Times New Roman" panose="02020603050405020304" pitchFamily="18" charset="0"/>
                </a:rPr>
                <a:t> g</a:t>
              </a:r>
              <a:r>
                <a:rPr lang="vi-VN" sz="3200" dirty="0">
                  <a:latin typeface="Times New Roman" panose="02020603050405020304" pitchFamily="18" charset="0"/>
                  <a:cs typeface="Times New Roman" panose="02020603050405020304" pitchFamily="18" charset="0"/>
                </a:rPr>
                <a:t>ồm hạt nhân mang điện tích dương và vỏ</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nguyên tử</a:t>
              </a:r>
              <a:r>
                <a:rPr lang="en-US" sz="3200" dirty="0">
                  <a:latin typeface="Times New Roman" panose="02020603050405020304" pitchFamily="18" charset="0"/>
                  <a:cs typeface="Times New Roman" panose="02020603050405020304" pitchFamily="18" charset="0"/>
                </a:rPr>
                <a:t> (electron)</a:t>
              </a:r>
              <a:r>
                <a:rPr lang="vi-VN" sz="3200" dirty="0">
                  <a:latin typeface="Times New Roman" panose="02020603050405020304" pitchFamily="18" charset="0"/>
                  <a:cs typeface="Times New Roman" panose="02020603050405020304" pitchFamily="18" charset="0"/>
                </a:rPr>
                <a:t> mang điện tích âm.</a:t>
              </a:r>
              <a:endParaRPr lang="en-US" sz="3200" dirty="0">
                <a:latin typeface="Times New Roman" panose="02020603050405020304" pitchFamily="18" charset="0"/>
                <a:cs typeface="Times New Roman" panose="02020603050405020304" pitchFamily="18" charset="0"/>
              </a:endParaRPr>
            </a:p>
            <a:p>
              <a:pPr algn="just"/>
              <a:r>
                <a:rPr lang="en-US" sz="3200" dirty="0">
                  <a:latin typeface="Times New Roman" panose="02020603050405020304" pitchFamily="18" charset="0"/>
                  <a:cs typeface="Times New Roman" panose="02020603050405020304" pitchFamily="18" charset="0"/>
                </a:rPr>
                <a:t>+ Electron </a:t>
              </a:r>
              <a:r>
                <a:rPr lang="en-US" sz="3200" dirty="0" err="1">
                  <a:latin typeface="Times New Roman" panose="02020603050405020304" pitchFamily="18" charset="0"/>
                  <a:cs typeface="Times New Roman" panose="02020603050405020304" pitchFamily="18" charset="0"/>
                </a:rPr>
                <a:t>chuyển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xung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tinh</a:t>
              </a:r>
              <a:r>
                <a:rPr lang="en-US" sz="3200" dirty="0">
                  <a:latin typeface="Times New Roman" panose="02020603050405020304" pitchFamily="18" charset="0"/>
                  <a:cs typeface="Times New Roman" panose="02020603050405020304" pitchFamily="18" charset="0"/>
                </a:rPr>
                <a:t> quay </a:t>
              </a:r>
              <a:r>
                <a:rPr lang="en-US" sz="3200" dirty="0" err="1">
                  <a:latin typeface="Times New Roman" panose="02020603050405020304" pitchFamily="18" charset="0"/>
                  <a:cs typeface="Times New Roman" panose="02020603050405020304" pitchFamily="18" charset="0"/>
                </a:rPr>
                <a:t>quanh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mặt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Nếu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nhiều</a:t>
              </a:r>
              <a:r>
                <a:rPr lang="en-US" sz="3200" dirty="0">
                  <a:latin typeface="Times New Roman" panose="02020603050405020304" pitchFamily="18" charset="0"/>
                  <a:cs typeface="Times New Roman" panose="02020603050405020304" pitchFamily="18" charset="0"/>
                </a:rPr>
                <a:t> electron </a:t>
              </a:r>
              <a:r>
                <a:rPr lang="en-US" sz="3200" dirty="0" err="1">
                  <a:latin typeface="Times New Roman" panose="02020603050405020304" pitchFamily="18" charset="0"/>
                  <a:cs typeface="Times New Roman" panose="02020603050405020304" pitchFamily="18" charset="0"/>
                </a:rPr>
                <a:t>thì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electron </a:t>
              </a:r>
              <a:r>
                <a:rPr lang="en-US" sz="3200" dirty="0" err="1">
                  <a:latin typeface="Times New Roman" panose="02020603050405020304" pitchFamily="18" charset="0"/>
                  <a:cs typeface="Times New Roman" panose="02020603050405020304" pitchFamily="18" charset="0"/>
                </a:rPr>
                <a:t>chuyển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theo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quỹ</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nhau</a:t>
              </a:r>
              <a:endParaRPr lang="en-US" sz="3200" dirty="0">
                <a:latin typeface="Times New Roman" panose="02020603050405020304" pitchFamily="18" charset="0"/>
                <a:cs typeface="Times New Roman" panose="02020603050405020304" pitchFamily="18" charset="0"/>
              </a:endParaRPr>
            </a:p>
            <a:p>
              <a:pPr algn="just"/>
              <a:endParaRPr lang="vi-VN" sz="3200" dirty="0">
                <a:latin typeface="Times New Roman" panose="02020603050405020304" pitchFamily="18" charset="0"/>
                <a:cs typeface="Times New Roman" panose="02020603050405020304" pitchFamily="18" charset="0"/>
              </a:endParaRPr>
            </a:p>
          </p:txBody>
        </p:sp>
      </p:grpSp>
      <p:pic>
        <p:nvPicPr>
          <p:cNvPr id="108" name="Picture 107">
            <a:extLst>
              <a:ext uri="{FF2B5EF4-FFF2-40B4-BE49-F238E27FC236}">
                <a16:creationId xmlns:a16="http://schemas.microsoft.com/office/drawing/2014/main" id="{BE97C582-9809-4C94-9DC8-1B134149B3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532" y="64442"/>
            <a:ext cx="1224257" cy="1097323"/>
          </a:xfrm>
          <a:prstGeom prst="rect">
            <a:avLst/>
          </a:prstGeom>
        </p:spPr>
      </p:pic>
      <p:pic>
        <p:nvPicPr>
          <p:cNvPr id="13" name="Picture 12">
            <a:extLst>
              <a:ext uri="{FF2B5EF4-FFF2-40B4-BE49-F238E27FC236}">
                <a16:creationId xmlns:a16="http://schemas.microsoft.com/office/drawing/2014/main" id="{8E1CDFA4-EFB5-4726-853B-C8B1E5CEFE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541" y="5067673"/>
            <a:ext cx="1786746" cy="1786746"/>
          </a:xfrm>
          <a:prstGeom prst="rect">
            <a:avLst/>
          </a:prstGeom>
        </p:spPr>
      </p:pic>
      <p:sp>
        <p:nvSpPr>
          <p:cNvPr id="8" name="TextBox 7">
            <a:extLst>
              <a:ext uri="{FF2B5EF4-FFF2-40B4-BE49-F238E27FC236}">
                <a16:creationId xmlns:a16="http://schemas.microsoft.com/office/drawing/2014/main" id="{77039F20-2330-13A9-E4AB-545D955CE6BD}"/>
              </a:ext>
            </a:extLst>
          </p:cNvPr>
          <p:cNvSpPr txBox="1"/>
          <p:nvPr/>
        </p:nvSpPr>
        <p:spPr>
          <a:xfrm>
            <a:off x="1759923" y="361441"/>
            <a:ext cx="6343022" cy="523220"/>
          </a:xfrm>
          <a:prstGeom prst="rect">
            <a:avLst/>
          </a:prstGeom>
          <a:noFill/>
        </p:spPr>
        <p:txBody>
          <a:bodyPr wrap="square">
            <a:spAutoFit/>
          </a:bodyPr>
          <a:lstStyle/>
          <a:p>
            <a:r>
              <a:rPr lang="en-US" sz="2800" b="1" dirty="0">
                <a:solidFill>
                  <a:srgbClr val="00B050"/>
                </a:solidFill>
                <a:latin typeface="Times New Roman" panose="02020603050405020304" pitchFamily="18" charset="0"/>
                <a:cs typeface="Times New Roman" panose="02020603050405020304" pitchFamily="18" charset="0"/>
              </a:rPr>
              <a:t>* </a:t>
            </a:r>
            <a:r>
              <a:rPr lang="vi-VN" sz="2800" b="1" dirty="0">
                <a:solidFill>
                  <a:srgbClr val="00B050"/>
                </a:solidFill>
                <a:latin typeface="Times New Roman" panose="02020603050405020304" pitchFamily="18" charset="0"/>
                <a:cs typeface="Times New Roman" panose="02020603050405020304" pitchFamily="18" charset="0"/>
              </a:rPr>
              <a:t>Mô hình nguyên tử của Rơ-dơ-pho </a:t>
            </a:r>
            <a:endParaRPr lang="en-US" sz="2800" b="1" dirty="0">
              <a:solidFill>
                <a:srgbClr val="00B05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circle(in)">
                                      <p:cBhvr>
                                        <p:cTn id="7" dur="20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Niels Bohr - Wikipedia">
            <a:extLst>
              <a:ext uri="{FF2B5EF4-FFF2-40B4-BE49-F238E27FC236}">
                <a16:creationId xmlns:a16="http://schemas.microsoft.com/office/drawing/2014/main" id="{225E5CB4-66FD-4249-B4C0-3C3D2F010A4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4874684"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B47B988-9484-4A5E-99F0-554444661C5D}"/>
              </a:ext>
            </a:extLst>
          </p:cNvPr>
          <p:cNvSpPr txBox="1"/>
          <p:nvPr/>
        </p:nvSpPr>
        <p:spPr>
          <a:xfrm>
            <a:off x="109526" y="6030626"/>
            <a:ext cx="4765159" cy="666786"/>
          </a:xfrm>
          <a:prstGeom prst="rect">
            <a:avLst/>
          </a:prstGeom>
          <a:solidFill>
            <a:srgbClr val="626262">
              <a:alpha val="56000"/>
            </a:srgbClr>
          </a:solidFill>
        </p:spPr>
        <p:txBody>
          <a:bodyPr wrap="square" rtlCol="0">
            <a:spAutoFit/>
          </a:bodyPr>
          <a:lstStyle/>
          <a:p>
            <a:r>
              <a:rPr lang="en-US" sz="3733" dirty="0">
                <a:solidFill>
                  <a:schemeClr val="bg1"/>
                </a:solidFill>
                <a:latin typeface="Times New Roman" panose="02020603050405020304" pitchFamily="18" charset="0"/>
                <a:cs typeface="Times New Roman" panose="02020603050405020304" pitchFamily="18" charset="0"/>
              </a:rPr>
              <a:t>N. Bohr (1885 – 1962)</a:t>
            </a:r>
          </a:p>
        </p:txBody>
      </p:sp>
      <p:pic>
        <p:nvPicPr>
          <p:cNvPr id="7" name="Picture 6" descr="A picture containing person, person&#10;&#10;Description automatically generated">
            <a:extLst>
              <a:ext uri="{FF2B5EF4-FFF2-40B4-BE49-F238E27FC236}">
                <a16:creationId xmlns:a16="http://schemas.microsoft.com/office/drawing/2014/main" id="{8C7329FB-92FD-4A95-A7BB-A0015D5B90BF}"/>
              </a:ext>
            </a:extLst>
          </p:cNvPr>
          <p:cNvPicPr>
            <a:picLocks noChangeAspect="1"/>
          </p:cNvPicPr>
          <p:nvPr/>
        </p:nvPicPr>
        <p:blipFill>
          <a:blip r:embed="rId3"/>
          <a:stretch>
            <a:fillRect/>
          </a:stretch>
        </p:blipFill>
        <p:spPr>
          <a:xfrm>
            <a:off x="6306725" y="152634"/>
            <a:ext cx="4874684" cy="4874684"/>
          </a:xfrm>
          <a:prstGeom prst="rect">
            <a:avLst/>
          </a:prstGeom>
        </p:spPr>
      </p:pic>
      <p:sp>
        <p:nvSpPr>
          <p:cNvPr id="8" name="Oval 7">
            <a:extLst>
              <a:ext uri="{FF2B5EF4-FFF2-40B4-BE49-F238E27FC236}">
                <a16:creationId xmlns:a16="http://schemas.microsoft.com/office/drawing/2014/main" id="{7F590D47-513C-4CAA-9D0D-271B7D60B39D}"/>
              </a:ext>
            </a:extLst>
          </p:cNvPr>
          <p:cNvSpPr/>
          <p:nvPr/>
        </p:nvSpPr>
        <p:spPr>
          <a:xfrm>
            <a:off x="5481578" y="5422427"/>
            <a:ext cx="218252" cy="218252"/>
          </a:xfrm>
          <a:prstGeom prst="ellipse">
            <a:avLst/>
          </a:prstGeom>
          <a:solidFill>
            <a:srgbClr val="1953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10" name="Straight Arrow Connector 9">
            <a:extLst>
              <a:ext uri="{FF2B5EF4-FFF2-40B4-BE49-F238E27FC236}">
                <a16:creationId xmlns:a16="http://schemas.microsoft.com/office/drawing/2014/main" id="{2656CA40-842E-44AF-B77C-5C9A22669077}"/>
              </a:ext>
            </a:extLst>
          </p:cNvPr>
          <p:cNvCxnSpPr>
            <a:cxnSpLocks/>
          </p:cNvCxnSpPr>
          <p:nvPr/>
        </p:nvCxnSpPr>
        <p:spPr>
          <a:xfrm flipH="1">
            <a:off x="7149631" y="3743380"/>
            <a:ext cx="608557" cy="711969"/>
          </a:xfrm>
          <a:prstGeom prst="straightConnector1">
            <a:avLst/>
          </a:prstGeom>
          <a:ln w="28575">
            <a:solidFill>
              <a:srgbClr val="FECA2A"/>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4BB0424-67AC-45EC-9E3C-AD2989F4C6AF}"/>
              </a:ext>
            </a:extLst>
          </p:cNvPr>
          <p:cNvSpPr txBox="1"/>
          <p:nvPr/>
        </p:nvSpPr>
        <p:spPr>
          <a:xfrm>
            <a:off x="9031111" y="4247618"/>
            <a:ext cx="2393244" cy="748988"/>
          </a:xfrm>
          <a:prstGeom prst="rect">
            <a:avLst/>
          </a:prstGeom>
          <a:noFill/>
        </p:spPr>
        <p:txBody>
          <a:bodyPr wrap="square" rtlCol="0">
            <a:spAutoFit/>
          </a:bodyPr>
          <a:lstStyle/>
          <a:p>
            <a:pPr algn="l"/>
            <a:r>
              <a:rPr lang="en-US" sz="4267" dirty="0" err="1">
                <a:solidFill>
                  <a:srgbClr val="263E68"/>
                </a:solidFill>
                <a:latin typeface="Times New Roman" panose="02020603050405020304" pitchFamily="18" charset="0"/>
                <a:cs typeface="Times New Roman" panose="02020603050405020304" pitchFamily="18" charset="0"/>
              </a:rPr>
              <a:t>Hạt</a:t>
            </a:r>
            <a:r>
              <a:rPr lang="en-US" sz="4267" dirty="0">
                <a:solidFill>
                  <a:srgbClr val="263E68"/>
                </a:solidFill>
                <a:latin typeface="Times New Roman" panose="02020603050405020304" pitchFamily="18" charset="0"/>
                <a:cs typeface="Times New Roman" panose="02020603050405020304" pitchFamily="18" charset="0"/>
              </a:rPr>
              <a:t> </a:t>
            </a:r>
            <a:r>
              <a:rPr lang="en-US" sz="4267" dirty="0" err="1">
                <a:solidFill>
                  <a:srgbClr val="263E68"/>
                </a:solidFill>
                <a:latin typeface="Times New Roman" panose="02020603050405020304" pitchFamily="18" charset="0"/>
                <a:cs typeface="Times New Roman" panose="02020603050405020304" pitchFamily="18" charset="0"/>
              </a:rPr>
              <a:t>nhân</a:t>
            </a:r>
            <a:endParaRPr lang="en-US" sz="4267" dirty="0">
              <a:solidFill>
                <a:srgbClr val="263E68"/>
              </a:solidFill>
              <a:latin typeface="Times New Roman" panose="02020603050405020304" pitchFamily="18" charset="0"/>
              <a:cs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id="{51BB6661-4078-4366-9BE2-252BE7BB2D72}"/>
              </a:ext>
            </a:extLst>
          </p:cNvPr>
          <p:cNvCxnSpPr>
            <a:cxnSpLocks/>
          </p:cNvCxnSpPr>
          <p:nvPr/>
        </p:nvCxnSpPr>
        <p:spPr>
          <a:xfrm>
            <a:off x="8800251" y="2590503"/>
            <a:ext cx="1164075" cy="1864845"/>
          </a:xfrm>
          <a:prstGeom prst="straightConnector1">
            <a:avLst/>
          </a:prstGeom>
          <a:ln w="28575">
            <a:solidFill>
              <a:srgbClr val="FECA2A"/>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A73DCB8D-D5E1-47CE-A547-F416CDD82CEB}"/>
              </a:ext>
            </a:extLst>
          </p:cNvPr>
          <p:cNvSpPr txBox="1"/>
          <p:nvPr/>
        </p:nvSpPr>
        <p:spPr>
          <a:xfrm>
            <a:off x="5364505" y="4247617"/>
            <a:ext cx="3320316" cy="748988"/>
          </a:xfrm>
          <a:prstGeom prst="rect">
            <a:avLst/>
          </a:prstGeom>
          <a:noFill/>
        </p:spPr>
        <p:txBody>
          <a:bodyPr wrap="square" rtlCol="0">
            <a:spAutoFit/>
          </a:bodyPr>
          <a:lstStyle/>
          <a:p>
            <a:pPr algn="l"/>
            <a:r>
              <a:rPr lang="en-US" sz="4267" dirty="0" err="1">
                <a:solidFill>
                  <a:srgbClr val="263E68"/>
                </a:solidFill>
                <a:latin typeface="Times New Roman" panose="02020603050405020304" pitchFamily="18" charset="0"/>
                <a:cs typeface="Times New Roman" panose="02020603050405020304" pitchFamily="18" charset="0"/>
              </a:rPr>
              <a:t>Lớp</a:t>
            </a:r>
            <a:r>
              <a:rPr lang="en-US" sz="4267" dirty="0">
                <a:solidFill>
                  <a:srgbClr val="263E68"/>
                </a:solidFill>
                <a:latin typeface="Times New Roman" panose="02020603050405020304" pitchFamily="18" charset="0"/>
                <a:cs typeface="Times New Roman" panose="02020603050405020304" pitchFamily="18" charset="0"/>
              </a:rPr>
              <a:t> electron</a:t>
            </a:r>
          </a:p>
        </p:txBody>
      </p:sp>
      <p:sp>
        <p:nvSpPr>
          <p:cNvPr id="19" name="TextBox 18">
            <a:extLst>
              <a:ext uri="{FF2B5EF4-FFF2-40B4-BE49-F238E27FC236}">
                <a16:creationId xmlns:a16="http://schemas.microsoft.com/office/drawing/2014/main" id="{CF004ABA-5ADC-4667-86E6-932DC46DAA55}"/>
              </a:ext>
            </a:extLst>
          </p:cNvPr>
          <p:cNvSpPr txBox="1"/>
          <p:nvPr/>
        </p:nvSpPr>
        <p:spPr>
          <a:xfrm>
            <a:off x="6023103" y="5141701"/>
            <a:ext cx="3320316" cy="748988"/>
          </a:xfrm>
          <a:prstGeom prst="rect">
            <a:avLst/>
          </a:prstGeom>
          <a:noFill/>
        </p:spPr>
        <p:txBody>
          <a:bodyPr wrap="square" rtlCol="0">
            <a:spAutoFit/>
          </a:bodyPr>
          <a:lstStyle/>
          <a:p>
            <a:pPr algn="l"/>
            <a:r>
              <a:rPr lang="en-US" sz="4267" dirty="0">
                <a:solidFill>
                  <a:srgbClr val="263E68"/>
                </a:solidFill>
                <a:latin typeface="Times New Roman" panose="02020603050405020304" pitchFamily="18" charset="0"/>
                <a:cs typeface="Times New Roman" panose="02020603050405020304" pitchFamily="18" charset="0"/>
              </a:rPr>
              <a:t>Electron</a:t>
            </a:r>
          </a:p>
        </p:txBody>
      </p:sp>
      <p:sp>
        <p:nvSpPr>
          <p:cNvPr id="3" name="TextBox 2">
            <a:extLst>
              <a:ext uri="{FF2B5EF4-FFF2-40B4-BE49-F238E27FC236}">
                <a16:creationId xmlns:a16="http://schemas.microsoft.com/office/drawing/2014/main" id="{2623FAD0-BFB5-EE7D-2634-10154144C92A}"/>
              </a:ext>
            </a:extLst>
          </p:cNvPr>
          <p:cNvSpPr txBox="1"/>
          <p:nvPr/>
        </p:nvSpPr>
        <p:spPr>
          <a:xfrm>
            <a:off x="5100795" y="241132"/>
            <a:ext cx="6142054" cy="461665"/>
          </a:xfrm>
          <a:prstGeom prst="rect">
            <a:avLst/>
          </a:prstGeom>
          <a:noFill/>
        </p:spPr>
        <p:txBody>
          <a:bodyPr wrap="square">
            <a:spAutoFit/>
          </a:bodyPr>
          <a:lstStyle/>
          <a:p>
            <a:r>
              <a:rPr lang="en-US" sz="2400" b="1" dirty="0">
                <a:solidFill>
                  <a:srgbClr val="00B050"/>
                </a:solidFill>
                <a:latin typeface="Times New Roman" panose="02020603050405020304" pitchFamily="18" charset="0"/>
                <a:cs typeface="Times New Roman" panose="02020603050405020304" pitchFamily="18" charset="0"/>
              </a:rPr>
              <a:t>* </a:t>
            </a:r>
            <a:r>
              <a:rPr lang="vi-VN" sz="2400" b="1" dirty="0">
                <a:solidFill>
                  <a:srgbClr val="00B050"/>
                </a:solidFill>
                <a:latin typeface="Times New Roman" panose="02020603050405020304" pitchFamily="18" charset="0"/>
                <a:cs typeface="Times New Roman" panose="02020603050405020304" pitchFamily="18" charset="0"/>
              </a:rPr>
              <a:t>Mô hình nguyên tử của </a:t>
            </a:r>
            <a:r>
              <a:rPr lang="en-US" sz="2400" b="1" dirty="0">
                <a:solidFill>
                  <a:srgbClr val="00B050"/>
                </a:solidFill>
                <a:latin typeface="Times New Roman" panose="02020603050405020304" pitchFamily="18" charset="0"/>
                <a:cs typeface="Times New Roman" panose="02020603050405020304" pitchFamily="18" charset="0"/>
              </a:rPr>
              <a:t>Bo</a:t>
            </a:r>
            <a:endParaRPr lang="en-US" sz="2400" dirty="0"/>
          </a:p>
        </p:txBody>
      </p:sp>
    </p:spTree>
    <p:extLst>
      <p:ext uri="{BB962C8B-B14F-4D97-AF65-F5344CB8AC3E}">
        <p14:creationId xmlns:p14="http://schemas.microsoft.com/office/powerpoint/2010/main" val="23075865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p:bldP spid="17"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3F5FF"/>
        </a:solidFill>
        <a:effectLst/>
      </p:bgPr>
    </p:bg>
    <p:spTree>
      <p:nvGrpSpPr>
        <p:cNvPr id="1" name=""/>
        <p:cNvGrpSpPr/>
        <p:nvPr/>
      </p:nvGrpSpPr>
      <p:grpSpPr>
        <a:xfrm>
          <a:off x="0" y="0"/>
          <a:ext cx="0" cy="0"/>
          <a:chOff x="0" y="0"/>
          <a:chExt cx="0" cy="0"/>
        </a:xfrm>
      </p:grpSpPr>
      <p:sp>
        <p:nvSpPr>
          <p:cNvPr id="14" name="矩形 4">
            <a:extLst>
              <a:ext uri="{FF2B5EF4-FFF2-40B4-BE49-F238E27FC236}">
                <a16:creationId xmlns:a16="http://schemas.microsoft.com/office/drawing/2014/main" id="{D3637005-6F6A-411E-AA48-DBB7D7C416FA}"/>
              </a:ext>
            </a:extLst>
          </p:cNvPr>
          <p:cNvSpPr/>
          <p:nvPr/>
        </p:nvSpPr>
        <p:spPr>
          <a:xfrm>
            <a:off x="95459" y="-62343"/>
            <a:ext cx="12133757" cy="6811406"/>
          </a:xfrm>
          <a:prstGeom prst="rect">
            <a:avLst/>
          </a:prstGeom>
          <a:solidFill>
            <a:schemeClr val="bg1"/>
          </a:solidFill>
          <a:ln w="76200">
            <a:solidFill>
              <a:srgbClr val="FBB3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7" name="Picture 6">
            <a:extLst>
              <a:ext uri="{FF2B5EF4-FFF2-40B4-BE49-F238E27FC236}">
                <a16:creationId xmlns:a16="http://schemas.microsoft.com/office/drawing/2014/main" id="{4CE9B380-6CFC-4A74-83AB-1DEA76D6BE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9569" y="46594"/>
            <a:ext cx="5305530" cy="3299507"/>
          </a:xfrm>
          <a:prstGeom prst="rect">
            <a:avLst/>
          </a:prstGeom>
        </p:spPr>
      </p:pic>
      <p:cxnSp>
        <p:nvCxnSpPr>
          <p:cNvPr id="5" name="PA-直接连接符 15">
            <a:extLst>
              <a:ext uri="{FF2B5EF4-FFF2-40B4-BE49-F238E27FC236}">
                <a16:creationId xmlns:a16="http://schemas.microsoft.com/office/drawing/2014/main" id="{59DD6983-B609-434B-B191-8C4B2D8ECE6C}"/>
              </a:ext>
            </a:extLst>
          </p:cNvPr>
          <p:cNvCxnSpPr>
            <a:cxnSpLocks/>
          </p:cNvCxnSpPr>
          <p:nvPr>
            <p:custDataLst>
              <p:tags r:id="rId1"/>
            </p:custDataLst>
          </p:nvPr>
        </p:nvCxnSpPr>
        <p:spPr>
          <a:xfrm>
            <a:off x="6423071" y="3145123"/>
            <a:ext cx="4781531" cy="0"/>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 name="Cloud 1">
            <a:extLst>
              <a:ext uri="{FF2B5EF4-FFF2-40B4-BE49-F238E27FC236}">
                <a16:creationId xmlns:a16="http://schemas.microsoft.com/office/drawing/2014/main" id="{0E6B244E-C0A3-4C1D-88FE-614B7EBE229B}"/>
              </a:ext>
            </a:extLst>
          </p:cNvPr>
          <p:cNvSpPr/>
          <p:nvPr/>
        </p:nvSpPr>
        <p:spPr>
          <a:xfrm>
            <a:off x="7274431" y="314455"/>
            <a:ext cx="4859326" cy="2826143"/>
          </a:xfrm>
          <a:prstGeom prst="cloud">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vi-VN" sz="240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B34B9AF8-E4E4-430D-B821-EFEDFBFE236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63235" y="108937"/>
            <a:ext cx="664477" cy="664477"/>
          </a:xfrm>
          <a:prstGeom prst="rect">
            <a:avLst/>
          </a:prstGeom>
        </p:spPr>
      </p:pic>
      <p:sp>
        <p:nvSpPr>
          <p:cNvPr id="3" name="TextBox 2">
            <a:extLst>
              <a:ext uri="{FF2B5EF4-FFF2-40B4-BE49-F238E27FC236}">
                <a16:creationId xmlns:a16="http://schemas.microsoft.com/office/drawing/2014/main" id="{2FCCCB97-92AC-3D6A-D85A-D050C9796DB2}"/>
              </a:ext>
            </a:extLst>
          </p:cNvPr>
          <p:cNvSpPr txBox="1"/>
          <p:nvPr/>
        </p:nvSpPr>
        <p:spPr>
          <a:xfrm>
            <a:off x="7594762" y="805872"/>
            <a:ext cx="4296028" cy="2215991"/>
          </a:xfrm>
          <a:prstGeom prst="rect">
            <a:avLst/>
          </a:prstGeom>
          <a:noFill/>
        </p:spPr>
        <p:txBody>
          <a:bodyPr wrap="square" rtlCol="0">
            <a:spAutoFit/>
          </a:bodyPr>
          <a:lstStyle/>
          <a:p>
            <a:pPr algn="ctr"/>
            <a:r>
              <a:rPr lang="vi-VN" sz="2400" b="0" i="0" dirty="0">
                <a:solidFill>
                  <a:srgbClr val="333333"/>
                </a:solidFill>
                <a:effectLst/>
                <a:latin typeface="Arial" panose="020B0604020202020204" pitchFamily="34" charset="0"/>
                <a:cs typeface="Arial" panose="020B0604020202020204" pitchFamily="34" charset="0"/>
              </a:rPr>
              <a:t>Quan sát Hình 2.2, áp dụng mô hình nguyên tử của Bo, mô tả cấu tạo của nguyên tử hydrogen và nguyên tử carbon</a:t>
            </a:r>
            <a:endParaRPr lang="vi-VN" sz="2400" dirty="0">
              <a:latin typeface="Arial" panose="020B0604020202020204" pitchFamily="34" charset="0"/>
              <a:cs typeface="Arial" panose="020B0604020202020204" pitchFamily="34" charset="0"/>
            </a:endParaRPr>
          </a:p>
          <a:p>
            <a:endParaRPr lang="en-US" dirty="0"/>
          </a:p>
        </p:txBody>
      </p:sp>
      <p:sp>
        <p:nvSpPr>
          <p:cNvPr id="4" name="TextBox 3">
            <a:extLst>
              <a:ext uri="{FF2B5EF4-FFF2-40B4-BE49-F238E27FC236}">
                <a16:creationId xmlns:a16="http://schemas.microsoft.com/office/drawing/2014/main" id="{E4D9316B-C3B9-6A51-98DE-DEE68FE2736D}"/>
              </a:ext>
            </a:extLst>
          </p:cNvPr>
          <p:cNvSpPr txBox="1"/>
          <p:nvPr/>
        </p:nvSpPr>
        <p:spPr>
          <a:xfrm>
            <a:off x="417007" y="3552530"/>
            <a:ext cx="10327050" cy="3323987"/>
          </a:xfrm>
          <a:prstGeom prst="rect">
            <a:avLst/>
          </a:prstGeom>
          <a:noFill/>
        </p:spPr>
        <p:txBody>
          <a:bodyPr wrap="square" rtlCol="0">
            <a:spAutoFit/>
          </a:bodyPr>
          <a:lstStyle/>
          <a:p>
            <a:pPr algn="l" latinLnBrk="0"/>
            <a:r>
              <a:rPr lang="vi-VN" sz="2400" b="0" i="0" dirty="0">
                <a:solidFill>
                  <a:srgbClr val="333333"/>
                </a:solidFill>
                <a:effectLst/>
                <a:latin typeface="OpenSans"/>
              </a:rPr>
              <a:t>- Nguyên tử hydrogen:</a:t>
            </a:r>
          </a:p>
          <a:p>
            <a:pPr algn="l" latinLnBrk="0"/>
            <a:r>
              <a:rPr lang="vi-VN" sz="2400" b="0" i="0" dirty="0">
                <a:solidFill>
                  <a:srgbClr val="333333"/>
                </a:solidFill>
                <a:effectLst/>
                <a:latin typeface="OpenSans"/>
              </a:rPr>
              <a:t>   + Hạt nhân nằm ở tâm, mang</a:t>
            </a:r>
            <a:r>
              <a:rPr lang="en-US" sz="2400" b="0" i="0" dirty="0">
                <a:solidFill>
                  <a:srgbClr val="333333"/>
                </a:solidFill>
                <a:effectLst/>
                <a:latin typeface="OpenSans"/>
              </a:rPr>
              <a:t> </a:t>
            </a:r>
            <a:r>
              <a:rPr lang="en-US" sz="2400" b="0" i="0" dirty="0" err="1">
                <a:solidFill>
                  <a:srgbClr val="333333"/>
                </a:solidFill>
                <a:effectLst/>
                <a:latin typeface="OpenSans"/>
              </a:rPr>
              <a:t>điện</a:t>
            </a:r>
            <a:r>
              <a:rPr lang="en-US" sz="2400" b="0" i="0" dirty="0">
                <a:solidFill>
                  <a:srgbClr val="333333"/>
                </a:solidFill>
                <a:effectLst/>
                <a:latin typeface="OpenSans"/>
              </a:rPr>
              <a:t> </a:t>
            </a:r>
            <a:r>
              <a:rPr lang="en-US" sz="2400" b="0" i="0" dirty="0" err="1">
                <a:solidFill>
                  <a:srgbClr val="333333"/>
                </a:solidFill>
                <a:effectLst/>
                <a:latin typeface="OpenSans"/>
              </a:rPr>
              <a:t>tích</a:t>
            </a:r>
            <a:r>
              <a:rPr lang="en-US" sz="2400" b="0" i="0" dirty="0">
                <a:solidFill>
                  <a:srgbClr val="333333"/>
                </a:solidFill>
                <a:effectLst/>
                <a:latin typeface="OpenSans"/>
              </a:rPr>
              <a:t> 1+</a:t>
            </a:r>
            <a:endParaRPr lang="vi-VN" sz="2400" b="0" i="0" dirty="0">
              <a:solidFill>
                <a:srgbClr val="333333"/>
              </a:solidFill>
              <a:effectLst/>
              <a:latin typeface="OpenSans"/>
            </a:endParaRPr>
          </a:p>
          <a:p>
            <a:pPr algn="l" latinLnBrk="0"/>
            <a:r>
              <a:rPr lang="vi-VN" sz="2400" b="0" i="0" dirty="0">
                <a:solidFill>
                  <a:srgbClr val="333333"/>
                </a:solidFill>
                <a:effectLst/>
                <a:latin typeface="OpenSans"/>
              </a:rPr>
              <a:t>   + Có 1 electron (mang điện tích âm) nằm ở lớp thứ nhất, quay xung quanh hạt nhân</a:t>
            </a:r>
          </a:p>
          <a:p>
            <a:pPr algn="l" latinLnBrk="0"/>
            <a:r>
              <a:rPr lang="vi-VN" sz="2400" b="0" i="0" dirty="0">
                <a:solidFill>
                  <a:srgbClr val="333333"/>
                </a:solidFill>
                <a:effectLst/>
                <a:latin typeface="OpenSans"/>
              </a:rPr>
              <a:t>- Nguyên tử carbon:</a:t>
            </a:r>
          </a:p>
          <a:p>
            <a:pPr algn="l" latinLnBrk="0"/>
            <a:r>
              <a:rPr lang="vi-VN" sz="2400" b="0" i="0" dirty="0">
                <a:solidFill>
                  <a:srgbClr val="333333"/>
                </a:solidFill>
                <a:effectLst/>
                <a:latin typeface="OpenSans"/>
              </a:rPr>
              <a:t>   + Hạt nhân nằm ở tâm, mang điện tích </a:t>
            </a:r>
            <a:r>
              <a:rPr lang="en-US" sz="2400" b="0" i="0" dirty="0">
                <a:solidFill>
                  <a:srgbClr val="333333"/>
                </a:solidFill>
                <a:effectLst/>
                <a:latin typeface="OpenSans"/>
              </a:rPr>
              <a:t>6+</a:t>
            </a:r>
            <a:endParaRPr lang="vi-VN" sz="2400" b="0" i="0" dirty="0">
              <a:solidFill>
                <a:srgbClr val="333333"/>
              </a:solidFill>
              <a:effectLst/>
              <a:latin typeface="OpenSans"/>
            </a:endParaRPr>
          </a:p>
          <a:p>
            <a:pPr algn="l" latinLnBrk="0"/>
            <a:r>
              <a:rPr lang="vi-VN" sz="2400" b="0" i="0" dirty="0">
                <a:solidFill>
                  <a:srgbClr val="333333"/>
                </a:solidFill>
                <a:effectLst/>
                <a:latin typeface="OpenSans"/>
              </a:rPr>
              <a:t>   + Có 2 lớp electron và 6 electron phân bố ở các lớp: lớp thứ nhất có 2 electron, lớp thứ 2 có 4 electron. Các electron quay xung quanh hạt nhân.</a:t>
            </a:r>
          </a:p>
          <a:p>
            <a:endParaRPr lang="en-US" dirty="0"/>
          </a:p>
        </p:txBody>
      </p:sp>
    </p:spTree>
    <p:extLst>
      <p:ext uri="{BB962C8B-B14F-4D97-AF65-F5344CB8AC3E}">
        <p14:creationId xmlns:p14="http://schemas.microsoft.com/office/powerpoint/2010/main" val="1328740243"/>
      </p:ext>
    </p:extLst>
  </p:cSld>
  <p:clrMapOvr>
    <a:masterClrMapping/>
  </p:clrMapOvr>
  <mc:AlternateContent xmlns:mc="http://schemas.openxmlformats.org/markup-compatibility/2006" xmlns:p14="http://schemas.microsoft.com/office/powerpoint/2010/main">
    <mc:Choice Requires="p14">
      <p:transition spd="slow" p14:dur="125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ircle(in)">
                                      <p:cBhvr>
                                        <p:cTn id="21" dur="2000"/>
                                        <p:tgtEl>
                                          <p:spTgt spid="7"/>
                                        </p:tgtEl>
                                      </p:cBhvr>
                                    </p:animEffect>
                                  </p:childTnLst>
                                </p:cTn>
                              </p:par>
                              <p:par>
                                <p:cTn id="22" presetID="2" presetClass="entr" presetSubtype="4"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8"/>
          <a:stretch>
            <a:fillRect/>
          </a:stretch>
        </a:blipFill>
        <a:effectLst/>
      </p:bgPr>
    </p:bg>
    <p:spTree>
      <p:nvGrpSpPr>
        <p:cNvPr id="1" name=""/>
        <p:cNvGrpSpPr/>
        <p:nvPr/>
      </p:nvGrpSpPr>
      <p:grpSpPr>
        <a:xfrm>
          <a:off x="0" y="0"/>
          <a:ext cx="0" cy="0"/>
          <a:chOff x="0" y="0"/>
          <a:chExt cx="0" cy="0"/>
        </a:xfrm>
      </p:grpSpPr>
      <p:grpSp>
        <p:nvGrpSpPr>
          <p:cNvPr id="8" name="PA-组合 3">
            <a:extLst>
              <a:ext uri="{FF2B5EF4-FFF2-40B4-BE49-F238E27FC236}">
                <a16:creationId xmlns:a16="http://schemas.microsoft.com/office/drawing/2014/main" id="{1C1B8CD1-A46D-4446-8189-F3DEDD86FBEB}"/>
              </a:ext>
            </a:extLst>
          </p:cNvPr>
          <p:cNvGrpSpPr/>
          <p:nvPr>
            <p:custDataLst>
              <p:tags r:id="rId2"/>
            </p:custDataLst>
          </p:nvPr>
        </p:nvGrpSpPr>
        <p:grpSpPr>
          <a:xfrm>
            <a:off x="1622253" y="1300134"/>
            <a:ext cx="10569746" cy="3154710"/>
            <a:chOff x="1622175" y="1443589"/>
            <a:chExt cx="10569929" cy="3154489"/>
          </a:xfrm>
        </p:grpSpPr>
        <p:sp>
          <p:nvSpPr>
            <p:cNvPr id="10" name="PA-文本框 11">
              <a:extLst>
                <a:ext uri="{FF2B5EF4-FFF2-40B4-BE49-F238E27FC236}">
                  <a16:creationId xmlns:a16="http://schemas.microsoft.com/office/drawing/2014/main" id="{FB55B5B2-8D99-406F-BBF0-08934E1E220E}"/>
                </a:ext>
              </a:extLst>
            </p:cNvPr>
            <p:cNvSpPr txBox="1"/>
            <p:nvPr>
              <p:custDataLst>
                <p:tags r:id="rId3"/>
              </p:custDataLst>
            </p:nvPr>
          </p:nvSpPr>
          <p:spPr>
            <a:xfrm>
              <a:off x="3179247" y="1896953"/>
              <a:ext cx="9012857" cy="2554366"/>
            </a:xfrm>
            <a:prstGeom prst="rect">
              <a:avLst/>
            </a:prstGeom>
            <a:noFill/>
          </p:spPr>
          <p:txBody>
            <a:bodyPr wrap="square" rtlCol="0">
              <a:spAutoFit/>
            </a:bodyPr>
            <a:lstStyle/>
            <a:p>
              <a:pPr algn="ctr"/>
              <a:r>
                <a:rPr lang="vi-VN" altLang="zh-CN" sz="8000" b="1" dirty="0">
                  <a:solidFill>
                    <a:schemeClr val="accent5">
                      <a:lumMod val="75000"/>
                    </a:schemeClr>
                  </a:solidFill>
                  <a:latin typeface="Arial" panose="020B0604020202020204" pitchFamily="34" charset="0"/>
                  <a:cs typeface="Arial" panose="020B0604020202020204" pitchFamily="34" charset="0"/>
                  <a:sym typeface="+mn-lt"/>
                </a:rPr>
                <a:t>CẤU TẠO NGUYÊN TỬ</a:t>
              </a:r>
              <a:endParaRPr lang="zh-CN" altLang="en-US" sz="7200" b="1" dirty="0">
                <a:solidFill>
                  <a:schemeClr val="accent5">
                    <a:lumMod val="75000"/>
                  </a:schemeClr>
                </a:solidFill>
                <a:cs typeface="+mn-ea"/>
                <a:sym typeface="+mn-lt"/>
              </a:endParaRPr>
            </a:p>
          </p:txBody>
        </p:sp>
        <p:sp>
          <p:nvSpPr>
            <p:cNvPr id="16" name="PA-文本框 13">
              <a:extLst>
                <a:ext uri="{FF2B5EF4-FFF2-40B4-BE49-F238E27FC236}">
                  <a16:creationId xmlns:a16="http://schemas.microsoft.com/office/drawing/2014/main" id="{047B7007-3A38-4AB9-8479-835DFFE9E967}"/>
                </a:ext>
              </a:extLst>
            </p:cNvPr>
            <p:cNvSpPr txBox="1"/>
            <p:nvPr>
              <p:custDataLst>
                <p:tags r:id="rId4"/>
              </p:custDataLst>
            </p:nvPr>
          </p:nvSpPr>
          <p:spPr>
            <a:xfrm>
              <a:off x="1622175" y="1443589"/>
              <a:ext cx="2311021" cy="3154489"/>
            </a:xfrm>
            <a:prstGeom prst="rect">
              <a:avLst/>
            </a:prstGeom>
            <a:noFill/>
          </p:spPr>
          <p:txBody>
            <a:bodyPr wrap="square" rtlCol="0">
              <a:spAutoFit/>
            </a:bodyPr>
            <a:lstStyle/>
            <a:p>
              <a:pPr algn="ctr"/>
              <a:r>
                <a:rPr lang="en-US" altLang="zh-CN" sz="19900" b="1" dirty="0">
                  <a:solidFill>
                    <a:schemeClr val="accent5">
                      <a:lumMod val="75000"/>
                    </a:schemeClr>
                  </a:solidFill>
                  <a:latin typeface="Arial" panose="020B0604020202020204" pitchFamily="34" charset="0"/>
                  <a:cs typeface="Arial" panose="020B0604020202020204" pitchFamily="34" charset="0"/>
                  <a:sym typeface="+mn-lt"/>
                </a:rPr>
                <a:t>III.</a:t>
              </a:r>
            </a:p>
          </p:txBody>
        </p:sp>
        <p:cxnSp>
          <p:nvCxnSpPr>
            <p:cNvPr id="17" name="PA-直接连接符 14">
              <a:extLst>
                <a:ext uri="{FF2B5EF4-FFF2-40B4-BE49-F238E27FC236}">
                  <a16:creationId xmlns:a16="http://schemas.microsoft.com/office/drawing/2014/main" id="{AF5D748A-A7A3-481F-8FC7-8B3743072ED5}"/>
                </a:ext>
              </a:extLst>
            </p:cNvPr>
            <p:cNvCxnSpPr/>
            <p:nvPr>
              <p:custDataLst>
                <p:tags r:id="rId5"/>
              </p:custDataLst>
            </p:nvPr>
          </p:nvCxnSpPr>
          <p:spPr>
            <a:xfrm>
              <a:off x="4144219" y="2448276"/>
              <a:ext cx="0" cy="1013720"/>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advClick="0">
        <p:random/>
      </p:transition>
    </mc:Choice>
    <mc:Fallback xmlns="">
      <p:transition spd="slow" advClick="0">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3F5FF"/>
        </a:solidFill>
        <a:effectLst/>
      </p:bgPr>
    </p:bg>
    <p:spTree>
      <p:nvGrpSpPr>
        <p:cNvPr id="1" name=""/>
        <p:cNvGrpSpPr/>
        <p:nvPr/>
      </p:nvGrpSpPr>
      <p:grpSpPr>
        <a:xfrm>
          <a:off x="0" y="0"/>
          <a:ext cx="0" cy="0"/>
          <a:chOff x="0" y="0"/>
          <a:chExt cx="0" cy="0"/>
        </a:xfrm>
      </p:grpSpPr>
      <p:sp>
        <p:nvSpPr>
          <p:cNvPr id="14" name="矩形 4">
            <a:extLst>
              <a:ext uri="{FF2B5EF4-FFF2-40B4-BE49-F238E27FC236}">
                <a16:creationId xmlns:a16="http://schemas.microsoft.com/office/drawing/2014/main" id="{D3637005-6F6A-411E-AA48-DBB7D7C416FA}"/>
              </a:ext>
            </a:extLst>
          </p:cNvPr>
          <p:cNvSpPr/>
          <p:nvPr/>
        </p:nvSpPr>
        <p:spPr>
          <a:xfrm>
            <a:off x="60290" y="431156"/>
            <a:ext cx="11642881" cy="5995687"/>
          </a:xfrm>
          <a:prstGeom prst="rect">
            <a:avLst/>
          </a:prstGeom>
          <a:solidFill>
            <a:schemeClr val="bg1"/>
          </a:solidFill>
          <a:ln w="76200">
            <a:solidFill>
              <a:srgbClr val="FBB3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PA-文本框 8">
            <a:extLst>
              <a:ext uri="{FF2B5EF4-FFF2-40B4-BE49-F238E27FC236}">
                <a16:creationId xmlns:a16="http://schemas.microsoft.com/office/drawing/2014/main" id="{0478A5E0-6E42-4921-8D2F-234684DE436D}"/>
              </a:ext>
            </a:extLst>
          </p:cNvPr>
          <p:cNvSpPr txBox="1"/>
          <p:nvPr>
            <p:custDataLst>
              <p:tags r:id="rId1"/>
            </p:custDataLst>
          </p:nvPr>
        </p:nvSpPr>
        <p:spPr>
          <a:xfrm>
            <a:off x="5582710" y="1097902"/>
            <a:ext cx="5695948" cy="584775"/>
          </a:xfrm>
          <a:prstGeom prst="rect">
            <a:avLst/>
          </a:prstGeom>
          <a:noFill/>
          <a:extLst>
            <a:ext uri="{909E8E84-426E-40DD-AFC4-6F175D3DCCD1}">
              <a14:hiddenFill xmlns:a14="http://schemas.microsoft.com/office/drawing/2010/main">
                <a:solidFill>
                  <a:srgbClr val="227BB4"/>
                </a:solidFill>
              </a14:hiddenFill>
            </a:ext>
          </a:extLst>
        </p:spPr>
        <p:txBody>
          <a:bodyPr wrap="square" rtlCol="0">
            <a:spAutoFit/>
          </a:bodyPr>
          <a:lstStyle/>
          <a:p>
            <a:pPr algn="l"/>
            <a:r>
              <a:rPr lang="vi-VN" sz="3200" b="0" i="1" dirty="0">
                <a:solidFill>
                  <a:srgbClr val="7030A0"/>
                </a:solidFill>
                <a:effectLst/>
                <a:latin typeface="Arial" panose="020B0604020202020204" pitchFamily="34" charset="0"/>
                <a:cs typeface="Arial" panose="020B0604020202020204" pitchFamily="34" charset="0"/>
              </a:rPr>
              <a:t>Quan sát Hình 2.4 và cho biết:</a:t>
            </a:r>
            <a:endParaRPr lang="zh-CN" altLang="en-US" sz="2800" i="1" dirty="0">
              <a:solidFill>
                <a:srgbClr val="7030A0"/>
              </a:solidFill>
              <a:latin typeface="Arial" panose="020B0604020202020204" pitchFamily="34" charset="0"/>
              <a:cs typeface="Arial" panose="020B0604020202020204" pitchFamily="34" charset="0"/>
              <a:sym typeface="+mn-lt"/>
            </a:endParaRPr>
          </a:p>
        </p:txBody>
      </p:sp>
      <p:sp>
        <p:nvSpPr>
          <p:cNvPr id="13" name="PA-文本框 12">
            <a:extLst>
              <a:ext uri="{FF2B5EF4-FFF2-40B4-BE49-F238E27FC236}">
                <a16:creationId xmlns:a16="http://schemas.microsoft.com/office/drawing/2014/main" id="{6E398832-5276-4587-9654-D4098635706B}"/>
              </a:ext>
            </a:extLst>
          </p:cNvPr>
          <p:cNvSpPr txBox="1"/>
          <p:nvPr>
            <p:custDataLst>
              <p:tags r:id="rId2"/>
            </p:custDataLst>
          </p:nvPr>
        </p:nvSpPr>
        <p:spPr>
          <a:xfrm>
            <a:off x="5266342" y="4636150"/>
            <a:ext cx="6328684" cy="1077218"/>
          </a:xfrm>
          <a:prstGeom prst="rect">
            <a:avLst/>
          </a:prstGeom>
          <a:solidFill>
            <a:srgbClr val="FFFFCC"/>
          </a:solidFill>
        </p:spPr>
        <p:txBody>
          <a:bodyPr wrap="square" rtlCol="0">
            <a:spAutoFit/>
          </a:bodyPr>
          <a:lstStyle/>
          <a:p>
            <a:pPr algn="l"/>
            <a:r>
              <a:rPr lang="vi-VN" sz="3200" b="1" i="0" dirty="0">
                <a:solidFill>
                  <a:srgbClr val="333333"/>
                </a:solidFill>
                <a:effectLst/>
                <a:latin typeface="Arial" panose="020B0604020202020204" pitchFamily="34" charset="0"/>
                <a:cs typeface="Arial" panose="020B0604020202020204" pitchFamily="34" charset="0"/>
              </a:rPr>
              <a:t>2.</a:t>
            </a:r>
            <a:r>
              <a:rPr lang="vi-VN" sz="3200" b="0" i="0" dirty="0">
                <a:solidFill>
                  <a:srgbClr val="333333"/>
                </a:solidFill>
                <a:effectLst/>
                <a:latin typeface="Arial" panose="020B0604020202020204" pitchFamily="34" charset="0"/>
                <a:cs typeface="Arial" panose="020B0604020202020204" pitchFamily="34" charset="0"/>
              </a:rPr>
              <a:t> Số đơn vị điện tích hạt nhân của helium bằng bao nhiêu?</a:t>
            </a:r>
            <a:endParaRPr lang="zh-CN" altLang="en-US" sz="2800" dirty="0">
              <a:solidFill>
                <a:schemeClr val="tx1">
                  <a:lumMod val="95000"/>
                  <a:lumOff val="5000"/>
                </a:schemeClr>
              </a:solidFill>
              <a:latin typeface="Arial" panose="020B0604020202020204" pitchFamily="34" charset="0"/>
              <a:cs typeface="Arial" panose="020B0604020202020204" pitchFamily="34" charset="0"/>
              <a:sym typeface="+mn-lt"/>
            </a:endParaRPr>
          </a:p>
        </p:txBody>
      </p:sp>
      <p:cxnSp>
        <p:nvCxnSpPr>
          <p:cNvPr id="12" name="PA-直接连接符 15">
            <a:extLst>
              <a:ext uri="{FF2B5EF4-FFF2-40B4-BE49-F238E27FC236}">
                <a16:creationId xmlns:a16="http://schemas.microsoft.com/office/drawing/2014/main" id="{CF7293C7-4D75-4DC6-93B7-5966204024A5}"/>
              </a:ext>
            </a:extLst>
          </p:cNvPr>
          <p:cNvCxnSpPr>
            <a:cxnSpLocks/>
          </p:cNvCxnSpPr>
          <p:nvPr>
            <p:custDataLst>
              <p:tags r:id="rId3"/>
            </p:custDataLst>
          </p:nvPr>
        </p:nvCxnSpPr>
        <p:spPr>
          <a:xfrm>
            <a:off x="5266341" y="4156074"/>
            <a:ext cx="6530631" cy="0"/>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8" name="PA-文本框 12">
            <a:extLst>
              <a:ext uri="{FF2B5EF4-FFF2-40B4-BE49-F238E27FC236}">
                <a16:creationId xmlns:a16="http://schemas.microsoft.com/office/drawing/2014/main" id="{D8A7300A-3BB0-4A9D-8D8A-FAEF4300DB11}"/>
              </a:ext>
            </a:extLst>
          </p:cNvPr>
          <p:cNvSpPr txBox="1"/>
          <p:nvPr>
            <p:custDataLst>
              <p:tags r:id="rId4"/>
            </p:custDataLst>
          </p:nvPr>
        </p:nvSpPr>
        <p:spPr>
          <a:xfrm>
            <a:off x="5266342" y="2162752"/>
            <a:ext cx="6328684" cy="1569660"/>
          </a:xfrm>
          <a:prstGeom prst="rect">
            <a:avLst/>
          </a:prstGeom>
          <a:solidFill>
            <a:srgbClr val="FFFFCC"/>
          </a:solidFill>
        </p:spPr>
        <p:txBody>
          <a:bodyPr wrap="square" rtlCol="0">
            <a:spAutoFit/>
          </a:bodyPr>
          <a:lstStyle/>
          <a:p>
            <a:pPr algn="l"/>
            <a:r>
              <a:rPr lang="vi-VN" sz="3200" b="1" i="0" dirty="0">
                <a:solidFill>
                  <a:srgbClr val="333333"/>
                </a:solidFill>
                <a:effectLst/>
                <a:latin typeface="Arial" panose="020B0604020202020204" pitchFamily="34" charset="0"/>
                <a:cs typeface="Arial" panose="020B0604020202020204" pitchFamily="34" charset="0"/>
              </a:rPr>
              <a:t>1.</a:t>
            </a:r>
            <a:r>
              <a:rPr lang="vi-VN" sz="3200" b="0" i="0" dirty="0">
                <a:solidFill>
                  <a:srgbClr val="333333"/>
                </a:solidFill>
                <a:effectLst/>
                <a:latin typeface="Arial" panose="020B0604020202020204" pitchFamily="34" charset="0"/>
                <a:cs typeface="Arial" panose="020B0604020202020204" pitchFamily="34" charset="0"/>
              </a:rPr>
              <a:t> Hạt nhân nguyên tử có một hay nhiều hạt? Các hạt đó thuộc cùng một loại hạt hay nhiều loại hạt?</a:t>
            </a:r>
            <a:endParaRPr lang="zh-CN" altLang="en-US" sz="2800" dirty="0">
              <a:solidFill>
                <a:schemeClr val="tx1">
                  <a:lumMod val="95000"/>
                  <a:lumOff val="5000"/>
                </a:schemeClr>
              </a:solidFill>
              <a:latin typeface="Arial" panose="020B0604020202020204" pitchFamily="34" charset="0"/>
              <a:cs typeface="Arial" panose="020B0604020202020204" pitchFamily="34" charset="0"/>
              <a:sym typeface="+mn-lt"/>
            </a:endParaRPr>
          </a:p>
        </p:txBody>
      </p:sp>
      <p:pic>
        <p:nvPicPr>
          <p:cNvPr id="4" name="Picture 3">
            <a:extLst>
              <a:ext uri="{FF2B5EF4-FFF2-40B4-BE49-F238E27FC236}">
                <a16:creationId xmlns:a16="http://schemas.microsoft.com/office/drawing/2014/main" id="{898B0AA5-63CF-4D11-90D2-1A19A0F2875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7022" y="1291023"/>
            <a:ext cx="4551174" cy="4275951"/>
          </a:xfrm>
          <a:prstGeom prst="rect">
            <a:avLst/>
          </a:prstGeom>
        </p:spPr>
      </p:pic>
      <p:sp>
        <p:nvSpPr>
          <p:cNvPr id="3" name="TextBox 2">
            <a:extLst>
              <a:ext uri="{FF2B5EF4-FFF2-40B4-BE49-F238E27FC236}">
                <a16:creationId xmlns:a16="http://schemas.microsoft.com/office/drawing/2014/main" id="{685A6A9C-2919-1B8B-7803-696C60D5B6F3}"/>
              </a:ext>
            </a:extLst>
          </p:cNvPr>
          <p:cNvSpPr txBox="1"/>
          <p:nvPr/>
        </p:nvSpPr>
        <p:spPr>
          <a:xfrm>
            <a:off x="119839" y="488415"/>
            <a:ext cx="6154616" cy="707886"/>
          </a:xfrm>
          <a:prstGeom prst="rect">
            <a:avLst/>
          </a:prstGeom>
          <a:noFill/>
        </p:spPr>
        <p:txBody>
          <a:bodyPr wrap="square">
            <a:spAutoFit/>
          </a:bodyPr>
          <a:lstStyle/>
          <a:p>
            <a:pPr algn="ctr"/>
            <a:r>
              <a:rPr lang="vi-VN" altLang="zh-CN" sz="4000" b="1" dirty="0">
                <a:solidFill>
                  <a:srgbClr val="FF0000"/>
                </a:solidFill>
                <a:latin typeface="Arial" panose="020B0604020202020204" pitchFamily="34" charset="0"/>
                <a:cs typeface="Arial" panose="020B0604020202020204" pitchFamily="34" charset="0"/>
                <a:sym typeface="+mn-lt"/>
              </a:rPr>
              <a:t>1. Hạt nhân nguyên tử</a:t>
            </a:r>
            <a:endParaRPr lang="zh-CN" altLang="en-US" sz="4000" b="1" dirty="0">
              <a:solidFill>
                <a:srgbClr val="FF0000"/>
              </a:solidFill>
              <a:latin typeface="Arial" panose="020B0604020202020204" pitchFamily="34" charset="0"/>
              <a:cs typeface="Arial" panose="020B0604020202020204" pitchFamily="34" charset="0"/>
              <a:sym typeface="+mn-lt"/>
            </a:endParaRPr>
          </a:p>
        </p:txBody>
      </p:sp>
    </p:spTree>
    <p:extLst>
      <p:ext uri="{BB962C8B-B14F-4D97-AF65-F5344CB8AC3E}">
        <p14:creationId xmlns:p14="http://schemas.microsoft.com/office/powerpoint/2010/main" val="1015742312"/>
      </p:ext>
    </p:extLst>
  </p:cSld>
  <p:clrMapOvr>
    <a:masterClrMapping/>
  </p:clrMapOvr>
  <mc:AlternateContent xmlns:mc="http://schemas.openxmlformats.org/markup-compatibility/2006" xmlns:p14="http://schemas.microsoft.com/office/powerpoint/2010/main">
    <mc:Choice Requires="p14">
      <p:transition spd="slow" p14:dur="125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3" grpId="0" animBg="1"/>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7456DC-3BF4-5E99-91EC-7F1A5B5E7365}"/>
              </a:ext>
            </a:extLst>
          </p:cNvPr>
          <p:cNvPicPr>
            <a:picLocks noChangeAspect="1"/>
          </p:cNvPicPr>
          <p:nvPr/>
        </p:nvPicPr>
        <p:blipFill>
          <a:blip r:embed="rId2"/>
          <a:stretch>
            <a:fillRect/>
          </a:stretch>
        </p:blipFill>
        <p:spPr>
          <a:xfrm>
            <a:off x="384673" y="2376810"/>
            <a:ext cx="1457336" cy="1414473"/>
          </a:xfrm>
          <a:prstGeom prst="rect">
            <a:avLst/>
          </a:prstGeom>
        </p:spPr>
      </p:pic>
      <p:pic>
        <p:nvPicPr>
          <p:cNvPr id="5" name="Picture 4">
            <a:extLst>
              <a:ext uri="{FF2B5EF4-FFF2-40B4-BE49-F238E27FC236}">
                <a16:creationId xmlns:a16="http://schemas.microsoft.com/office/drawing/2014/main" id="{481827DC-DB61-3A07-C2C9-AC86022B50ED}"/>
              </a:ext>
            </a:extLst>
          </p:cNvPr>
          <p:cNvPicPr>
            <a:picLocks noChangeAspect="1"/>
          </p:cNvPicPr>
          <p:nvPr/>
        </p:nvPicPr>
        <p:blipFill>
          <a:blip r:embed="rId3"/>
          <a:stretch>
            <a:fillRect/>
          </a:stretch>
        </p:blipFill>
        <p:spPr>
          <a:xfrm>
            <a:off x="2154912" y="2857496"/>
            <a:ext cx="1443048" cy="571504"/>
          </a:xfrm>
          <a:prstGeom prst="rect">
            <a:avLst/>
          </a:prstGeom>
        </p:spPr>
      </p:pic>
      <p:pic>
        <p:nvPicPr>
          <p:cNvPr id="7" name="Picture 6">
            <a:extLst>
              <a:ext uri="{FF2B5EF4-FFF2-40B4-BE49-F238E27FC236}">
                <a16:creationId xmlns:a16="http://schemas.microsoft.com/office/drawing/2014/main" id="{2594B5B1-3BC4-2220-3299-B1CE39748C05}"/>
              </a:ext>
            </a:extLst>
          </p:cNvPr>
          <p:cNvPicPr>
            <a:picLocks noChangeAspect="1"/>
          </p:cNvPicPr>
          <p:nvPr/>
        </p:nvPicPr>
        <p:blipFill>
          <a:blip r:embed="rId4"/>
          <a:stretch>
            <a:fillRect/>
          </a:stretch>
        </p:blipFill>
        <p:spPr>
          <a:xfrm>
            <a:off x="3940065" y="2048194"/>
            <a:ext cx="1343035" cy="2071703"/>
          </a:xfrm>
          <a:prstGeom prst="rect">
            <a:avLst/>
          </a:prstGeom>
        </p:spPr>
      </p:pic>
      <p:pic>
        <p:nvPicPr>
          <p:cNvPr id="9" name="Picture 8">
            <a:extLst>
              <a:ext uri="{FF2B5EF4-FFF2-40B4-BE49-F238E27FC236}">
                <a16:creationId xmlns:a16="http://schemas.microsoft.com/office/drawing/2014/main" id="{981FDFAE-1FFD-1384-BB42-0E4CAF0148D4}"/>
              </a:ext>
            </a:extLst>
          </p:cNvPr>
          <p:cNvPicPr>
            <a:picLocks noChangeAspect="1"/>
          </p:cNvPicPr>
          <p:nvPr/>
        </p:nvPicPr>
        <p:blipFill>
          <a:blip r:embed="rId5"/>
          <a:stretch>
            <a:fillRect/>
          </a:stretch>
        </p:blipFill>
        <p:spPr>
          <a:xfrm>
            <a:off x="6485250" y="1902936"/>
            <a:ext cx="1652600" cy="2362217"/>
          </a:xfrm>
          <a:prstGeom prst="rect">
            <a:avLst/>
          </a:prstGeom>
        </p:spPr>
      </p:pic>
      <p:pic>
        <p:nvPicPr>
          <p:cNvPr id="11" name="Picture 10">
            <a:extLst>
              <a:ext uri="{FF2B5EF4-FFF2-40B4-BE49-F238E27FC236}">
                <a16:creationId xmlns:a16="http://schemas.microsoft.com/office/drawing/2014/main" id="{85F6CD25-677E-59B3-3AAD-998512D75F9D}"/>
              </a:ext>
            </a:extLst>
          </p:cNvPr>
          <p:cNvPicPr>
            <a:picLocks noChangeAspect="1"/>
          </p:cNvPicPr>
          <p:nvPr/>
        </p:nvPicPr>
        <p:blipFill>
          <a:blip r:embed="rId6"/>
          <a:stretch>
            <a:fillRect/>
          </a:stretch>
        </p:blipFill>
        <p:spPr>
          <a:xfrm>
            <a:off x="9186572" y="1857691"/>
            <a:ext cx="1495436" cy="2452705"/>
          </a:xfrm>
          <a:prstGeom prst="rect">
            <a:avLst/>
          </a:prstGeom>
        </p:spPr>
      </p:pic>
    </p:spTree>
    <p:extLst>
      <p:ext uri="{BB962C8B-B14F-4D97-AF65-F5344CB8AC3E}">
        <p14:creationId xmlns:p14="http://schemas.microsoft.com/office/powerpoint/2010/main" val="2306627364"/>
      </p:ext>
    </p:extLst>
  </p:cSld>
  <p:clrMapOvr>
    <a:masterClrMapping/>
  </p:clrMapOvr>
  <mc:AlternateContent xmlns:mc="http://schemas.openxmlformats.org/markup-compatibility/2006" xmlns:p14="http://schemas.microsoft.com/office/powerpoint/2010/main">
    <mc:Choice Requires="p14">
      <p:transition spd="slow" p14:dur="125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AC2BB"/>
        </a:solidFill>
        <a:effectLst/>
      </p:bgPr>
    </p:bg>
    <p:spTree>
      <p:nvGrpSpPr>
        <p:cNvPr id="1" name="Shape 877"/>
        <p:cNvGrpSpPr/>
        <p:nvPr/>
      </p:nvGrpSpPr>
      <p:grpSpPr>
        <a:xfrm>
          <a:off x="0" y="0"/>
          <a:ext cx="0" cy="0"/>
          <a:chOff x="0" y="0"/>
          <a:chExt cx="0" cy="0"/>
        </a:xfrm>
      </p:grpSpPr>
      <p:grpSp>
        <p:nvGrpSpPr>
          <p:cNvPr id="878" name="Google Shape;878;p60"/>
          <p:cNvGrpSpPr/>
          <p:nvPr/>
        </p:nvGrpSpPr>
        <p:grpSpPr>
          <a:xfrm>
            <a:off x="10430841" y="134455"/>
            <a:ext cx="1611196" cy="1603999"/>
            <a:chOff x="6988750" y="560250"/>
            <a:chExt cx="1208397" cy="1202999"/>
          </a:xfrm>
        </p:grpSpPr>
        <p:sp>
          <p:nvSpPr>
            <p:cNvPr id="879" name="Google Shape;879;p60"/>
            <p:cNvSpPr/>
            <p:nvPr/>
          </p:nvSpPr>
          <p:spPr>
            <a:xfrm>
              <a:off x="7013766" y="874594"/>
              <a:ext cx="665541" cy="576276"/>
            </a:xfrm>
            <a:custGeom>
              <a:avLst/>
              <a:gdLst/>
              <a:ahLst/>
              <a:cxnLst/>
              <a:rect l="l" t="t" r="r" b="b"/>
              <a:pathLst>
                <a:path w="10110" h="8754" extrusionOk="0">
                  <a:moveTo>
                    <a:pt x="7465" y="203"/>
                  </a:moveTo>
                  <a:lnTo>
                    <a:pt x="9874" y="4376"/>
                  </a:lnTo>
                  <a:lnTo>
                    <a:pt x="7465" y="8548"/>
                  </a:lnTo>
                  <a:lnTo>
                    <a:pt x="2645" y="8548"/>
                  </a:lnTo>
                  <a:lnTo>
                    <a:pt x="237" y="4376"/>
                  </a:lnTo>
                  <a:lnTo>
                    <a:pt x="2645" y="203"/>
                  </a:lnTo>
                  <a:close/>
                  <a:moveTo>
                    <a:pt x="2529" y="1"/>
                  </a:moveTo>
                  <a:lnTo>
                    <a:pt x="0" y="4376"/>
                  </a:lnTo>
                  <a:lnTo>
                    <a:pt x="2498" y="8703"/>
                  </a:lnTo>
                  <a:lnTo>
                    <a:pt x="2529" y="8754"/>
                  </a:lnTo>
                  <a:lnTo>
                    <a:pt x="7582" y="8754"/>
                  </a:lnTo>
                  <a:lnTo>
                    <a:pt x="10110" y="4376"/>
                  </a:lnTo>
                  <a:lnTo>
                    <a:pt x="7613" y="53"/>
                  </a:lnTo>
                  <a:lnTo>
                    <a:pt x="7582"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80" name="Google Shape;880;p60"/>
            <p:cNvSpPr/>
            <p:nvPr/>
          </p:nvSpPr>
          <p:spPr>
            <a:xfrm>
              <a:off x="7498415" y="591388"/>
              <a:ext cx="665541" cy="576276"/>
            </a:xfrm>
            <a:custGeom>
              <a:avLst/>
              <a:gdLst/>
              <a:ahLst/>
              <a:cxnLst/>
              <a:rect l="l" t="t" r="r" b="b"/>
              <a:pathLst>
                <a:path w="10110" h="8754" extrusionOk="0">
                  <a:moveTo>
                    <a:pt x="7465" y="206"/>
                  </a:moveTo>
                  <a:lnTo>
                    <a:pt x="9873" y="4379"/>
                  </a:lnTo>
                  <a:lnTo>
                    <a:pt x="7465" y="8551"/>
                  </a:lnTo>
                  <a:lnTo>
                    <a:pt x="2645" y="8551"/>
                  </a:lnTo>
                  <a:lnTo>
                    <a:pt x="237" y="4379"/>
                  </a:lnTo>
                  <a:lnTo>
                    <a:pt x="2645" y="206"/>
                  </a:lnTo>
                  <a:close/>
                  <a:moveTo>
                    <a:pt x="2528" y="1"/>
                  </a:moveTo>
                  <a:lnTo>
                    <a:pt x="0" y="4379"/>
                  </a:lnTo>
                  <a:lnTo>
                    <a:pt x="2498" y="8701"/>
                  </a:lnTo>
                  <a:lnTo>
                    <a:pt x="2528" y="8753"/>
                  </a:lnTo>
                  <a:lnTo>
                    <a:pt x="7581" y="8753"/>
                  </a:lnTo>
                  <a:lnTo>
                    <a:pt x="10109" y="4379"/>
                  </a:lnTo>
                  <a:lnTo>
                    <a:pt x="7612" y="52"/>
                  </a:lnTo>
                  <a:lnTo>
                    <a:pt x="7581"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81" name="Google Shape;881;p60"/>
            <p:cNvSpPr/>
            <p:nvPr/>
          </p:nvSpPr>
          <p:spPr>
            <a:xfrm>
              <a:off x="7500851" y="1155628"/>
              <a:ext cx="665344" cy="576276"/>
            </a:xfrm>
            <a:custGeom>
              <a:avLst/>
              <a:gdLst/>
              <a:ahLst/>
              <a:cxnLst/>
              <a:rect l="l" t="t" r="r" b="b"/>
              <a:pathLst>
                <a:path w="10107" h="8754" extrusionOk="0">
                  <a:moveTo>
                    <a:pt x="7462" y="203"/>
                  </a:moveTo>
                  <a:lnTo>
                    <a:pt x="9874" y="4375"/>
                  </a:lnTo>
                  <a:lnTo>
                    <a:pt x="7462" y="8548"/>
                  </a:lnTo>
                  <a:lnTo>
                    <a:pt x="2646" y="8548"/>
                  </a:lnTo>
                  <a:lnTo>
                    <a:pt x="238" y="4375"/>
                  </a:lnTo>
                  <a:lnTo>
                    <a:pt x="2646" y="203"/>
                  </a:lnTo>
                  <a:close/>
                  <a:moveTo>
                    <a:pt x="2529" y="1"/>
                  </a:moveTo>
                  <a:lnTo>
                    <a:pt x="1" y="4375"/>
                  </a:lnTo>
                  <a:lnTo>
                    <a:pt x="2499" y="8701"/>
                  </a:lnTo>
                  <a:lnTo>
                    <a:pt x="2529" y="8753"/>
                  </a:lnTo>
                  <a:lnTo>
                    <a:pt x="7582" y="8753"/>
                  </a:lnTo>
                  <a:lnTo>
                    <a:pt x="10107" y="4375"/>
                  </a:lnTo>
                  <a:lnTo>
                    <a:pt x="7609" y="52"/>
                  </a:lnTo>
                  <a:lnTo>
                    <a:pt x="7582"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82" name="Google Shape;882;p60"/>
            <p:cNvSpPr/>
            <p:nvPr/>
          </p:nvSpPr>
          <p:spPr>
            <a:xfrm>
              <a:off x="7160372" y="854779"/>
              <a:ext cx="52335" cy="52401"/>
            </a:xfrm>
            <a:custGeom>
              <a:avLst/>
              <a:gdLst/>
              <a:ahLst/>
              <a:cxnLst/>
              <a:rect l="l" t="t" r="r" b="b"/>
              <a:pathLst>
                <a:path w="795" h="796" extrusionOk="0">
                  <a:moveTo>
                    <a:pt x="398" y="1"/>
                  </a:moveTo>
                  <a:cubicBezTo>
                    <a:pt x="178" y="1"/>
                    <a:pt x="1" y="179"/>
                    <a:pt x="1" y="398"/>
                  </a:cubicBezTo>
                  <a:cubicBezTo>
                    <a:pt x="1" y="618"/>
                    <a:pt x="178" y="795"/>
                    <a:pt x="398" y="795"/>
                  </a:cubicBezTo>
                  <a:cubicBezTo>
                    <a:pt x="617" y="795"/>
                    <a:pt x="795" y="618"/>
                    <a:pt x="795" y="398"/>
                  </a:cubicBezTo>
                  <a:cubicBezTo>
                    <a:pt x="795" y="179"/>
                    <a:pt x="617" y="1"/>
                    <a:pt x="398" y="1"/>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83" name="Google Shape;883;p60"/>
            <p:cNvSpPr/>
            <p:nvPr/>
          </p:nvSpPr>
          <p:spPr>
            <a:xfrm>
              <a:off x="7146877" y="841481"/>
              <a:ext cx="79193" cy="79193"/>
            </a:xfrm>
            <a:custGeom>
              <a:avLst/>
              <a:gdLst/>
              <a:ahLst/>
              <a:cxnLst/>
              <a:rect l="l" t="t" r="r" b="b"/>
              <a:pathLst>
                <a:path w="1203" h="1203" extrusionOk="0">
                  <a:moveTo>
                    <a:pt x="603" y="409"/>
                  </a:moveTo>
                  <a:cubicBezTo>
                    <a:pt x="709" y="409"/>
                    <a:pt x="794" y="494"/>
                    <a:pt x="794" y="600"/>
                  </a:cubicBezTo>
                  <a:cubicBezTo>
                    <a:pt x="794" y="706"/>
                    <a:pt x="709" y="796"/>
                    <a:pt x="603" y="796"/>
                  </a:cubicBezTo>
                  <a:cubicBezTo>
                    <a:pt x="497" y="796"/>
                    <a:pt x="407" y="706"/>
                    <a:pt x="407" y="600"/>
                  </a:cubicBezTo>
                  <a:cubicBezTo>
                    <a:pt x="407" y="494"/>
                    <a:pt x="497" y="409"/>
                    <a:pt x="603" y="409"/>
                  </a:cubicBezTo>
                  <a:close/>
                  <a:moveTo>
                    <a:pt x="603" y="1"/>
                  </a:moveTo>
                  <a:cubicBezTo>
                    <a:pt x="271" y="1"/>
                    <a:pt x="0" y="271"/>
                    <a:pt x="0" y="600"/>
                  </a:cubicBezTo>
                  <a:cubicBezTo>
                    <a:pt x="0" y="932"/>
                    <a:pt x="271" y="1203"/>
                    <a:pt x="603" y="1203"/>
                  </a:cubicBezTo>
                  <a:cubicBezTo>
                    <a:pt x="935" y="1203"/>
                    <a:pt x="1202" y="932"/>
                    <a:pt x="1202" y="600"/>
                  </a:cubicBezTo>
                  <a:cubicBezTo>
                    <a:pt x="1202" y="271"/>
                    <a:pt x="935" y="1"/>
                    <a:pt x="603" y="1"/>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84" name="Google Shape;884;p60"/>
            <p:cNvSpPr/>
            <p:nvPr/>
          </p:nvSpPr>
          <p:spPr>
            <a:xfrm>
              <a:off x="7481299" y="854779"/>
              <a:ext cx="52335" cy="52401"/>
            </a:xfrm>
            <a:custGeom>
              <a:avLst/>
              <a:gdLst/>
              <a:ahLst/>
              <a:cxnLst/>
              <a:rect l="l" t="t" r="r" b="b"/>
              <a:pathLst>
                <a:path w="795" h="796" extrusionOk="0">
                  <a:moveTo>
                    <a:pt x="397" y="1"/>
                  </a:moveTo>
                  <a:cubicBezTo>
                    <a:pt x="178" y="1"/>
                    <a:pt x="0" y="179"/>
                    <a:pt x="0" y="398"/>
                  </a:cubicBezTo>
                  <a:cubicBezTo>
                    <a:pt x="0" y="618"/>
                    <a:pt x="178" y="795"/>
                    <a:pt x="397" y="795"/>
                  </a:cubicBezTo>
                  <a:cubicBezTo>
                    <a:pt x="617" y="795"/>
                    <a:pt x="794" y="618"/>
                    <a:pt x="794" y="398"/>
                  </a:cubicBezTo>
                  <a:cubicBezTo>
                    <a:pt x="794" y="179"/>
                    <a:pt x="617" y="1"/>
                    <a:pt x="397" y="1"/>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85" name="Google Shape;885;p60"/>
            <p:cNvSpPr/>
            <p:nvPr/>
          </p:nvSpPr>
          <p:spPr>
            <a:xfrm>
              <a:off x="7467738" y="841481"/>
              <a:ext cx="79193" cy="79193"/>
            </a:xfrm>
            <a:custGeom>
              <a:avLst/>
              <a:gdLst/>
              <a:ahLst/>
              <a:cxnLst/>
              <a:rect l="l" t="t" r="r" b="b"/>
              <a:pathLst>
                <a:path w="1203" h="1203" extrusionOk="0">
                  <a:moveTo>
                    <a:pt x="603" y="409"/>
                  </a:moveTo>
                  <a:cubicBezTo>
                    <a:pt x="709" y="409"/>
                    <a:pt x="795" y="494"/>
                    <a:pt x="795" y="600"/>
                  </a:cubicBezTo>
                  <a:cubicBezTo>
                    <a:pt x="795" y="706"/>
                    <a:pt x="709" y="796"/>
                    <a:pt x="603" y="796"/>
                  </a:cubicBezTo>
                  <a:cubicBezTo>
                    <a:pt x="497" y="796"/>
                    <a:pt x="408" y="706"/>
                    <a:pt x="408" y="600"/>
                  </a:cubicBezTo>
                  <a:cubicBezTo>
                    <a:pt x="408" y="494"/>
                    <a:pt x="497" y="409"/>
                    <a:pt x="603" y="409"/>
                  </a:cubicBezTo>
                  <a:close/>
                  <a:moveTo>
                    <a:pt x="603" y="1"/>
                  </a:moveTo>
                  <a:cubicBezTo>
                    <a:pt x="271" y="1"/>
                    <a:pt x="1" y="271"/>
                    <a:pt x="1" y="600"/>
                  </a:cubicBezTo>
                  <a:cubicBezTo>
                    <a:pt x="1" y="932"/>
                    <a:pt x="271" y="1203"/>
                    <a:pt x="603" y="1203"/>
                  </a:cubicBezTo>
                  <a:cubicBezTo>
                    <a:pt x="935" y="1203"/>
                    <a:pt x="1203" y="932"/>
                    <a:pt x="1203" y="600"/>
                  </a:cubicBezTo>
                  <a:cubicBezTo>
                    <a:pt x="1203" y="271"/>
                    <a:pt x="935" y="1"/>
                    <a:pt x="603" y="1"/>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86" name="Google Shape;886;p60"/>
            <p:cNvSpPr/>
            <p:nvPr/>
          </p:nvSpPr>
          <p:spPr>
            <a:xfrm>
              <a:off x="7642059" y="1135352"/>
              <a:ext cx="52401" cy="52401"/>
            </a:xfrm>
            <a:custGeom>
              <a:avLst/>
              <a:gdLst/>
              <a:ahLst/>
              <a:cxnLst/>
              <a:rect l="l" t="t" r="r" b="b"/>
              <a:pathLst>
                <a:path w="796" h="796" extrusionOk="0">
                  <a:moveTo>
                    <a:pt x="398" y="0"/>
                  </a:moveTo>
                  <a:cubicBezTo>
                    <a:pt x="178" y="0"/>
                    <a:pt x="1" y="179"/>
                    <a:pt x="1" y="397"/>
                  </a:cubicBezTo>
                  <a:cubicBezTo>
                    <a:pt x="1" y="617"/>
                    <a:pt x="178" y="795"/>
                    <a:pt x="398" y="795"/>
                  </a:cubicBezTo>
                  <a:cubicBezTo>
                    <a:pt x="617" y="795"/>
                    <a:pt x="795" y="617"/>
                    <a:pt x="795" y="397"/>
                  </a:cubicBezTo>
                  <a:cubicBezTo>
                    <a:pt x="795" y="179"/>
                    <a:pt x="617" y="0"/>
                    <a:pt x="398" y="0"/>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87" name="Google Shape;887;p60"/>
            <p:cNvSpPr/>
            <p:nvPr/>
          </p:nvSpPr>
          <p:spPr>
            <a:xfrm>
              <a:off x="7628564" y="1121988"/>
              <a:ext cx="79193" cy="79259"/>
            </a:xfrm>
            <a:custGeom>
              <a:avLst/>
              <a:gdLst/>
              <a:ahLst/>
              <a:cxnLst/>
              <a:rect l="l" t="t" r="r" b="b"/>
              <a:pathLst>
                <a:path w="1203" h="1204" extrusionOk="0">
                  <a:moveTo>
                    <a:pt x="603" y="409"/>
                  </a:moveTo>
                  <a:cubicBezTo>
                    <a:pt x="709" y="409"/>
                    <a:pt x="795" y="494"/>
                    <a:pt x="795" y="600"/>
                  </a:cubicBezTo>
                  <a:cubicBezTo>
                    <a:pt x="795" y="707"/>
                    <a:pt x="709" y="796"/>
                    <a:pt x="603" y="796"/>
                  </a:cubicBezTo>
                  <a:cubicBezTo>
                    <a:pt x="494" y="796"/>
                    <a:pt x="407" y="707"/>
                    <a:pt x="407" y="600"/>
                  </a:cubicBezTo>
                  <a:cubicBezTo>
                    <a:pt x="407" y="494"/>
                    <a:pt x="494" y="409"/>
                    <a:pt x="603" y="409"/>
                  </a:cubicBezTo>
                  <a:close/>
                  <a:moveTo>
                    <a:pt x="603" y="1"/>
                  </a:moveTo>
                  <a:cubicBezTo>
                    <a:pt x="271" y="1"/>
                    <a:pt x="0" y="268"/>
                    <a:pt x="0" y="600"/>
                  </a:cubicBezTo>
                  <a:cubicBezTo>
                    <a:pt x="0" y="933"/>
                    <a:pt x="271" y="1204"/>
                    <a:pt x="603" y="1204"/>
                  </a:cubicBezTo>
                  <a:cubicBezTo>
                    <a:pt x="932" y="1204"/>
                    <a:pt x="1202" y="933"/>
                    <a:pt x="1202" y="600"/>
                  </a:cubicBezTo>
                  <a:cubicBezTo>
                    <a:pt x="1202" y="268"/>
                    <a:pt x="932" y="1"/>
                    <a:pt x="603" y="1"/>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sp>
          <p:nvSpPr>
            <p:cNvPr id="888" name="Google Shape;888;p60"/>
            <p:cNvSpPr/>
            <p:nvPr/>
          </p:nvSpPr>
          <p:spPr>
            <a:xfrm>
              <a:off x="7002311" y="1135352"/>
              <a:ext cx="52137" cy="52401"/>
            </a:xfrm>
            <a:custGeom>
              <a:avLst/>
              <a:gdLst/>
              <a:ahLst/>
              <a:cxnLst/>
              <a:rect l="l" t="t" r="r" b="b"/>
              <a:pathLst>
                <a:path w="792" h="796" extrusionOk="0">
                  <a:moveTo>
                    <a:pt x="397" y="0"/>
                  </a:moveTo>
                  <a:cubicBezTo>
                    <a:pt x="178" y="0"/>
                    <a:pt x="0" y="179"/>
                    <a:pt x="0" y="397"/>
                  </a:cubicBezTo>
                  <a:cubicBezTo>
                    <a:pt x="0" y="617"/>
                    <a:pt x="178" y="795"/>
                    <a:pt x="397" y="795"/>
                  </a:cubicBezTo>
                  <a:cubicBezTo>
                    <a:pt x="617" y="795"/>
                    <a:pt x="791" y="617"/>
                    <a:pt x="791" y="397"/>
                  </a:cubicBezTo>
                  <a:cubicBezTo>
                    <a:pt x="791" y="179"/>
                    <a:pt x="617" y="0"/>
                    <a:pt x="397" y="0"/>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89" name="Google Shape;889;p60"/>
            <p:cNvSpPr/>
            <p:nvPr/>
          </p:nvSpPr>
          <p:spPr>
            <a:xfrm>
              <a:off x="6988750" y="1121988"/>
              <a:ext cx="79193" cy="79259"/>
            </a:xfrm>
            <a:custGeom>
              <a:avLst/>
              <a:gdLst/>
              <a:ahLst/>
              <a:cxnLst/>
              <a:rect l="l" t="t" r="r" b="b"/>
              <a:pathLst>
                <a:path w="1203" h="1204" extrusionOk="0">
                  <a:moveTo>
                    <a:pt x="603" y="409"/>
                  </a:moveTo>
                  <a:cubicBezTo>
                    <a:pt x="709" y="409"/>
                    <a:pt x="795" y="494"/>
                    <a:pt x="795" y="600"/>
                  </a:cubicBezTo>
                  <a:cubicBezTo>
                    <a:pt x="795" y="707"/>
                    <a:pt x="709" y="796"/>
                    <a:pt x="603" y="796"/>
                  </a:cubicBezTo>
                  <a:cubicBezTo>
                    <a:pt x="494" y="796"/>
                    <a:pt x="408" y="707"/>
                    <a:pt x="408" y="600"/>
                  </a:cubicBezTo>
                  <a:cubicBezTo>
                    <a:pt x="408" y="494"/>
                    <a:pt x="494" y="409"/>
                    <a:pt x="603" y="409"/>
                  </a:cubicBezTo>
                  <a:close/>
                  <a:moveTo>
                    <a:pt x="603" y="1"/>
                  </a:moveTo>
                  <a:cubicBezTo>
                    <a:pt x="271" y="1"/>
                    <a:pt x="1" y="268"/>
                    <a:pt x="1" y="600"/>
                  </a:cubicBezTo>
                  <a:cubicBezTo>
                    <a:pt x="1" y="933"/>
                    <a:pt x="271" y="1204"/>
                    <a:pt x="603" y="1204"/>
                  </a:cubicBezTo>
                  <a:cubicBezTo>
                    <a:pt x="932" y="1204"/>
                    <a:pt x="1203" y="933"/>
                    <a:pt x="1203" y="600"/>
                  </a:cubicBezTo>
                  <a:cubicBezTo>
                    <a:pt x="1203" y="268"/>
                    <a:pt x="932" y="1"/>
                    <a:pt x="603" y="1"/>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90" name="Google Shape;890;p60"/>
            <p:cNvSpPr/>
            <p:nvPr/>
          </p:nvSpPr>
          <p:spPr>
            <a:xfrm>
              <a:off x="7481299" y="1412699"/>
              <a:ext cx="52335" cy="52401"/>
            </a:xfrm>
            <a:custGeom>
              <a:avLst/>
              <a:gdLst/>
              <a:ahLst/>
              <a:cxnLst/>
              <a:rect l="l" t="t" r="r" b="b"/>
              <a:pathLst>
                <a:path w="795" h="796" extrusionOk="0">
                  <a:moveTo>
                    <a:pt x="397" y="1"/>
                  </a:moveTo>
                  <a:cubicBezTo>
                    <a:pt x="178" y="1"/>
                    <a:pt x="0" y="179"/>
                    <a:pt x="0" y="398"/>
                  </a:cubicBezTo>
                  <a:cubicBezTo>
                    <a:pt x="0" y="617"/>
                    <a:pt x="178" y="796"/>
                    <a:pt x="397" y="796"/>
                  </a:cubicBezTo>
                  <a:cubicBezTo>
                    <a:pt x="617" y="796"/>
                    <a:pt x="794" y="617"/>
                    <a:pt x="794" y="398"/>
                  </a:cubicBezTo>
                  <a:cubicBezTo>
                    <a:pt x="794" y="179"/>
                    <a:pt x="617" y="1"/>
                    <a:pt x="397" y="1"/>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91" name="Google Shape;891;p60"/>
            <p:cNvSpPr/>
            <p:nvPr/>
          </p:nvSpPr>
          <p:spPr>
            <a:xfrm>
              <a:off x="7467738" y="1399401"/>
              <a:ext cx="79193" cy="79259"/>
            </a:xfrm>
            <a:custGeom>
              <a:avLst/>
              <a:gdLst/>
              <a:ahLst/>
              <a:cxnLst/>
              <a:rect l="l" t="t" r="r" b="b"/>
              <a:pathLst>
                <a:path w="1203" h="1204" extrusionOk="0">
                  <a:moveTo>
                    <a:pt x="603" y="408"/>
                  </a:moveTo>
                  <a:cubicBezTo>
                    <a:pt x="709" y="408"/>
                    <a:pt x="795" y="494"/>
                    <a:pt x="795" y="600"/>
                  </a:cubicBezTo>
                  <a:cubicBezTo>
                    <a:pt x="795" y="707"/>
                    <a:pt x="709" y="796"/>
                    <a:pt x="603" y="796"/>
                  </a:cubicBezTo>
                  <a:cubicBezTo>
                    <a:pt x="497" y="796"/>
                    <a:pt x="408" y="707"/>
                    <a:pt x="408" y="600"/>
                  </a:cubicBezTo>
                  <a:cubicBezTo>
                    <a:pt x="408" y="494"/>
                    <a:pt x="497" y="408"/>
                    <a:pt x="603" y="408"/>
                  </a:cubicBezTo>
                  <a:close/>
                  <a:moveTo>
                    <a:pt x="603" y="1"/>
                  </a:moveTo>
                  <a:cubicBezTo>
                    <a:pt x="271" y="1"/>
                    <a:pt x="1" y="271"/>
                    <a:pt x="1" y="600"/>
                  </a:cubicBezTo>
                  <a:cubicBezTo>
                    <a:pt x="1" y="933"/>
                    <a:pt x="271" y="1203"/>
                    <a:pt x="603" y="1203"/>
                  </a:cubicBezTo>
                  <a:cubicBezTo>
                    <a:pt x="935" y="1203"/>
                    <a:pt x="1203" y="933"/>
                    <a:pt x="1203" y="600"/>
                  </a:cubicBezTo>
                  <a:cubicBezTo>
                    <a:pt x="1203" y="271"/>
                    <a:pt x="935" y="1"/>
                    <a:pt x="603" y="1"/>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92" name="Google Shape;892;p60"/>
            <p:cNvSpPr/>
            <p:nvPr/>
          </p:nvSpPr>
          <p:spPr>
            <a:xfrm>
              <a:off x="7160372" y="1412699"/>
              <a:ext cx="52335" cy="52401"/>
            </a:xfrm>
            <a:custGeom>
              <a:avLst/>
              <a:gdLst/>
              <a:ahLst/>
              <a:cxnLst/>
              <a:rect l="l" t="t" r="r" b="b"/>
              <a:pathLst>
                <a:path w="795" h="796" extrusionOk="0">
                  <a:moveTo>
                    <a:pt x="398" y="1"/>
                  </a:moveTo>
                  <a:cubicBezTo>
                    <a:pt x="178" y="1"/>
                    <a:pt x="1" y="179"/>
                    <a:pt x="1" y="398"/>
                  </a:cubicBezTo>
                  <a:cubicBezTo>
                    <a:pt x="1" y="617"/>
                    <a:pt x="178" y="796"/>
                    <a:pt x="398" y="796"/>
                  </a:cubicBezTo>
                  <a:cubicBezTo>
                    <a:pt x="617" y="796"/>
                    <a:pt x="795" y="617"/>
                    <a:pt x="795" y="398"/>
                  </a:cubicBezTo>
                  <a:cubicBezTo>
                    <a:pt x="795" y="179"/>
                    <a:pt x="617" y="1"/>
                    <a:pt x="398" y="1"/>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93" name="Google Shape;893;p60"/>
            <p:cNvSpPr/>
            <p:nvPr/>
          </p:nvSpPr>
          <p:spPr>
            <a:xfrm>
              <a:off x="7146877" y="1399401"/>
              <a:ext cx="79193" cy="79259"/>
            </a:xfrm>
            <a:custGeom>
              <a:avLst/>
              <a:gdLst/>
              <a:ahLst/>
              <a:cxnLst/>
              <a:rect l="l" t="t" r="r" b="b"/>
              <a:pathLst>
                <a:path w="1203" h="1204" extrusionOk="0">
                  <a:moveTo>
                    <a:pt x="603" y="408"/>
                  </a:moveTo>
                  <a:cubicBezTo>
                    <a:pt x="709" y="408"/>
                    <a:pt x="794" y="494"/>
                    <a:pt x="794" y="600"/>
                  </a:cubicBezTo>
                  <a:cubicBezTo>
                    <a:pt x="794" y="707"/>
                    <a:pt x="709" y="796"/>
                    <a:pt x="603" y="796"/>
                  </a:cubicBezTo>
                  <a:cubicBezTo>
                    <a:pt x="497" y="796"/>
                    <a:pt x="407" y="707"/>
                    <a:pt x="407" y="600"/>
                  </a:cubicBezTo>
                  <a:cubicBezTo>
                    <a:pt x="407" y="494"/>
                    <a:pt x="497" y="408"/>
                    <a:pt x="603" y="408"/>
                  </a:cubicBezTo>
                  <a:close/>
                  <a:moveTo>
                    <a:pt x="603" y="1"/>
                  </a:moveTo>
                  <a:cubicBezTo>
                    <a:pt x="271" y="1"/>
                    <a:pt x="0" y="271"/>
                    <a:pt x="0" y="600"/>
                  </a:cubicBezTo>
                  <a:cubicBezTo>
                    <a:pt x="0" y="933"/>
                    <a:pt x="271" y="1203"/>
                    <a:pt x="603" y="1203"/>
                  </a:cubicBezTo>
                  <a:cubicBezTo>
                    <a:pt x="935" y="1203"/>
                    <a:pt x="1202" y="933"/>
                    <a:pt x="1202" y="600"/>
                  </a:cubicBezTo>
                  <a:cubicBezTo>
                    <a:pt x="1202" y="271"/>
                    <a:pt x="935" y="1"/>
                    <a:pt x="603" y="1"/>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94" name="Google Shape;894;p60"/>
            <p:cNvSpPr/>
            <p:nvPr/>
          </p:nvSpPr>
          <p:spPr>
            <a:xfrm>
              <a:off x="7644495" y="573614"/>
              <a:ext cx="52401" cy="52401"/>
            </a:xfrm>
            <a:custGeom>
              <a:avLst/>
              <a:gdLst/>
              <a:ahLst/>
              <a:cxnLst/>
              <a:rect l="l" t="t" r="r" b="b"/>
              <a:pathLst>
                <a:path w="796" h="796" extrusionOk="0">
                  <a:moveTo>
                    <a:pt x="399" y="0"/>
                  </a:moveTo>
                  <a:cubicBezTo>
                    <a:pt x="179" y="0"/>
                    <a:pt x="1" y="178"/>
                    <a:pt x="1" y="397"/>
                  </a:cubicBezTo>
                  <a:cubicBezTo>
                    <a:pt x="1" y="617"/>
                    <a:pt x="179" y="795"/>
                    <a:pt x="399" y="795"/>
                  </a:cubicBezTo>
                  <a:cubicBezTo>
                    <a:pt x="617" y="795"/>
                    <a:pt x="796" y="617"/>
                    <a:pt x="796" y="397"/>
                  </a:cubicBezTo>
                  <a:cubicBezTo>
                    <a:pt x="796" y="178"/>
                    <a:pt x="617" y="0"/>
                    <a:pt x="399" y="0"/>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95" name="Google Shape;895;p60"/>
            <p:cNvSpPr/>
            <p:nvPr/>
          </p:nvSpPr>
          <p:spPr>
            <a:xfrm>
              <a:off x="7631263" y="560250"/>
              <a:ext cx="79193" cy="78996"/>
            </a:xfrm>
            <a:custGeom>
              <a:avLst/>
              <a:gdLst/>
              <a:ahLst/>
              <a:cxnLst/>
              <a:rect l="l" t="t" r="r" b="b"/>
              <a:pathLst>
                <a:path w="1203" h="1200" extrusionOk="0">
                  <a:moveTo>
                    <a:pt x="600" y="409"/>
                  </a:moveTo>
                  <a:cubicBezTo>
                    <a:pt x="706" y="409"/>
                    <a:pt x="795" y="494"/>
                    <a:pt x="795" y="600"/>
                  </a:cubicBezTo>
                  <a:cubicBezTo>
                    <a:pt x="795" y="706"/>
                    <a:pt x="706" y="793"/>
                    <a:pt x="600" y="793"/>
                  </a:cubicBezTo>
                  <a:cubicBezTo>
                    <a:pt x="494" y="793"/>
                    <a:pt x="407" y="706"/>
                    <a:pt x="407" y="600"/>
                  </a:cubicBezTo>
                  <a:cubicBezTo>
                    <a:pt x="407" y="494"/>
                    <a:pt x="494" y="409"/>
                    <a:pt x="600" y="409"/>
                  </a:cubicBezTo>
                  <a:close/>
                  <a:moveTo>
                    <a:pt x="600" y="1"/>
                  </a:moveTo>
                  <a:cubicBezTo>
                    <a:pt x="271" y="1"/>
                    <a:pt x="0" y="268"/>
                    <a:pt x="0" y="600"/>
                  </a:cubicBezTo>
                  <a:cubicBezTo>
                    <a:pt x="0" y="932"/>
                    <a:pt x="271" y="1200"/>
                    <a:pt x="600" y="1200"/>
                  </a:cubicBezTo>
                  <a:cubicBezTo>
                    <a:pt x="932" y="1200"/>
                    <a:pt x="1202" y="932"/>
                    <a:pt x="1202" y="600"/>
                  </a:cubicBezTo>
                  <a:cubicBezTo>
                    <a:pt x="1202" y="268"/>
                    <a:pt x="932" y="1"/>
                    <a:pt x="600" y="1"/>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96" name="Google Shape;896;p60"/>
            <p:cNvSpPr/>
            <p:nvPr/>
          </p:nvSpPr>
          <p:spPr>
            <a:xfrm>
              <a:off x="7965488" y="573614"/>
              <a:ext cx="52335" cy="52401"/>
            </a:xfrm>
            <a:custGeom>
              <a:avLst/>
              <a:gdLst/>
              <a:ahLst/>
              <a:cxnLst/>
              <a:rect l="l" t="t" r="r" b="b"/>
              <a:pathLst>
                <a:path w="795" h="796" extrusionOk="0">
                  <a:moveTo>
                    <a:pt x="397" y="0"/>
                  </a:moveTo>
                  <a:cubicBezTo>
                    <a:pt x="178" y="0"/>
                    <a:pt x="0" y="178"/>
                    <a:pt x="0" y="397"/>
                  </a:cubicBezTo>
                  <a:cubicBezTo>
                    <a:pt x="0" y="617"/>
                    <a:pt x="178" y="795"/>
                    <a:pt x="397" y="795"/>
                  </a:cubicBezTo>
                  <a:cubicBezTo>
                    <a:pt x="617" y="795"/>
                    <a:pt x="794" y="617"/>
                    <a:pt x="794" y="397"/>
                  </a:cubicBezTo>
                  <a:cubicBezTo>
                    <a:pt x="794" y="178"/>
                    <a:pt x="617" y="0"/>
                    <a:pt x="397" y="0"/>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97" name="Google Shape;897;p60"/>
            <p:cNvSpPr/>
            <p:nvPr/>
          </p:nvSpPr>
          <p:spPr>
            <a:xfrm>
              <a:off x="7952124" y="560250"/>
              <a:ext cx="79193" cy="78996"/>
            </a:xfrm>
            <a:custGeom>
              <a:avLst/>
              <a:gdLst/>
              <a:ahLst/>
              <a:cxnLst/>
              <a:rect l="l" t="t" r="r" b="b"/>
              <a:pathLst>
                <a:path w="1203" h="1200" extrusionOk="0">
                  <a:moveTo>
                    <a:pt x="600" y="409"/>
                  </a:moveTo>
                  <a:cubicBezTo>
                    <a:pt x="710" y="409"/>
                    <a:pt x="795" y="494"/>
                    <a:pt x="795" y="600"/>
                  </a:cubicBezTo>
                  <a:cubicBezTo>
                    <a:pt x="795" y="706"/>
                    <a:pt x="710" y="793"/>
                    <a:pt x="600" y="793"/>
                  </a:cubicBezTo>
                  <a:cubicBezTo>
                    <a:pt x="494" y="793"/>
                    <a:pt x="409" y="706"/>
                    <a:pt x="409" y="600"/>
                  </a:cubicBezTo>
                  <a:cubicBezTo>
                    <a:pt x="409" y="494"/>
                    <a:pt x="494" y="409"/>
                    <a:pt x="600" y="409"/>
                  </a:cubicBezTo>
                  <a:close/>
                  <a:moveTo>
                    <a:pt x="600" y="1"/>
                  </a:moveTo>
                  <a:cubicBezTo>
                    <a:pt x="271" y="1"/>
                    <a:pt x="1" y="268"/>
                    <a:pt x="1" y="600"/>
                  </a:cubicBezTo>
                  <a:cubicBezTo>
                    <a:pt x="1" y="932"/>
                    <a:pt x="271" y="1200"/>
                    <a:pt x="600" y="1200"/>
                  </a:cubicBezTo>
                  <a:cubicBezTo>
                    <a:pt x="932" y="1200"/>
                    <a:pt x="1203" y="932"/>
                    <a:pt x="1203" y="600"/>
                  </a:cubicBezTo>
                  <a:cubicBezTo>
                    <a:pt x="1203" y="268"/>
                    <a:pt x="932" y="1"/>
                    <a:pt x="600" y="1"/>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98" name="Google Shape;898;p60"/>
            <p:cNvSpPr/>
            <p:nvPr/>
          </p:nvSpPr>
          <p:spPr>
            <a:xfrm>
              <a:off x="8126248" y="854121"/>
              <a:ext cx="52401" cy="52401"/>
            </a:xfrm>
            <a:custGeom>
              <a:avLst/>
              <a:gdLst/>
              <a:ahLst/>
              <a:cxnLst/>
              <a:rect l="l" t="t" r="r" b="b"/>
              <a:pathLst>
                <a:path w="796" h="796" extrusionOk="0">
                  <a:moveTo>
                    <a:pt x="398" y="0"/>
                  </a:moveTo>
                  <a:cubicBezTo>
                    <a:pt x="178" y="0"/>
                    <a:pt x="0" y="179"/>
                    <a:pt x="0" y="398"/>
                  </a:cubicBezTo>
                  <a:cubicBezTo>
                    <a:pt x="0" y="617"/>
                    <a:pt x="178" y="795"/>
                    <a:pt x="398" y="795"/>
                  </a:cubicBezTo>
                  <a:cubicBezTo>
                    <a:pt x="617" y="795"/>
                    <a:pt x="795" y="617"/>
                    <a:pt x="795" y="398"/>
                  </a:cubicBezTo>
                  <a:cubicBezTo>
                    <a:pt x="795" y="179"/>
                    <a:pt x="617" y="0"/>
                    <a:pt x="398" y="0"/>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99" name="Google Shape;899;p60"/>
            <p:cNvSpPr/>
            <p:nvPr/>
          </p:nvSpPr>
          <p:spPr>
            <a:xfrm>
              <a:off x="8112950" y="840559"/>
              <a:ext cx="79193" cy="79259"/>
            </a:xfrm>
            <a:custGeom>
              <a:avLst/>
              <a:gdLst/>
              <a:ahLst/>
              <a:cxnLst/>
              <a:rect l="l" t="t" r="r" b="b"/>
              <a:pathLst>
                <a:path w="1203" h="1204" extrusionOk="0">
                  <a:moveTo>
                    <a:pt x="600" y="409"/>
                  </a:moveTo>
                  <a:cubicBezTo>
                    <a:pt x="706" y="409"/>
                    <a:pt x="795" y="497"/>
                    <a:pt x="795" y="604"/>
                  </a:cubicBezTo>
                  <a:cubicBezTo>
                    <a:pt x="795" y="710"/>
                    <a:pt x="706" y="796"/>
                    <a:pt x="600" y="796"/>
                  </a:cubicBezTo>
                  <a:cubicBezTo>
                    <a:pt x="494" y="796"/>
                    <a:pt x="408" y="710"/>
                    <a:pt x="408" y="604"/>
                  </a:cubicBezTo>
                  <a:cubicBezTo>
                    <a:pt x="408" y="497"/>
                    <a:pt x="494" y="409"/>
                    <a:pt x="600" y="409"/>
                  </a:cubicBezTo>
                  <a:close/>
                  <a:moveTo>
                    <a:pt x="600" y="1"/>
                  </a:moveTo>
                  <a:cubicBezTo>
                    <a:pt x="268" y="1"/>
                    <a:pt x="1" y="271"/>
                    <a:pt x="1" y="604"/>
                  </a:cubicBezTo>
                  <a:cubicBezTo>
                    <a:pt x="1" y="936"/>
                    <a:pt x="268" y="1204"/>
                    <a:pt x="600" y="1204"/>
                  </a:cubicBezTo>
                  <a:cubicBezTo>
                    <a:pt x="932" y="1204"/>
                    <a:pt x="1203" y="936"/>
                    <a:pt x="1203" y="604"/>
                  </a:cubicBezTo>
                  <a:cubicBezTo>
                    <a:pt x="1203" y="271"/>
                    <a:pt x="932" y="1"/>
                    <a:pt x="600" y="1"/>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00" name="Google Shape;900;p60"/>
            <p:cNvSpPr/>
            <p:nvPr/>
          </p:nvSpPr>
          <p:spPr>
            <a:xfrm>
              <a:off x="7970623" y="1139631"/>
              <a:ext cx="52401" cy="52401"/>
            </a:xfrm>
            <a:custGeom>
              <a:avLst/>
              <a:gdLst/>
              <a:ahLst/>
              <a:cxnLst/>
              <a:rect l="l" t="t" r="r" b="b"/>
              <a:pathLst>
                <a:path w="796" h="796" extrusionOk="0">
                  <a:moveTo>
                    <a:pt x="398" y="0"/>
                  </a:moveTo>
                  <a:cubicBezTo>
                    <a:pt x="179" y="0"/>
                    <a:pt x="0" y="179"/>
                    <a:pt x="0" y="398"/>
                  </a:cubicBezTo>
                  <a:cubicBezTo>
                    <a:pt x="0" y="617"/>
                    <a:pt x="179" y="795"/>
                    <a:pt x="398" y="795"/>
                  </a:cubicBezTo>
                  <a:cubicBezTo>
                    <a:pt x="617" y="795"/>
                    <a:pt x="795" y="617"/>
                    <a:pt x="795" y="398"/>
                  </a:cubicBezTo>
                  <a:cubicBezTo>
                    <a:pt x="795" y="179"/>
                    <a:pt x="617" y="0"/>
                    <a:pt x="398" y="0"/>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01" name="Google Shape;901;p60"/>
            <p:cNvSpPr/>
            <p:nvPr/>
          </p:nvSpPr>
          <p:spPr>
            <a:xfrm>
              <a:off x="7957325" y="1126069"/>
              <a:ext cx="79193" cy="79259"/>
            </a:xfrm>
            <a:custGeom>
              <a:avLst/>
              <a:gdLst/>
              <a:ahLst/>
              <a:cxnLst/>
              <a:rect l="l" t="t" r="r" b="b"/>
              <a:pathLst>
                <a:path w="1203" h="1204" extrusionOk="0">
                  <a:moveTo>
                    <a:pt x="600" y="408"/>
                  </a:moveTo>
                  <a:cubicBezTo>
                    <a:pt x="706" y="408"/>
                    <a:pt x="795" y="497"/>
                    <a:pt x="795" y="604"/>
                  </a:cubicBezTo>
                  <a:cubicBezTo>
                    <a:pt x="795" y="710"/>
                    <a:pt x="706" y="796"/>
                    <a:pt x="600" y="796"/>
                  </a:cubicBezTo>
                  <a:cubicBezTo>
                    <a:pt x="494" y="796"/>
                    <a:pt x="408" y="710"/>
                    <a:pt x="408" y="604"/>
                  </a:cubicBezTo>
                  <a:cubicBezTo>
                    <a:pt x="408" y="497"/>
                    <a:pt x="494" y="408"/>
                    <a:pt x="600" y="408"/>
                  </a:cubicBezTo>
                  <a:close/>
                  <a:moveTo>
                    <a:pt x="600" y="1"/>
                  </a:moveTo>
                  <a:cubicBezTo>
                    <a:pt x="271" y="1"/>
                    <a:pt x="1" y="271"/>
                    <a:pt x="1" y="604"/>
                  </a:cubicBezTo>
                  <a:cubicBezTo>
                    <a:pt x="1" y="936"/>
                    <a:pt x="271" y="1203"/>
                    <a:pt x="600" y="1203"/>
                  </a:cubicBezTo>
                  <a:cubicBezTo>
                    <a:pt x="932" y="1203"/>
                    <a:pt x="1203" y="936"/>
                    <a:pt x="1203" y="604"/>
                  </a:cubicBezTo>
                  <a:cubicBezTo>
                    <a:pt x="1203" y="271"/>
                    <a:pt x="932" y="1"/>
                    <a:pt x="600" y="1"/>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02" name="Google Shape;902;p60"/>
            <p:cNvSpPr/>
            <p:nvPr/>
          </p:nvSpPr>
          <p:spPr>
            <a:xfrm>
              <a:off x="8131383" y="1420203"/>
              <a:ext cx="52401" cy="52335"/>
            </a:xfrm>
            <a:custGeom>
              <a:avLst/>
              <a:gdLst/>
              <a:ahLst/>
              <a:cxnLst/>
              <a:rect l="l" t="t" r="r" b="b"/>
              <a:pathLst>
                <a:path w="796" h="795" extrusionOk="0">
                  <a:moveTo>
                    <a:pt x="399" y="0"/>
                  </a:moveTo>
                  <a:cubicBezTo>
                    <a:pt x="179" y="0"/>
                    <a:pt x="1" y="178"/>
                    <a:pt x="1" y="397"/>
                  </a:cubicBezTo>
                  <a:cubicBezTo>
                    <a:pt x="1" y="617"/>
                    <a:pt x="179" y="794"/>
                    <a:pt x="399" y="794"/>
                  </a:cubicBezTo>
                  <a:cubicBezTo>
                    <a:pt x="618" y="794"/>
                    <a:pt x="796" y="617"/>
                    <a:pt x="796" y="397"/>
                  </a:cubicBezTo>
                  <a:cubicBezTo>
                    <a:pt x="796" y="178"/>
                    <a:pt x="618" y="0"/>
                    <a:pt x="399" y="0"/>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03" name="Google Shape;903;p60"/>
            <p:cNvSpPr/>
            <p:nvPr/>
          </p:nvSpPr>
          <p:spPr>
            <a:xfrm>
              <a:off x="8118085" y="1406642"/>
              <a:ext cx="79062" cy="79193"/>
            </a:xfrm>
            <a:custGeom>
              <a:avLst/>
              <a:gdLst/>
              <a:ahLst/>
              <a:cxnLst/>
              <a:rect l="l" t="t" r="r" b="b"/>
              <a:pathLst>
                <a:path w="1201" h="1203" extrusionOk="0">
                  <a:moveTo>
                    <a:pt x="601" y="408"/>
                  </a:moveTo>
                  <a:cubicBezTo>
                    <a:pt x="707" y="408"/>
                    <a:pt x="792" y="494"/>
                    <a:pt x="792" y="603"/>
                  </a:cubicBezTo>
                  <a:cubicBezTo>
                    <a:pt x="792" y="709"/>
                    <a:pt x="707" y="795"/>
                    <a:pt x="601" y="795"/>
                  </a:cubicBezTo>
                  <a:cubicBezTo>
                    <a:pt x="494" y="795"/>
                    <a:pt x="408" y="709"/>
                    <a:pt x="408" y="603"/>
                  </a:cubicBezTo>
                  <a:cubicBezTo>
                    <a:pt x="408" y="494"/>
                    <a:pt x="494" y="408"/>
                    <a:pt x="601" y="408"/>
                  </a:cubicBezTo>
                  <a:close/>
                  <a:moveTo>
                    <a:pt x="601" y="1"/>
                  </a:moveTo>
                  <a:cubicBezTo>
                    <a:pt x="268" y="1"/>
                    <a:pt x="1" y="271"/>
                    <a:pt x="1" y="603"/>
                  </a:cubicBezTo>
                  <a:cubicBezTo>
                    <a:pt x="1" y="932"/>
                    <a:pt x="268" y="1203"/>
                    <a:pt x="601" y="1203"/>
                  </a:cubicBezTo>
                  <a:cubicBezTo>
                    <a:pt x="933" y="1203"/>
                    <a:pt x="1200" y="932"/>
                    <a:pt x="1200" y="603"/>
                  </a:cubicBezTo>
                  <a:cubicBezTo>
                    <a:pt x="1200" y="271"/>
                    <a:pt x="933" y="1"/>
                    <a:pt x="601" y="1"/>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04" name="Google Shape;904;p60"/>
            <p:cNvSpPr/>
            <p:nvPr/>
          </p:nvSpPr>
          <p:spPr>
            <a:xfrm>
              <a:off x="7970623" y="1697550"/>
              <a:ext cx="52401" cy="52335"/>
            </a:xfrm>
            <a:custGeom>
              <a:avLst/>
              <a:gdLst/>
              <a:ahLst/>
              <a:cxnLst/>
              <a:rect l="l" t="t" r="r" b="b"/>
              <a:pathLst>
                <a:path w="796" h="795" extrusionOk="0">
                  <a:moveTo>
                    <a:pt x="398" y="1"/>
                  </a:moveTo>
                  <a:cubicBezTo>
                    <a:pt x="179" y="1"/>
                    <a:pt x="0" y="178"/>
                    <a:pt x="0" y="398"/>
                  </a:cubicBezTo>
                  <a:cubicBezTo>
                    <a:pt x="0" y="617"/>
                    <a:pt x="179" y="795"/>
                    <a:pt x="398" y="795"/>
                  </a:cubicBezTo>
                  <a:cubicBezTo>
                    <a:pt x="617" y="795"/>
                    <a:pt x="795" y="617"/>
                    <a:pt x="795" y="398"/>
                  </a:cubicBezTo>
                  <a:cubicBezTo>
                    <a:pt x="795" y="178"/>
                    <a:pt x="617" y="1"/>
                    <a:pt x="398" y="1"/>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05" name="Google Shape;905;p60"/>
            <p:cNvSpPr/>
            <p:nvPr/>
          </p:nvSpPr>
          <p:spPr>
            <a:xfrm>
              <a:off x="7957325" y="1684055"/>
              <a:ext cx="79193" cy="79193"/>
            </a:xfrm>
            <a:custGeom>
              <a:avLst/>
              <a:gdLst/>
              <a:ahLst/>
              <a:cxnLst/>
              <a:rect l="l" t="t" r="r" b="b"/>
              <a:pathLst>
                <a:path w="1203" h="1203" extrusionOk="0">
                  <a:moveTo>
                    <a:pt x="600" y="407"/>
                  </a:moveTo>
                  <a:cubicBezTo>
                    <a:pt x="706" y="407"/>
                    <a:pt x="795" y="497"/>
                    <a:pt x="795" y="603"/>
                  </a:cubicBezTo>
                  <a:cubicBezTo>
                    <a:pt x="795" y="709"/>
                    <a:pt x="706" y="794"/>
                    <a:pt x="600" y="794"/>
                  </a:cubicBezTo>
                  <a:cubicBezTo>
                    <a:pt x="494" y="794"/>
                    <a:pt x="408" y="709"/>
                    <a:pt x="408" y="603"/>
                  </a:cubicBezTo>
                  <a:cubicBezTo>
                    <a:pt x="408" y="497"/>
                    <a:pt x="494" y="407"/>
                    <a:pt x="600" y="407"/>
                  </a:cubicBezTo>
                  <a:close/>
                  <a:moveTo>
                    <a:pt x="600" y="0"/>
                  </a:moveTo>
                  <a:cubicBezTo>
                    <a:pt x="271" y="0"/>
                    <a:pt x="1" y="271"/>
                    <a:pt x="1" y="603"/>
                  </a:cubicBezTo>
                  <a:cubicBezTo>
                    <a:pt x="1" y="932"/>
                    <a:pt x="271" y="1202"/>
                    <a:pt x="600" y="1202"/>
                  </a:cubicBezTo>
                  <a:cubicBezTo>
                    <a:pt x="932" y="1202"/>
                    <a:pt x="1203" y="932"/>
                    <a:pt x="1203" y="603"/>
                  </a:cubicBezTo>
                  <a:cubicBezTo>
                    <a:pt x="1203" y="271"/>
                    <a:pt x="932" y="0"/>
                    <a:pt x="600" y="0"/>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06" name="Google Shape;906;p60"/>
            <p:cNvSpPr/>
            <p:nvPr/>
          </p:nvSpPr>
          <p:spPr>
            <a:xfrm>
              <a:off x="7649696" y="1697550"/>
              <a:ext cx="52401" cy="52335"/>
            </a:xfrm>
            <a:custGeom>
              <a:avLst/>
              <a:gdLst/>
              <a:ahLst/>
              <a:cxnLst/>
              <a:rect l="l" t="t" r="r" b="b"/>
              <a:pathLst>
                <a:path w="796" h="795" extrusionOk="0">
                  <a:moveTo>
                    <a:pt x="399" y="1"/>
                  </a:moveTo>
                  <a:cubicBezTo>
                    <a:pt x="179" y="1"/>
                    <a:pt x="1" y="178"/>
                    <a:pt x="1" y="398"/>
                  </a:cubicBezTo>
                  <a:cubicBezTo>
                    <a:pt x="1" y="617"/>
                    <a:pt x="179" y="795"/>
                    <a:pt x="399" y="795"/>
                  </a:cubicBezTo>
                  <a:cubicBezTo>
                    <a:pt x="617" y="795"/>
                    <a:pt x="796" y="617"/>
                    <a:pt x="796" y="398"/>
                  </a:cubicBezTo>
                  <a:cubicBezTo>
                    <a:pt x="796" y="178"/>
                    <a:pt x="617" y="1"/>
                    <a:pt x="399" y="1"/>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07" name="Google Shape;907;p60"/>
            <p:cNvSpPr/>
            <p:nvPr/>
          </p:nvSpPr>
          <p:spPr>
            <a:xfrm>
              <a:off x="7636398" y="1684055"/>
              <a:ext cx="79259" cy="79193"/>
            </a:xfrm>
            <a:custGeom>
              <a:avLst/>
              <a:gdLst/>
              <a:ahLst/>
              <a:cxnLst/>
              <a:rect l="l" t="t" r="r" b="b"/>
              <a:pathLst>
                <a:path w="1204" h="1203" extrusionOk="0">
                  <a:moveTo>
                    <a:pt x="601" y="407"/>
                  </a:moveTo>
                  <a:cubicBezTo>
                    <a:pt x="707" y="407"/>
                    <a:pt x="796" y="497"/>
                    <a:pt x="796" y="603"/>
                  </a:cubicBezTo>
                  <a:cubicBezTo>
                    <a:pt x="796" y="709"/>
                    <a:pt x="707" y="794"/>
                    <a:pt x="601" y="794"/>
                  </a:cubicBezTo>
                  <a:cubicBezTo>
                    <a:pt x="494" y="794"/>
                    <a:pt x="408" y="709"/>
                    <a:pt x="408" y="603"/>
                  </a:cubicBezTo>
                  <a:cubicBezTo>
                    <a:pt x="408" y="497"/>
                    <a:pt x="494" y="407"/>
                    <a:pt x="601" y="407"/>
                  </a:cubicBezTo>
                  <a:close/>
                  <a:moveTo>
                    <a:pt x="601" y="0"/>
                  </a:moveTo>
                  <a:cubicBezTo>
                    <a:pt x="272" y="0"/>
                    <a:pt x="1" y="271"/>
                    <a:pt x="1" y="603"/>
                  </a:cubicBezTo>
                  <a:cubicBezTo>
                    <a:pt x="1" y="932"/>
                    <a:pt x="272" y="1202"/>
                    <a:pt x="601" y="1202"/>
                  </a:cubicBezTo>
                  <a:cubicBezTo>
                    <a:pt x="933" y="1202"/>
                    <a:pt x="1203" y="932"/>
                    <a:pt x="1203" y="603"/>
                  </a:cubicBezTo>
                  <a:cubicBezTo>
                    <a:pt x="1203" y="271"/>
                    <a:pt x="933" y="0"/>
                    <a:pt x="601" y="0"/>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grpSp>
        <p:nvGrpSpPr>
          <p:cNvPr id="908" name="Google Shape;908;p60"/>
          <p:cNvGrpSpPr/>
          <p:nvPr/>
        </p:nvGrpSpPr>
        <p:grpSpPr>
          <a:xfrm>
            <a:off x="9232974" y="5721517"/>
            <a:ext cx="3028587" cy="1475638"/>
            <a:chOff x="6091468" y="2997790"/>
            <a:chExt cx="2837792" cy="2101385"/>
          </a:xfrm>
        </p:grpSpPr>
        <p:sp>
          <p:nvSpPr>
            <p:cNvPr id="909" name="Google Shape;909;p60"/>
            <p:cNvSpPr/>
            <p:nvPr/>
          </p:nvSpPr>
          <p:spPr>
            <a:xfrm>
              <a:off x="7503959" y="4600853"/>
              <a:ext cx="1425300" cy="87600"/>
            </a:xfrm>
            <a:prstGeom prst="ellipse">
              <a:avLst/>
            </a:prstGeom>
            <a:solidFill>
              <a:schemeClr val="dk1">
                <a:alpha val="32280"/>
              </a:schemeClr>
            </a:solidFill>
            <a:ln>
              <a:noFill/>
            </a:ln>
          </p:spPr>
          <p:txBody>
            <a:bodyPr spcFirstLastPara="1" wrap="square" lIns="121900" tIns="121900" rIns="121900" bIns="121900" anchor="ctr" anchorCtr="0">
              <a:noAutofit/>
            </a:bodyPr>
            <a:lstStyle/>
            <a:p>
              <a:endParaRPr sz="2400"/>
            </a:p>
          </p:txBody>
        </p:sp>
        <p:sp>
          <p:nvSpPr>
            <p:cNvPr id="910" name="Google Shape;910;p60"/>
            <p:cNvSpPr/>
            <p:nvPr/>
          </p:nvSpPr>
          <p:spPr>
            <a:xfrm>
              <a:off x="7919336" y="4288335"/>
              <a:ext cx="153437" cy="350517"/>
            </a:xfrm>
            <a:custGeom>
              <a:avLst/>
              <a:gdLst/>
              <a:ahLst/>
              <a:cxnLst/>
              <a:rect l="l" t="t" r="r" b="b"/>
              <a:pathLst>
                <a:path w="3449" h="7879" extrusionOk="0">
                  <a:moveTo>
                    <a:pt x="247" y="0"/>
                  </a:moveTo>
                  <a:cubicBezTo>
                    <a:pt x="109" y="0"/>
                    <a:pt x="0" y="110"/>
                    <a:pt x="0" y="247"/>
                  </a:cubicBezTo>
                  <a:lnTo>
                    <a:pt x="0" y="7879"/>
                  </a:lnTo>
                  <a:lnTo>
                    <a:pt x="3449" y="7879"/>
                  </a:lnTo>
                  <a:lnTo>
                    <a:pt x="3449" y="247"/>
                  </a:lnTo>
                  <a:cubicBezTo>
                    <a:pt x="3449" y="110"/>
                    <a:pt x="3340" y="0"/>
                    <a:pt x="3202"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11" name="Google Shape;911;p60"/>
            <p:cNvSpPr/>
            <p:nvPr/>
          </p:nvSpPr>
          <p:spPr>
            <a:xfrm>
              <a:off x="7922050" y="3240248"/>
              <a:ext cx="160644" cy="49114"/>
            </a:xfrm>
            <a:custGeom>
              <a:avLst/>
              <a:gdLst/>
              <a:ahLst/>
              <a:cxnLst/>
              <a:rect l="l" t="t" r="r" b="b"/>
              <a:pathLst>
                <a:path w="3611" h="1104" extrusionOk="0">
                  <a:moveTo>
                    <a:pt x="1" y="0"/>
                  </a:moveTo>
                  <a:lnTo>
                    <a:pt x="1" y="1104"/>
                  </a:lnTo>
                  <a:cubicBezTo>
                    <a:pt x="1185" y="833"/>
                    <a:pt x="2406" y="727"/>
                    <a:pt x="3611" y="569"/>
                  </a:cubicBezTo>
                  <a:lnTo>
                    <a:pt x="3611" y="0"/>
                  </a:lnTo>
                  <a:close/>
                </a:path>
              </a:pathLst>
            </a:custGeom>
            <a:solidFill>
              <a:srgbClr val="D4D5D6"/>
            </a:solidFill>
            <a:ln>
              <a:noFill/>
            </a:ln>
          </p:spPr>
          <p:txBody>
            <a:bodyPr spcFirstLastPara="1" wrap="square" lIns="121900" tIns="121900" rIns="121900" bIns="121900" anchor="ctr" anchorCtr="0">
              <a:noAutofit/>
            </a:bodyPr>
            <a:lstStyle/>
            <a:p>
              <a:endParaRPr sz="2400"/>
            </a:p>
          </p:txBody>
        </p:sp>
        <p:sp>
          <p:nvSpPr>
            <p:cNvPr id="912" name="Google Shape;912;p60"/>
            <p:cNvSpPr/>
            <p:nvPr/>
          </p:nvSpPr>
          <p:spPr>
            <a:xfrm>
              <a:off x="7719050" y="3373445"/>
              <a:ext cx="566637" cy="643022"/>
            </a:xfrm>
            <a:custGeom>
              <a:avLst/>
              <a:gdLst/>
              <a:ahLst/>
              <a:cxnLst/>
              <a:rect l="l" t="t" r="r" b="b"/>
              <a:pathLst>
                <a:path w="12737" h="14454" extrusionOk="0">
                  <a:moveTo>
                    <a:pt x="8174" y="1"/>
                  </a:moveTo>
                  <a:cubicBezTo>
                    <a:pt x="6982" y="361"/>
                    <a:pt x="5797" y="744"/>
                    <a:pt x="4564" y="929"/>
                  </a:cubicBezTo>
                  <a:lnTo>
                    <a:pt x="4564" y="1980"/>
                  </a:lnTo>
                  <a:cubicBezTo>
                    <a:pt x="1925" y="2758"/>
                    <a:pt x="1" y="5198"/>
                    <a:pt x="1" y="8089"/>
                  </a:cubicBezTo>
                  <a:cubicBezTo>
                    <a:pt x="1" y="11604"/>
                    <a:pt x="2854" y="14453"/>
                    <a:pt x="6368" y="14453"/>
                  </a:cubicBezTo>
                  <a:cubicBezTo>
                    <a:pt x="9887" y="14453"/>
                    <a:pt x="12737" y="11604"/>
                    <a:pt x="12737" y="8089"/>
                  </a:cubicBezTo>
                  <a:cubicBezTo>
                    <a:pt x="12737" y="5198"/>
                    <a:pt x="10812" y="2758"/>
                    <a:pt x="8174" y="1980"/>
                  </a:cubicBezTo>
                  <a:lnTo>
                    <a:pt x="8174"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913" name="Google Shape;913;p60"/>
            <p:cNvSpPr/>
            <p:nvPr/>
          </p:nvSpPr>
          <p:spPr>
            <a:xfrm>
              <a:off x="7922050" y="3335052"/>
              <a:ext cx="160644" cy="79722"/>
            </a:xfrm>
            <a:custGeom>
              <a:avLst/>
              <a:gdLst/>
              <a:ahLst/>
              <a:cxnLst/>
              <a:rect l="l" t="t" r="r" b="b"/>
              <a:pathLst>
                <a:path w="3611" h="1792" extrusionOk="0">
                  <a:moveTo>
                    <a:pt x="1823" y="0"/>
                  </a:moveTo>
                  <a:cubicBezTo>
                    <a:pt x="1215" y="0"/>
                    <a:pt x="607" y="22"/>
                    <a:pt x="1" y="86"/>
                  </a:cubicBezTo>
                  <a:lnTo>
                    <a:pt x="1" y="1792"/>
                  </a:lnTo>
                  <a:cubicBezTo>
                    <a:pt x="1234" y="1607"/>
                    <a:pt x="2419" y="1224"/>
                    <a:pt x="3611" y="864"/>
                  </a:cubicBezTo>
                  <a:lnTo>
                    <a:pt x="3611" y="45"/>
                  </a:lnTo>
                  <a:cubicBezTo>
                    <a:pt x="3015" y="21"/>
                    <a:pt x="2419" y="0"/>
                    <a:pt x="1823" y="0"/>
                  </a:cubicBezTo>
                  <a:close/>
                </a:path>
              </a:pathLst>
            </a:custGeom>
            <a:solidFill>
              <a:srgbClr val="D4D5D6"/>
            </a:solidFill>
            <a:ln>
              <a:noFill/>
            </a:ln>
          </p:spPr>
          <p:txBody>
            <a:bodyPr spcFirstLastPara="1" wrap="square" lIns="121900" tIns="121900" rIns="121900" bIns="121900" anchor="ctr" anchorCtr="0">
              <a:noAutofit/>
            </a:bodyPr>
            <a:lstStyle/>
            <a:p>
              <a:endParaRPr sz="2400"/>
            </a:p>
          </p:txBody>
        </p:sp>
        <p:sp>
          <p:nvSpPr>
            <p:cNvPr id="914" name="Google Shape;914;p60"/>
            <p:cNvSpPr/>
            <p:nvPr/>
          </p:nvSpPr>
          <p:spPr>
            <a:xfrm>
              <a:off x="7922050" y="3265562"/>
              <a:ext cx="160644" cy="73315"/>
            </a:xfrm>
            <a:custGeom>
              <a:avLst/>
              <a:gdLst/>
              <a:ahLst/>
              <a:cxnLst/>
              <a:rect l="l" t="t" r="r" b="b"/>
              <a:pathLst>
                <a:path w="3611" h="1648" extrusionOk="0">
                  <a:moveTo>
                    <a:pt x="3611" y="0"/>
                  </a:moveTo>
                  <a:cubicBezTo>
                    <a:pt x="2406" y="158"/>
                    <a:pt x="1185" y="264"/>
                    <a:pt x="1" y="535"/>
                  </a:cubicBezTo>
                  <a:lnTo>
                    <a:pt x="1" y="1648"/>
                  </a:lnTo>
                  <a:cubicBezTo>
                    <a:pt x="607" y="1584"/>
                    <a:pt x="1215" y="1562"/>
                    <a:pt x="1823" y="1562"/>
                  </a:cubicBezTo>
                  <a:cubicBezTo>
                    <a:pt x="2419" y="1562"/>
                    <a:pt x="3015" y="1583"/>
                    <a:pt x="3611" y="1607"/>
                  </a:cubicBezTo>
                  <a:lnTo>
                    <a:pt x="3611" y="0"/>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915" name="Google Shape;915;p60"/>
            <p:cNvSpPr/>
            <p:nvPr/>
          </p:nvSpPr>
          <p:spPr>
            <a:xfrm>
              <a:off x="7737157" y="3651182"/>
              <a:ext cx="530380" cy="347136"/>
            </a:xfrm>
            <a:custGeom>
              <a:avLst/>
              <a:gdLst/>
              <a:ahLst/>
              <a:cxnLst/>
              <a:rect l="l" t="t" r="r" b="b"/>
              <a:pathLst>
                <a:path w="11922" h="7803" extrusionOk="0">
                  <a:moveTo>
                    <a:pt x="2606" y="1"/>
                  </a:moveTo>
                  <a:cubicBezTo>
                    <a:pt x="1760" y="1"/>
                    <a:pt x="919" y="172"/>
                    <a:pt x="155" y="513"/>
                  </a:cubicBezTo>
                  <a:cubicBezTo>
                    <a:pt x="56" y="942"/>
                    <a:pt x="1" y="1386"/>
                    <a:pt x="1" y="1846"/>
                  </a:cubicBezTo>
                  <a:cubicBezTo>
                    <a:pt x="1" y="5131"/>
                    <a:pt x="2677" y="7803"/>
                    <a:pt x="5961" y="7803"/>
                  </a:cubicBezTo>
                  <a:cubicBezTo>
                    <a:pt x="9247" y="7803"/>
                    <a:pt x="11922" y="5131"/>
                    <a:pt x="11922" y="1846"/>
                  </a:cubicBezTo>
                  <a:cubicBezTo>
                    <a:pt x="11922" y="1383"/>
                    <a:pt x="11868" y="934"/>
                    <a:pt x="11768" y="503"/>
                  </a:cubicBezTo>
                  <a:cubicBezTo>
                    <a:pt x="11107" y="777"/>
                    <a:pt x="10463" y="1095"/>
                    <a:pt x="9846" y="1325"/>
                  </a:cubicBezTo>
                  <a:cubicBezTo>
                    <a:pt x="9495" y="1421"/>
                    <a:pt x="9153" y="1462"/>
                    <a:pt x="8820" y="1462"/>
                  </a:cubicBezTo>
                  <a:cubicBezTo>
                    <a:pt x="7025" y="1462"/>
                    <a:pt x="5450" y="276"/>
                    <a:pt x="3732" y="102"/>
                  </a:cubicBezTo>
                  <a:cubicBezTo>
                    <a:pt x="3360" y="35"/>
                    <a:pt x="2982" y="1"/>
                    <a:pt x="2606" y="1"/>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916" name="Google Shape;916;p60"/>
            <p:cNvSpPr/>
            <p:nvPr/>
          </p:nvSpPr>
          <p:spPr>
            <a:xfrm>
              <a:off x="7895846" y="3236022"/>
              <a:ext cx="213095" cy="14636"/>
            </a:xfrm>
            <a:custGeom>
              <a:avLst/>
              <a:gdLst/>
              <a:ahLst/>
              <a:cxnLst/>
              <a:rect l="l" t="t" r="r" b="b"/>
              <a:pathLst>
                <a:path w="4790" h="329" extrusionOk="0">
                  <a:moveTo>
                    <a:pt x="0" y="0"/>
                  </a:moveTo>
                  <a:lnTo>
                    <a:pt x="0" y="95"/>
                  </a:lnTo>
                  <a:cubicBezTo>
                    <a:pt x="0" y="226"/>
                    <a:pt x="106" y="329"/>
                    <a:pt x="236" y="329"/>
                  </a:cubicBezTo>
                  <a:lnTo>
                    <a:pt x="4557" y="329"/>
                  </a:lnTo>
                  <a:cubicBezTo>
                    <a:pt x="4686" y="329"/>
                    <a:pt x="4789" y="226"/>
                    <a:pt x="4789" y="95"/>
                  </a:cubicBezTo>
                  <a:lnTo>
                    <a:pt x="4789" y="0"/>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917" name="Google Shape;917;p60"/>
            <p:cNvSpPr/>
            <p:nvPr/>
          </p:nvSpPr>
          <p:spPr>
            <a:xfrm>
              <a:off x="7897804" y="3510912"/>
              <a:ext cx="89642" cy="89642"/>
            </a:xfrm>
            <a:custGeom>
              <a:avLst/>
              <a:gdLst/>
              <a:ahLst/>
              <a:cxnLst/>
              <a:rect l="l" t="t" r="r" b="b"/>
              <a:pathLst>
                <a:path w="2015" h="2015" extrusionOk="0">
                  <a:moveTo>
                    <a:pt x="1008" y="0"/>
                  </a:moveTo>
                  <a:cubicBezTo>
                    <a:pt x="453" y="0"/>
                    <a:pt x="1" y="453"/>
                    <a:pt x="1" y="1008"/>
                  </a:cubicBezTo>
                  <a:cubicBezTo>
                    <a:pt x="1" y="1562"/>
                    <a:pt x="453" y="2015"/>
                    <a:pt x="1008" y="2015"/>
                  </a:cubicBezTo>
                  <a:cubicBezTo>
                    <a:pt x="1566" y="2015"/>
                    <a:pt x="2015" y="1562"/>
                    <a:pt x="2015" y="1008"/>
                  </a:cubicBezTo>
                  <a:cubicBezTo>
                    <a:pt x="2015" y="453"/>
                    <a:pt x="1566" y="0"/>
                    <a:pt x="1008"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918" name="Google Shape;918;p60"/>
            <p:cNvSpPr/>
            <p:nvPr/>
          </p:nvSpPr>
          <p:spPr>
            <a:xfrm>
              <a:off x="8029489" y="3480126"/>
              <a:ext cx="25180" cy="25180"/>
            </a:xfrm>
            <a:custGeom>
              <a:avLst/>
              <a:gdLst/>
              <a:ahLst/>
              <a:cxnLst/>
              <a:rect l="l" t="t" r="r" b="b"/>
              <a:pathLst>
                <a:path w="566" h="566" extrusionOk="0">
                  <a:moveTo>
                    <a:pt x="282" y="1"/>
                  </a:moveTo>
                  <a:cubicBezTo>
                    <a:pt x="127" y="1"/>
                    <a:pt x="0" y="128"/>
                    <a:pt x="0" y="281"/>
                  </a:cubicBezTo>
                  <a:cubicBezTo>
                    <a:pt x="0" y="439"/>
                    <a:pt x="127" y="566"/>
                    <a:pt x="282" y="566"/>
                  </a:cubicBezTo>
                  <a:cubicBezTo>
                    <a:pt x="439" y="566"/>
                    <a:pt x="566" y="439"/>
                    <a:pt x="566" y="281"/>
                  </a:cubicBezTo>
                  <a:cubicBezTo>
                    <a:pt x="566" y="128"/>
                    <a:pt x="439" y="1"/>
                    <a:pt x="282" y="1"/>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919" name="Google Shape;919;p60"/>
            <p:cNvSpPr/>
            <p:nvPr/>
          </p:nvSpPr>
          <p:spPr>
            <a:xfrm>
              <a:off x="8046217" y="3578133"/>
              <a:ext cx="128836" cy="128836"/>
            </a:xfrm>
            <a:custGeom>
              <a:avLst/>
              <a:gdLst/>
              <a:ahLst/>
              <a:cxnLst/>
              <a:rect l="l" t="t" r="r" b="b"/>
              <a:pathLst>
                <a:path w="2896" h="2896" extrusionOk="0">
                  <a:moveTo>
                    <a:pt x="1450" y="0"/>
                  </a:moveTo>
                  <a:cubicBezTo>
                    <a:pt x="649" y="0"/>
                    <a:pt x="1" y="648"/>
                    <a:pt x="1" y="1449"/>
                  </a:cubicBezTo>
                  <a:cubicBezTo>
                    <a:pt x="1" y="2247"/>
                    <a:pt x="649" y="2895"/>
                    <a:pt x="1450" y="2895"/>
                  </a:cubicBezTo>
                  <a:cubicBezTo>
                    <a:pt x="2249" y="2895"/>
                    <a:pt x="2896" y="2247"/>
                    <a:pt x="2896" y="1449"/>
                  </a:cubicBezTo>
                  <a:cubicBezTo>
                    <a:pt x="2896" y="648"/>
                    <a:pt x="2249" y="0"/>
                    <a:pt x="1450"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920" name="Google Shape;920;p60"/>
            <p:cNvSpPr/>
            <p:nvPr/>
          </p:nvSpPr>
          <p:spPr>
            <a:xfrm>
              <a:off x="8010003" y="3151406"/>
              <a:ext cx="20153" cy="20153"/>
            </a:xfrm>
            <a:custGeom>
              <a:avLst/>
              <a:gdLst/>
              <a:ahLst/>
              <a:cxnLst/>
              <a:rect l="l" t="t" r="r" b="b"/>
              <a:pathLst>
                <a:path w="453" h="453" extrusionOk="0">
                  <a:moveTo>
                    <a:pt x="226" y="0"/>
                  </a:moveTo>
                  <a:cubicBezTo>
                    <a:pt x="103" y="0"/>
                    <a:pt x="0" y="103"/>
                    <a:pt x="0" y="227"/>
                  </a:cubicBezTo>
                  <a:cubicBezTo>
                    <a:pt x="0" y="353"/>
                    <a:pt x="103" y="453"/>
                    <a:pt x="226" y="453"/>
                  </a:cubicBezTo>
                  <a:cubicBezTo>
                    <a:pt x="350" y="453"/>
                    <a:pt x="452" y="353"/>
                    <a:pt x="452" y="227"/>
                  </a:cubicBezTo>
                  <a:cubicBezTo>
                    <a:pt x="452" y="103"/>
                    <a:pt x="350" y="0"/>
                    <a:pt x="226"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921" name="Google Shape;921;p60"/>
            <p:cNvSpPr/>
            <p:nvPr/>
          </p:nvSpPr>
          <p:spPr>
            <a:xfrm>
              <a:off x="7919736" y="3064522"/>
              <a:ext cx="63617" cy="63617"/>
            </a:xfrm>
            <a:custGeom>
              <a:avLst/>
              <a:gdLst/>
              <a:ahLst/>
              <a:cxnLst/>
              <a:rect l="l" t="t" r="r" b="b"/>
              <a:pathLst>
                <a:path w="1430" h="1430" extrusionOk="0">
                  <a:moveTo>
                    <a:pt x="714" y="1"/>
                  </a:moveTo>
                  <a:cubicBezTo>
                    <a:pt x="320" y="1"/>
                    <a:pt x="1" y="323"/>
                    <a:pt x="1" y="717"/>
                  </a:cubicBezTo>
                  <a:cubicBezTo>
                    <a:pt x="1" y="1111"/>
                    <a:pt x="320" y="1430"/>
                    <a:pt x="714" y="1430"/>
                  </a:cubicBezTo>
                  <a:cubicBezTo>
                    <a:pt x="1111" y="1430"/>
                    <a:pt x="1430" y="1111"/>
                    <a:pt x="1430" y="717"/>
                  </a:cubicBezTo>
                  <a:cubicBezTo>
                    <a:pt x="1430" y="323"/>
                    <a:pt x="1111" y="1"/>
                    <a:pt x="714" y="1"/>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922" name="Google Shape;922;p60"/>
            <p:cNvSpPr/>
            <p:nvPr/>
          </p:nvSpPr>
          <p:spPr>
            <a:xfrm>
              <a:off x="7993365" y="2997790"/>
              <a:ext cx="26737" cy="26692"/>
            </a:xfrm>
            <a:custGeom>
              <a:avLst/>
              <a:gdLst/>
              <a:ahLst/>
              <a:cxnLst/>
              <a:rect l="l" t="t" r="r" b="b"/>
              <a:pathLst>
                <a:path w="601" h="600" extrusionOk="0">
                  <a:moveTo>
                    <a:pt x="299" y="0"/>
                  </a:moveTo>
                  <a:cubicBezTo>
                    <a:pt x="134" y="0"/>
                    <a:pt x="1" y="134"/>
                    <a:pt x="1" y="299"/>
                  </a:cubicBezTo>
                  <a:cubicBezTo>
                    <a:pt x="1" y="467"/>
                    <a:pt x="134" y="600"/>
                    <a:pt x="299" y="600"/>
                  </a:cubicBezTo>
                  <a:cubicBezTo>
                    <a:pt x="466" y="600"/>
                    <a:pt x="600" y="467"/>
                    <a:pt x="600" y="299"/>
                  </a:cubicBezTo>
                  <a:cubicBezTo>
                    <a:pt x="600" y="134"/>
                    <a:pt x="466" y="0"/>
                    <a:pt x="299"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923" name="Google Shape;923;p60"/>
            <p:cNvSpPr/>
            <p:nvPr/>
          </p:nvSpPr>
          <p:spPr>
            <a:xfrm>
              <a:off x="8276977" y="4529414"/>
              <a:ext cx="299668" cy="109751"/>
            </a:xfrm>
            <a:custGeom>
              <a:avLst/>
              <a:gdLst/>
              <a:ahLst/>
              <a:cxnLst/>
              <a:rect l="l" t="t" r="r" b="b"/>
              <a:pathLst>
                <a:path w="6736" h="2467" extrusionOk="0">
                  <a:moveTo>
                    <a:pt x="2834" y="0"/>
                  </a:moveTo>
                  <a:lnTo>
                    <a:pt x="141" y="2128"/>
                  </a:lnTo>
                  <a:cubicBezTo>
                    <a:pt x="1" y="2237"/>
                    <a:pt x="80" y="2467"/>
                    <a:pt x="261" y="2467"/>
                  </a:cubicBezTo>
                  <a:lnTo>
                    <a:pt x="6475" y="2467"/>
                  </a:lnTo>
                  <a:cubicBezTo>
                    <a:pt x="6657" y="2467"/>
                    <a:pt x="6735" y="2237"/>
                    <a:pt x="6595" y="2128"/>
                  </a:cubicBezTo>
                  <a:lnTo>
                    <a:pt x="3903"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24" name="Google Shape;924;p60"/>
            <p:cNvSpPr/>
            <p:nvPr/>
          </p:nvSpPr>
          <p:spPr>
            <a:xfrm>
              <a:off x="8401633" y="3329268"/>
              <a:ext cx="49426" cy="47869"/>
            </a:xfrm>
            <a:custGeom>
              <a:avLst/>
              <a:gdLst/>
              <a:ahLst/>
              <a:cxnLst/>
              <a:rect l="l" t="t" r="r" b="b"/>
              <a:pathLst>
                <a:path w="1111" h="1076" extrusionOk="0">
                  <a:moveTo>
                    <a:pt x="1111" y="1"/>
                  </a:moveTo>
                  <a:cubicBezTo>
                    <a:pt x="741" y="1"/>
                    <a:pt x="371" y="1"/>
                    <a:pt x="1" y="38"/>
                  </a:cubicBezTo>
                  <a:lnTo>
                    <a:pt x="1" y="1076"/>
                  </a:lnTo>
                  <a:cubicBezTo>
                    <a:pt x="371" y="994"/>
                    <a:pt x="741" y="915"/>
                    <a:pt x="1111" y="833"/>
                  </a:cubicBezTo>
                  <a:lnTo>
                    <a:pt x="1111" y="1"/>
                  </a:lnTo>
                  <a:close/>
                </a:path>
              </a:pathLst>
            </a:custGeom>
            <a:solidFill>
              <a:srgbClr val="203456"/>
            </a:solidFill>
            <a:ln>
              <a:noFill/>
            </a:ln>
          </p:spPr>
          <p:txBody>
            <a:bodyPr spcFirstLastPara="1" wrap="square" lIns="121900" tIns="121900" rIns="121900" bIns="121900" anchor="ctr" anchorCtr="0">
              <a:noAutofit/>
            </a:bodyPr>
            <a:lstStyle/>
            <a:p>
              <a:endParaRPr sz="2400"/>
            </a:p>
          </p:txBody>
        </p:sp>
        <p:sp>
          <p:nvSpPr>
            <p:cNvPr id="925" name="Google Shape;925;p60"/>
            <p:cNvSpPr/>
            <p:nvPr/>
          </p:nvSpPr>
          <p:spPr>
            <a:xfrm>
              <a:off x="8401633" y="3366282"/>
              <a:ext cx="49426" cy="1215888"/>
            </a:xfrm>
            <a:custGeom>
              <a:avLst/>
              <a:gdLst/>
              <a:ahLst/>
              <a:cxnLst/>
              <a:rect l="l" t="t" r="r" b="b"/>
              <a:pathLst>
                <a:path w="1111" h="27331" extrusionOk="0">
                  <a:moveTo>
                    <a:pt x="1111" y="1"/>
                  </a:moveTo>
                  <a:cubicBezTo>
                    <a:pt x="741" y="83"/>
                    <a:pt x="371" y="162"/>
                    <a:pt x="1" y="244"/>
                  </a:cubicBezTo>
                  <a:lnTo>
                    <a:pt x="1" y="27331"/>
                  </a:lnTo>
                  <a:lnTo>
                    <a:pt x="1111" y="27331"/>
                  </a:lnTo>
                  <a:lnTo>
                    <a:pt x="1111"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926" name="Google Shape;926;p60"/>
            <p:cNvSpPr/>
            <p:nvPr/>
          </p:nvSpPr>
          <p:spPr>
            <a:xfrm>
              <a:off x="8401633" y="3224099"/>
              <a:ext cx="49426" cy="106903"/>
            </a:xfrm>
            <a:custGeom>
              <a:avLst/>
              <a:gdLst/>
              <a:ahLst/>
              <a:cxnLst/>
              <a:rect l="l" t="t" r="r" b="b"/>
              <a:pathLst>
                <a:path w="1111" h="2403" extrusionOk="0">
                  <a:moveTo>
                    <a:pt x="254" y="1"/>
                  </a:moveTo>
                  <a:cubicBezTo>
                    <a:pt x="114" y="1"/>
                    <a:pt x="1" y="113"/>
                    <a:pt x="1" y="254"/>
                  </a:cubicBezTo>
                  <a:lnTo>
                    <a:pt x="1" y="2402"/>
                  </a:lnTo>
                  <a:cubicBezTo>
                    <a:pt x="371" y="2365"/>
                    <a:pt x="741" y="2365"/>
                    <a:pt x="1111" y="2365"/>
                  </a:cubicBezTo>
                  <a:lnTo>
                    <a:pt x="1111" y="254"/>
                  </a:lnTo>
                  <a:cubicBezTo>
                    <a:pt x="1111" y="113"/>
                    <a:pt x="998" y="1"/>
                    <a:pt x="857"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927" name="Google Shape;927;p60"/>
            <p:cNvSpPr/>
            <p:nvPr/>
          </p:nvSpPr>
          <p:spPr>
            <a:xfrm>
              <a:off x="7853316" y="3318458"/>
              <a:ext cx="621980" cy="29139"/>
            </a:xfrm>
            <a:custGeom>
              <a:avLst/>
              <a:gdLst/>
              <a:ahLst/>
              <a:cxnLst/>
              <a:rect l="l" t="t" r="r" b="b"/>
              <a:pathLst>
                <a:path w="13981" h="655" extrusionOk="0">
                  <a:moveTo>
                    <a:pt x="134" y="0"/>
                  </a:moveTo>
                  <a:cubicBezTo>
                    <a:pt x="58" y="0"/>
                    <a:pt x="0" y="62"/>
                    <a:pt x="0" y="133"/>
                  </a:cubicBezTo>
                  <a:lnTo>
                    <a:pt x="0" y="524"/>
                  </a:lnTo>
                  <a:cubicBezTo>
                    <a:pt x="0" y="596"/>
                    <a:pt x="58" y="655"/>
                    <a:pt x="134" y="655"/>
                  </a:cubicBezTo>
                  <a:lnTo>
                    <a:pt x="13672" y="655"/>
                  </a:lnTo>
                  <a:cubicBezTo>
                    <a:pt x="13727" y="655"/>
                    <a:pt x="13779" y="620"/>
                    <a:pt x="13799" y="572"/>
                  </a:cubicBezTo>
                  <a:lnTo>
                    <a:pt x="13946" y="182"/>
                  </a:lnTo>
                  <a:cubicBezTo>
                    <a:pt x="13981" y="96"/>
                    <a:pt x="13915" y="0"/>
                    <a:pt x="13823"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928" name="Google Shape;928;p60"/>
            <p:cNvSpPr/>
            <p:nvPr/>
          </p:nvSpPr>
          <p:spPr>
            <a:xfrm>
              <a:off x="7936820" y="4130848"/>
              <a:ext cx="107170" cy="142627"/>
            </a:xfrm>
            <a:custGeom>
              <a:avLst/>
              <a:gdLst/>
              <a:ahLst/>
              <a:cxnLst/>
              <a:rect l="l" t="t" r="r" b="b"/>
              <a:pathLst>
                <a:path w="2409" h="3206" extrusionOk="0">
                  <a:moveTo>
                    <a:pt x="1357" y="1"/>
                  </a:moveTo>
                  <a:lnTo>
                    <a:pt x="1357" y="1"/>
                  </a:lnTo>
                  <a:cubicBezTo>
                    <a:pt x="1467" y="457"/>
                    <a:pt x="1343" y="964"/>
                    <a:pt x="1032" y="1316"/>
                  </a:cubicBezTo>
                  <a:cubicBezTo>
                    <a:pt x="833" y="1542"/>
                    <a:pt x="545" y="1752"/>
                    <a:pt x="556" y="2056"/>
                  </a:cubicBezTo>
                  <a:cubicBezTo>
                    <a:pt x="470" y="1882"/>
                    <a:pt x="483" y="1666"/>
                    <a:pt x="583" y="1505"/>
                  </a:cubicBezTo>
                  <a:lnTo>
                    <a:pt x="583" y="1505"/>
                  </a:lnTo>
                  <a:cubicBezTo>
                    <a:pt x="1" y="2043"/>
                    <a:pt x="343" y="2924"/>
                    <a:pt x="1097" y="3166"/>
                  </a:cubicBezTo>
                  <a:cubicBezTo>
                    <a:pt x="1178" y="3193"/>
                    <a:pt x="1256" y="3205"/>
                    <a:pt x="1331" y="3205"/>
                  </a:cubicBezTo>
                  <a:cubicBezTo>
                    <a:pt x="1924" y="3205"/>
                    <a:pt x="2316" y="2439"/>
                    <a:pt x="2365" y="1944"/>
                  </a:cubicBezTo>
                  <a:cubicBezTo>
                    <a:pt x="2409" y="1450"/>
                    <a:pt x="2265" y="946"/>
                    <a:pt x="2001" y="529"/>
                  </a:cubicBezTo>
                  <a:cubicBezTo>
                    <a:pt x="1847" y="289"/>
                    <a:pt x="1634" y="63"/>
                    <a:pt x="1357"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grpSp>
          <p:nvGrpSpPr>
            <p:cNvPr id="929" name="Google Shape;929;p60"/>
            <p:cNvGrpSpPr/>
            <p:nvPr/>
          </p:nvGrpSpPr>
          <p:grpSpPr>
            <a:xfrm>
              <a:off x="6103423" y="4366262"/>
              <a:ext cx="786620" cy="732914"/>
              <a:chOff x="6091468" y="4354300"/>
              <a:chExt cx="786620" cy="732914"/>
            </a:xfrm>
          </p:grpSpPr>
          <p:sp>
            <p:nvSpPr>
              <p:cNvPr id="930" name="Google Shape;930;p60"/>
              <p:cNvSpPr/>
              <p:nvPr/>
            </p:nvSpPr>
            <p:spPr>
              <a:xfrm rot="2340334">
                <a:off x="6325720" y="4453464"/>
                <a:ext cx="159397" cy="308654"/>
              </a:xfrm>
              <a:custGeom>
                <a:avLst/>
                <a:gdLst/>
                <a:ahLst/>
                <a:cxnLst/>
                <a:rect l="l" t="t" r="r" b="b"/>
                <a:pathLst>
                  <a:path w="7821" h="15143" extrusionOk="0">
                    <a:moveTo>
                      <a:pt x="7168" y="0"/>
                    </a:moveTo>
                    <a:cubicBezTo>
                      <a:pt x="6950" y="0"/>
                      <a:pt x="6742" y="125"/>
                      <a:pt x="6646" y="337"/>
                    </a:cubicBezTo>
                    <a:lnTo>
                      <a:pt x="0" y="14399"/>
                    </a:lnTo>
                    <a:lnTo>
                      <a:pt x="1692" y="15142"/>
                    </a:lnTo>
                    <a:lnTo>
                      <a:pt x="7701" y="799"/>
                    </a:lnTo>
                    <a:cubicBezTo>
                      <a:pt x="7821" y="508"/>
                      <a:pt x="7688" y="176"/>
                      <a:pt x="7400" y="49"/>
                    </a:cubicBezTo>
                    <a:cubicBezTo>
                      <a:pt x="7324" y="16"/>
                      <a:pt x="7245" y="0"/>
                      <a:pt x="7168" y="0"/>
                    </a:cubicBezTo>
                    <a:close/>
                  </a:path>
                </a:pathLst>
              </a:custGeom>
              <a:solidFill>
                <a:schemeClr val="dk1">
                  <a:alpha val="32280"/>
                </a:schemeClr>
              </a:solidFill>
              <a:ln>
                <a:noFill/>
              </a:ln>
            </p:spPr>
            <p:txBody>
              <a:bodyPr spcFirstLastPara="1" wrap="square" lIns="121900" tIns="121900" rIns="121900" bIns="121900" anchor="ctr" anchorCtr="0">
                <a:noAutofit/>
              </a:bodyPr>
              <a:lstStyle/>
              <a:p>
                <a:endParaRPr sz="2400"/>
              </a:p>
            </p:txBody>
          </p:sp>
          <p:sp>
            <p:nvSpPr>
              <p:cNvPr id="931" name="Google Shape;931;p60"/>
              <p:cNvSpPr/>
              <p:nvPr/>
            </p:nvSpPr>
            <p:spPr>
              <a:xfrm rot="2340334">
                <a:off x="6315111" y="4391593"/>
                <a:ext cx="173174" cy="341184"/>
              </a:xfrm>
              <a:custGeom>
                <a:avLst/>
                <a:gdLst/>
                <a:ahLst/>
                <a:cxnLst/>
                <a:rect l="l" t="t" r="r" b="b"/>
                <a:pathLst>
                  <a:path w="8497" h="16739" extrusionOk="0">
                    <a:moveTo>
                      <a:pt x="7887" y="1"/>
                    </a:moveTo>
                    <a:cubicBezTo>
                      <a:pt x="7685" y="1"/>
                      <a:pt x="7491" y="116"/>
                      <a:pt x="7400" y="313"/>
                    </a:cubicBezTo>
                    <a:lnTo>
                      <a:pt x="1" y="15996"/>
                    </a:lnTo>
                    <a:lnTo>
                      <a:pt x="1696" y="16739"/>
                    </a:lnTo>
                    <a:lnTo>
                      <a:pt x="8383" y="741"/>
                    </a:lnTo>
                    <a:cubicBezTo>
                      <a:pt x="8496" y="474"/>
                      <a:pt x="8370" y="162"/>
                      <a:pt x="8102" y="46"/>
                    </a:cubicBezTo>
                    <a:cubicBezTo>
                      <a:pt x="8032" y="15"/>
                      <a:pt x="7959" y="1"/>
                      <a:pt x="7887" y="1"/>
                    </a:cubicBezTo>
                    <a:close/>
                  </a:path>
                </a:pathLst>
              </a:custGeom>
              <a:solidFill>
                <a:schemeClr val="dk1">
                  <a:alpha val="32280"/>
                </a:schemeClr>
              </a:solidFill>
              <a:ln>
                <a:noFill/>
              </a:ln>
            </p:spPr>
            <p:txBody>
              <a:bodyPr spcFirstLastPara="1" wrap="square" lIns="121900" tIns="121900" rIns="121900" bIns="121900" anchor="ctr" anchorCtr="0">
                <a:noAutofit/>
              </a:bodyPr>
              <a:lstStyle/>
              <a:p>
                <a:endParaRPr sz="2400"/>
              </a:p>
            </p:txBody>
          </p:sp>
          <p:sp>
            <p:nvSpPr>
              <p:cNvPr id="932" name="Google Shape;932;p60"/>
              <p:cNvSpPr/>
              <p:nvPr/>
            </p:nvSpPr>
            <p:spPr>
              <a:xfrm rot="2340334">
                <a:off x="6291082" y="4373143"/>
                <a:ext cx="163901" cy="319171"/>
              </a:xfrm>
              <a:custGeom>
                <a:avLst/>
                <a:gdLst/>
                <a:ahLst/>
                <a:cxnLst/>
                <a:rect l="l" t="t" r="r" b="b"/>
                <a:pathLst>
                  <a:path w="8042" h="15659" extrusionOk="0">
                    <a:moveTo>
                      <a:pt x="7397" y="0"/>
                    </a:moveTo>
                    <a:cubicBezTo>
                      <a:pt x="7192" y="0"/>
                      <a:pt x="6995" y="117"/>
                      <a:pt x="6904" y="312"/>
                    </a:cubicBezTo>
                    <a:lnTo>
                      <a:pt x="1" y="14916"/>
                    </a:lnTo>
                    <a:lnTo>
                      <a:pt x="1697" y="15659"/>
                    </a:lnTo>
                    <a:lnTo>
                      <a:pt x="7928" y="761"/>
                    </a:lnTo>
                    <a:cubicBezTo>
                      <a:pt x="8041" y="490"/>
                      <a:pt x="7914" y="182"/>
                      <a:pt x="7647" y="62"/>
                    </a:cubicBezTo>
                    <a:lnTo>
                      <a:pt x="7610" y="45"/>
                    </a:lnTo>
                    <a:cubicBezTo>
                      <a:pt x="7541" y="15"/>
                      <a:pt x="7468" y="0"/>
                      <a:pt x="7397" y="0"/>
                    </a:cubicBezTo>
                    <a:close/>
                  </a:path>
                </a:pathLst>
              </a:custGeom>
              <a:solidFill>
                <a:schemeClr val="dk1">
                  <a:alpha val="32280"/>
                </a:schemeClr>
              </a:solidFill>
              <a:ln>
                <a:noFill/>
              </a:ln>
            </p:spPr>
            <p:txBody>
              <a:bodyPr spcFirstLastPara="1" wrap="square" lIns="121900" tIns="121900" rIns="121900" bIns="121900" anchor="ctr" anchorCtr="0">
                <a:noAutofit/>
              </a:bodyPr>
              <a:lstStyle/>
              <a:p>
                <a:endParaRPr sz="2400"/>
              </a:p>
            </p:txBody>
          </p:sp>
          <p:sp>
            <p:nvSpPr>
              <p:cNvPr id="933" name="Google Shape;933;p60"/>
              <p:cNvSpPr/>
              <p:nvPr/>
            </p:nvSpPr>
            <p:spPr>
              <a:xfrm rot="2340334">
                <a:off x="6263571" y="4368421"/>
                <a:ext cx="143908" cy="279690"/>
              </a:xfrm>
              <a:custGeom>
                <a:avLst/>
                <a:gdLst/>
                <a:ahLst/>
                <a:cxnLst/>
                <a:rect l="l" t="t" r="r" b="b"/>
                <a:pathLst>
                  <a:path w="7061" h="13722" extrusionOk="0">
                    <a:moveTo>
                      <a:pt x="6636" y="1"/>
                    </a:moveTo>
                    <a:cubicBezTo>
                      <a:pt x="6495" y="1"/>
                      <a:pt x="6360" y="81"/>
                      <a:pt x="6297" y="215"/>
                    </a:cubicBezTo>
                    <a:lnTo>
                      <a:pt x="1" y="12979"/>
                    </a:lnTo>
                    <a:lnTo>
                      <a:pt x="1696" y="13722"/>
                    </a:lnTo>
                    <a:lnTo>
                      <a:pt x="6986" y="515"/>
                    </a:lnTo>
                    <a:cubicBezTo>
                      <a:pt x="7060" y="327"/>
                      <a:pt x="6972" y="115"/>
                      <a:pt x="6787" y="33"/>
                    </a:cubicBezTo>
                    <a:cubicBezTo>
                      <a:pt x="6738" y="11"/>
                      <a:pt x="6687" y="1"/>
                      <a:pt x="6636" y="1"/>
                    </a:cubicBezTo>
                    <a:close/>
                  </a:path>
                </a:pathLst>
              </a:custGeom>
              <a:solidFill>
                <a:schemeClr val="dk1">
                  <a:alpha val="32280"/>
                </a:schemeClr>
              </a:solidFill>
              <a:ln>
                <a:noFill/>
              </a:ln>
            </p:spPr>
            <p:txBody>
              <a:bodyPr spcFirstLastPara="1" wrap="square" lIns="121900" tIns="121900" rIns="121900" bIns="121900" anchor="ctr" anchorCtr="0">
                <a:noAutofit/>
              </a:bodyPr>
              <a:lstStyle/>
              <a:p>
                <a:endParaRPr sz="2400"/>
              </a:p>
            </p:txBody>
          </p:sp>
          <p:sp>
            <p:nvSpPr>
              <p:cNvPr id="934" name="Google Shape;934;p60"/>
              <p:cNvSpPr/>
              <p:nvPr/>
            </p:nvSpPr>
            <p:spPr>
              <a:xfrm rot="2340334">
                <a:off x="6165827" y="4472726"/>
                <a:ext cx="230220" cy="264933"/>
              </a:xfrm>
              <a:custGeom>
                <a:avLst/>
                <a:gdLst/>
                <a:ahLst/>
                <a:cxnLst/>
                <a:rect l="l" t="t" r="r" b="b"/>
                <a:pathLst>
                  <a:path w="11296" h="12998" extrusionOk="0">
                    <a:moveTo>
                      <a:pt x="4807" y="1"/>
                    </a:moveTo>
                    <a:lnTo>
                      <a:pt x="1138" y="7225"/>
                    </a:lnTo>
                    <a:lnTo>
                      <a:pt x="0" y="9825"/>
                    </a:lnTo>
                    <a:lnTo>
                      <a:pt x="7232" y="12997"/>
                    </a:lnTo>
                    <a:lnTo>
                      <a:pt x="8342" y="10469"/>
                    </a:lnTo>
                    <a:lnTo>
                      <a:pt x="11295" y="2978"/>
                    </a:lnTo>
                    <a:lnTo>
                      <a:pt x="4807" y="1"/>
                    </a:lnTo>
                    <a:close/>
                  </a:path>
                </a:pathLst>
              </a:custGeom>
              <a:solidFill>
                <a:schemeClr val="dk1">
                  <a:alpha val="32280"/>
                </a:schemeClr>
              </a:solidFill>
              <a:ln>
                <a:noFill/>
              </a:ln>
            </p:spPr>
            <p:txBody>
              <a:bodyPr spcFirstLastPara="1" wrap="square" lIns="121900" tIns="121900" rIns="121900" bIns="121900" anchor="ctr" anchorCtr="0">
                <a:noAutofit/>
              </a:bodyPr>
              <a:lstStyle/>
              <a:p>
                <a:endParaRPr sz="2400"/>
              </a:p>
            </p:txBody>
          </p:sp>
          <p:sp>
            <p:nvSpPr>
              <p:cNvPr id="935" name="Google Shape;935;p60"/>
              <p:cNvSpPr/>
              <p:nvPr/>
            </p:nvSpPr>
            <p:spPr>
              <a:xfrm rot="2340334">
                <a:off x="6246119" y="4605834"/>
                <a:ext cx="100334" cy="159840"/>
              </a:xfrm>
              <a:custGeom>
                <a:avLst/>
                <a:gdLst/>
                <a:ahLst/>
                <a:cxnLst/>
                <a:rect l="l" t="t" r="r" b="b"/>
                <a:pathLst>
                  <a:path w="4923" h="7842" extrusionOk="0">
                    <a:moveTo>
                      <a:pt x="4149" y="1"/>
                    </a:moveTo>
                    <a:lnTo>
                      <a:pt x="0" y="7348"/>
                    </a:lnTo>
                    <a:lnTo>
                      <a:pt x="1021" y="7842"/>
                    </a:lnTo>
                    <a:lnTo>
                      <a:pt x="4923" y="2313"/>
                    </a:lnTo>
                    <a:lnTo>
                      <a:pt x="4149" y="1"/>
                    </a:lnTo>
                    <a:close/>
                  </a:path>
                </a:pathLst>
              </a:custGeom>
              <a:solidFill>
                <a:schemeClr val="dk1">
                  <a:alpha val="32280"/>
                </a:schemeClr>
              </a:solidFill>
              <a:ln>
                <a:noFill/>
              </a:ln>
            </p:spPr>
            <p:txBody>
              <a:bodyPr spcFirstLastPara="1" wrap="square" lIns="121900" tIns="121900" rIns="121900" bIns="121900" anchor="ctr" anchorCtr="0">
                <a:noAutofit/>
              </a:bodyPr>
              <a:lstStyle/>
              <a:p>
                <a:endParaRPr sz="2400"/>
              </a:p>
            </p:txBody>
          </p:sp>
          <p:sp>
            <p:nvSpPr>
              <p:cNvPr id="936" name="Google Shape;936;p60"/>
              <p:cNvSpPr/>
              <p:nvPr/>
            </p:nvSpPr>
            <p:spPr>
              <a:xfrm rot="2340334">
                <a:off x="6339690" y="4624863"/>
                <a:ext cx="97195" cy="118097"/>
              </a:xfrm>
              <a:custGeom>
                <a:avLst/>
                <a:gdLst/>
                <a:ahLst/>
                <a:cxnLst/>
                <a:rect l="l" t="t" r="r" b="b"/>
                <a:pathLst>
                  <a:path w="4769" h="5794" extrusionOk="0">
                    <a:moveTo>
                      <a:pt x="4068" y="1"/>
                    </a:moveTo>
                    <a:cubicBezTo>
                      <a:pt x="3979" y="1"/>
                      <a:pt x="3882" y="13"/>
                      <a:pt x="3776" y="41"/>
                    </a:cubicBezTo>
                    <a:cubicBezTo>
                      <a:pt x="3101" y="219"/>
                      <a:pt x="158" y="2141"/>
                      <a:pt x="158" y="2141"/>
                    </a:cubicBezTo>
                    <a:lnTo>
                      <a:pt x="0" y="5793"/>
                    </a:lnTo>
                    <a:lnTo>
                      <a:pt x="4769" y="346"/>
                    </a:lnTo>
                    <a:cubicBezTo>
                      <a:pt x="4769" y="346"/>
                      <a:pt x="4543" y="1"/>
                      <a:pt x="4068" y="1"/>
                    </a:cubicBezTo>
                    <a:close/>
                  </a:path>
                </a:pathLst>
              </a:custGeom>
              <a:solidFill>
                <a:schemeClr val="dk1">
                  <a:alpha val="32280"/>
                </a:schemeClr>
              </a:solidFill>
              <a:ln>
                <a:noFill/>
              </a:ln>
            </p:spPr>
            <p:txBody>
              <a:bodyPr spcFirstLastPara="1" wrap="square" lIns="121900" tIns="121900" rIns="121900" bIns="121900" anchor="ctr" anchorCtr="0">
                <a:noAutofit/>
              </a:bodyPr>
              <a:lstStyle/>
              <a:p>
                <a:endParaRPr sz="2400"/>
              </a:p>
            </p:txBody>
          </p:sp>
          <p:sp>
            <p:nvSpPr>
              <p:cNvPr id="937" name="Google Shape;937;p60"/>
              <p:cNvSpPr/>
              <p:nvPr/>
            </p:nvSpPr>
            <p:spPr>
              <a:xfrm rot="2340334">
                <a:off x="6104013" y="4608741"/>
                <a:ext cx="174418" cy="101648"/>
              </a:xfrm>
              <a:custGeom>
                <a:avLst/>
                <a:gdLst/>
                <a:ahLst/>
                <a:cxnLst/>
                <a:rect l="l" t="t" r="r" b="b"/>
                <a:pathLst>
                  <a:path w="8558" h="4987" extrusionOk="0">
                    <a:moveTo>
                      <a:pt x="503" y="0"/>
                    </a:moveTo>
                    <a:cubicBezTo>
                      <a:pt x="410" y="0"/>
                      <a:pt x="320" y="65"/>
                      <a:pt x="302" y="164"/>
                    </a:cubicBezTo>
                    <a:lnTo>
                      <a:pt x="17" y="1555"/>
                    </a:lnTo>
                    <a:cubicBezTo>
                      <a:pt x="0" y="1651"/>
                      <a:pt x="48" y="1747"/>
                      <a:pt x="137" y="1785"/>
                    </a:cubicBezTo>
                    <a:lnTo>
                      <a:pt x="7400" y="4967"/>
                    </a:lnTo>
                    <a:cubicBezTo>
                      <a:pt x="7427" y="4980"/>
                      <a:pt x="7456" y="4986"/>
                      <a:pt x="7485" y="4986"/>
                    </a:cubicBezTo>
                    <a:cubicBezTo>
                      <a:pt x="7548" y="4986"/>
                      <a:pt x="7609" y="4956"/>
                      <a:pt x="7649" y="4902"/>
                    </a:cubicBezTo>
                    <a:lnTo>
                      <a:pt x="8479" y="3751"/>
                    </a:lnTo>
                    <a:cubicBezTo>
                      <a:pt x="8557" y="3645"/>
                      <a:pt x="8516" y="3494"/>
                      <a:pt x="8397" y="3443"/>
                    </a:cubicBezTo>
                    <a:lnTo>
                      <a:pt x="582" y="17"/>
                    </a:lnTo>
                    <a:cubicBezTo>
                      <a:pt x="557" y="6"/>
                      <a:pt x="530" y="0"/>
                      <a:pt x="503" y="0"/>
                    </a:cubicBezTo>
                    <a:close/>
                  </a:path>
                </a:pathLst>
              </a:custGeom>
              <a:solidFill>
                <a:schemeClr val="dk1">
                  <a:alpha val="32280"/>
                </a:schemeClr>
              </a:solidFill>
              <a:ln>
                <a:noFill/>
              </a:ln>
            </p:spPr>
            <p:txBody>
              <a:bodyPr spcFirstLastPara="1" wrap="square" lIns="121900" tIns="121900" rIns="121900" bIns="121900" anchor="ctr" anchorCtr="0">
                <a:noAutofit/>
              </a:bodyPr>
              <a:lstStyle/>
              <a:p>
                <a:endParaRPr sz="2400"/>
              </a:p>
            </p:txBody>
          </p:sp>
          <p:sp>
            <p:nvSpPr>
              <p:cNvPr id="938" name="Google Shape;938;p60"/>
              <p:cNvSpPr/>
              <p:nvPr/>
            </p:nvSpPr>
            <p:spPr>
              <a:xfrm rot="2340334">
                <a:off x="6379965" y="4594909"/>
                <a:ext cx="28370" cy="86096"/>
              </a:xfrm>
              <a:custGeom>
                <a:avLst/>
                <a:gdLst/>
                <a:ahLst/>
                <a:cxnLst/>
                <a:rect l="l" t="t" r="r" b="b"/>
                <a:pathLst>
                  <a:path w="1392" h="4224" extrusionOk="0">
                    <a:moveTo>
                      <a:pt x="1378" y="0"/>
                    </a:moveTo>
                    <a:cubicBezTo>
                      <a:pt x="936" y="987"/>
                      <a:pt x="590" y="1751"/>
                      <a:pt x="357" y="2347"/>
                    </a:cubicBezTo>
                    <a:cubicBezTo>
                      <a:pt x="124" y="2943"/>
                      <a:pt x="5" y="3375"/>
                      <a:pt x="5" y="3694"/>
                    </a:cubicBezTo>
                    <a:cubicBezTo>
                      <a:pt x="1" y="3916"/>
                      <a:pt x="62" y="4087"/>
                      <a:pt x="182" y="4224"/>
                    </a:cubicBezTo>
                    <a:lnTo>
                      <a:pt x="193" y="4214"/>
                    </a:lnTo>
                    <a:cubicBezTo>
                      <a:pt x="73" y="4080"/>
                      <a:pt x="18" y="3916"/>
                      <a:pt x="18" y="3694"/>
                    </a:cubicBezTo>
                    <a:cubicBezTo>
                      <a:pt x="15" y="3378"/>
                      <a:pt x="138" y="2946"/>
                      <a:pt x="371" y="2350"/>
                    </a:cubicBezTo>
                    <a:cubicBezTo>
                      <a:pt x="604" y="1754"/>
                      <a:pt x="946" y="994"/>
                      <a:pt x="1392" y="7"/>
                    </a:cubicBezTo>
                    <a:lnTo>
                      <a:pt x="1378" y="0"/>
                    </a:lnTo>
                    <a:close/>
                  </a:path>
                </a:pathLst>
              </a:custGeom>
              <a:solidFill>
                <a:schemeClr val="dk1">
                  <a:alpha val="32280"/>
                </a:schemeClr>
              </a:solidFill>
              <a:ln>
                <a:noFill/>
              </a:ln>
            </p:spPr>
            <p:txBody>
              <a:bodyPr spcFirstLastPara="1" wrap="square" lIns="121900" tIns="121900" rIns="121900" bIns="121900" anchor="ctr" anchorCtr="0">
                <a:noAutofit/>
              </a:bodyPr>
              <a:lstStyle/>
              <a:p>
                <a:endParaRPr sz="2400"/>
              </a:p>
            </p:txBody>
          </p:sp>
          <p:grpSp>
            <p:nvGrpSpPr>
              <p:cNvPr id="939" name="Google Shape;939;p60"/>
              <p:cNvGrpSpPr/>
              <p:nvPr/>
            </p:nvGrpSpPr>
            <p:grpSpPr>
              <a:xfrm>
                <a:off x="6420698" y="4545636"/>
                <a:ext cx="457390" cy="541578"/>
                <a:chOff x="6420698" y="4545636"/>
                <a:chExt cx="457390" cy="541578"/>
              </a:xfrm>
            </p:grpSpPr>
            <p:sp>
              <p:nvSpPr>
                <p:cNvPr id="940" name="Google Shape;940;p60"/>
                <p:cNvSpPr/>
                <p:nvPr/>
              </p:nvSpPr>
              <p:spPr>
                <a:xfrm rot="2340334">
                  <a:off x="6492592" y="4609165"/>
                  <a:ext cx="211979" cy="303558"/>
                </a:xfrm>
                <a:custGeom>
                  <a:avLst/>
                  <a:gdLst/>
                  <a:ahLst/>
                  <a:cxnLst/>
                  <a:rect l="l" t="t" r="r" b="b"/>
                  <a:pathLst>
                    <a:path w="10401" h="14893" extrusionOk="0">
                      <a:moveTo>
                        <a:pt x="657" y="0"/>
                      </a:moveTo>
                      <a:cubicBezTo>
                        <a:pt x="549" y="0"/>
                        <a:pt x="440" y="30"/>
                        <a:pt x="343" y="93"/>
                      </a:cubicBezTo>
                      <a:cubicBezTo>
                        <a:pt x="79" y="264"/>
                        <a:pt x="0" y="614"/>
                        <a:pt x="168" y="881"/>
                      </a:cubicBezTo>
                      <a:lnTo>
                        <a:pt x="8849" y="14892"/>
                      </a:lnTo>
                      <a:lnTo>
                        <a:pt x="10401" y="13885"/>
                      </a:lnTo>
                      <a:lnTo>
                        <a:pt x="1134" y="251"/>
                      </a:lnTo>
                      <a:cubicBezTo>
                        <a:pt x="1022" y="89"/>
                        <a:pt x="841" y="0"/>
                        <a:pt x="657" y="0"/>
                      </a:cubicBezTo>
                      <a:close/>
                    </a:path>
                  </a:pathLst>
                </a:custGeom>
                <a:solidFill>
                  <a:schemeClr val="dk1">
                    <a:alpha val="32280"/>
                  </a:schemeClr>
                </a:solidFill>
                <a:ln>
                  <a:noFill/>
                </a:ln>
              </p:spPr>
              <p:txBody>
                <a:bodyPr spcFirstLastPara="1" wrap="square" lIns="121900" tIns="121900" rIns="121900" bIns="121900" anchor="ctr" anchorCtr="0">
                  <a:noAutofit/>
                </a:bodyPr>
                <a:lstStyle/>
                <a:p>
                  <a:endParaRPr sz="2400"/>
                </a:p>
              </p:txBody>
            </p:sp>
            <p:sp>
              <p:nvSpPr>
                <p:cNvPr id="941" name="Google Shape;941;p60"/>
                <p:cNvSpPr/>
                <p:nvPr/>
              </p:nvSpPr>
              <p:spPr>
                <a:xfrm rot="2340334">
                  <a:off x="6526883" y="4581168"/>
                  <a:ext cx="230913" cy="333255"/>
                </a:xfrm>
                <a:custGeom>
                  <a:avLst/>
                  <a:gdLst/>
                  <a:ahLst/>
                  <a:cxnLst/>
                  <a:rect l="l" t="t" r="r" b="b"/>
                  <a:pathLst>
                    <a:path w="11330" h="16350" extrusionOk="0">
                      <a:moveTo>
                        <a:pt x="610" y="1"/>
                      </a:moveTo>
                      <a:cubicBezTo>
                        <a:pt x="510" y="1"/>
                        <a:pt x="409" y="29"/>
                        <a:pt x="320" y="88"/>
                      </a:cubicBezTo>
                      <a:cubicBezTo>
                        <a:pt x="73" y="246"/>
                        <a:pt x="1" y="575"/>
                        <a:pt x="155" y="821"/>
                      </a:cubicBezTo>
                      <a:lnTo>
                        <a:pt x="9778" y="16349"/>
                      </a:lnTo>
                      <a:lnTo>
                        <a:pt x="11329" y="15339"/>
                      </a:lnTo>
                      <a:lnTo>
                        <a:pt x="1056" y="235"/>
                      </a:lnTo>
                      <a:cubicBezTo>
                        <a:pt x="952" y="84"/>
                        <a:pt x="782" y="1"/>
                        <a:pt x="610" y="1"/>
                      </a:cubicBezTo>
                      <a:close/>
                    </a:path>
                  </a:pathLst>
                </a:custGeom>
                <a:solidFill>
                  <a:schemeClr val="dk1">
                    <a:alpha val="32280"/>
                  </a:schemeClr>
                </a:solidFill>
                <a:ln>
                  <a:noFill/>
                </a:ln>
              </p:spPr>
              <p:txBody>
                <a:bodyPr spcFirstLastPara="1" wrap="square" lIns="121900" tIns="121900" rIns="121900" bIns="121900" anchor="ctr" anchorCtr="0">
                  <a:noAutofit/>
                </a:bodyPr>
                <a:lstStyle/>
                <a:p>
                  <a:endParaRPr sz="2400"/>
                </a:p>
              </p:txBody>
            </p:sp>
            <p:sp>
              <p:nvSpPr>
                <p:cNvPr id="942" name="Google Shape;942;p60"/>
                <p:cNvSpPr/>
                <p:nvPr/>
              </p:nvSpPr>
              <p:spPr>
                <a:xfrm rot="2340334">
                  <a:off x="6571258" y="4607149"/>
                  <a:ext cx="217971" cy="313179"/>
                </a:xfrm>
                <a:custGeom>
                  <a:avLst/>
                  <a:gdLst/>
                  <a:ahLst/>
                  <a:cxnLst/>
                  <a:rect l="l" t="t" r="r" b="b"/>
                  <a:pathLst>
                    <a:path w="10695" h="15365" extrusionOk="0">
                      <a:moveTo>
                        <a:pt x="644" y="0"/>
                      </a:moveTo>
                      <a:cubicBezTo>
                        <a:pt x="544" y="0"/>
                        <a:pt x="442" y="28"/>
                        <a:pt x="353" y="86"/>
                      </a:cubicBezTo>
                      <a:lnTo>
                        <a:pt x="315" y="110"/>
                      </a:lnTo>
                      <a:cubicBezTo>
                        <a:pt x="72" y="267"/>
                        <a:pt x="0" y="596"/>
                        <a:pt x="154" y="843"/>
                      </a:cubicBezTo>
                      <a:lnTo>
                        <a:pt x="9143" y="15365"/>
                      </a:lnTo>
                      <a:lnTo>
                        <a:pt x="10695" y="14354"/>
                      </a:lnTo>
                      <a:lnTo>
                        <a:pt x="1089" y="234"/>
                      </a:lnTo>
                      <a:cubicBezTo>
                        <a:pt x="986" y="82"/>
                        <a:pt x="816" y="0"/>
                        <a:pt x="644" y="0"/>
                      </a:cubicBezTo>
                      <a:close/>
                    </a:path>
                  </a:pathLst>
                </a:custGeom>
                <a:solidFill>
                  <a:schemeClr val="dk1">
                    <a:alpha val="32280"/>
                  </a:schemeClr>
                </a:solidFill>
                <a:ln>
                  <a:noFill/>
                </a:ln>
              </p:spPr>
              <p:txBody>
                <a:bodyPr spcFirstLastPara="1" wrap="square" lIns="121900" tIns="121900" rIns="121900" bIns="121900" anchor="ctr" anchorCtr="0">
                  <a:noAutofit/>
                </a:bodyPr>
                <a:lstStyle/>
                <a:p>
                  <a:endParaRPr sz="2400"/>
                </a:p>
              </p:txBody>
            </p:sp>
            <p:sp>
              <p:nvSpPr>
                <p:cNvPr id="943" name="Google Shape;943;p60"/>
                <p:cNvSpPr/>
                <p:nvPr/>
              </p:nvSpPr>
              <p:spPr>
                <a:xfrm rot="2340334">
                  <a:off x="6620022" y="4651478"/>
                  <a:ext cx="192434" cy="276735"/>
                </a:xfrm>
                <a:custGeom>
                  <a:avLst/>
                  <a:gdLst/>
                  <a:ahLst/>
                  <a:cxnLst/>
                  <a:rect l="l" t="t" r="r" b="b"/>
                  <a:pathLst>
                    <a:path w="9442" h="13577" extrusionOk="0">
                      <a:moveTo>
                        <a:pt x="428" y="1"/>
                      </a:moveTo>
                      <a:cubicBezTo>
                        <a:pt x="357" y="1"/>
                        <a:pt x="286" y="21"/>
                        <a:pt x="223" y="62"/>
                      </a:cubicBezTo>
                      <a:cubicBezTo>
                        <a:pt x="52" y="172"/>
                        <a:pt x="0" y="398"/>
                        <a:pt x="103" y="572"/>
                      </a:cubicBezTo>
                      <a:lnTo>
                        <a:pt x="7890" y="13576"/>
                      </a:lnTo>
                      <a:lnTo>
                        <a:pt x="9442" y="12566"/>
                      </a:lnTo>
                      <a:lnTo>
                        <a:pt x="737" y="161"/>
                      </a:lnTo>
                      <a:cubicBezTo>
                        <a:pt x="664" y="56"/>
                        <a:pt x="547" y="1"/>
                        <a:pt x="428" y="1"/>
                      </a:cubicBezTo>
                      <a:close/>
                    </a:path>
                  </a:pathLst>
                </a:custGeom>
                <a:solidFill>
                  <a:schemeClr val="dk1">
                    <a:alpha val="32280"/>
                  </a:schemeClr>
                </a:solidFill>
                <a:ln>
                  <a:noFill/>
                </a:ln>
              </p:spPr>
              <p:txBody>
                <a:bodyPr spcFirstLastPara="1" wrap="square" lIns="121900" tIns="121900" rIns="121900" bIns="121900" anchor="ctr" anchorCtr="0">
                  <a:noAutofit/>
                </a:bodyPr>
                <a:lstStyle/>
                <a:p>
                  <a:endParaRPr sz="2400"/>
                </a:p>
              </p:txBody>
            </p:sp>
            <p:sp>
              <p:nvSpPr>
                <p:cNvPr id="944" name="Google Shape;944;p60"/>
                <p:cNvSpPr/>
                <p:nvPr/>
              </p:nvSpPr>
              <p:spPr>
                <a:xfrm rot="2340334">
                  <a:off x="6519383" y="4750916"/>
                  <a:ext cx="249887" cy="268643"/>
                </a:xfrm>
                <a:custGeom>
                  <a:avLst/>
                  <a:gdLst/>
                  <a:ahLst/>
                  <a:cxnLst/>
                  <a:rect l="l" t="t" r="r" b="b"/>
                  <a:pathLst>
                    <a:path w="12261" h="13180" extrusionOk="0">
                      <a:moveTo>
                        <a:pt x="6074" y="1"/>
                      </a:moveTo>
                      <a:lnTo>
                        <a:pt x="1" y="3957"/>
                      </a:lnTo>
                      <a:lnTo>
                        <a:pt x="4139" y="10863"/>
                      </a:lnTo>
                      <a:lnTo>
                        <a:pt x="5643" y="13179"/>
                      </a:lnTo>
                      <a:lnTo>
                        <a:pt x="12261" y="8866"/>
                      </a:lnTo>
                      <a:lnTo>
                        <a:pt x="10713" y="6489"/>
                      </a:lnTo>
                      <a:lnTo>
                        <a:pt x="6074" y="1"/>
                      </a:lnTo>
                      <a:close/>
                    </a:path>
                  </a:pathLst>
                </a:custGeom>
                <a:solidFill>
                  <a:schemeClr val="dk1">
                    <a:alpha val="32280"/>
                  </a:schemeClr>
                </a:solidFill>
                <a:ln>
                  <a:noFill/>
                </a:ln>
              </p:spPr>
              <p:txBody>
                <a:bodyPr spcFirstLastPara="1" wrap="square" lIns="121900" tIns="121900" rIns="121900" bIns="121900" anchor="ctr" anchorCtr="0">
                  <a:noAutofit/>
                </a:bodyPr>
                <a:lstStyle/>
                <a:p>
                  <a:endParaRPr sz="2400"/>
                </a:p>
              </p:txBody>
            </p:sp>
            <p:sp>
              <p:nvSpPr>
                <p:cNvPr id="945" name="Google Shape;945;p60"/>
                <p:cNvSpPr/>
                <p:nvPr/>
              </p:nvSpPr>
              <p:spPr>
                <a:xfrm rot="2340334">
                  <a:off x="6509271" y="4827851"/>
                  <a:ext cx="115701" cy="147285"/>
                </a:xfrm>
                <a:custGeom>
                  <a:avLst/>
                  <a:gdLst/>
                  <a:ahLst/>
                  <a:cxnLst/>
                  <a:rect l="l" t="t" r="r" b="b"/>
                  <a:pathLst>
                    <a:path w="5677" h="7226" extrusionOk="0">
                      <a:moveTo>
                        <a:pt x="384" y="1"/>
                      </a:moveTo>
                      <a:lnTo>
                        <a:pt x="0" y="2409"/>
                      </a:lnTo>
                      <a:lnTo>
                        <a:pt x="4751" y="7225"/>
                      </a:lnTo>
                      <a:lnTo>
                        <a:pt x="5676" y="6572"/>
                      </a:lnTo>
                      <a:lnTo>
                        <a:pt x="384" y="1"/>
                      </a:lnTo>
                      <a:close/>
                    </a:path>
                  </a:pathLst>
                </a:custGeom>
                <a:solidFill>
                  <a:schemeClr val="dk1">
                    <a:alpha val="32280"/>
                  </a:schemeClr>
                </a:solidFill>
                <a:ln>
                  <a:noFill/>
                </a:ln>
              </p:spPr>
              <p:txBody>
                <a:bodyPr spcFirstLastPara="1" wrap="square" lIns="121900" tIns="121900" rIns="121900" bIns="121900" anchor="ctr" anchorCtr="0">
                  <a:noAutofit/>
                </a:bodyPr>
                <a:lstStyle/>
                <a:p>
                  <a:endParaRPr sz="2400"/>
                </a:p>
              </p:txBody>
            </p:sp>
            <p:sp>
              <p:nvSpPr>
                <p:cNvPr id="946" name="Google Shape;946;p60"/>
                <p:cNvSpPr/>
                <p:nvPr/>
              </p:nvSpPr>
              <p:spPr>
                <a:xfrm rot="2340334">
                  <a:off x="6477439" y="4760572"/>
                  <a:ext cx="113969" cy="103279"/>
                </a:xfrm>
                <a:custGeom>
                  <a:avLst/>
                  <a:gdLst/>
                  <a:ahLst/>
                  <a:cxnLst/>
                  <a:rect l="l" t="t" r="r" b="b"/>
                  <a:pathLst>
                    <a:path w="5592" h="5067" extrusionOk="0">
                      <a:moveTo>
                        <a:pt x="810" y="1"/>
                      </a:moveTo>
                      <a:cubicBezTo>
                        <a:pt x="210" y="1"/>
                        <a:pt x="1" y="473"/>
                        <a:pt x="1" y="473"/>
                      </a:cubicBezTo>
                      <a:lnTo>
                        <a:pt x="5592" y="5067"/>
                      </a:lnTo>
                      <a:lnTo>
                        <a:pt x="4845" y="1490"/>
                      </a:lnTo>
                      <a:cubicBezTo>
                        <a:pt x="4845" y="1490"/>
                        <a:pt x="1625" y="76"/>
                        <a:pt x="929" y="7"/>
                      </a:cubicBezTo>
                      <a:cubicBezTo>
                        <a:pt x="888" y="3"/>
                        <a:pt x="848" y="1"/>
                        <a:pt x="810" y="1"/>
                      </a:cubicBezTo>
                      <a:close/>
                    </a:path>
                  </a:pathLst>
                </a:custGeom>
                <a:solidFill>
                  <a:schemeClr val="dk1">
                    <a:alpha val="32280"/>
                  </a:schemeClr>
                </a:solidFill>
                <a:ln>
                  <a:noFill/>
                </a:ln>
              </p:spPr>
              <p:txBody>
                <a:bodyPr spcFirstLastPara="1" wrap="square" lIns="121900" tIns="121900" rIns="121900" bIns="121900" anchor="ctr" anchorCtr="0">
                  <a:noAutofit/>
                </a:bodyPr>
                <a:lstStyle/>
                <a:p>
                  <a:endParaRPr sz="2400"/>
                </a:p>
              </p:txBody>
            </p:sp>
            <p:sp>
              <p:nvSpPr>
                <p:cNvPr id="947" name="Google Shape;947;p60"/>
                <p:cNvSpPr/>
                <p:nvPr/>
              </p:nvSpPr>
              <p:spPr>
                <a:xfrm rot="2340334">
                  <a:off x="6545988" y="4925289"/>
                  <a:ext cx="165491" cy="123620"/>
                </a:xfrm>
                <a:custGeom>
                  <a:avLst/>
                  <a:gdLst/>
                  <a:ahLst/>
                  <a:cxnLst/>
                  <a:rect l="l" t="t" r="r" b="b"/>
                  <a:pathLst>
                    <a:path w="8120" h="6065" extrusionOk="0">
                      <a:moveTo>
                        <a:pt x="7386" y="1"/>
                      </a:moveTo>
                      <a:cubicBezTo>
                        <a:pt x="7349" y="1"/>
                        <a:pt x="7311" y="11"/>
                        <a:pt x="7276" y="32"/>
                      </a:cubicBezTo>
                      <a:lnTo>
                        <a:pt x="128" y="4687"/>
                      </a:lnTo>
                      <a:cubicBezTo>
                        <a:pt x="18" y="4759"/>
                        <a:pt x="0" y="4913"/>
                        <a:pt x="97" y="5006"/>
                      </a:cubicBezTo>
                      <a:lnTo>
                        <a:pt x="1104" y="6007"/>
                      </a:lnTo>
                      <a:cubicBezTo>
                        <a:pt x="1143" y="6044"/>
                        <a:pt x="1195" y="6064"/>
                        <a:pt x="1248" y="6064"/>
                      </a:cubicBezTo>
                      <a:cubicBezTo>
                        <a:pt x="1287" y="6064"/>
                        <a:pt x="1326" y="6053"/>
                        <a:pt x="1361" y="6030"/>
                      </a:cubicBezTo>
                      <a:lnTo>
                        <a:pt x="8007" y="1703"/>
                      </a:lnTo>
                      <a:cubicBezTo>
                        <a:pt x="8085" y="1653"/>
                        <a:pt x="8119" y="1550"/>
                        <a:pt x="8085" y="1460"/>
                      </a:cubicBezTo>
                      <a:lnTo>
                        <a:pt x="7578" y="132"/>
                      </a:lnTo>
                      <a:cubicBezTo>
                        <a:pt x="7548" y="49"/>
                        <a:pt x="7469" y="1"/>
                        <a:pt x="7386" y="1"/>
                      </a:cubicBezTo>
                      <a:close/>
                    </a:path>
                  </a:pathLst>
                </a:custGeom>
                <a:solidFill>
                  <a:schemeClr val="dk1">
                    <a:alpha val="32280"/>
                  </a:schemeClr>
                </a:solidFill>
                <a:ln>
                  <a:noFill/>
                </a:ln>
              </p:spPr>
              <p:txBody>
                <a:bodyPr spcFirstLastPara="1" wrap="square" lIns="121900" tIns="121900" rIns="121900" bIns="121900" anchor="ctr" anchorCtr="0">
                  <a:noAutofit/>
                </a:bodyPr>
                <a:lstStyle/>
                <a:p>
                  <a:endParaRPr sz="2400"/>
                </a:p>
              </p:txBody>
            </p:sp>
            <p:sp>
              <p:nvSpPr>
                <p:cNvPr id="948" name="Google Shape;948;p60"/>
                <p:cNvSpPr/>
                <p:nvPr/>
              </p:nvSpPr>
              <p:spPr>
                <a:xfrm rot="2340334">
                  <a:off x="6554918" y="4776828"/>
                  <a:ext cx="29532" cy="68384"/>
                </a:xfrm>
                <a:custGeom>
                  <a:avLst/>
                  <a:gdLst/>
                  <a:ahLst/>
                  <a:cxnLst/>
                  <a:rect l="l" t="t" r="r" b="b"/>
                  <a:pathLst>
                    <a:path w="1449" h="3355" extrusionOk="0">
                      <a:moveTo>
                        <a:pt x="13" y="1"/>
                      </a:moveTo>
                      <a:lnTo>
                        <a:pt x="0" y="8"/>
                      </a:lnTo>
                      <a:cubicBezTo>
                        <a:pt x="411" y="754"/>
                        <a:pt x="706" y="1189"/>
                        <a:pt x="1117" y="1933"/>
                      </a:cubicBezTo>
                      <a:cubicBezTo>
                        <a:pt x="1196" y="2073"/>
                        <a:pt x="1435" y="2570"/>
                        <a:pt x="1435" y="3135"/>
                      </a:cubicBezTo>
                      <a:cubicBezTo>
                        <a:pt x="1435" y="3207"/>
                        <a:pt x="1432" y="3279"/>
                        <a:pt x="1425" y="3351"/>
                      </a:cubicBezTo>
                      <a:lnTo>
                        <a:pt x="1439" y="3355"/>
                      </a:lnTo>
                      <a:cubicBezTo>
                        <a:pt x="1445" y="3279"/>
                        <a:pt x="1449" y="3207"/>
                        <a:pt x="1449" y="3135"/>
                      </a:cubicBezTo>
                      <a:cubicBezTo>
                        <a:pt x="1449" y="2566"/>
                        <a:pt x="1205" y="2070"/>
                        <a:pt x="1126" y="1926"/>
                      </a:cubicBezTo>
                      <a:cubicBezTo>
                        <a:pt x="720" y="1183"/>
                        <a:pt x="421" y="748"/>
                        <a:pt x="13" y="1"/>
                      </a:cubicBezTo>
                      <a:close/>
                    </a:path>
                  </a:pathLst>
                </a:custGeom>
                <a:solidFill>
                  <a:schemeClr val="dk1">
                    <a:alpha val="32280"/>
                  </a:schemeClr>
                </a:solidFill>
                <a:ln>
                  <a:noFill/>
                </a:ln>
              </p:spPr>
              <p:txBody>
                <a:bodyPr spcFirstLastPara="1" wrap="square" lIns="121900" tIns="121900" rIns="121900" bIns="121900" anchor="ctr" anchorCtr="0">
                  <a:noAutofit/>
                </a:bodyPr>
                <a:lstStyle/>
                <a:p>
                  <a:endParaRPr sz="2400"/>
                </a:p>
              </p:txBody>
            </p:sp>
          </p:grpSp>
        </p:grpSp>
        <p:sp>
          <p:nvSpPr>
            <p:cNvPr id="949" name="Google Shape;949;p60"/>
            <p:cNvSpPr/>
            <p:nvPr/>
          </p:nvSpPr>
          <p:spPr>
            <a:xfrm>
              <a:off x="7970053" y="4196245"/>
              <a:ext cx="51517" cy="66820"/>
            </a:xfrm>
            <a:custGeom>
              <a:avLst/>
              <a:gdLst/>
              <a:ahLst/>
              <a:cxnLst/>
              <a:rect l="l" t="t" r="r" b="b"/>
              <a:pathLst>
                <a:path w="1158" h="1502" extrusionOk="0">
                  <a:moveTo>
                    <a:pt x="854" y="1"/>
                  </a:moveTo>
                  <a:cubicBezTo>
                    <a:pt x="840" y="196"/>
                    <a:pt x="744" y="381"/>
                    <a:pt x="590" y="501"/>
                  </a:cubicBezTo>
                  <a:cubicBezTo>
                    <a:pt x="494" y="576"/>
                    <a:pt x="381" y="624"/>
                    <a:pt x="288" y="703"/>
                  </a:cubicBezTo>
                  <a:cubicBezTo>
                    <a:pt x="196" y="779"/>
                    <a:pt x="120" y="899"/>
                    <a:pt x="148" y="1018"/>
                  </a:cubicBezTo>
                  <a:cubicBezTo>
                    <a:pt x="110" y="960"/>
                    <a:pt x="89" y="895"/>
                    <a:pt x="79" y="830"/>
                  </a:cubicBezTo>
                  <a:cubicBezTo>
                    <a:pt x="0" y="940"/>
                    <a:pt x="14" y="1094"/>
                    <a:pt x="79" y="1210"/>
                  </a:cubicBezTo>
                  <a:cubicBezTo>
                    <a:pt x="191" y="1411"/>
                    <a:pt x="340" y="1501"/>
                    <a:pt x="494" y="1501"/>
                  </a:cubicBezTo>
                  <a:cubicBezTo>
                    <a:pt x="657" y="1501"/>
                    <a:pt x="828" y="1401"/>
                    <a:pt x="970" y="1223"/>
                  </a:cubicBezTo>
                  <a:cubicBezTo>
                    <a:pt x="1096" y="1070"/>
                    <a:pt x="1158" y="850"/>
                    <a:pt x="1100" y="659"/>
                  </a:cubicBezTo>
                  <a:lnTo>
                    <a:pt x="1100" y="659"/>
                  </a:lnTo>
                  <a:cubicBezTo>
                    <a:pt x="1049" y="747"/>
                    <a:pt x="977" y="826"/>
                    <a:pt x="891" y="888"/>
                  </a:cubicBezTo>
                  <a:cubicBezTo>
                    <a:pt x="1001" y="607"/>
                    <a:pt x="929" y="292"/>
                    <a:pt x="854" y="1"/>
                  </a:cubicBezTo>
                  <a:close/>
                </a:path>
              </a:pathLst>
            </a:custGeom>
            <a:solidFill>
              <a:srgbClr val="F9A60C"/>
            </a:solidFill>
            <a:ln>
              <a:noFill/>
            </a:ln>
          </p:spPr>
          <p:txBody>
            <a:bodyPr spcFirstLastPara="1" wrap="square" lIns="121900" tIns="121900" rIns="121900" bIns="121900" anchor="ctr" anchorCtr="0">
              <a:noAutofit/>
            </a:bodyPr>
            <a:lstStyle/>
            <a:p>
              <a:endParaRPr sz="2400"/>
            </a:p>
          </p:txBody>
        </p:sp>
        <p:sp>
          <p:nvSpPr>
            <p:cNvPr id="950" name="Google Shape;950;p60"/>
            <p:cNvSpPr/>
            <p:nvPr/>
          </p:nvSpPr>
          <p:spPr>
            <a:xfrm>
              <a:off x="7965026" y="4354310"/>
              <a:ext cx="4627" cy="243703"/>
            </a:xfrm>
            <a:custGeom>
              <a:avLst/>
              <a:gdLst/>
              <a:ahLst/>
              <a:cxnLst/>
              <a:rect l="l" t="t" r="r" b="b"/>
              <a:pathLst>
                <a:path w="104" h="5478" extrusionOk="0">
                  <a:moveTo>
                    <a:pt x="1" y="0"/>
                  </a:moveTo>
                  <a:lnTo>
                    <a:pt x="1" y="5478"/>
                  </a:lnTo>
                  <a:lnTo>
                    <a:pt x="104" y="5478"/>
                  </a:lnTo>
                  <a:lnTo>
                    <a:pt x="104" y="0"/>
                  </a:lnTo>
                  <a:close/>
                </a:path>
              </a:pathLst>
            </a:custGeom>
            <a:solidFill>
              <a:srgbClr val="1C172B"/>
            </a:solidFill>
            <a:ln>
              <a:noFill/>
            </a:ln>
          </p:spPr>
          <p:txBody>
            <a:bodyPr spcFirstLastPara="1" wrap="square" lIns="121900" tIns="121900" rIns="121900" bIns="121900" anchor="ctr" anchorCtr="0">
              <a:noAutofit/>
            </a:bodyPr>
            <a:lstStyle/>
            <a:p>
              <a:endParaRPr sz="2400"/>
            </a:p>
          </p:txBody>
        </p:sp>
        <p:sp>
          <p:nvSpPr>
            <p:cNvPr id="951" name="Google Shape;951;p60"/>
            <p:cNvSpPr/>
            <p:nvPr/>
          </p:nvSpPr>
          <p:spPr>
            <a:xfrm>
              <a:off x="8022460" y="4354310"/>
              <a:ext cx="4627" cy="243703"/>
            </a:xfrm>
            <a:custGeom>
              <a:avLst/>
              <a:gdLst/>
              <a:ahLst/>
              <a:cxnLst/>
              <a:rect l="l" t="t" r="r" b="b"/>
              <a:pathLst>
                <a:path w="104" h="5478" extrusionOk="0">
                  <a:moveTo>
                    <a:pt x="1" y="0"/>
                  </a:moveTo>
                  <a:lnTo>
                    <a:pt x="1" y="5478"/>
                  </a:lnTo>
                  <a:lnTo>
                    <a:pt x="103" y="5478"/>
                  </a:lnTo>
                  <a:lnTo>
                    <a:pt x="103" y="0"/>
                  </a:lnTo>
                  <a:close/>
                </a:path>
              </a:pathLst>
            </a:custGeom>
            <a:solidFill>
              <a:srgbClr val="1C172B"/>
            </a:solidFill>
            <a:ln>
              <a:noFill/>
            </a:ln>
          </p:spPr>
          <p:txBody>
            <a:bodyPr spcFirstLastPara="1" wrap="square" lIns="121900" tIns="121900" rIns="121900" bIns="121900" anchor="ctr" anchorCtr="0">
              <a:noAutofit/>
            </a:bodyPr>
            <a:lstStyle/>
            <a:p>
              <a:endParaRPr sz="2400"/>
            </a:p>
          </p:txBody>
        </p:sp>
        <p:grpSp>
          <p:nvGrpSpPr>
            <p:cNvPr id="952" name="Google Shape;952;p60"/>
            <p:cNvGrpSpPr/>
            <p:nvPr/>
          </p:nvGrpSpPr>
          <p:grpSpPr>
            <a:xfrm>
              <a:off x="6091468" y="4354300"/>
              <a:ext cx="786620" cy="732914"/>
              <a:chOff x="6091468" y="4354300"/>
              <a:chExt cx="786620" cy="732914"/>
            </a:xfrm>
          </p:grpSpPr>
          <p:sp>
            <p:nvSpPr>
              <p:cNvPr id="953" name="Google Shape;953;p60"/>
              <p:cNvSpPr/>
              <p:nvPr/>
            </p:nvSpPr>
            <p:spPr>
              <a:xfrm rot="2340334">
                <a:off x="6325720" y="4453464"/>
                <a:ext cx="159397" cy="308654"/>
              </a:xfrm>
              <a:custGeom>
                <a:avLst/>
                <a:gdLst/>
                <a:ahLst/>
                <a:cxnLst/>
                <a:rect l="l" t="t" r="r" b="b"/>
                <a:pathLst>
                  <a:path w="7821" h="15143" extrusionOk="0">
                    <a:moveTo>
                      <a:pt x="7168" y="0"/>
                    </a:moveTo>
                    <a:cubicBezTo>
                      <a:pt x="6950" y="0"/>
                      <a:pt x="6742" y="125"/>
                      <a:pt x="6646" y="337"/>
                    </a:cubicBezTo>
                    <a:lnTo>
                      <a:pt x="0" y="14399"/>
                    </a:lnTo>
                    <a:lnTo>
                      <a:pt x="1692" y="15142"/>
                    </a:lnTo>
                    <a:lnTo>
                      <a:pt x="7701" y="799"/>
                    </a:lnTo>
                    <a:cubicBezTo>
                      <a:pt x="7821" y="508"/>
                      <a:pt x="7688" y="176"/>
                      <a:pt x="7400" y="49"/>
                    </a:cubicBezTo>
                    <a:cubicBezTo>
                      <a:pt x="7324" y="16"/>
                      <a:pt x="7245" y="0"/>
                      <a:pt x="7168"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54" name="Google Shape;954;p60"/>
              <p:cNvSpPr/>
              <p:nvPr/>
            </p:nvSpPr>
            <p:spPr>
              <a:xfrm rot="2340334">
                <a:off x="6315111" y="4391593"/>
                <a:ext cx="173174" cy="341184"/>
              </a:xfrm>
              <a:custGeom>
                <a:avLst/>
                <a:gdLst/>
                <a:ahLst/>
                <a:cxnLst/>
                <a:rect l="l" t="t" r="r" b="b"/>
                <a:pathLst>
                  <a:path w="8497" h="16739" extrusionOk="0">
                    <a:moveTo>
                      <a:pt x="7887" y="1"/>
                    </a:moveTo>
                    <a:cubicBezTo>
                      <a:pt x="7685" y="1"/>
                      <a:pt x="7491" y="116"/>
                      <a:pt x="7400" y="313"/>
                    </a:cubicBezTo>
                    <a:lnTo>
                      <a:pt x="1" y="15996"/>
                    </a:lnTo>
                    <a:lnTo>
                      <a:pt x="1696" y="16739"/>
                    </a:lnTo>
                    <a:lnTo>
                      <a:pt x="8383" y="741"/>
                    </a:lnTo>
                    <a:cubicBezTo>
                      <a:pt x="8496" y="474"/>
                      <a:pt x="8370" y="162"/>
                      <a:pt x="8102" y="46"/>
                    </a:cubicBezTo>
                    <a:cubicBezTo>
                      <a:pt x="8032" y="15"/>
                      <a:pt x="7959" y="1"/>
                      <a:pt x="7887"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55" name="Google Shape;955;p60"/>
              <p:cNvSpPr/>
              <p:nvPr/>
            </p:nvSpPr>
            <p:spPr>
              <a:xfrm rot="2340334">
                <a:off x="6291082" y="4373143"/>
                <a:ext cx="163901" cy="319171"/>
              </a:xfrm>
              <a:custGeom>
                <a:avLst/>
                <a:gdLst/>
                <a:ahLst/>
                <a:cxnLst/>
                <a:rect l="l" t="t" r="r" b="b"/>
                <a:pathLst>
                  <a:path w="8042" h="15659" extrusionOk="0">
                    <a:moveTo>
                      <a:pt x="7397" y="0"/>
                    </a:moveTo>
                    <a:cubicBezTo>
                      <a:pt x="7192" y="0"/>
                      <a:pt x="6995" y="117"/>
                      <a:pt x="6904" y="312"/>
                    </a:cubicBezTo>
                    <a:lnTo>
                      <a:pt x="1" y="14916"/>
                    </a:lnTo>
                    <a:lnTo>
                      <a:pt x="1697" y="15659"/>
                    </a:lnTo>
                    <a:lnTo>
                      <a:pt x="7928" y="761"/>
                    </a:lnTo>
                    <a:cubicBezTo>
                      <a:pt x="8041" y="490"/>
                      <a:pt x="7914" y="182"/>
                      <a:pt x="7647" y="62"/>
                    </a:cubicBezTo>
                    <a:lnTo>
                      <a:pt x="7610" y="45"/>
                    </a:lnTo>
                    <a:cubicBezTo>
                      <a:pt x="7541" y="15"/>
                      <a:pt x="7468" y="0"/>
                      <a:pt x="7397"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56" name="Google Shape;956;p60"/>
              <p:cNvSpPr/>
              <p:nvPr/>
            </p:nvSpPr>
            <p:spPr>
              <a:xfrm rot="2340334">
                <a:off x="6263571" y="4368421"/>
                <a:ext cx="143908" cy="279690"/>
              </a:xfrm>
              <a:custGeom>
                <a:avLst/>
                <a:gdLst/>
                <a:ahLst/>
                <a:cxnLst/>
                <a:rect l="l" t="t" r="r" b="b"/>
                <a:pathLst>
                  <a:path w="7061" h="13722" extrusionOk="0">
                    <a:moveTo>
                      <a:pt x="6636" y="1"/>
                    </a:moveTo>
                    <a:cubicBezTo>
                      <a:pt x="6495" y="1"/>
                      <a:pt x="6360" y="81"/>
                      <a:pt x="6297" y="215"/>
                    </a:cubicBezTo>
                    <a:lnTo>
                      <a:pt x="1" y="12979"/>
                    </a:lnTo>
                    <a:lnTo>
                      <a:pt x="1696" y="13722"/>
                    </a:lnTo>
                    <a:lnTo>
                      <a:pt x="6986" y="515"/>
                    </a:lnTo>
                    <a:cubicBezTo>
                      <a:pt x="7060" y="327"/>
                      <a:pt x="6972" y="115"/>
                      <a:pt x="6787" y="33"/>
                    </a:cubicBezTo>
                    <a:cubicBezTo>
                      <a:pt x="6738" y="11"/>
                      <a:pt x="6687" y="1"/>
                      <a:pt x="6636"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57" name="Google Shape;957;p60"/>
              <p:cNvSpPr/>
              <p:nvPr/>
            </p:nvSpPr>
            <p:spPr>
              <a:xfrm rot="2340334">
                <a:off x="6165827" y="4472726"/>
                <a:ext cx="230220" cy="264933"/>
              </a:xfrm>
              <a:custGeom>
                <a:avLst/>
                <a:gdLst/>
                <a:ahLst/>
                <a:cxnLst/>
                <a:rect l="l" t="t" r="r" b="b"/>
                <a:pathLst>
                  <a:path w="11296" h="12998" extrusionOk="0">
                    <a:moveTo>
                      <a:pt x="4807" y="1"/>
                    </a:moveTo>
                    <a:lnTo>
                      <a:pt x="1138" y="7225"/>
                    </a:lnTo>
                    <a:lnTo>
                      <a:pt x="0" y="9825"/>
                    </a:lnTo>
                    <a:lnTo>
                      <a:pt x="7232" y="12997"/>
                    </a:lnTo>
                    <a:lnTo>
                      <a:pt x="8342" y="10469"/>
                    </a:lnTo>
                    <a:lnTo>
                      <a:pt x="11295" y="2978"/>
                    </a:lnTo>
                    <a:lnTo>
                      <a:pt x="4807"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58" name="Google Shape;958;p60"/>
              <p:cNvSpPr/>
              <p:nvPr/>
            </p:nvSpPr>
            <p:spPr>
              <a:xfrm rot="2340334">
                <a:off x="6246119" y="4605834"/>
                <a:ext cx="100334" cy="159840"/>
              </a:xfrm>
              <a:custGeom>
                <a:avLst/>
                <a:gdLst/>
                <a:ahLst/>
                <a:cxnLst/>
                <a:rect l="l" t="t" r="r" b="b"/>
                <a:pathLst>
                  <a:path w="4923" h="7842" extrusionOk="0">
                    <a:moveTo>
                      <a:pt x="4149" y="1"/>
                    </a:moveTo>
                    <a:lnTo>
                      <a:pt x="0" y="7348"/>
                    </a:lnTo>
                    <a:lnTo>
                      <a:pt x="1021" y="7842"/>
                    </a:lnTo>
                    <a:lnTo>
                      <a:pt x="4923" y="2313"/>
                    </a:lnTo>
                    <a:lnTo>
                      <a:pt x="4149" y="1"/>
                    </a:lnTo>
                    <a:close/>
                  </a:path>
                </a:pathLst>
              </a:custGeom>
              <a:solidFill>
                <a:srgbClr val="FDC72F"/>
              </a:solidFill>
              <a:ln>
                <a:noFill/>
              </a:ln>
            </p:spPr>
            <p:txBody>
              <a:bodyPr spcFirstLastPara="1" wrap="square" lIns="121900" tIns="121900" rIns="121900" bIns="121900" anchor="ctr" anchorCtr="0">
                <a:noAutofit/>
              </a:bodyPr>
              <a:lstStyle/>
              <a:p>
                <a:endParaRPr sz="2400"/>
              </a:p>
            </p:txBody>
          </p:sp>
          <p:sp>
            <p:nvSpPr>
              <p:cNvPr id="959" name="Google Shape;959;p60"/>
              <p:cNvSpPr/>
              <p:nvPr/>
            </p:nvSpPr>
            <p:spPr>
              <a:xfrm rot="2340334">
                <a:off x="6339690" y="4624863"/>
                <a:ext cx="97195" cy="118097"/>
              </a:xfrm>
              <a:custGeom>
                <a:avLst/>
                <a:gdLst/>
                <a:ahLst/>
                <a:cxnLst/>
                <a:rect l="l" t="t" r="r" b="b"/>
                <a:pathLst>
                  <a:path w="4769" h="5794" extrusionOk="0">
                    <a:moveTo>
                      <a:pt x="4068" y="1"/>
                    </a:moveTo>
                    <a:cubicBezTo>
                      <a:pt x="3979" y="1"/>
                      <a:pt x="3882" y="13"/>
                      <a:pt x="3776" y="41"/>
                    </a:cubicBezTo>
                    <a:cubicBezTo>
                      <a:pt x="3101" y="219"/>
                      <a:pt x="158" y="2141"/>
                      <a:pt x="158" y="2141"/>
                    </a:cubicBezTo>
                    <a:lnTo>
                      <a:pt x="0" y="5793"/>
                    </a:lnTo>
                    <a:lnTo>
                      <a:pt x="4769" y="346"/>
                    </a:lnTo>
                    <a:cubicBezTo>
                      <a:pt x="4769" y="346"/>
                      <a:pt x="4543" y="1"/>
                      <a:pt x="4068"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60" name="Google Shape;960;p60"/>
              <p:cNvSpPr/>
              <p:nvPr/>
            </p:nvSpPr>
            <p:spPr>
              <a:xfrm rot="2340334">
                <a:off x="6104013" y="4608741"/>
                <a:ext cx="174418" cy="101648"/>
              </a:xfrm>
              <a:custGeom>
                <a:avLst/>
                <a:gdLst/>
                <a:ahLst/>
                <a:cxnLst/>
                <a:rect l="l" t="t" r="r" b="b"/>
                <a:pathLst>
                  <a:path w="8558" h="4987" extrusionOk="0">
                    <a:moveTo>
                      <a:pt x="503" y="0"/>
                    </a:moveTo>
                    <a:cubicBezTo>
                      <a:pt x="410" y="0"/>
                      <a:pt x="320" y="65"/>
                      <a:pt x="302" y="164"/>
                    </a:cubicBezTo>
                    <a:lnTo>
                      <a:pt x="17" y="1555"/>
                    </a:lnTo>
                    <a:cubicBezTo>
                      <a:pt x="0" y="1651"/>
                      <a:pt x="48" y="1747"/>
                      <a:pt x="137" y="1785"/>
                    </a:cubicBezTo>
                    <a:lnTo>
                      <a:pt x="7400" y="4967"/>
                    </a:lnTo>
                    <a:cubicBezTo>
                      <a:pt x="7427" y="4980"/>
                      <a:pt x="7456" y="4986"/>
                      <a:pt x="7485" y="4986"/>
                    </a:cubicBezTo>
                    <a:cubicBezTo>
                      <a:pt x="7548" y="4986"/>
                      <a:pt x="7609" y="4956"/>
                      <a:pt x="7649" y="4902"/>
                    </a:cubicBezTo>
                    <a:lnTo>
                      <a:pt x="8479" y="3751"/>
                    </a:lnTo>
                    <a:cubicBezTo>
                      <a:pt x="8557" y="3645"/>
                      <a:pt x="8516" y="3494"/>
                      <a:pt x="8397" y="3443"/>
                    </a:cubicBezTo>
                    <a:lnTo>
                      <a:pt x="582" y="17"/>
                    </a:lnTo>
                    <a:cubicBezTo>
                      <a:pt x="557" y="6"/>
                      <a:pt x="530" y="0"/>
                      <a:pt x="503" y="0"/>
                    </a:cubicBezTo>
                    <a:close/>
                  </a:path>
                </a:pathLst>
              </a:custGeom>
              <a:solidFill>
                <a:srgbClr val="F9A60C"/>
              </a:solidFill>
              <a:ln>
                <a:noFill/>
              </a:ln>
            </p:spPr>
            <p:txBody>
              <a:bodyPr spcFirstLastPara="1" wrap="square" lIns="121900" tIns="121900" rIns="121900" bIns="121900" anchor="ctr" anchorCtr="0">
                <a:noAutofit/>
              </a:bodyPr>
              <a:lstStyle/>
              <a:p>
                <a:endParaRPr sz="2400"/>
              </a:p>
            </p:txBody>
          </p:sp>
          <p:sp>
            <p:nvSpPr>
              <p:cNvPr id="961" name="Google Shape;961;p60"/>
              <p:cNvSpPr/>
              <p:nvPr/>
            </p:nvSpPr>
            <p:spPr>
              <a:xfrm rot="2340334">
                <a:off x="6379965" y="4594909"/>
                <a:ext cx="28370" cy="86096"/>
              </a:xfrm>
              <a:custGeom>
                <a:avLst/>
                <a:gdLst/>
                <a:ahLst/>
                <a:cxnLst/>
                <a:rect l="l" t="t" r="r" b="b"/>
                <a:pathLst>
                  <a:path w="1392" h="4224" extrusionOk="0">
                    <a:moveTo>
                      <a:pt x="1378" y="0"/>
                    </a:moveTo>
                    <a:cubicBezTo>
                      <a:pt x="936" y="987"/>
                      <a:pt x="590" y="1751"/>
                      <a:pt x="357" y="2347"/>
                    </a:cubicBezTo>
                    <a:cubicBezTo>
                      <a:pt x="124" y="2943"/>
                      <a:pt x="5" y="3375"/>
                      <a:pt x="5" y="3694"/>
                    </a:cubicBezTo>
                    <a:cubicBezTo>
                      <a:pt x="1" y="3916"/>
                      <a:pt x="62" y="4087"/>
                      <a:pt x="182" y="4224"/>
                    </a:cubicBezTo>
                    <a:lnTo>
                      <a:pt x="193" y="4214"/>
                    </a:lnTo>
                    <a:cubicBezTo>
                      <a:pt x="73" y="4080"/>
                      <a:pt x="18" y="3916"/>
                      <a:pt x="18" y="3694"/>
                    </a:cubicBezTo>
                    <a:cubicBezTo>
                      <a:pt x="15" y="3378"/>
                      <a:pt x="138" y="2946"/>
                      <a:pt x="371" y="2350"/>
                    </a:cubicBezTo>
                    <a:cubicBezTo>
                      <a:pt x="604" y="1754"/>
                      <a:pt x="946" y="994"/>
                      <a:pt x="1392" y="7"/>
                    </a:cubicBezTo>
                    <a:lnTo>
                      <a:pt x="1378" y="0"/>
                    </a:lnTo>
                    <a:close/>
                  </a:path>
                </a:pathLst>
              </a:custGeom>
              <a:solidFill>
                <a:srgbClr val="1C172B"/>
              </a:solidFill>
              <a:ln>
                <a:noFill/>
              </a:ln>
            </p:spPr>
            <p:txBody>
              <a:bodyPr spcFirstLastPara="1" wrap="square" lIns="121900" tIns="121900" rIns="121900" bIns="121900" anchor="ctr" anchorCtr="0">
                <a:noAutofit/>
              </a:bodyPr>
              <a:lstStyle/>
              <a:p>
                <a:endParaRPr sz="2400"/>
              </a:p>
            </p:txBody>
          </p:sp>
          <p:grpSp>
            <p:nvGrpSpPr>
              <p:cNvPr id="962" name="Google Shape;962;p60"/>
              <p:cNvGrpSpPr/>
              <p:nvPr/>
            </p:nvGrpSpPr>
            <p:grpSpPr>
              <a:xfrm>
                <a:off x="6420698" y="4545636"/>
                <a:ext cx="457390" cy="541578"/>
                <a:chOff x="6420698" y="4545636"/>
                <a:chExt cx="457390" cy="541578"/>
              </a:xfrm>
            </p:grpSpPr>
            <p:sp>
              <p:nvSpPr>
                <p:cNvPr id="963" name="Google Shape;963;p60"/>
                <p:cNvSpPr/>
                <p:nvPr/>
              </p:nvSpPr>
              <p:spPr>
                <a:xfrm rot="2340334">
                  <a:off x="6492592" y="4609165"/>
                  <a:ext cx="211979" cy="303558"/>
                </a:xfrm>
                <a:custGeom>
                  <a:avLst/>
                  <a:gdLst/>
                  <a:ahLst/>
                  <a:cxnLst/>
                  <a:rect l="l" t="t" r="r" b="b"/>
                  <a:pathLst>
                    <a:path w="10401" h="14893" extrusionOk="0">
                      <a:moveTo>
                        <a:pt x="657" y="0"/>
                      </a:moveTo>
                      <a:cubicBezTo>
                        <a:pt x="549" y="0"/>
                        <a:pt x="440" y="30"/>
                        <a:pt x="343" y="93"/>
                      </a:cubicBezTo>
                      <a:cubicBezTo>
                        <a:pt x="79" y="264"/>
                        <a:pt x="0" y="614"/>
                        <a:pt x="168" y="881"/>
                      </a:cubicBezTo>
                      <a:lnTo>
                        <a:pt x="8849" y="14892"/>
                      </a:lnTo>
                      <a:lnTo>
                        <a:pt x="10401" y="13885"/>
                      </a:lnTo>
                      <a:lnTo>
                        <a:pt x="1134" y="251"/>
                      </a:lnTo>
                      <a:cubicBezTo>
                        <a:pt x="1022" y="89"/>
                        <a:pt x="841" y="0"/>
                        <a:pt x="657"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64" name="Google Shape;964;p60"/>
                <p:cNvSpPr/>
                <p:nvPr/>
              </p:nvSpPr>
              <p:spPr>
                <a:xfrm rot="2340334">
                  <a:off x="6526883" y="4581168"/>
                  <a:ext cx="230913" cy="333255"/>
                </a:xfrm>
                <a:custGeom>
                  <a:avLst/>
                  <a:gdLst/>
                  <a:ahLst/>
                  <a:cxnLst/>
                  <a:rect l="l" t="t" r="r" b="b"/>
                  <a:pathLst>
                    <a:path w="11330" h="16350" extrusionOk="0">
                      <a:moveTo>
                        <a:pt x="610" y="1"/>
                      </a:moveTo>
                      <a:cubicBezTo>
                        <a:pt x="510" y="1"/>
                        <a:pt x="409" y="29"/>
                        <a:pt x="320" y="88"/>
                      </a:cubicBezTo>
                      <a:cubicBezTo>
                        <a:pt x="73" y="246"/>
                        <a:pt x="1" y="575"/>
                        <a:pt x="155" y="821"/>
                      </a:cubicBezTo>
                      <a:lnTo>
                        <a:pt x="9778" y="16349"/>
                      </a:lnTo>
                      <a:lnTo>
                        <a:pt x="11329" y="15339"/>
                      </a:lnTo>
                      <a:lnTo>
                        <a:pt x="1056" y="235"/>
                      </a:lnTo>
                      <a:cubicBezTo>
                        <a:pt x="952" y="84"/>
                        <a:pt x="782" y="1"/>
                        <a:pt x="610"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65" name="Google Shape;965;p60"/>
                <p:cNvSpPr/>
                <p:nvPr/>
              </p:nvSpPr>
              <p:spPr>
                <a:xfrm rot="2340334">
                  <a:off x="6571258" y="4607149"/>
                  <a:ext cx="217971" cy="313179"/>
                </a:xfrm>
                <a:custGeom>
                  <a:avLst/>
                  <a:gdLst/>
                  <a:ahLst/>
                  <a:cxnLst/>
                  <a:rect l="l" t="t" r="r" b="b"/>
                  <a:pathLst>
                    <a:path w="10695" h="15365" extrusionOk="0">
                      <a:moveTo>
                        <a:pt x="644" y="0"/>
                      </a:moveTo>
                      <a:cubicBezTo>
                        <a:pt x="544" y="0"/>
                        <a:pt x="442" y="28"/>
                        <a:pt x="353" y="86"/>
                      </a:cubicBezTo>
                      <a:lnTo>
                        <a:pt x="315" y="110"/>
                      </a:lnTo>
                      <a:cubicBezTo>
                        <a:pt x="72" y="267"/>
                        <a:pt x="0" y="596"/>
                        <a:pt x="154" y="843"/>
                      </a:cubicBezTo>
                      <a:lnTo>
                        <a:pt x="9143" y="15365"/>
                      </a:lnTo>
                      <a:lnTo>
                        <a:pt x="10695" y="14354"/>
                      </a:lnTo>
                      <a:lnTo>
                        <a:pt x="1089" y="234"/>
                      </a:lnTo>
                      <a:cubicBezTo>
                        <a:pt x="986" y="82"/>
                        <a:pt x="816" y="0"/>
                        <a:pt x="644"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66" name="Google Shape;966;p60"/>
                <p:cNvSpPr/>
                <p:nvPr/>
              </p:nvSpPr>
              <p:spPr>
                <a:xfrm rot="2340334">
                  <a:off x="6620022" y="4651478"/>
                  <a:ext cx="192434" cy="276735"/>
                </a:xfrm>
                <a:custGeom>
                  <a:avLst/>
                  <a:gdLst/>
                  <a:ahLst/>
                  <a:cxnLst/>
                  <a:rect l="l" t="t" r="r" b="b"/>
                  <a:pathLst>
                    <a:path w="9442" h="13577" extrusionOk="0">
                      <a:moveTo>
                        <a:pt x="428" y="1"/>
                      </a:moveTo>
                      <a:cubicBezTo>
                        <a:pt x="357" y="1"/>
                        <a:pt x="286" y="21"/>
                        <a:pt x="223" y="62"/>
                      </a:cubicBezTo>
                      <a:cubicBezTo>
                        <a:pt x="52" y="172"/>
                        <a:pt x="0" y="398"/>
                        <a:pt x="103" y="572"/>
                      </a:cubicBezTo>
                      <a:lnTo>
                        <a:pt x="7890" y="13576"/>
                      </a:lnTo>
                      <a:lnTo>
                        <a:pt x="9442" y="12566"/>
                      </a:lnTo>
                      <a:lnTo>
                        <a:pt x="737" y="161"/>
                      </a:lnTo>
                      <a:cubicBezTo>
                        <a:pt x="664" y="56"/>
                        <a:pt x="547" y="1"/>
                        <a:pt x="428"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67" name="Google Shape;967;p60"/>
                <p:cNvSpPr/>
                <p:nvPr/>
              </p:nvSpPr>
              <p:spPr>
                <a:xfrm rot="2340334">
                  <a:off x="6519383" y="4750916"/>
                  <a:ext cx="249887" cy="268643"/>
                </a:xfrm>
                <a:custGeom>
                  <a:avLst/>
                  <a:gdLst/>
                  <a:ahLst/>
                  <a:cxnLst/>
                  <a:rect l="l" t="t" r="r" b="b"/>
                  <a:pathLst>
                    <a:path w="12261" h="13180" extrusionOk="0">
                      <a:moveTo>
                        <a:pt x="6074" y="1"/>
                      </a:moveTo>
                      <a:lnTo>
                        <a:pt x="1" y="3957"/>
                      </a:lnTo>
                      <a:lnTo>
                        <a:pt x="4139" y="10863"/>
                      </a:lnTo>
                      <a:lnTo>
                        <a:pt x="5643" y="13179"/>
                      </a:lnTo>
                      <a:lnTo>
                        <a:pt x="12261" y="8866"/>
                      </a:lnTo>
                      <a:lnTo>
                        <a:pt x="10713" y="6489"/>
                      </a:lnTo>
                      <a:lnTo>
                        <a:pt x="6074"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68" name="Google Shape;968;p60"/>
                <p:cNvSpPr/>
                <p:nvPr/>
              </p:nvSpPr>
              <p:spPr>
                <a:xfrm rot="2340334">
                  <a:off x="6509271" y="4827851"/>
                  <a:ext cx="115701" cy="147285"/>
                </a:xfrm>
                <a:custGeom>
                  <a:avLst/>
                  <a:gdLst/>
                  <a:ahLst/>
                  <a:cxnLst/>
                  <a:rect l="l" t="t" r="r" b="b"/>
                  <a:pathLst>
                    <a:path w="5677" h="7226" extrusionOk="0">
                      <a:moveTo>
                        <a:pt x="384" y="1"/>
                      </a:moveTo>
                      <a:lnTo>
                        <a:pt x="0" y="2409"/>
                      </a:lnTo>
                      <a:lnTo>
                        <a:pt x="4751" y="7225"/>
                      </a:lnTo>
                      <a:lnTo>
                        <a:pt x="5676" y="6572"/>
                      </a:lnTo>
                      <a:lnTo>
                        <a:pt x="384" y="1"/>
                      </a:lnTo>
                      <a:close/>
                    </a:path>
                  </a:pathLst>
                </a:custGeom>
                <a:solidFill>
                  <a:srgbClr val="FDC72F"/>
                </a:solidFill>
                <a:ln>
                  <a:noFill/>
                </a:ln>
              </p:spPr>
              <p:txBody>
                <a:bodyPr spcFirstLastPara="1" wrap="square" lIns="121900" tIns="121900" rIns="121900" bIns="121900" anchor="ctr" anchorCtr="0">
                  <a:noAutofit/>
                </a:bodyPr>
                <a:lstStyle/>
                <a:p>
                  <a:endParaRPr sz="2400"/>
                </a:p>
              </p:txBody>
            </p:sp>
            <p:sp>
              <p:nvSpPr>
                <p:cNvPr id="969" name="Google Shape;969;p60"/>
                <p:cNvSpPr/>
                <p:nvPr/>
              </p:nvSpPr>
              <p:spPr>
                <a:xfrm rot="2340334">
                  <a:off x="6477439" y="4760572"/>
                  <a:ext cx="113969" cy="103279"/>
                </a:xfrm>
                <a:custGeom>
                  <a:avLst/>
                  <a:gdLst/>
                  <a:ahLst/>
                  <a:cxnLst/>
                  <a:rect l="l" t="t" r="r" b="b"/>
                  <a:pathLst>
                    <a:path w="5592" h="5067" extrusionOk="0">
                      <a:moveTo>
                        <a:pt x="810" y="1"/>
                      </a:moveTo>
                      <a:cubicBezTo>
                        <a:pt x="210" y="1"/>
                        <a:pt x="1" y="473"/>
                        <a:pt x="1" y="473"/>
                      </a:cubicBezTo>
                      <a:lnTo>
                        <a:pt x="5592" y="5067"/>
                      </a:lnTo>
                      <a:lnTo>
                        <a:pt x="4845" y="1490"/>
                      </a:lnTo>
                      <a:cubicBezTo>
                        <a:pt x="4845" y="1490"/>
                        <a:pt x="1625" y="76"/>
                        <a:pt x="929" y="7"/>
                      </a:cubicBezTo>
                      <a:cubicBezTo>
                        <a:pt x="888" y="3"/>
                        <a:pt x="848" y="1"/>
                        <a:pt x="810"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70" name="Google Shape;970;p60"/>
                <p:cNvSpPr/>
                <p:nvPr/>
              </p:nvSpPr>
              <p:spPr>
                <a:xfrm rot="2340334">
                  <a:off x="6545988" y="4925289"/>
                  <a:ext cx="165491" cy="123620"/>
                </a:xfrm>
                <a:custGeom>
                  <a:avLst/>
                  <a:gdLst/>
                  <a:ahLst/>
                  <a:cxnLst/>
                  <a:rect l="l" t="t" r="r" b="b"/>
                  <a:pathLst>
                    <a:path w="8120" h="6065" extrusionOk="0">
                      <a:moveTo>
                        <a:pt x="7386" y="1"/>
                      </a:moveTo>
                      <a:cubicBezTo>
                        <a:pt x="7349" y="1"/>
                        <a:pt x="7311" y="11"/>
                        <a:pt x="7276" y="32"/>
                      </a:cubicBezTo>
                      <a:lnTo>
                        <a:pt x="128" y="4687"/>
                      </a:lnTo>
                      <a:cubicBezTo>
                        <a:pt x="18" y="4759"/>
                        <a:pt x="0" y="4913"/>
                        <a:pt x="97" y="5006"/>
                      </a:cubicBezTo>
                      <a:lnTo>
                        <a:pt x="1104" y="6007"/>
                      </a:lnTo>
                      <a:cubicBezTo>
                        <a:pt x="1143" y="6044"/>
                        <a:pt x="1195" y="6064"/>
                        <a:pt x="1248" y="6064"/>
                      </a:cubicBezTo>
                      <a:cubicBezTo>
                        <a:pt x="1287" y="6064"/>
                        <a:pt x="1326" y="6053"/>
                        <a:pt x="1361" y="6030"/>
                      </a:cubicBezTo>
                      <a:lnTo>
                        <a:pt x="8007" y="1703"/>
                      </a:lnTo>
                      <a:cubicBezTo>
                        <a:pt x="8085" y="1653"/>
                        <a:pt x="8119" y="1550"/>
                        <a:pt x="8085" y="1460"/>
                      </a:cubicBezTo>
                      <a:lnTo>
                        <a:pt x="7578" y="132"/>
                      </a:lnTo>
                      <a:cubicBezTo>
                        <a:pt x="7548" y="49"/>
                        <a:pt x="7469" y="1"/>
                        <a:pt x="7386" y="1"/>
                      </a:cubicBezTo>
                      <a:close/>
                    </a:path>
                  </a:pathLst>
                </a:custGeom>
                <a:solidFill>
                  <a:srgbClr val="F9A60C"/>
                </a:solidFill>
                <a:ln>
                  <a:noFill/>
                </a:ln>
              </p:spPr>
              <p:txBody>
                <a:bodyPr spcFirstLastPara="1" wrap="square" lIns="121900" tIns="121900" rIns="121900" bIns="121900" anchor="ctr" anchorCtr="0">
                  <a:noAutofit/>
                </a:bodyPr>
                <a:lstStyle/>
                <a:p>
                  <a:endParaRPr sz="2400"/>
                </a:p>
              </p:txBody>
            </p:sp>
            <p:sp>
              <p:nvSpPr>
                <p:cNvPr id="971" name="Google Shape;971;p60"/>
                <p:cNvSpPr/>
                <p:nvPr/>
              </p:nvSpPr>
              <p:spPr>
                <a:xfrm rot="2340334">
                  <a:off x="6554918" y="4776828"/>
                  <a:ext cx="29532" cy="68384"/>
                </a:xfrm>
                <a:custGeom>
                  <a:avLst/>
                  <a:gdLst/>
                  <a:ahLst/>
                  <a:cxnLst/>
                  <a:rect l="l" t="t" r="r" b="b"/>
                  <a:pathLst>
                    <a:path w="1449" h="3355" extrusionOk="0">
                      <a:moveTo>
                        <a:pt x="13" y="1"/>
                      </a:moveTo>
                      <a:lnTo>
                        <a:pt x="0" y="8"/>
                      </a:lnTo>
                      <a:cubicBezTo>
                        <a:pt x="411" y="754"/>
                        <a:pt x="706" y="1189"/>
                        <a:pt x="1117" y="1933"/>
                      </a:cubicBezTo>
                      <a:cubicBezTo>
                        <a:pt x="1196" y="2073"/>
                        <a:pt x="1435" y="2570"/>
                        <a:pt x="1435" y="3135"/>
                      </a:cubicBezTo>
                      <a:cubicBezTo>
                        <a:pt x="1435" y="3207"/>
                        <a:pt x="1432" y="3279"/>
                        <a:pt x="1425" y="3351"/>
                      </a:cubicBezTo>
                      <a:lnTo>
                        <a:pt x="1439" y="3355"/>
                      </a:lnTo>
                      <a:cubicBezTo>
                        <a:pt x="1445" y="3279"/>
                        <a:pt x="1449" y="3207"/>
                        <a:pt x="1449" y="3135"/>
                      </a:cubicBezTo>
                      <a:cubicBezTo>
                        <a:pt x="1449" y="2566"/>
                        <a:pt x="1205" y="2070"/>
                        <a:pt x="1126" y="1926"/>
                      </a:cubicBezTo>
                      <a:cubicBezTo>
                        <a:pt x="720" y="1183"/>
                        <a:pt x="421" y="748"/>
                        <a:pt x="13" y="1"/>
                      </a:cubicBezTo>
                      <a:close/>
                    </a:path>
                  </a:pathLst>
                </a:custGeom>
                <a:solidFill>
                  <a:srgbClr val="1C172B"/>
                </a:solidFill>
                <a:ln>
                  <a:noFill/>
                </a:ln>
              </p:spPr>
              <p:txBody>
                <a:bodyPr spcFirstLastPara="1" wrap="square" lIns="121900" tIns="121900" rIns="121900" bIns="121900" anchor="ctr" anchorCtr="0">
                  <a:noAutofit/>
                </a:bodyPr>
                <a:lstStyle/>
                <a:p>
                  <a:endParaRPr sz="2400"/>
                </a:p>
              </p:txBody>
            </p:sp>
          </p:grpSp>
        </p:grpSp>
      </p:grpSp>
      <p:grpSp>
        <p:nvGrpSpPr>
          <p:cNvPr id="102" name="Group 101">
            <a:extLst>
              <a:ext uri="{FF2B5EF4-FFF2-40B4-BE49-F238E27FC236}">
                <a16:creationId xmlns:a16="http://schemas.microsoft.com/office/drawing/2014/main" id="{56D23870-F9D9-4440-A2BD-2C7F56D25414}"/>
              </a:ext>
            </a:extLst>
          </p:cNvPr>
          <p:cNvGrpSpPr/>
          <p:nvPr/>
        </p:nvGrpSpPr>
        <p:grpSpPr>
          <a:xfrm>
            <a:off x="1792865" y="2402386"/>
            <a:ext cx="10409124" cy="1678807"/>
            <a:chOff x="1509211" y="2504048"/>
            <a:chExt cx="9910580" cy="2419628"/>
          </a:xfrm>
        </p:grpSpPr>
        <p:sp>
          <p:nvSpPr>
            <p:cNvPr id="103" name="Rectangle: Rounded Corners 102">
              <a:extLst>
                <a:ext uri="{FF2B5EF4-FFF2-40B4-BE49-F238E27FC236}">
                  <a16:creationId xmlns:a16="http://schemas.microsoft.com/office/drawing/2014/main" id="{84AE32E8-525C-47D3-89E3-A8ABE28FBFCE}"/>
                </a:ext>
              </a:extLst>
            </p:cNvPr>
            <p:cNvSpPr/>
            <p:nvPr/>
          </p:nvSpPr>
          <p:spPr>
            <a:xfrm>
              <a:off x="1520825" y="2504048"/>
              <a:ext cx="9898966" cy="2256993"/>
            </a:xfrm>
            <a:prstGeom prst="roundRect">
              <a:avLst>
                <a:gd name="adj" fmla="val 3355"/>
              </a:avLst>
            </a:prstGeom>
            <a:pattFill prst="dkUpDiag">
              <a:fgClr>
                <a:schemeClr val="accent6"/>
              </a:fgClr>
              <a:bgClr>
                <a:schemeClr val="bg1"/>
              </a:bgClr>
            </a:pattFill>
            <a:ln w="25400">
              <a:solidFill>
                <a:schemeClr val="tx1">
                  <a:lumMod val="85000"/>
                  <a:lumOff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b="1" dirty="0">
                <a:solidFill>
                  <a:schemeClr val="bg1"/>
                </a:solidFill>
                <a:latin typeface="Inter SemiBold"/>
                <a:cs typeface="Segoe UI Light" panose="020B0502040204020203" pitchFamily="34" charset="0"/>
              </a:endParaRPr>
            </a:p>
          </p:txBody>
        </p:sp>
        <p:sp>
          <p:nvSpPr>
            <p:cNvPr id="104" name="Rectangle: Rounded Corners 103">
              <a:extLst>
                <a:ext uri="{FF2B5EF4-FFF2-40B4-BE49-F238E27FC236}">
                  <a16:creationId xmlns:a16="http://schemas.microsoft.com/office/drawing/2014/main" id="{FF34EDED-8A50-41C6-A5B1-96FD868D818C}"/>
                </a:ext>
              </a:extLst>
            </p:cNvPr>
            <p:cNvSpPr/>
            <p:nvPr/>
          </p:nvSpPr>
          <p:spPr>
            <a:xfrm>
              <a:off x="1509211" y="2666683"/>
              <a:ext cx="9898966" cy="2256993"/>
            </a:xfrm>
            <a:prstGeom prst="roundRect">
              <a:avLst>
                <a:gd name="adj" fmla="val 3355"/>
              </a:avLst>
            </a:prstGeom>
            <a:solidFill>
              <a:schemeClr val="bg1"/>
            </a:solidFill>
            <a:ln w="25400">
              <a:solidFill>
                <a:schemeClr val="tx1">
                  <a:lumMod val="85000"/>
                  <a:lumOff val="15000"/>
                </a:schemeClr>
              </a:solidFill>
            </a:ln>
            <a:effectLst>
              <a:outerShdw blurRad="1016000" dist="381000" dir="2100000" sx="90000" sy="9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5" name="TextBox 104">
              <a:extLst>
                <a:ext uri="{FF2B5EF4-FFF2-40B4-BE49-F238E27FC236}">
                  <a16:creationId xmlns:a16="http://schemas.microsoft.com/office/drawing/2014/main" id="{04323913-5968-4FEF-B74C-F877931F92FA}"/>
                </a:ext>
              </a:extLst>
            </p:cNvPr>
            <p:cNvSpPr txBox="1"/>
            <p:nvPr/>
          </p:nvSpPr>
          <p:spPr>
            <a:xfrm>
              <a:off x="1567619" y="2836699"/>
              <a:ext cx="9580097" cy="1552571"/>
            </a:xfrm>
            <a:prstGeom prst="rect">
              <a:avLst/>
            </a:prstGeom>
            <a:noFill/>
          </p:spPr>
          <p:txBody>
            <a:bodyPr wrap="square">
              <a:spAutoFit/>
            </a:bodyPr>
            <a:lstStyle/>
            <a:p>
              <a:pPr algn="just"/>
              <a:r>
                <a:rPr lang="en-US" sz="3200" dirty="0">
                  <a:latin typeface="Arial" panose="020B0604020202020204" pitchFamily="34" charset="0"/>
                  <a:cs typeface="Arial" panose="020B0604020202020204" pitchFamily="34" charset="0"/>
                </a:rPr>
                <a:t>- </a:t>
              </a:r>
              <a:r>
                <a:rPr lang="vi-VN" sz="3200" dirty="0">
                  <a:latin typeface="Arial" panose="020B0604020202020204" pitchFamily="34" charset="0"/>
                  <a:cs typeface="Arial" panose="020B0604020202020204" pitchFamily="34" charset="0"/>
                </a:rPr>
                <a:t>Hạt nhân nguyên tử gồm các hạt proton</a:t>
              </a:r>
              <a:r>
                <a:rPr lang="en-US" sz="3200" dirty="0">
                  <a:latin typeface="Arial" panose="020B0604020202020204" pitchFamily="34" charset="0"/>
                  <a:cs typeface="Arial" panose="020B0604020202020204" pitchFamily="34" charset="0"/>
                </a:rPr>
                <a:t> (p)</a:t>
              </a:r>
              <a:r>
                <a:rPr lang="vi-VN" sz="3200" dirty="0">
                  <a:latin typeface="Arial" panose="020B0604020202020204" pitchFamily="34" charset="0"/>
                  <a:cs typeface="Arial" panose="020B0604020202020204" pitchFamily="34" charset="0"/>
                </a:rPr>
                <a:t> mang điện tích dương và neutron</a:t>
              </a:r>
              <a:r>
                <a:rPr lang="en-US" sz="3200" dirty="0">
                  <a:latin typeface="Arial" panose="020B0604020202020204" pitchFamily="34" charset="0"/>
                  <a:cs typeface="Arial" panose="020B0604020202020204" pitchFamily="34" charset="0"/>
                </a:rPr>
                <a:t> (n)</a:t>
              </a:r>
              <a:r>
                <a:rPr lang="vi-VN" sz="3200" dirty="0">
                  <a:latin typeface="Arial" panose="020B0604020202020204" pitchFamily="34" charset="0"/>
                  <a:cs typeface="Arial" panose="020B0604020202020204" pitchFamily="34" charset="0"/>
                </a:rPr>
                <a:t> không mang điện. </a:t>
              </a:r>
            </a:p>
          </p:txBody>
        </p:sp>
      </p:grpSp>
      <p:pic>
        <p:nvPicPr>
          <p:cNvPr id="108" name="Picture 107">
            <a:extLst>
              <a:ext uri="{FF2B5EF4-FFF2-40B4-BE49-F238E27FC236}">
                <a16:creationId xmlns:a16="http://schemas.microsoft.com/office/drawing/2014/main" id="{BE97C582-9809-4C94-9DC8-1B134149B3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531" y="-64144"/>
            <a:ext cx="1736119" cy="1418286"/>
          </a:xfrm>
          <a:prstGeom prst="rect">
            <a:avLst/>
          </a:prstGeom>
        </p:spPr>
      </p:pic>
      <p:pic>
        <p:nvPicPr>
          <p:cNvPr id="13" name="Picture 12">
            <a:extLst>
              <a:ext uri="{FF2B5EF4-FFF2-40B4-BE49-F238E27FC236}">
                <a16:creationId xmlns:a16="http://schemas.microsoft.com/office/drawing/2014/main" id="{8E1CDFA4-EFB5-4726-853B-C8B1E5CEFE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209018"/>
            <a:ext cx="1786746" cy="1786746"/>
          </a:xfrm>
          <a:prstGeom prst="rect">
            <a:avLst/>
          </a:prstGeom>
        </p:spPr>
      </p:pic>
      <p:grpSp>
        <p:nvGrpSpPr>
          <p:cNvPr id="3" name="Group 2">
            <a:extLst>
              <a:ext uri="{FF2B5EF4-FFF2-40B4-BE49-F238E27FC236}">
                <a16:creationId xmlns:a16="http://schemas.microsoft.com/office/drawing/2014/main" id="{ACB5C70D-97B8-8EB0-097E-C96A9EF90771}"/>
              </a:ext>
            </a:extLst>
          </p:cNvPr>
          <p:cNvGrpSpPr/>
          <p:nvPr/>
        </p:nvGrpSpPr>
        <p:grpSpPr>
          <a:xfrm>
            <a:off x="1782853" y="4223745"/>
            <a:ext cx="10416942" cy="1854977"/>
            <a:chOff x="1509211" y="2504048"/>
            <a:chExt cx="9910580" cy="2757673"/>
          </a:xfrm>
        </p:grpSpPr>
        <p:sp>
          <p:nvSpPr>
            <p:cNvPr id="4" name="Rectangle: Rounded Corners 3">
              <a:extLst>
                <a:ext uri="{FF2B5EF4-FFF2-40B4-BE49-F238E27FC236}">
                  <a16:creationId xmlns:a16="http://schemas.microsoft.com/office/drawing/2014/main" id="{854B3B08-1883-59F1-19AE-E3BB0A5A0856}"/>
                </a:ext>
              </a:extLst>
            </p:cNvPr>
            <p:cNvSpPr/>
            <p:nvPr/>
          </p:nvSpPr>
          <p:spPr>
            <a:xfrm>
              <a:off x="1520825" y="2504048"/>
              <a:ext cx="9898966" cy="2256992"/>
            </a:xfrm>
            <a:prstGeom prst="roundRect">
              <a:avLst>
                <a:gd name="adj" fmla="val 3355"/>
              </a:avLst>
            </a:prstGeom>
            <a:pattFill prst="dkUpDiag">
              <a:fgClr>
                <a:schemeClr val="accent6"/>
              </a:fgClr>
              <a:bgClr>
                <a:schemeClr val="bg1"/>
              </a:bgClr>
            </a:pattFill>
            <a:ln w="25400">
              <a:solidFill>
                <a:schemeClr val="tx1">
                  <a:lumMod val="85000"/>
                  <a:lumOff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b="1" dirty="0">
                <a:solidFill>
                  <a:schemeClr val="bg1"/>
                </a:solidFill>
                <a:latin typeface="Inter SemiBold"/>
                <a:cs typeface="Segoe UI Light" panose="020B0502040204020203" pitchFamily="34" charset="0"/>
              </a:endParaRPr>
            </a:p>
          </p:txBody>
        </p:sp>
        <p:sp>
          <p:nvSpPr>
            <p:cNvPr id="5" name="Rectangle: Rounded Corners 4">
              <a:extLst>
                <a:ext uri="{FF2B5EF4-FFF2-40B4-BE49-F238E27FC236}">
                  <a16:creationId xmlns:a16="http://schemas.microsoft.com/office/drawing/2014/main" id="{AA7CB15D-1AFA-7FA1-CE10-2FA60825210D}"/>
                </a:ext>
              </a:extLst>
            </p:cNvPr>
            <p:cNvSpPr/>
            <p:nvPr/>
          </p:nvSpPr>
          <p:spPr>
            <a:xfrm>
              <a:off x="1509211" y="2666683"/>
              <a:ext cx="9898966" cy="2256993"/>
            </a:xfrm>
            <a:prstGeom prst="roundRect">
              <a:avLst>
                <a:gd name="adj" fmla="val 3355"/>
              </a:avLst>
            </a:prstGeom>
            <a:solidFill>
              <a:schemeClr val="bg1"/>
            </a:solidFill>
            <a:ln w="25400">
              <a:solidFill>
                <a:schemeClr val="tx1">
                  <a:lumMod val="85000"/>
                  <a:lumOff val="15000"/>
                </a:schemeClr>
              </a:solidFill>
            </a:ln>
            <a:effectLst>
              <a:outerShdw blurRad="1016000" dist="381000" dir="2100000" sx="90000" sy="9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TextBox 5">
              <a:extLst>
                <a:ext uri="{FF2B5EF4-FFF2-40B4-BE49-F238E27FC236}">
                  <a16:creationId xmlns:a16="http://schemas.microsoft.com/office/drawing/2014/main" id="{EE0D858D-4E5B-7448-6DF7-A9BD48F47E76}"/>
                </a:ext>
              </a:extLst>
            </p:cNvPr>
            <p:cNvSpPr txBox="1"/>
            <p:nvPr/>
          </p:nvSpPr>
          <p:spPr>
            <a:xfrm>
              <a:off x="1567619" y="2836699"/>
              <a:ext cx="9580097" cy="2425022"/>
            </a:xfrm>
            <a:prstGeom prst="rect">
              <a:avLst/>
            </a:prstGeom>
            <a:noFill/>
          </p:spPr>
          <p:txBody>
            <a:bodyPr wrap="square">
              <a:spAutoFit/>
            </a:bodyPr>
            <a:lstStyle/>
            <a:p>
              <a:pPr algn="just"/>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Số</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điện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tích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hạt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nhân</a:t>
              </a:r>
              <a:r>
                <a:rPr lang="en-US" sz="3200" dirty="0">
                  <a:latin typeface="Arial" panose="020B0604020202020204" pitchFamily="34" charset="0"/>
                  <a:cs typeface="Arial" panose="020B0604020202020204" pitchFamily="34" charset="0"/>
                </a:rPr>
                <a:t> (Z) = </a:t>
              </a:r>
              <a:r>
                <a:rPr lang="en-US" sz="3200" dirty="0" err="1">
                  <a:latin typeface="Arial" panose="020B0604020202020204" pitchFamily="34" charset="0"/>
                  <a:cs typeface="Arial" panose="020B0604020202020204" pitchFamily="34" charset="0"/>
                </a:rPr>
                <a:t>tổng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số</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hạt</a:t>
              </a:r>
              <a:r>
                <a:rPr lang="en-US" sz="3200" dirty="0">
                  <a:latin typeface="Arial" panose="020B0604020202020204" pitchFamily="34" charset="0"/>
                  <a:cs typeface="Arial" panose="020B0604020202020204" pitchFamily="34" charset="0"/>
                </a:rPr>
                <a:t> proton </a:t>
              </a:r>
              <a:r>
                <a:rPr lang="en-US" sz="3200" dirty="0" err="1">
                  <a:latin typeface="Arial" panose="020B0604020202020204" pitchFamily="34" charset="0"/>
                  <a:cs typeface="Arial" panose="020B0604020202020204" pitchFamily="34" charset="0"/>
                </a:rPr>
                <a:t>có</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trong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hạt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nhân</a:t>
              </a:r>
              <a:endParaRPr lang="en-US" sz="3200" dirty="0">
                <a:latin typeface="Arial" panose="020B0604020202020204" pitchFamily="34" charset="0"/>
                <a:cs typeface="Arial" panose="020B0604020202020204" pitchFamily="34" charset="0"/>
              </a:endParaRPr>
            </a:p>
            <a:p>
              <a:pPr marL="571500" indent="-571500" algn="just">
                <a:buFontTx/>
                <a:buChar char="-"/>
              </a:pPr>
              <a:endParaRPr lang="vi-VN" sz="3600" dirty="0">
                <a:latin typeface="Arial" panose="020B0604020202020204" pitchFamily="34" charset="0"/>
                <a:cs typeface="Arial" panose="020B0604020202020204" pitchFamily="34" charset="0"/>
              </a:endParaRPr>
            </a:p>
          </p:txBody>
        </p:sp>
      </p:grpSp>
      <p:grpSp>
        <p:nvGrpSpPr>
          <p:cNvPr id="7" name="Group 6">
            <a:extLst>
              <a:ext uri="{FF2B5EF4-FFF2-40B4-BE49-F238E27FC236}">
                <a16:creationId xmlns:a16="http://schemas.microsoft.com/office/drawing/2014/main" id="{735A2A8A-6DFF-9374-457E-D6BFD9495875}"/>
              </a:ext>
            </a:extLst>
          </p:cNvPr>
          <p:cNvGrpSpPr/>
          <p:nvPr/>
        </p:nvGrpSpPr>
        <p:grpSpPr>
          <a:xfrm>
            <a:off x="1694976" y="71016"/>
            <a:ext cx="10504819" cy="1780470"/>
            <a:chOff x="1507633" y="2566229"/>
            <a:chExt cx="9912945" cy="2461004"/>
          </a:xfrm>
        </p:grpSpPr>
        <p:sp>
          <p:nvSpPr>
            <p:cNvPr id="8" name="Rectangle: Rounded Corners 7">
              <a:extLst>
                <a:ext uri="{FF2B5EF4-FFF2-40B4-BE49-F238E27FC236}">
                  <a16:creationId xmlns:a16="http://schemas.microsoft.com/office/drawing/2014/main" id="{9544A946-61D4-B2C4-3E85-E92EBB764820}"/>
                </a:ext>
              </a:extLst>
            </p:cNvPr>
            <p:cNvSpPr/>
            <p:nvPr/>
          </p:nvSpPr>
          <p:spPr>
            <a:xfrm>
              <a:off x="1521612" y="2566229"/>
              <a:ext cx="9898966" cy="2256993"/>
            </a:xfrm>
            <a:prstGeom prst="roundRect">
              <a:avLst>
                <a:gd name="adj" fmla="val 3355"/>
              </a:avLst>
            </a:prstGeom>
            <a:pattFill prst="dkUpDiag">
              <a:fgClr>
                <a:schemeClr val="accent6"/>
              </a:fgClr>
              <a:bgClr>
                <a:schemeClr val="bg1"/>
              </a:bgClr>
            </a:pattFill>
            <a:ln w="25400">
              <a:solidFill>
                <a:schemeClr val="tx1">
                  <a:lumMod val="85000"/>
                  <a:lumOff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b="1" dirty="0">
                <a:solidFill>
                  <a:schemeClr val="bg1"/>
                </a:solidFill>
                <a:latin typeface="Inter SemiBold"/>
                <a:cs typeface="Segoe UI Light" panose="020B0502040204020203" pitchFamily="34" charset="0"/>
              </a:endParaRPr>
            </a:p>
          </p:txBody>
        </p:sp>
        <p:sp>
          <p:nvSpPr>
            <p:cNvPr id="9" name="Rectangle: Rounded Corners 8">
              <a:extLst>
                <a:ext uri="{FF2B5EF4-FFF2-40B4-BE49-F238E27FC236}">
                  <a16:creationId xmlns:a16="http://schemas.microsoft.com/office/drawing/2014/main" id="{17BAE3D1-F366-467E-05FF-D181F69341C8}"/>
                </a:ext>
              </a:extLst>
            </p:cNvPr>
            <p:cNvSpPr/>
            <p:nvPr/>
          </p:nvSpPr>
          <p:spPr>
            <a:xfrm>
              <a:off x="1507633" y="2770241"/>
              <a:ext cx="9898966" cy="2256992"/>
            </a:xfrm>
            <a:prstGeom prst="roundRect">
              <a:avLst>
                <a:gd name="adj" fmla="val 3355"/>
              </a:avLst>
            </a:prstGeom>
            <a:solidFill>
              <a:schemeClr val="bg1"/>
            </a:solidFill>
            <a:ln w="25400">
              <a:solidFill>
                <a:schemeClr val="tx1">
                  <a:lumMod val="85000"/>
                  <a:lumOff val="15000"/>
                </a:schemeClr>
              </a:solidFill>
            </a:ln>
            <a:effectLst>
              <a:outerShdw blurRad="1016000" dist="381000" dir="2100000" sx="90000" sy="9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 name="TextBox 9">
              <a:extLst>
                <a:ext uri="{FF2B5EF4-FFF2-40B4-BE49-F238E27FC236}">
                  <a16:creationId xmlns:a16="http://schemas.microsoft.com/office/drawing/2014/main" id="{24F220CD-C5D5-E674-C86B-D3C624C08A02}"/>
                </a:ext>
              </a:extLst>
            </p:cNvPr>
            <p:cNvSpPr txBox="1"/>
            <p:nvPr/>
          </p:nvSpPr>
          <p:spPr>
            <a:xfrm>
              <a:off x="1567619" y="2836701"/>
              <a:ext cx="9580097" cy="1574036"/>
            </a:xfrm>
            <a:prstGeom prst="rect">
              <a:avLst/>
            </a:prstGeom>
            <a:noFill/>
          </p:spPr>
          <p:txBody>
            <a:bodyPr wrap="square">
              <a:spAutoFit/>
            </a:bodyPr>
            <a:lstStyle/>
            <a:p>
              <a:pPr algn="just"/>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Hạt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nhân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nằm</a:t>
              </a:r>
              <a:r>
                <a:rPr lang="en-US" sz="3200" dirty="0">
                  <a:latin typeface="Arial" panose="020B0604020202020204" pitchFamily="34" charset="0"/>
                  <a:cs typeface="Arial" panose="020B0604020202020204" pitchFamily="34" charset="0"/>
                </a:rPr>
                <a:t> ở </a:t>
              </a:r>
              <a:r>
                <a:rPr lang="en-US" sz="3200" dirty="0" err="1">
                  <a:latin typeface="Arial" panose="020B0604020202020204" pitchFamily="34" charset="0"/>
                  <a:cs typeface="Arial" panose="020B0604020202020204" pitchFamily="34" charset="0"/>
                </a:rPr>
                <a:t>chính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giữa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nguyên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tử</a:t>
              </a:r>
              <a:r>
                <a:rPr lang="en-US" sz="3200" dirty="0">
                  <a:latin typeface="Arial" panose="020B0604020202020204" pitchFamily="34" charset="0"/>
                  <a:cs typeface="Arial" panose="020B0604020202020204" pitchFamily="34" charset="0"/>
                </a:rPr>
                <a:t>  </a:t>
              </a:r>
            </a:p>
            <a:p>
              <a:pPr algn="just"/>
              <a:endParaRPr lang="vi-VN" sz="36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487298993"/>
      </p:ext>
    </p:extLst>
  </p:cSld>
  <p:clrMapOvr>
    <a:masterClrMapping/>
  </p:clrMapOvr>
  <mc:AlternateContent xmlns:mc="http://schemas.openxmlformats.org/markup-compatibility/2006" xmlns:p14="http://schemas.microsoft.com/office/powerpoint/2010/main">
    <mc:Choice Requires="p14">
      <p:transition spd="slow" p14:dur="125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circle(in)">
                                      <p:cBhvr>
                                        <p:cTn id="7" dur="2000"/>
                                        <p:tgtEl>
                                          <p:spTgt spid="10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F7837D-9F39-387F-3EFD-349826CB0205}"/>
              </a:ext>
            </a:extLst>
          </p:cNvPr>
          <p:cNvPicPr>
            <a:picLocks noChangeAspect="1"/>
          </p:cNvPicPr>
          <p:nvPr/>
        </p:nvPicPr>
        <p:blipFill>
          <a:blip r:embed="rId2"/>
          <a:stretch>
            <a:fillRect/>
          </a:stretch>
        </p:blipFill>
        <p:spPr>
          <a:xfrm>
            <a:off x="1022318" y="1430623"/>
            <a:ext cx="2405080" cy="2343167"/>
          </a:xfrm>
          <a:prstGeom prst="rect">
            <a:avLst/>
          </a:prstGeom>
        </p:spPr>
      </p:pic>
      <p:pic>
        <p:nvPicPr>
          <p:cNvPr id="5" name="Picture 4">
            <a:extLst>
              <a:ext uri="{FF2B5EF4-FFF2-40B4-BE49-F238E27FC236}">
                <a16:creationId xmlns:a16="http://schemas.microsoft.com/office/drawing/2014/main" id="{91B0F515-E9E3-B0C6-4631-28D63C585211}"/>
              </a:ext>
            </a:extLst>
          </p:cNvPr>
          <p:cNvPicPr>
            <a:picLocks noChangeAspect="1"/>
          </p:cNvPicPr>
          <p:nvPr/>
        </p:nvPicPr>
        <p:blipFill>
          <a:blip r:embed="rId3"/>
          <a:stretch>
            <a:fillRect/>
          </a:stretch>
        </p:blipFill>
        <p:spPr>
          <a:xfrm>
            <a:off x="4236568" y="257542"/>
            <a:ext cx="7508270" cy="2080476"/>
          </a:xfrm>
          <a:prstGeom prst="rect">
            <a:avLst/>
          </a:prstGeom>
        </p:spPr>
      </p:pic>
      <p:pic>
        <p:nvPicPr>
          <p:cNvPr id="6" name="Picture 5">
            <a:extLst>
              <a:ext uri="{FF2B5EF4-FFF2-40B4-BE49-F238E27FC236}">
                <a16:creationId xmlns:a16="http://schemas.microsoft.com/office/drawing/2014/main" id="{8176BCE1-78C2-0FF5-BA62-0A4E65F10577}"/>
              </a:ext>
            </a:extLst>
          </p:cNvPr>
          <p:cNvPicPr>
            <a:picLocks noChangeAspect="1"/>
          </p:cNvPicPr>
          <p:nvPr/>
        </p:nvPicPr>
        <p:blipFill>
          <a:blip r:embed="rId4"/>
          <a:stretch>
            <a:fillRect/>
          </a:stretch>
        </p:blipFill>
        <p:spPr>
          <a:xfrm>
            <a:off x="4526744" y="2865351"/>
            <a:ext cx="6780057" cy="2429407"/>
          </a:xfrm>
          <a:prstGeom prst="rect">
            <a:avLst/>
          </a:prstGeom>
        </p:spPr>
      </p:pic>
    </p:spTree>
    <p:extLst>
      <p:ext uri="{BB962C8B-B14F-4D97-AF65-F5344CB8AC3E}">
        <p14:creationId xmlns:p14="http://schemas.microsoft.com/office/powerpoint/2010/main" val="1835798400"/>
      </p:ext>
    </p:extLst>
  </p:cSld>
  <p:clrMapOvr>
    <a:masterClrMapping/>
  </p:clrMapOvr>
  <mc:AlternateContent xmlns:mc="http://schemas.openxmlformats.org/markup-compatibility/2006" xmlns:p14="http://schemas.microsoft.com/office/powerpoint/2010/main">
    <mc:Choice Requires="p14">
      <p:transition spd="slow" p14:dur="125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3F5FF"/>
        </a:solidFill>
        <a:effectLst/>
      </p:bgPr>
    </p:bg>
    <p:spTree>
      <p:nvGrpSpPr>
        <p:cNvPr id="1" name=""/>
        <p:cNvGrpSpPr/>
        <p:nvPr/>
      </p:nvGrpSpPr>
      <p:grpSpPr>
        <a:xfrm>
          <a:off x="0" y="0"/>
          <a:ext cx="0" cy="0"/>
          <a:chOff x="0" y="0"/>
          <a:chExt cx="0" cy="0"/>
        </a:xfrm>
      </p:grpSpPr>
      <p:sp>
        <p:nvSpPr>
          <p:cNvPr id="13" name="矩形 4">
            <a:extLst>
              <a:ext uri="{FF2B5EF4-FFF2-40B4-BE49-F238E27FC236}">
                <a16:creationId xmlns:a16="http://schemas.microsoft.com/office/drawing/2014/main" id="{8BFB016E-A354-4B5A-ABDA-FCB20F51292D}"/>
              </a:ext>
            </a:extLst>
          </p:cNvPr>
          <p:cNvSpPr/>
          <p:nvPr/>
        </p:nvSpPr>
        <p:spPr>
          <a:xfrm>
            <a:off x="168812" y="101595"/>
            <a:ext cx="11887200" cy="6654809"/>
          </a:xfrm>
          <a:prstGeom prst="rect">
            <a:avLst/>
          </a:prstGeom>
          <a:solidFill>
            <a:schemeClr val="bg1"/>
          </a:solidFill>
          <a:ln w="76200">
            <a:solidFill>
              <a:srgbClr val="FBB3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 name="Group 3">
            <a:extLst>
              <a:ext uri="{FF2B5EF4-FFF2-40B4-BE49-F238E27FC236}">
                <a16:creationId xmlns:a16="http://schemas.microsoft.com/office/drawing/2014/main" id="{83D78E23-EDC1-4705-A1AC-A59AA68B0233}"/>
              </a:ext>
            </a:extLst>
          </p:cNvPr>
          <p:cNvGrpSpPr/>
          <p:nvPr/>
        </p:nvGrpSpPr>
        <p:grpSpPr>
          <a:xfrm>
            <a:off x="3950633" y="-43067"/>
            <a:ext cx="4290731" cy="2034232"/>
            <a:chOff x="3022054" y="538118"/>
            <a:chExt cx="3371445" cy="2407406"/>
          </a:xfrm>
        </p:grpSpPr>
        <p:pic>
          <p:nvPicPr>
            <p:cNvPr id="5" name="Picture 2" descr="Free Vector | Cute kid student character with text box hand drawn cartoon  art illustration">
              <a:extLst>
                <a:ext uri="{FF2B5EF4-FFF2-40B4-BE49-F238E27FC236}">
                  <a16:creationId xmlns:a16="http://schemas.microsoft.com/office/drawing/2014/main" id="{F33910BF-A7E0-48FE-868F-F8F94B25634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620" b="89933" l="8147" r="92652">
                          <a14:foregroundMark x1="12939" y1="53468" x2="8147" y2="58613"/>
                          <a14:foregroundMark x1="91853" y1="57271" x2="92652" y2="62640"/>
                          <a14:foregroundMark x1="20767" y1="24832" x2="15495" y2="36465"/>
                          <a14:foregroundMark x1="15495" y1="36465" x2="13259" y2="47875"/>
                        </a14:backgroundRemoval>
                      </a14:imgEffect>
                    </a14:imgLayer>
                  </a14:imgProps>
                </a:ext>
                <a:ext uri="{28A0092B-C50C-407E-A947-70E740481C1C}">
                  <a14:useLocalDpi xmlns:a14="http://schemas.microsoft.com/office/drawing/2010/main" val="0"/>
                </a:ext>
              </a:extLst>
            </a:blip>
            <a:srcRect/>
            <a:stretch>
              <a:fillRect/>
            </a:stretch>
          </p:blipFill>
          <p:spPr bwMode="auto">
            <a:xfrm>
              <a:off x="3022054" y="538118"/>
              <a:ext cx="3371445" cy="240740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78B6B21-C5BD-44C3-B732-A949051A8E36}"/>
                </a:ext>
              </a:extLst>
            </p:cNvPr>
            <p:cNvSpPr txBox="1"/>
            <p:nvPr/>
          </p:nvSpPr>
          <p:spPr>
            <a:xfrm>
              <a:off x="3692492" y="1344703"/>
              <a:ext cx="2030568" cy="1420526"/>
            </a:xfrm>
            <a:prstGeom prst="rect">
              <a:avLst/>
            </a:prstGeom>
            <a:noFill/>
          </p:spPr>
          <p:txBody>
            <a:bodyPr wrap="square" rtlCol="0">
              <a:spAutoFit/>
            </a:bodyPr>
            <a:lstStyle/>
            <a:p>
              <a:pPr algn="ctr"/>
              <a:r>
                <a:rPr lang="en-US" sz="3600" dirty="0" err="1">
                  <a:ln w="12700">
                    <a:solidFill>
                      <a:schemeClr val="accent4">
                        <a:lumMod val="25000"/>
                      </a:schemeClr>
                    </a:solidFill>
                  </a:ln>
                  <a:solidFill>
                    <a:schemeClr val="accent4">
                      <a:lumMod val="75000"/>
                    </a:schemeClr>
                  </a:solidFill>
                  <a:latin typeface="Arial" panose="020B0604020202020204" pitchFamily="34" charset="0"/>
                  <a:cs typeface="Arial" panose="020B0604020202020204" pitchFamily="34" charset="0"/>
                </a:rPr>
                <a:t>Hoạt</a:t>
              </a:r>
              <a:r>
                <a:rPr lang="en-US" sz="3600" dirty="0">
                  <a:ln w="12700">
                    <a:solidFill>
                      <a:schemeClr val="accent4">
                        <a:lumMod val="25000"/>
                      </a:schemeClr>
                    </a:solidFill>
                  </a:ln>
                  <a:solidFill>
                    <a:schemeClr val="accent4">
                      <a:lumMod val="75000"/>
                    </a:schemeClr>
                  </a:solidFill>
                  <a:latin typeface="Arial" panose="020B0604020202020204" pitchFamily="34" charset="0"/>
                  <a:cs typeface="Arial" panose="020B0604020202020204" pitchFamily="34" charset="0"/>
                </a:rPr>
                <a:t> </a:t>
              </a:r>
              <a:r>
                <a:rPr lang="en-US" sz="3600" dirty="0" err="1">
                  <a:ln w="12700">
                    <a:solidFill>
                      <a:schemeClr val="accent4">
                        <a:lumMod val="25000"/>
                      </a:schemeClr>
                    </a:solidFill>
                  </a:ln>
                  <a:solidFill>
                    <a:schemeClr val="accent4">
                      <a:lumMod val="75000"/>
                    </a:schemeClr>
                  </a:solidFill>
                  <a:latin typeface="Arial" panose="020B0604020202020204" pitchFamily="34" charset="0"/>
                  <a:cs typeface="Arial" panose="020B0604020202020204" pitchFamily="34" charset="0"/>
                </a:rPr>
                <a:t>động</a:t>
              </a:r>
              <a:endParaRPr lang="en-US" sz="3600" dirty="0">
                <a:ln w="12700">
                  <a:solidFill>
                    <a:schemeClr val="accent4">
                      <a:lumMod val="25000"/>
                    </a:schemeClr>
                  </a:solidFill>
                </a:ln>
                <a:solidFill>
                  <a:schemeClr val="accent4">
                    <a:lumMod val="75000"/>
                  </a:schemeClr>
                </a:solidFill>
                <a:latin typeface="Arial" panose="020B0604020202020204" pitchFamily="34" charset="0"/>
                <a:cs typeface="Arial" panose="020B0604020202020204" pitchFamily="34" charset="0"/>
              </a:endParaRPr>
            </a:p>
          </p:txBody>
        </p:sp>
      </p:grpSp>
      <p:sp>
        <p:nvSpPr>
          <p:cNvPr id="8" name="TextBox 7">
            <a:extLst>
              <a:ext uri="{FF2B5EF4-FFF2-40B4-BE49-F238E27FC236}">
                <a16:creationId xmlns:a16="http://schemas.microsoft.com/office/drawing/2014/main" id="{EDCCE601-7321-40AB-A47F-FD9C55CFE65F}"/>
              </a:ext>
            </a:extLst>
          </p:cNvPr>
          <p:cNvSpPr txBox="1"/>
          <p:nvPr/>
        </p:nvSpPr>
        <p:spPr>
          <a:xfrm>
            <a:off x="2194560" y="1779810"/>
            <a:ext cx="8120574" cy="584775"/>
          </a:xfrm>
          <a:prstGeom prst="rect">
            <a:avLst/>
          </a:prstGeom>
          <a:noFill/>
        </p:spPr>
        <p:txBody>
          <a:bodyPr wrap="square">
            <a:spAutoFit/>
          </a:bodyPr>
          <a:lstStyle/>
          <a:p>
            <a:pPr algn="ctr"/>
            <a:r>
              <a:rPr lang="vi-VN" sz="3200" b="1" dirty="0">
                <a:solidFill>
                  <a:srgbClr val="FF0000"/>
                </a:solidFill>
                <a:latin typeface="Arial" panose="020B0604020202020204" pitchFamily="34" charset="0"/>
                <a:cs typeface="Arial" panose="020B0604020202020204" pitchFamily="34" charset="0"/>
              </a:rPr>
              <a:t>Tìm hiểu cấu tạo một số nguyên tử</a:t>
            </a:r>
            <a:endParaRPr lang="vi-VN" sz="3200" dirty="0">
              <a:solidFill>
                <a:srgbClr val="FF0000"/>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7DC1A149-77E8-4855-A43F-0ED59701257D}"/>
              </a:ext>
            </a:extLst>
          </p:cNvPr>
          <p:cNvSpPr txBox="1"/>
          <p:nvPr/>
        </p:nvSpPr>
        <p:spPr>
          <a:xfrm>
            <a:off x="678178" y="2257222"/>
            <a:ext cx="11138684" cy="830997"/>
          </a:xfrm>
          <a:prstGeom prst="rect">
            <a:avLst/>
          </a:prstGeom>
          <a:noFill/>
        </p:spPr>
        <p:txBody>
          <a:bodyPr wrap="square">
            <a:spAutoFit/>
          </a:bodyPr>
          <a:lstStyle/>
          <a:p>
            <a:r>
              <a:rPr lang="vi-VN" sz="2400" b="1" dirty="0">
                <a:solidFill>
                  <a:srgbClr val="C00000"/>
                </a:solidFill>
                <a:latin typeface="Arial" panose="020B0604020202020204" pitchFamily="34" charset="0"/>
                <a:cs typeface="Arial" panose="020B0604020202020204" pitchFamily="34" charset="0"/>
              </a:rPr>
              <a:t>- </a:t>
            </a:r>
            <a:r>
              <a:rPr lang="vi-VN" sz="2400" b="1" i="0" dirty="0">
                <a:solidFill>
                  <a:srgbClr val="C00000"/>
                </a:solidFill>
                <a:effectLst/>
                <a:latin typeface="Arial" panose="020B0604020202020204" pitchFamily="34" charset="0"/>
                <a:cs typeface="Arial" panose="020B0604020202020204" pitchFamily="34" charset="0"/>
              </a:rPr>
              <a:t>Chuẩn bị: </a:t>
            </a:r>
            <a:r>
              <a:rPr lang="vi-VN" sz="2400" dirty="0">
                <a:solidFill>
                  <a:srgbClr val="333333"/>
                </a:solidFill>
                <a:latin typeface="Arial" panose="020B0604020202020204" pitchFamily="34" charset="0"/>
                <a:cs typeface="Arial" panose="020B0604020202020204" pitchFamily="34" charset="0"/>
              </a:rPr>
              <a:t>Mô hình nguyên tử của các nguyên tử carbon, nitrogen, oxygen theo Hình 2.5.</a:t>
            </a:r>
            <a:endParaRPr lang="vi-VN" sz="24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B50FA86F-2967-4C65-B6EB-A86512BBE9B6}"/>
              </a:ext>
            </a:extLst>
          </p:cNvPr>
          <p:cNvSpPr txBox="1"/>
          <p:nvPr/>
        </p:nvSpPr>
        <p:spPr>
          <a:xfrm>
            <a:off x="678178" y="5925408"/>
            <a:ext cx="11138684" cy="830997"/>
          </a:xfrm>
          <a:prstGeom prst="rect">
            <a:avLst/>
          </a:prstGeom>
          <a:noFill/>
        </p:spPr>
        <p:txBody>
          <a:bodyPr wrap="square">
            <a:spAutoFit/>
          </a:bodyPr>
          <a:lstStyle/>
          <a:p>
            <a:r>
              <a:rPr lang="vi-VN" sz="2400" i="1" dirty="0">
                <a:solidFill>
                  <a:srgbClr val="333333"/>
                </a:solidFill>
                <a:latin typeface="Arial" panose="020B0604020202020204" pitchFamily="34" charset="0"/>
                <a:cs typeface="Arial" panose="020B0604020202020204" pitchFamily="34" charset="0"/>
              </a:rPr>
              <a:t>Quan sát các mô hình nguyên tử đã chuẩn bị, thảo luận nhóm, hoàn thành bảng theo mẫu sau và trả lời câu hỏi:</a:t>
            </a:r>
            <a:endParaRPr lang="vi-VN" sz="2400" i="1"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37F9D5D0-C196-4E88-87D9-AF86E21120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81309" y="2829783"/>
            <a:ext cx="6429375" cy="3095625"/>
          </a:xfrm>
          <a:prstGeom prst="rect">
            <a:avLst/>
          </a:prstGeom>
        </p:spPr>
      </p:pic>
    </p:spTree>
    <p:extLst>
      <p:ext uri="{BB962C8B-B14F-4D97-AF65-F5344CB8AC3E}">
        <p14:creationId xmlns:p14="http://schemas.microsoft.com/office/powerpoint/2010/main" val="946998793"/>
      </p:ext>
    </p:extLst>
  </p:cSld>
  <p:clrMapOvr>
    <a:masterClrMapping/>
  </p:clrMapOvr>
  <mc:AlternateContent xmlns:mc="http://schemas.openxmlformats.org/markup-compatibility/2006" xmlns:p14="http://schemas.microsoft.com/office/powerpoint/2010/main">
    <mc:Choice Requires="p14">
      <p:transition spd="slow" p14:dur="125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circle(in)">
                                      <p:cBhvr>
                                        <p:cTn id="2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3F5FF"/>
        </a:solidFill>
        <a:effectLst/>
      </p:bgPr>
    </p:bg>
    <p:spTree>
      <p:nvGrpSpPr>
        <p:cNvPr id="1" name=""/>
        <p:cNvGrpSpPr/>
        <p:nvPr/>
      </p:nvGrpSpPr>
      <p:grpSpPr>
        <a:xfrm>
          <a:off x="0" y="0"/>
          <a:ext cx="0" cy="0"/>
          <a:chOff x="0" y="0"/>
          <a:chExt cx="0" cy="0"/>
        </a:xfrm>
      </p:grpSpPr>
      <p:sp>
        <p:nvSpPr>
          <p:cNvPr id="14" name="矩形 4">
            <a:extLst>
              <a:ext uri="{FF2B5EF4-FFF2-40B4-BE49-F238E27FC236}">
                <a16:creationId xmlns:a16="http://schemas.microsoft.com/office/drawing/2014/main" id="{D3637005-6F6A-411E-AA48-DBB7D7C416FA}"/>
              </a:ext>
            </a:extLst>
          </p:cNvPr>
          <p:cNvSpPr/>
          <p:nvPr/>
        </p:nvSpPr>
        <p:spPr>
          <a:xfrm>
            <a:off x="493853" y="431156"/>
            <a:ext cx="11204294" cy="5995687"/>
          </a:xfrm>
          <a:prstGeom prst="rect">
            <a:avLst/>
          </a:prstGeom>
          <a:solidFill>
            <a:schemeClr val="bg1"/>
          </a:solidFill>
          <a:ln w="76200">
            <a:solidFill>
              <a:srgbClr val="FBB3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aphicFrame>
        <p:nvGraphicFramePr>
          <p:cNvPr id="2" name="Table 2">
            <a:extLst>
              <a:ext uri="{FF2B5EF4-FFF2-40B4-BE49-F238E27FC236}">
                <a16:creationId xmlns:a16="http://schemas.microsoft.com/office/drawing/2014/main" id="{AA210CE5-B1C3-4D6E-B3DB-C9BEA64CAFEA}"/>
              </a:ext>
            </a:extLst>
          </p:cNvPr>
          <p:cNvGraphicFramePr>
            <a:graphicFrameLocks noGrp="1"/>
          </p:cNvGraphicFramePr>
          <p:nvPr>
            <p:extLst>
              <p:ext uri="{D42A27DB-BD31-4B8C-83A1-F6EECF244321}">
                <p14:modId xmlns:p14="http://schemas.microsoft.com/office/powerpoint/2010/main" val="2175503640"/>
              </p:ext>
            </p:extLst>
          </p:nvPr>
        </p:nvGraphicFramePr>
        <p:xfrm>
          <a:off x="961292" y="1218340"/>
          <a:ext cx="10269415" cy="2211832"/>
        </p:xfrm>
        <a:graphic>
          <a:graphicData uri="http://schemas.openxmlformats.org/drawingml/2006/table">
            <a:tbl>
              <a:tblPr firstRow="1" bandRow="1">
                <a:tableStyleId>{93296810-A885-4BE3-A3E7-6D5BEEA58F35}</a:tableStyleId>
              </a:tblPr>
              <a:tblGrid>
                <a:gridCol w="2053883">
                  <a:extLst>
                    <a:ext uri="{9D8B030D-6E8A-4147-A177-3AD203B41FA5}">
                      <a16:colId xmlns:a16="http://schemas.microsoft.com/office/drawing/2014/main" val="744758938"/>
                    </a:ext>
                  </a:extLst>
                </a:gridCol>
                <a:gridCol w="2053883">
                  <a:extLst>
                    <a:ext uri="{9D8B030D-6E8A-4147-A177-3AD203B41FA5}">
                      <a16:colId xmlns:a16="http://schemas.microsoft.com/office/drawing/2014/main" val="2022691888"/>
                    </a:ext>
                  </a:extLst>
                </a:gridCol>
                <a:gridCol w="2053883">
                  <a:extLst>
                    <a:ext uri="{9D8B030D-6E8A-4147-A177-3AD203B41FA5}">
                      <a16:colId xmlns:a16="http://schemas.microsoft.com/office/drawing/2014/main" val="3271419484"/>
                    </a:ext>
                  </a:extLst>
                </a:gridCol>
                <a:gridCol w="2053883">
                  <a:extLst>
                    <a:ext uri="{9D8B030D-6E8A-4147-A177-3AD203B41FA5}">
                      <a16:colId xmlns:a16="http://schemas.microsoft.com/office/drawing/2014/main" val="2286388265"/>
                    </a:ext>
                  </a:extLst>
                </a:gridCol>
                <a:gridCol w="2053883">
                  <a:extLst>
                    <a:ext uri="{9D8B030D-6E8A-4147-A177-3AD203B41FA5}">
                      <a16:colId xmlns:a16="http://schemas.microsoft.com/office/drawing/2014/main" val="825316947"/>
                    </a:ext>
                  </a:extLst>
                </a:gridCol>
              </a:tblGrid>
              <a:tr h="370840">
                <a:tc>
                  <a:txBody>
                    <a:bodyPr/>
                    <a:lstStyle/>
                    <a:p>
                      <a:pPr algn="ctr">
                        <a:lnSpc>
                          <a:spcPct val="127000"/>
                        </a:lnSpc>
                        <a:spcAft>
                          <a:spcPts val="200"/>
                        </a:spcAft>
                      </a:pPr>
                      <a:r>
                        <a:rPr lang="vi-VN" sz="2000" dirty="0">
                          <a:solidFill>
                            <a:srgbClr val="464441"/>
                          </a:solidFill>
                          <a:effectLst/>
                          <a:latin typeface="Arial" panose="020B0604020202020204" pitchFamily="34" charset="0"/>
                          <a:ea typeface="Arial" panose="020B0604020202020204" pitchFamily="34" charset="0"/>
                        </a:rPr>
                        <a:t>Nguyên tử</a:t>
                      </a:r>
                      <a:endParaRPr lang="vi-VN" sz="2000" dirty="0">
                        <a:solidFill>
                          <a:srgbClr val="62635F"/>
                        </a:solidFill>
                        <a:effectLst/>
                        <a:latin typeface="Times New Roman" panose="02020603050405020304" pitchFamily="18" charset="0"/>
                        <a:ea typeface="Times New Roman" panose="02020603050405020304" pitchFamily="18" charset="0"/>
                      </a:endParaRPr>
                    </a:p>
                  </a:txBody>
                  <a:tcPr marL="6350" marR="6350" marT="0" marB="0" anchor="ctr"/>
                </a:tc>
                <a:tc>
                  <a:txBody>
                    <a:bodyPr/>
                    <a:lstStyle/>
                    <a:p>
                      <a:pPr algn="ctr">
                        <a:lnSpc>
                          <a:spcPct val="115000"/>
                        </a:lnSpc>
                        <a:spcAft>
                          <a:spcPts val="200"/>
                        </a:spcAft>
                      </a:pPr>
                      <a:r>
                        <a:rPr lang="vi-VN" sz="2000" dirty="0">
                          <a:solidFill>
                            <a:srgbClr val="464441"/>
                          </a:solidFill>
                          <a:effectLst/>
                          <a:latin typeface="Arial" panose="020B0604020202020204" pitchFamily="34" charset="0"/>
                          <a:ea typeface="Arial" panose="020B0604020202020204" pitchFamily="34" charset="0"/>
                        </a:rPr>
                        <a:t>Số proton trong hạt nhân</a:t>
                      </a:r>
                      <a:endParaRPr lang="vi-VN" sz="2000" dirty="0">
                        <a:solidFill>
                          <a:srgbClr val="62635F"/>
                        </a:solidFill>
                        <a:effectLst/>
                        <a:latin typeface="Times New Roman" panose="02020603050405020304" pitchFamily="18" charset="0"/>
                        <a:ea typeface="Times New Roman" panose="02020603050405020304" pitchFamily="18" charset="0"/>
                      </a:endParaRPr>
                    </a:p>
                  </a:txBody>
                  <a:tcPr marL="6350" marR="6350" marT="0" marB="0" anchor="ctr"/>
                </a:tc>
                <a:tc>
                  <a:txBody>
                    <a:bodyPr/>
                    <a:lstStyle/>
                    <a:p>
                      <a:pPr algn="ctr">
                        <a:lnSpc>
                          <a:spcPct val="115000"/>
                        </a:lnSpc>
                        <a:spcAft>
                          <a:spcPts val="200"/>
                        </a:spcAft>
                      </a:pPr>
                      <a:r>
                        <a:rPr lang="vi-VN" sz="2000" dirty="0">
                          <a:solidFill>
                            <a:srgbClr val="464441"/>
                          </a:solidFill>
                          <a:effectLst/>
                          <a:latin typeface="Arial" panose="020B0604020202020204" pitchFamily="34" charset="0"/>
                          <a:ea typeface="Arial" panose="020B0604020202020204" pitchFamily="34" charset="0"/>
                        </a:rPr>
                        <a:t>Số electron trong vỏ nguyên tử</a:t>
                      </a:r>
                      <a:endParaRPr lang="vi-VN" sz="2000" dirty="0">
                        <a:solidFill>
                          <a:srgbClr val="62635F"/>
                        </a:solidFill>
                        <a:effectLst/>
                        <a:latin typeface="Times New Roman" panose="02020603050405020304" pitchFamily="18" charset="0"/>
                        <a:ea typeface="Times New Roman" panose="02020603050405020304" pitchFamily="18" charset="0"/>
                      </a:endParaRPr>
                    </a:p>
                  </a:txBody>
                  <a:tcPr marL="6350" marR="6350" marT="0" marB="0" anchor="ctr"/>
                </a:tc>
                <a:tc>
                  <a:txBody>
                    <a:bodyPr/>
                    <a:lstStyle/>
                    <a:p>
                      <a:pPr algn="ctr">
                        <a:lnSpc>
                          <a:spcPct val="127000"/>
                        </a:lnSpc>
                        <a:spcAft>
                          <a:spcPts val="200"/>
                        </a:spcAft>
                      </a:pPr>
                      <a:r>
                        <a:rPr lang="vi-VN" sz="2000" dirty="0">
                          <a:solidFill>
                            <a:srgbClr val="464441"/>
                          </a:solidFill>
                          <a:effectLst/>
                          <a:latin typeface="Arial" panose="020B0604020202020204" pitchFamily="34" charset="0"/>
                          <a:ea typeface="Arial" panose="020B0604020202020204" pitchFamily="34" charset="0"/>
                        </a:rPr>
                        <a:t>Số lớp electron</a:t>
                      </a:r>
                      <a:endParaRPr lang="vi-VN" sz="2000" dirty="0">
                        <a:solidFill>
                          <a:srgbClr val="62635F"/>
                        </a:solidFill>
                        <a:effectLst/>
                        <a:latin typeface="Times New Roman" panose="02020603050405020304" pitchFamily="18" charset="0"/>
                        <a:ea typeface="Times New Roman" panose="02020603050405020304" pitchFamily="18" charset="0"/>
                      </a:endParaRPr>
                    </a:p>
                  </a:txBody>
                  <a:tcPr marL="6350" marR="6350" marT="0" marB="0" anchor="ctr"/>
                </a:tc>
                <a:tc>
                  <a:txBody>
                    <a:bodyPr/>
                    <a:lstStyle/>
                    <a:p>
                      <a:pPr algn="ctr">
                        <a:lnSpc>
                          <a:spcPct val="115000"/>
                        </a:lnSpc>
                        <a:spcAft>
                          <a:spcPts val="200"/>
                        </a:spcAft>
                      </a:pPr>
                      <a:r>
                        <a:rPr lang="vi-VN" sz="2000" dirty="0">
                          <a:solidFill>
                            <a:srgbClr val="464441"/>
                          </a:solidFill>
                          <a:effectLst/>
                          <a:latin typeface="Arial" panose="020B0604020202020204" pitchFamily="34" charset="0"/>
                          <a:ea typeface="Arial" panose="020B0604020202020204" pitchFamily="34" charset="0"/>
                        </a:rPr>
                        <a:t>Số electron ở lớp electron ngoài cùng</a:t>
                      </a:r>
                      <a:endParaRPr lang="vi-VN" sz="2000" dirty="0">
                        <a:solidFill>
                          <a:srgbClr val="62635F"/>
                        </a:solidFill>
                        <a:effectLst/>
                        <a:latin typeface="Times New Roman" panose="02020603050405020304" pitchFamily="18" charset="0"/>
                        <a:ea typeface="Times New Roman" panose="02020603050405020304" pitchFamily="18" charset="0"/>
                      </a:endParaRPr>
                    </a:p>
                  </a:txBody>
                  <a:tcPr marL="6350" marR="6350" marT="0" marB="0" anchor="ctr"/>
                </a:tc>
                <a:extLst>
                  <a:ext uri="{0D108BD9-81ED-4DB2-BD59-A6C34878D82A}">
                    <a16:rowId xmlns:a16="http://schemas.microsoft.com/office/drawing/2014/main" val="4021622032"/>
                  </a:ext>
                </a:extLst>
              </a:tr>
              <a:tr h="370840">
                <a:tc>
                  <a:txBody>
                    <a:bodyPr/>
                    <a:lstStyle/>
                    <a:p>
                      <a:pPr algn="ctr"/>
                      <a:r>
                        <a:rPr lang="vi-VN" sz="2000" dirty="0">
                          <a:solidFill>
                            <a:srgbClr val="333333"/>
                          </a:solidFill>
                          <a:latin typeface="Arial" panose="020B0604020202020204" pitchFamily="34" charset="0"/>
                          <a:cs typeface="Arial" panose="020B0604020202020204" pitchFamily="34" charset="0"/>
                        </a:rPr>
                        <a:t>Carbon</a:t>
                      </a:r>
                      <a:endParaRPr lang="vi-VN" sz="2000" dirty="0">
                        <a:latin typeface="Arial" panose="020B0604020202020204" pitchFamily="34" charset="0"/>
                        <a:cs typeface="Arial" panose="020B0604020202020204" pitchFamily="34" charset="0"/>
                      </a:endParaRPr>
                    </a:p>
                  </a:txBody>
                  <a:tcPr/>
                </a:tc>
                <a:tc>
                  <a:txBody>
                    <a:bodyPr/>
                    <a:lstStyle/>
                    <a:p>
                      <a:pPr algn="ctr"/>
                      <a:r>
                        <a:rPr lang="vi-VN" sz="2000">
                          <a:latin typeface="Arial" panose="020B0604020202020204" pitchFamily="34" charset="0"/>
                          <a:cs typeface="Arial" panose="020B0604020202020204" pitchFamily="34" charset="0"/>
                        </a:rPr>
                        <a:t>?</a:t>
                      </a:r>
                      <a:endParaRPr lang="vi-VN" sz="2000" dirty="0">
                        <a:latin typeface="Arial" panose="020B0604020202020204" pitchFamily="34" charset="0"/>
                        <a:cs typeface="Arial" panose="020B0604020202020204" pitchFamily="34" charset="0"/>
                      </a:endParaRPr>
                    </a:p>
                  </a:txBody>
                  <a:tcPr/>
                </a:tc>
                <a:tc>
                  <a:txBody>
                    <a:bodyPr/>
                    <a:lstStyle/>
                    <a:p>
                      <a:pPr algn="ctr"/>
                      <a:r>
                        <a:rPr lang="vi-VN" sz="2000">
                          <a:latin typeface="Arial" panose="020B0604020202020204" pitchFamily="34" charset="0"/>
                          <a:cs typeface="Arial" panose="020B0604020202020204" pitchFamily="34" charset="0"/>
                        </a:rPr>
                        <a:t>?</a:t>
                      </a:r>
                      <a:endParaRPr lang="vi-VN" sz="2000" dirty="0">
                        <a:latin typeface="Arial" panose="020B0604020202020204" pitchFamily="34" charset="0"/>
                        <a:cs typeface="Arial" panose="020B0604020202020204" pitchFamily="34" charset="0"/>
                      </a:endParaRPr>
                    </a:p>
                  </a:txBody>
                  <a:tcPr/>
                </a:tc>
                <a:tc>
                  <a:txBody>
                    <a:bodyPr/>
                    <a:lstStyle/>
                    <a:p>
                      <a:pPr algn="ctr"/>
                      <a:r>
                        <a:rPr lang="vi-VN" sz="2000">
                          <a:latin typeface="Arial" panose="020B0604020202020204" pitchFamily="34" charset="0"/>
                          <a:cs typeface="Arial" panose="020B0604020202020204" pitchFamily="34" charset="0"/>
                        </a:rPr>
                        <a:t>?</a:t>
                      </a:r>
                      <a:endParaRPr lang="vi-VN" sz="2000" dirty="0">
                        <a:latin typeface="Arial" panose="020B0604020202020204" pitchFamily="34" charset="0"/>
                        <a:cs typeface="Arial" panose="020B0604020202020204" pitchFamily="34" charset="0"/>
                      </a:endParaRPr>
                    </a:p>
                  </a:txBody>
                  <a:tcPr/>
                </a:tc>
                <a:tc>
                  <a:txBody>
                    <a:bodyPr/>
                    <a:lstStyle/>
                    <a:p>
                      <a:pPr algn="ctr"/>
                      <a:r>
                        <a:rPr lang="vi-VN" sz="2000">
                          <a:latin typeface="Arial" panose="020B0604020202020204" pitchFamily="34" charset="0"/>
                          <a:cs typeface="Arial" panose="020B0604020202020204" pitchFamily="34" charset="0"/>
                        </a:rPr>
                        <a:t>?</a:t>
                      </a:r>
                      <a:endParaRPr lang="vi-VN"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06677640"/>
                  </a:ext>
                </a:extLst>
              </a:tr>
              <a:tr h="370840">
                <a:tc>
                  <a:txBody>
                    <a:bodyPr/>
                    <a:lstStyle/>
                    <a:p>
                      <a:pPr algn="ctr"/>
                      <a:r>
                        <a:rPr lang="vi-VN" sz="2000" dirty="0">
                          <a:solidFill>
                            <a:srgbClr val="333333"/>
                          </a:solidFill>
                          <a:latin typeface="Arial" panose="020B0604020202020204" pitchFamily="34" charset="0"/>
                          <a:cs typeface="Arial" panose="020B0604020202020204" pitchFamily="34" charset="0"/>
                        </a:rPr>
                        <a:t>Oxygen </a:t>
                      </a:r>
                      <a:endParaRPr lang="vi-VN" sz="2000" dirty="0">
                        <a:latin typeface="Arial" panose="020B0604020202020204" pitchFamily="34" charset="0"/>
                        <a:cs typeface="Arial" panose="020B0604020202020204" pitchFamily="34" charset="0"/>
                      </a:endParaRPr>
                    </a:p>
                  </a:txBody>
                  <a:tcPr/>
                </a:tc>
                <a:tc>
                  <a:txBody>
                    <a:bodyPr/>
                    <a:lstStyle/>
                    <a:p>
                      <a:pPr algn="ctr"/>
                      <a:r>
                        <a:rPr lang="vi-VN" sz="2000">
                          <a:latin typeface="Arial" panose="020B0604020202020204" pitchFamily="34" charset="0"/>
                          <a:cs typeface="Arial" panose="020B0604020202020204" pitchFamily="34" charset="0"/>
                        </a:rPr>
                        <a:t>?</a:t>
                      </a:r>
                      <a:endParaRPr lang="vi-VN" sz="2000" dirty="0">
                        <a:latin typeface="Arial" panose="020B0604020202020204" pitchFamily="34" charset="0"/>
                        <a:cs typeface="Arial" panose="020B0604020202020204" pitchFamily="34" charset="0"/>
                      </a:endParaRPr>
                    </a:p>
                  </a:txBody>
                  <a:tcPr/>
                </a:tc>
                <a:tc>
                  <a:txBody>
                    <a:bodyPr/>
                    <a:lstStyle/>
                    <a:p>
                      <a:pPr algn="ctr"/>
                      <a:r>
                        <a:rPr lang="vi-VN" sz="2000">
                          <a:latin typeface="Arial" panose="020B0604020202020204" pitchFamily="34" charset="0"/>
                          <a:cs typeface="Arial" panose="020B0604020202020204" pitchFamily="34" charset="0"/>
                        </a:rPr>
                        <a:t>?</a:t>
                      </a:r>
                      <a:endParaRPr lang="vi-VN" sz="2000" dirty="0">
                        <a:latin typeface="Arial" panose="020B0604020202020204" pitchFamily="34" charset="0"/>
                        <a:cs typeface="Arial" panose="020B0604020202020204" pitchFamily="34" charset="0"/>
                      </a:endParaRPr>
                    </a:p>
                  </a:txBody>
                  <a:tcPr/>
                </a:tc>
                <a:tc>
                  <a:txBody>
                    <a:bodyPr/>
                    <a:lstStyle/>
                    <a:p>
                      <a:pPr algn="ctr"/>
                      <a:r>
                        <a:rPr lang="vi-VN" sz="2000">
                          <a:latin typeface="Arial" panose="020B0604020202020204" pitchFamily="34" charset="0"/>
                          <a:cs typeface="Arial" panose="020B0604020202020204" pitchFamily="34" charset="0"/>
                        </a:rPr>
                        <a:t>?</a:t>
                      </a:r>
                      <a:endParaRPr lang="vi-VN" sz="2000" dirty="0">
                        <a:latin typeface="Arial" panose="020B0604020202020204" pitchFamily="34" charset="0"/>
                        <a:cs typeface="Arial" panose="020B0604020202020204" pitchFamily="34" charset="0"/>
                      </a:endParaRPr>
                    </a:p>
                  </a:txBody>
                  <a:tcPr/>
                </a:tc>
                <a:tc>
                  <a:txBody>
                    <a:bodyPr/>
                    <a:lstStyle/>
                    <a:p>
                      <a:pPr algn="ctr"/>
                      <a:r>
                        <a:rPr lang="vi-VN" sz="2000">
                          <a:latin typeface="Arial" panose="020B0604020202020204" pitchFamily="34" charset="0"/>
                          <a:cs typeface="Arial" panose="020B0604020202020204" pitchFamily="34" charset="0"/>
                        </a:rPr>
                        <a:t>?</a:t>
                      </a:r>
                      <a:endParaRPr lang="vi-VN"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9396958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000" dirty="0">
                          <a:solidFill>
                            <a:srgbClr val="333333"/>
                          </a:solidFill>
                          <a:latin typeface="Arial" panose="020B0604020202020204" pitchFamily="34" charset="0"/>
                          <a:cs typeface="Arial" panose="020B0604020202020204" pitchFamily="34" charset="0"/>
                        </a:rPr>
                        <a:t>Nitrogen</a:t>
                      </a:r>
                      <a:endParaRPr lang="vi-VN" sz="2000" dirty="0">
                        <a:latin typeface="Arial" panose="020B0604020202020204" pitchFamily="34" charset="0"/>
                        <a:cs typeface="Arial" panose="020B0604020202020204" pitchFamily="34" charset="0"/>
                      </a:endParaRPr>
                    </a:p>
                  </a:txBody>
                  <a:tcPr/>
                </a:tc>
                <a:tc>
                  <a:txBody>
                    <a:bodyPr/>
                    <a:lstStyle/>
                    <a:p>
                      <a:pPr algn="ctr"/>
                      <a:r>
                        <a:rPr lang="vi-VN" sz="2000">
                          <a:latin typeface="Arial" panose="020B0604020202020204" pitchFamily="34" charset="0"/>
                          <a:cs typeface="Arial" panose="020B0604020202020204" pitchFamily="34" charset="0"/>
                        </a:rPr>
                        <a:t>?</a:t>
                      </a:r>
                      <a:endParaRPr lang="vi-VN" sz="2000" dirty="0">
                        <a:latin typeface="Arial" panose="020B0604020202020204" pitchFamily="34" charset="0"/>
                        <a:cs typeface="Arial" panose="020B0604020202020204" pitchFamily="34" charset="0"/>
                      </a:endParaRPr>
                    </a:p>
                  </a:txBody>
                  <a:tcPr/>
                </a:tc>
                <a:tc>
                  <a:txBody>
                    <a:bodyPr/>
                    <a:lstStyle/>
                    <a:p>
                      <a:pPr algn="ctr"/>
                      <a:r>
                        <a:rPr lang="vi-VN" sz="2000">
                          <a:latin typeface="Arial" panose="020B0604020202020204" pitchFamily="34" charset="0"/>
                          <a:cs typeface="Arial" panose="020B0604020202020204" pitchFamily="34" charset="0"/>
                        </a:rPr>
                        <a:t>?</a:t>
                      </a:r>
                      <a:endParaRPr lang="vi-VN" sz="2000" dirty="0">
                        <a:latin typeface="Arial" panose="020B0604020202020204" pitchFamily="34" charset="0"/>
                        <a:cs typeface="Arial" panose="020B0604020202020204" pitchFamily="34" charset="0"/>
                      </a:endParaRPr>
                    </a:p>
                  </a:txBody>
                  <a:tcPr/>
                </a:tc>
                <a:tc>
                  <a:txBody>
                    <a:bodyPr/>
                    <a:lstStyle/>
                    <a:p>
                      <a:pPr algn="ctr"/>
                      <a:r>
                        <a:rPr lang="vi-VN" sz="2000">
                          <a:latin typeface="Arial" panose="020B0604020202020204" pitchFamily="34" charset="0"/>
                          <a:cs typeface="Arial" panose="020B0604020202020204" pitchFamily="34" charset="0"/>
                        </a:rPr>
                        <a:t>?</a:t>
                      </a:r>
                      <a:endParaRPr lang="vi-VN" sz="2000" dirty="0">
                        <a:latin typeface="Arial" panose="020B0604020202020204" pitchFamily="34" charset="0"/>
                        <a:cs typeface="Arial" panose="020B0604020202020204" pitchFamily="34" charset="0"/>
                      </a:endParaRPr>
                    </a:p>
                  </a:txBody>
                  <a:tcPr/>
                </a:tc>
                <a:tc>
                  <a:txBody>
                    <a:bodyPr/>
                    <a:lstStyle/>
                    <a:p>
                      <a:pPr algn="ctr"/>
                      <a:r>
                        <a:rPr lang="vi-VN" sz="2000" dirty="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2877559129"/>
                  </a:ext>
                </a:extLst>
              </a:tr>
            </a:tbl>
          </a:graphicData>
        </a:graphic>
      </p:graphicFrame>
      <p:sp>
        <p:nvSpPr>
          <p:cNvPr id="5" name="TextBox 4">
            <a:extLst>
              <a:ext uri="{FF2B5EF4-FFF2-40B4-BE49-F238E27FC236}">
                <a16:creationId xmlns:a16="http://schemas.microsoft.com/office/drawing/2014/main" id="{3C11ACBD-C828-47EB-A7C7-EE03DC8AB381}"/>
              </a:ext>
            </a:extLst>
          </p:cNvPr>
          <p:cNvSpPr txBox="1"/>
          <p:nvPr/>
        </p:nvSpPr>
        <p:spPr>
          <a:xfrm>
            <a:off x="1107831" y="625584"/>
            <a:ext cx="2099603" cy="545727"/>
          </a:xfrm>
          <a:prstGeom prst="rect">
            <a:avLst/>
          </a:prstGeom>
          <a:noFill/>
        </p:spPr>
        <p:txBody>
          <a:bodyPr wrap="square">
            <a:spAutoFit/>
          </a:bodyPr>
          <a:lstStyle/>
          <a:p>
            <a:pPr>
              <a:lnSpc>
                <a:spcPct val="115000"/>
              </a:lnSpc>
            </a:pPr>
            <a:r>
              <a:rPr lang="vi-VN" sz="2800" b="1"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Bảng 2.1.</a:t>
            </a:r>
            <a:endParaRPr lang="vi-VN" sz="2800" b="1" dirty="0">
              <a:solidFill>
                <a:srgbClr val="7030A0"/>
              </a:solidFill>
              <a:effectLst/>
              <a:latin typeface="Arial" panose="020B0604020202020204" pitchFamily="34" charset="0"/>
              <a:ea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1DFE8717-CB85-4162-BAD3-96B46009DA15}"/>
              </a:ext>
            </a:extLst>
          </p:cNvPr>
          <p:cNvSpPr txBox="1"/>
          <p:nvPr/>
        </p:nvSpPr>
        <p:spPr>
          <a:xfrm>
            <a:off x="1107830" y="3894190"/>
            <a:ext cx="10269415" cy="830997"/>
          </a:xfrm>
          <a:prstGeom prst="rect">
            <a:avLst/>
          </a:prstGeom>
          <a:solidFill>
            <a:srgbClr val="FFFFCC"/>
          </a:solidFill>
        </p:spPr>
        <p:txBody>
          <a:bodyPr wrap="square">
            <a:spAutoFit/>
          </a:bodyPr>
          <a:lstStyle/>
          <a:p>
            <a:pPr algn="just"/>
            <a:r>
              <a:rPr lang="vi-VN" sz="2400" b="1" i="0" dirty="0">
                <a:solidFill>
                  <a:srgbClr val="333333"/>
                </a:solidFill>
                <a:effectLst/>
                <a:latin typeface="Arial" panose="020B0604020202020204" pitchFamily="34" charset="0"/>
                <a:cs typeface="Arial" panose="020B0604020202020204" pitchFamily="34" charset="0"/>
              </a:rPr>
              <a:t>1.</a:t>
            </a:r>
            <a:r>
              <a:rPr lang="vi-VN" sz="2400" b="0" i="0" dirty="0">
                <a:solidFill>
                  <a:srgbClr val="333333"/>
                </a:solidFill>
                <a:effectLst/>
                <a:latin typeface="Arial" panose="020B0604020202020204" pitchFamily="34" charset="0"/>
                <a:cs typeface="Arial" panose="020B0604020202020204" pitchFamily="34" charset="0"/>
              </a:rPr>
              <a:t> So sánh số electron trên từng lớp electron tương ứng trong các nguyên tử trên.</a:t>
            </a:r>
            <a:endParaRPr lang="vi-VN"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CD78B7F9-600A-4077-B4D9-96E573FFB3D4}"/>
              </a:ext>
            </a:extLst>
          </p:cNvPr>
          <p:cNvSpPr txBox="1"/>
          <p:nvPr/>
        </p:nvSpPr>
        <p:spPr>
          <a:xfrm>
            <a:off x="1107830" y="4858359"/>
            <a:ext cx="10269414" cy="1200329"/>
          </a:xfrm>
          <a:prstGeom prst="rect">
            <a:avLst/>
          </a:prstGeom>
          <a:solidFill>
            <a:srgbClr val="FFFFCC"/>
          </a:solidFill>
        </p:spPr>
        <p:txBody>
          <a:bodyPr wrap="square">
            <a:spAutoFit/>
          </a:bodyPr>
          <a:lstStyle/>
          <a:p>
            <a:pPr algn="just"/>
            <a:r>
              <a:rPr lang="vi-VN" sz="2400" b="1" i="0" dirty="0">
                <a:solidFill>
                  <a:srgbClr val="333333"/>
                </a:solidFill>
                <a:effectLst/>
                <a:latin typeface="Arial" panose="020B0604020202020204" pitchFamily="34" charset="0"/>
                <a:cs typeface="Arial" panose="020B0604020202020204" pitchFamily="34" charset="0"/>
              </a:rPr>
              <a:t>2.</a:t>
            </a:r>
            <a:r>
              <a:rPr lang="vi-VN" sz="2400" b="0" i="0" dirty="0">
                <a:solidFill>
                  <a:srgbClr val="333333"/>
                </a:solidFill>
                <a:effectLst/>
                <a:latin typeface="Arial" panose="020B0604020202020204" pitchFamily="34" charset="0"/>
                <a:cs typeface="Arial" panose="020B0604020202020204" pitchFamily="34" charset="0"/>
              </a:rPr>
              <a:t> Số electron ở lớp electron ngoài cùng của vỏ mỗi nguyên tử trên đã được điền tối đa chưa? Cần thêm bao nhiêu electron để lớp electron ngoài cùng của mỗi nguyên tử trên có số electron tối đa?</a:t>
            </a:r>
            <a:endParaRPr lang="vi-VN" sz="2400" dirty="0">
              <a:latin typeface="Arial" panose="020B0604020202020204" pitchFamily="34" charset="0"/>
              <a:cs typeface="Arial" panose="020B0604020202020204" pitchFamily="34" charset="0"/>
            </a:endParaRPr>
          </a:p>
        </p:txBody>
      </p:sp>
      <p:graphicFrame>
        <p:nvGraphicFramePr>
          <p:cNvPr id="22" name="Table 2">
            <a:extLst>
              <a:ext uri="{FF2B5EF4-FFF2-40B4-BE49-F238E27FC236}">
                <a16:creationId xmlns:a16="http://schemas.microsoft.com/office/drawing/2014/main" id="{1482D980-A3D1-4A1E-BE20-D6251A8E2C84}"/>
              </a:ext>
            </a:extLst>
          </p:cNvPr>
          <p:cNvGraphicFramePr>
            <a:graphicFrameLocks noGrp="1"/>
          </p:cNvGraphicFramePr>
          <p:nvPr>
            <p:extLst>
              <p:ext uri="{D42A27DB-BD31-4B8C-83A1-F6EECF244321}">
                <p14:modId xmlns:p14="http://schemas.microsoft.com/office/powerpoint/2010/main" val="4013616822"/>
              </p:ext>
            </p:extLst>
          </p:nvPr>
        </p:nvGraphicFramePr>
        <p:xfrm>
          <a:off x="961290" y="1231630"/>
          <a:ext cx="10269415" cy="2211832"/>
        </p:xfrm>
        <a:graphic>
          <a:graphicData uri="http://schemas.openxmlformats.org/drawingml/2006/table">
            <a:tbl>
              <a:tblPr firstRow="1" bandRow="1">
                <a:tableStyleId>{93296810-A885-4BE3-A3E7-6D5BEEA58F35}</a:tableStyleId>
              </a:tblPr>
              <a:tblGrid>
                <a:gridCol w="2053883">
                  <a:extLst>
                    <a:ext uri="{9D8B030D-6E8A-4147-A177-3AD203B41FA5}">
                      <a16:colId xmlns:a16="http://schemas.microsoft.com/office/drawing/2014/main" val="744758938"/>
                    </a:ext>
                  </a:extLst>
                </a:gridCol>
                <a:gridCol w="2053883">
                  <a:extLst>
                    <a:ext uri="{9D8B030D-6E8A-4147-A177-3AD203B41FA5}">
                      <a16:colId xmlns:a16="http://schemas.microsoft.com/office/drawing/2014/main" val="2022691888"/>
                    </a:ext>
                  </a:extLst>
                </a:gridCol>
                <a:gridCol w="2053883">
                  <a:extLst>
                    <a:ext uri="{9D8B030D-6E8A-4147-A177-3AD203B41FA5}">
                      <a16:colId xmlns:a16="http://schemas.microsoft.com/office/drawing/2014/main" val="3271419484"/>
                    </a:ext>
                  </a:extLst>
                </a:gridCol>
                <a:gridCol w="2053883">
                  <a:extLst>
                    <a:ext uri="{9D8B030D-6E8A-4147-A177-3AD203B41FA5}">
                      <a16:colId xmlns:a16="http://schemas.microsoft.com/office/drawing/2014/main" val="2286388265"/>
                    </a:ext>
                  </a:extLst>
                </a:gridCol>
                <a:gridCol w="2053883">
                  <a:extLst>
                    <a:ext uri="{9D8B030D-6E8A-4147-A177-3AD203B41FA5}">
                      <a16:colId xmlns:a16="http://schemas.microsoft.com/office/drawing/2014/main" val="825316947"/>
                    </a:ext>
                  </a:extLst>
                </a:gridCol>
              </a:tblGrid>
              <a:tr h="370840">
                <a:tc>
                  <a:txBody>
                    <a:bodyPr/>
                    <a:lstStyle/>
                    <a:p>
                      <a:pPr algn="ctr">
                        <a:lnSpc>
                          <a:spcPct val="127000"/>
                        </a:lnSpc>
                        <a:spcAft>
                          <a:spcPts val="200"/>
                        </a:spcAft>
                      </a:pPr>
                      <a:r>
                        <a:rPr lang="vi-VN" sz="2000" dirty="0">
                          <a:solidFill>
                            <a:srgbClr val="464441"/>
                          </a:solidFill>
                          <a:effectLst/>
                          <a:latin typeface="Arial" panose="020B0604020202020204" pitchFamily="34" charset="0"/>
                          <a:ea typeface="Arial" panose="020B0604020202020204" pitchFamily="34" charset="0"/>
                        </a:rPr>
                        <a:t>Nguyên tử</a:t>
                      </a:r>
                      <a:endParaRPr lang="vi-VN" sz="2000" dirty="0">
                        <a:solidFill>
                          <a:srgbClr val="62635F"/>
                        </a:solidFill>
                        <a:effectLst/>
                        <a:latin typeface="Times New Roman" panose="02020603050405020304" pitchFamily="18" charset="0"/>
                        <a:ea typeface="Times New Roman" panose="02020603050405020304" pitchFamily="18" charset="0"/>
                      </a:endParaRPr>
                    </a:p>
                  </a:txBody>
                  <a:tcPr marL="6350" marR="6350" marT="0" marB="0" anchor="ctr"/>
                </a:tc>
                <a:tc>
                  <a:txBody>
                    <a:bodyPr/>
                    <a:lstStyle/>
                    <a:p>
                      <a:pPr algn="ctr">
                        <a:lnSpc>
                          <a:spcPct val="115000"/>
                        </a:lnSpc>
                        <a:spcAft>
                          <a:spcPts val="200"/>
                        </a:spcAft>
                      </a:pPr>
                      <a:r>
                        <a:rPr lang="vi-VN" sz="2000" dirty="0">
                          <a:solidFill>
                            <a:srgbClr val="464441"/>
                          </a:solidFill>
                          <a:effectLst/>
                          <a:latin typeface="Arial" panose="020B0604020202020204" pitchFamily="34" charset="0"/>
                          <a:ea typeface="Arial" panose="020B0604020202020204" pitchFamily="34" charset="0"/>
                        </a:rPr>
                        <a:t>Số proton trong hạt nhân</a:t>
                      </a:r>
                      <a:endParaRPr lang="vi-VN" sz="2000" dirty="0">
                        <a:solidFill>
                          <a:srgbClr val="62635F"/>
                        </a:solidFill>
                        <a:effectLst/>
                        <a:latin typeface="Times New Roman" panose="02020603050405020304" pitchFamily="18" charset="0"/>
                        <a:ea typeface="Times New Roman" panose="02020603050405020304" pitchFamily="18" charset="0"/>
                      </a:endParaRPr>
                    </a:p>
                  </a:txBody>
                  <a:tcPr marL="6350" marR="6350" marT="0" marB="0" anchor="ctr"/>
                </a:tc>
                <a:tc>
                  <a:txBody>
                    <a:bodyPr/>
                    <a:lstStyle/>
                    <a:p>
                      <a:pPr algn="ctr">
                        <a:lnSpc>
                          <a:spcPct val="115000"/>
                        </a:lnSpc>
                        <a:spcAft>
                          <a:spcPts val="200"/>
                        </a:spcAft>
                      </a:pPr>
                      <a:r>
                        <a:rPr lang="vi-VN" sz="2000" dirty="0">
                          <a:solidFill>
                            <a:srgbClr val="464441"/>
                          </a:solidFill>
                          <a:effectLst/>
                          <a:latin typeface="Arial" panose="020B0604020202020204" pitchFamily="34" charset="0"/>
                          <a:ea typeface="Arial" panose="020B0604020202020204" pitchFamily="34" charset="0"/>
                        </a:rPr>
                        <a:t>Số electron trong vỏ nguyên tử</a:t>
                      </a:r>
                      <a:endParaRPr lang="vi-VN" sz="2000" dirty="0">
                        <a:solidFill>
                          <a:srgbClr val="62635F"/>
                        </a:solidFill>
                        <a:effectLst/>
                        <a:latin typeface="Times New Roman" panose="02020603050405020304" pitchFamily="18" charset="0"/>
                        <a:ea typeface="Times New Roman" panose="02020603050405020304" pitchFamily="18" charset="0"/>
                      </a:endParaRPr>
                    </a:p>
                  </a:txBody>
                  <a:tcPr marL="6350" marR="6350" marT="0" marB="0" anchor="ctr"/>
                </a:tc>
                <a:tc>
                  <a:txBody>
                    <a:bodyPr/>
                    <a:lstStyle/>
                    <a:p>
                      <a:pPr algn="ctr">
                        <a:lnSpc>
                          <a:spcPct val="127000"/>
                        </a:lnSpc>
                        <a:spcAft>
                          <a:spcPts val="200"/>
                        </a:spcAft>
                      </a:pPr>
                      <a:r>
                        <a:rPr lang="vi-VN" sz="2000" dirty="0">
                          <a:solidFill>
                            <a:srgbClr val="464441"/>
                          </a:solidFill>
                          <a:effectLst/>
                          <a:latin typeface="Arial" panose="020B0604020202020204" pitchFamily="34" charset="0"/>
                          <a:ea typeface="Arial" panose="020B0604020202020204" pitchFamily="34" charset="0"/>
                        </a:rPr>
                        <a:t>Số lớp electron</a:t>
                      </a:r>
                      <a:endParaRPr lang="vi-VN" sz="2000" dirty="0">
                        <a:solidFill>
                          <a:srgbClr val="62635F"/>
                        </a:solidFill>
                        <a:effectLst/>
                        <a:latin typeface="Times New Roman" panose="02020603050405020304" pitchFamily="18" charset="0"/>
                        <a:ea typeface="Times New Roman" panose="02020603050405020304" pitchFamily="18" charset="0"/>
                      </a:endParaRPr>
                    </a:p>
                  </a:txBody>
                  <a:tcPr marL="6350" marR="6350" marT="0" marB="0" anchor="ctr"/>
                </a:tc>
                <a:tc>
                  <a:txBody>
                    <a:bodyPr/>
                    <a:lstStyle/>
                    <a:p>
                      <a:pPr algn="ctr">
                        <a:lnSpc>
                          <a:spcPct val="115000"/>
                        </a:lnSpc>
                        <a:spcAft>
                          <a:spcPts val="200"/>
                        </a:spcAft>
                      </a:pPr>
                      <a:r>
                        <a:rPr lang="vi-VN" sz="2000" dirty="0">
                          <a:solidFill>
                            <a:srgbClr val="464441"/>
                          </a:solidFill>
                          <a:effectLst/>
                          <a:latin typeface="Arial" panose="020B0604020202020204" pitchFamily="34" charset="0"/>
                          <a:ea typeface="Arial" panose="020B0604020202020204" pitchFamily="34" charset="0"/>
                        </a:rPr>
                        <a:t>Số electron ở lớp electron ngoài cùng</a:t>
                      </a:r>
                      <a:endParaRPr lang="vi-VN" sz="2000" dirty="0">
                        <a:solidFill>
                          <a:srgbClr val="62635F"/>
                        </a:solidFill>
                        <a:effectLst/>
                        <a:latin typeface="Times New Roman" panose="02020603050405020304" pitchFamily="18" charset="0"/>
                        <a:ea typeface="Times New Roman" panose="02020603050405020304" pitchFamily="18" charset="0"/>
                      </a:endParaRPr>
                    </a:p>
                  </a:txBody>
                  <a:tcPr marL="6350" marR="6350" marT="0" marB="0" anchor="ctr"/>
                </a:tc>
                <a:extLst>
                  <a:ext uri="{0D108BD9-81ED-4DB2-BD59-A6C34878D82A}">
                    <a16:rowId xmlns:a16="http://schemas.microsoft.com/office/drawing/2014/main" val="4021622032"/>
                  </a:ext>
                </a:extLst>
              </a:tr>
              <a:tr h="370840">
                <a:tc>
                  <a:txBody>
                    <a:bodyPr/>
                    <a:lstStyle/>
                    <a:p>
                      <a:pPr algn="ctr"/>
                      <a:r>
                        <a:rPr lang="vi-VN" sz="2000" dirty="0">
                          <a:solidFill>
                            <a:srgbClr val="333333"/>
                          </a:solidFill>
                          <a:latin typeface="Arial" panose="020B0604020202020204" pitchFamily="34" charset="0"/>
                          <a:cs typeface="Arial" panose="020B0604020202020204" pitchFamily="34" charset="0"/>
                        </a:rPr>
                        <a:t>Carbon</a:t>
                      </a:r>
                      <a:endParaRPr lang="vi-VN" sz="2000" dirty="0">
                        <a:latin typeface="Arial" panose="020B0604020202020204" pitchFamily="34" charset="0"/>
                        <a:cs typeface="Arial" panose="020B0604020202020204" pitchFamily="34" charset="0"/>
                      </a:endParaRPr>
                    </a:p>
                  </a:txBody>
                  <a:tcPr/>
                </a:tc>
                <a:tc>
                  <a:txBody>
                    <a:bodyPr/>
                    <a:lstStyle/>
                    <a:p>
                      <a:pPr algn="ctr"/>
                      <a:endParaRPr lang="vi-VN" sz="2000" dirty="0">
                        <a:latin typeface="Arial" panose="020B0604020202020204" pitchFamily="34" charset="0"/>
                        <a:cs typeface="Arial" panose="020B0604020202020204" pitchFamily="34" charset="0"/>
                      </a:endParaRPr>
                    </a:p>
                  </a:txBody>
                  <a:tcPr/>
                </a:tc>
                <a:tc>
                  <a:txBody>
                    <a:bodyPr/>
                    <a:lstStyle/>
                    <a:p>
                      <a:pPr algn="ctr"/>
                      <a:endParaRPr lang="vi-VN" sz="2000" dirty="0">
                        <a:latin typeface="Arial" panose="020B0604020202020204" pitchFamily="34" charset="0"/>
                        <a:cs typeface="Arial" panose="020B0604020202020204" pitchFamily="34" charset="0"/>
                      </a:endParaRPr>
                    </a:p>
                  </a:txBody>
                  <a:tcPr/>
                </a:tc>
                <a:tc>
                  <a:txBody>
                    <a:bodyPr/>
                    <a:lstStyle/>
                    <a:p>
                      <a:pPr algn="ctr"/>
                      <a:endParaRPr lang="vi-VN" sz="2000" dirty="0">
                        <a:latin typeface="Arial" panose="020B0604020202020204" pitchFamily="34" charset="0"/>
                        <a:cs typeface="Arial" panose="020B0604020202020204" pitchFamily="34" charset="0"/>
                      </a:endParaRPr>
                    </a:p>
                  </a:txBody>
                  <a:tcPr/>
                </a:tc>
                <a:tc>
                  <a:txBody>
                    <a:bodyPr/>
                    <a:lstStyle/>
                    <a:p>
                      <a:pPr algn="ctr"/>
                      <a:endParaRPr lang="vi-VN"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06677640"/>
                  </a:ext>
                </a:extLst>
              </a:tr>
              <a:tr h="370840">
                <a:tc>
                  <a:txBody>
                    <a:bodyPr/>
                    <a:lstStyle/>
                    <a:p>
                      <a:pPr algn="ctr"/>
                      <a:r>
                        <a:rPr lang="vi-VN" sz="2000" dirty="0">
                          <a:solidFill>
                            <a:srgbClr val="333333"/>
                          </a:solidFill>
                          <a:latin typeface="Arial" panose="020B0604020202020204" pitchFamily="34" charset="0"/>
                          <a:cs typeface="Arial" panose="020B0604020202020204" pitchFamily="34" charset="0"/>
                        </a:rPr>
                        <a:t>Oxygen </a:t>
                      </a:r>
                      <a:endParaRPr lang="vi-VN" sz="2000" dirty="0">
                        <a:latin typeface="Arial" panose="020B0604020202020204" pitchFamily="34" charset="0"/>
                        <a:cs typeface="Arial" panose="020B0604020202020204" pitchFamily="34" charset="0"/>
                      </a:endParaRPr>
                    </a:p>
                  </a:txBody>
                  <a:tcPr/>
                </a:tc>
                <a:tc>
                  <a:txBody>
                    <a:bodyPr/>
                    <a:lstStyle/>
                    <a:p>
                      <a:pPr algn="ctr"/>
                      <a:endParaRPr lang="vi-VN" sz="2000" dirty="0">
                        <a:latin typeface="Arial" panose="020B0604020202020204" pitchFamily="34" charset="0"/>
                        <a:cs typeface="Arial" panose="020B0604020202020204" pitchFamily="34" charset="0"/>
                      </a:endParaRPr>
                    </a:p>
                  </a:txBody>
                  <a:tcPr/>
                </a:tc>
                <a:tc>
                  <a:txBody>
                    <a:bodyPr/>
                    <a:lstStyle/>
                    <a:p>
                      <a:pPr algn="ctr"/>
                      <a:endParaRPr lang="vi-VN" sz="2000" dirty="0">
                        <a:latin typeface="Arial" panose="020B0604020202020204" pitchFamily="34" charset="0"/>
                        <a:cs typeface="Arial" panose="020B0604020202020204" pitchFamily="34" charset="0"/>
                      </a:endParaRPr>
                    </a:p>
                  </a:txBody>
                  <a:tcPr/>
                </a:tc>
                <a:tc>
                  <a:txBody>
                    <a:bodyPr/>
                    <a:lstStyle/>
                    <a:p>
                      <a:pPr algn="ctr"/>
                      <a:endParaRPr lang="vi-VN" sz="2000" dirty="0">
                        <a:latin typeface="Arial" panose="020B0604020202020204" pitchFamily="34" charset="0"/>
                        <a:cs typeface="Arial" panose="020B0604020202020204" pitchFamily="34" charset="0"/>
                      </a:endParaRPr>
                    </a:p>
                  </a:txBody>
                  <a:tcPr/>
                </a:tc>
                <a:tc>
                  <a:txBody>
                    <a:bodyPr/>
                    <a:lstStyle/>
                    <a:p>
                      <a:pPr algn="ctr"/>
                      <a:endParaRPr lang="vi-VN"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9396958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000" dirty="0">
                          <a:solidFill>
                            <a:srgbClr val="333333"/>
                          </a:solidFill>
                          <a:latin typeface="Arial" panose="020B0604020202020204" pitchFamily="34" charset="0"/>
                          <a:cs typeface="Arial" panose="020B0604020202020204" pitchFamily="34" charset="0"/>
                        </a:rPr>
                        <a:t>Nitrogen</a:t>
                      </a:r>
                      <a:endParaRPr lang="vi-VN" sz="2000" dirty="0">
                        <a:latin typeface="Arial" panose="020B0604020202020204" pitchFamily="34" charset="0"/>
                        <a:cs typeface="Arial" panose="020B0604020202020204" pitchFamily="34" charset="0"/>
                      </a:endParaRPr>
                    </a:p>
                  </a:txBody>
                  <a:tcPr/>
                </a:tc>
                <a:tc>
                  <a:txBody>
                    <a:bodyPr/>
                    <a:lstStyle/>
                    <a:p>
                      <a:pPr algn="ctr"/>
                      <a:endParaRPr lang="vi-VN" sz="2000" dirty="0">
                        <a:latin typeface="Arial" panose="020B0604020202020204" pitchFamily="34" charset="0"/>
                        <a:cs typeface="Arial" panose="020B0604020202020204" pitchFamily="34" charset="0"/>
                      </a:endParaRPr>
                    </a:p>
                  </a:txBody>
                  <a:tcPr/>
                </a:tc>
                <a:tc>
                  <a:txBody>
                    <a:bodyPr/>
                    <a:lstStyle/>
                    <a:p>
                      <a:pPr algn="ctr"/>
                      <a:endParaRPr lang="vi-VN" sz="2000" dirty="0">
                        <a:latin typeface="Arial" panose="020B0604020202020204" pitchFamily="34" charset="0"/>
                        <a:cs typeface="Arial" panose="020B0604020202020204" pitchFamily="34" charset="0"/>
                      </a:endParaRPr>
                    </a:p>
                  </a:txBody>
                  <a:tcPr/>
                </a:tc>
                <a:tc>
                  <a:txBody>
                    <a:bodyPr/>
                    <a:lstStyle/>
                    <a:p>
                      <a:pPr algn="ctr"/>
                      <a:endParaRPr lang="vi-VN" sz="2000" dirty="0">
                        <a:latin typeface="Arial" panose="020B0604020202020204" pitchFamily="34" charset="0"/>
                        <a:cs typeface="Arial" panose="020B0604020202020204" pitchFamily="34" charset="0"/>
                      </a:endParaRPr>
                    </a:p>
                  </a:txBody>
                  <a:tcPr/>
                </a:tc>
                <a:tc>
                  <a:txBody>
                    <a:bodyPr/>
                    <a:lstStyle/>
                    <a:p>
                      <a:pPr algn="ctr"/>
                      <a:endParaRPr lang="vi-VN"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77559129"/>
                  </a:ext>
                </a:extLst>
              </a:tr>
            </a:tbl>
          </a:graphicData>
        </a:graphic>
      </p:graphicFrame>
      <p:sp>
        <p:nvSpPr>
          <p:cNvPr id="8" name="TextBox 7">
            <a:extLst>
              <a:ext uri="{FF2B5EF4-FFF2-40B4-BE49-F238E27FC236}">
                <a16:creationId xmlns:a16="http://schemas.microsoft.com/office/drawing/2014/main" id="{BC824791-8050-44F7-BB7E-0D82BE96B69A}"/>
              </a:ext>
            </a:extLst>
          </p:cNvPr>
          <p:cNvSpPr txBox="1"/>
          <p:nvPr/>
        </p:nvSpPr>
        <p:spPr>
          <a:xfrm>
            <a:off x="3686756" y="2310046"/>
            <a:ext cx="685800" cy="400110"/>
          </a:xfrm>
          <a:prstGeom prst="rect">
            <a:avLst/>
          </a:prstGeom>
          <a:noFill/>
        </p:spPr>
        <p:txBody>
          <a:bodyPr wrap="square">
            <a:spAutoFit/>
          </a:bodyPr>
          <a:lstStyle/>
          <a:p>
            <a:pPr algn="ctr"/>
            <a:r>
              <a:rPr lang="vi-VN" sz="2000" b="1" dirty="0">
                <a:solidFill>
                  <a:srgbClr val="FF0000"/>
                </a:solidFill>
                <a:latin typeface="Arial" panose="020B0604020202020204" pitchFamily="34" charset="0"/>
                <a:cs typeface="Arial" panose="020B0604020202020204" pitchFamily="34" charset="0"/>
              </a:rPr>
              <a:t>6</a:t>
            </a:r>
          </a:p>
        </p:txBody>
      </p:sp>
      <p:sp>
        <p:nvSpPr>
          <p:cNvPr id="23" name="TextBox 22">
            <a:extLst>
              <a:ext uri="{FF2B5EF4-FFF2-40B4-BE49-F238E27FC236}">
                <a16:creationId xmlns:a16="http://schemas.microsoft.com/office/drawing/2014/main" id="{15050BD8-436C-48B4-9189-525EFD17BAFE}"/>
              </a:ext>
            </a:extLst>
          </p:cNvPr>
          <p:cNvSpPr txBox="1"/>
          <p:nvPr/>
        </p:nvSpPr>
        <p:spPr>
          <a:xfrm>
            <a:off x="5753098" y="2244248"/>
            <a:ext cx="685800" cy="400110"/>
          </a:xfrm>
          <a:prstGeom prst="rect">
            <a:avLst/>
          </a:prstGeom>
          <a:noFill/>
        </p:spPr>
        <p:txBody>
          <a:bodyPr wrap="square">
            <a:spAutoFit/>
          </a:bodyPr>
          <a:lstStyle/>
          <a:p>
            <a:pPr algn="ctr"/>
            <a:r>
              <a:rPr lang="vi-VN" sz="2000" b="1" dirty="0">
                <a:solidFill>
                  <a:srgbClr val="FF0000"/>
                </a:solidFill>
                <a:latin typeface="Arial" panose="020B0604020202020204" pitchFamily="34" charset="0"/>
                <a:cs typeface="Arial" panose="020B0604020202020204" pitchFamily="34" charset="0"/>
              </a:rPr>
              <a:t>6</a:t>
            </a:r>
          </a:p>
        </p:txBody>
      </p:sp>
      <p:sp>
        <p:nvSpPr>
          <p:cNvPr id="24" name="TextBox 23">
            <a:extLst>
              <a:ext uri="{FF2B5EF4-FFF2-40B4-BE49-F238E27FC236}">
                <a16:creationId xmlns:a16="http://schemas.microsoft.com/office/drawing/2014/main" id="{D5406367-563C-42DB-907B-BB4E7A96F609}"/>
              </a:ext>
            </a:extLst>
          </p:cNvPr>
          <p:cNvSpPr txBox="1"/>
          <p:nvPr/>
        </p:nvSpPr>
        <p:spPr>
          <a:xfrm>
            <a:off x="7674338" y="2238411"/>
            <a:ext cx="685800" cy="400110"/>
          </a:xfrm>
          <a:prstGeom prst="rect">
            <a:avLst/>
          </a:prstGeom>
          <a:noFill/>
        </p:spPr>
        <p:txBody>
          <a:bodyPr wrap="square">
            <a:spAutoFit/>
          </a:bodyPr>
          <a:lstStyle/>
          <a:p>
            <a:pPr algn="ctr"/>
            <a:r>
              <a:rPr lang="vi-VN" sz="2000" b="1" dirty="0">
                <a:solidFill>
                  <a:srgbClr val="FF0000"/>
                </a:solidFill>
                <a:latin typeface="Arial" panose="020B0604020202020204" pitchFamily="34" charset="0"/>
                <a:cs typeface="Arial" panose="020B0604020202020204" pitchFamily="34" charset="0"/>
              </a:rPr>
              <a:t>2</a:t>
            </a:r>
          </a:p>
        </p:txBody>
      </p:sp>
      <p:sp>
        <p:nvSpPr>
          <p:cNvPr id="25" name="TextBox 24">
            <a:extLst>
              <a:ext uri="{FF2B5EF4-FFF2-40B4-BE49-F238E27FC236}">
                <a16:creationId xmlns:a16="http://schemas.microsoft.com/office/drawing/2014/main" id="{EB09DD7C-BD4B-4761-B8B8-A208748C1E35}"/>
              </a:ext>
            </a:extLst>
          </p:cNvPr>
          <p:cNvSpPr txBox="1"/>
          <p:nvPr/>
        </p:nvSpPr>
        <p:spPr>
          <a:xfrm>
            <a:off x="9835420" y="2238411"/>
            <a:ext cx="685800" cy="400110"/>
          </a:xfrm>
          <a:prstGeom prst="rect">
            <a:avLst/>
          </a:prstGeom>
          <a:noFill/>
        </p:spPr>
        <p:txBody>
          <a:bodyPr wrap="square">
            <a:spAutoFit/>
          </a:bodyPr>
          <a:lstStyle/>
          <a:p>
            <a:pPr algn="ctr"/>
            <a:r>
              <a:rPr lang="vi-VN" sz="2000" b="1" dirty="0">
                <a:solidFill>
                  <a:srgbClr val="FF0000"/>
                </a:solidFill>
                <a:latin typeface="Arial" panose="020B0604020202020204" pitchFamily="34" charset="0"/>
                <a:cs typeface="Arial" panose="020B0604020202020204" pitchFamily="34" charset="0"/>
              </a:rPr>
              <a:t>4</a:t>
            </a:r>
          </a:p>
        </p:txBody>
      </p:sp>
      <p:sp>
        <p:nvSpPr>
          <p:cNvPr id="26" name="TextBox 25">
            <a:extLst>
              <a:ext uri="{FF2B5EF4-FFF2-40B4-BE49-F238E27FC236}">
                <a16:creationId xmlns:a16="http://schemas.microsoft.com/office/drawing/2014/main" id="{576B98DA-1474-4A10-8C66-13F6614C5556}"/>
              </a:ext>
            </a:extLst>
          </p:cNvPr>
          <p:cNvSpPr txBox="1"/>
          <p:nvPr/>
        </p:nvSpPr>
        <p:spPr>
          <a:xfrm>
            <a:off x="3698599" y="2670054"/>
            <a:ext cx="685800" cy="400110"/>
          </a:xfrm>
          <a:prstGeom prst="rect">
            <a:avLst/>
          </a:prstGeom>
          <a:noFill/>
        </p:spPr>
        <p:txBody>
          <a:bodyPr wrap="square">
            <a:spAutoFit/>
          </a:bodyPr>
          <a:lstStyle/>
          <a:p>
            <a:pPr algn="ctr"/>
            <a:r>
              <a:rPr lang="vi-VN" sz="2000" b="1" dirty="0">
                <a:solidFill>
                  <a:srgbClr val="FF0000"/>
                </a:solidFill>
                <a:latin typeface="Arial" panose="020B0604020202020204" pitchFamily="34" charset="0"/>
                <a:cs typeface="Arial" panose="020B0604020202020204" pitchFamily="34" charset="0"/>
              </a:rPr>
              <a:t>8</a:t>
            </a:r>
          </a:p>
        </p:txBody>
      </p:sp>
      <p:sp>
        <p:nvSpPr>
          <p:cNvPr id="27" name="TextBox 26">
            <a:extLst>
              <a:ext uri="{FF2B5EF4-FFF2-40B4-BE49-F238E27FC236}">
                <a16:creationId xmlns:a16="http://schemas.microsoft.com/office/drawing/2014/main" id="{E6B05B37-86B6-45A2-A054-C7E024C3222A}"/>
              </a:ext>
            </a:extLst>
          </p:cNvPr>
          <p:cNvSpPr txBox="1"/>
          <p:nvPr/>
        </p:nvSpPr>
        <p:spPr>
          <a:xfrm>
            <a:off x="5753098" y="2670054"/>
            <a:ext cx="685800" cy="400110"/>
          </a:xfrm>
          <a:prstGeom prst="rect">
            <a:avLst/>
          </a:prstGeom>
          <a:noFill/>
        </p:spPr>
        <p:txBody>
          <a:bodyPr wrap="square">
            <a:spAutoFit/>
          </a:bodyPr>
          <a:lstStyle/>
          <a:p>
            <a:pPr algn="ctr"/>
            <a:r>
              <a:rPr lang="vi-VN" sz="2000" b="1" dirty="0">
                <a:solidFill>
                  <a:srgbClr val="FF0000"/>
                </a:solidFill>
                <a:latin typeface="Arial" panose="020B0604020202020204" pitchFamily="34" charset="0"/>
                <a:cs typeface="Arial" panose="020B0604020202020204" pitchFamily="34" charset="0"/>
              </a:rPr>
              <a:t>8</a:t>
            </a:r>
          </a:p>
        </p:txBody>
      </p:sp>
      <p:sp>
        <p:nvSpPr>
          <p:cNvPr id="28" name="TextBox 27">
            <a:extLst>
              <a:ext uri="{FF2B5EF4-FFF2-40B4-BE49-F238E27FC236}">
                <a16:creationId xmlns:a16="http://schemas.microsoft.com/office/drawing/2014/main" id="{A3D6C987-F73F-44F4-B7D6-BD67D2E6ABE1}"/>
              </a:ext>
            </a:extLst>
          </p:cNvPr>
          <p:cNvSpPr txBox="1"/>
          <p:nvPr/>
        </p:nvSpPr>
        <p:spPr>
          <a:xfrm>
            <a:off x="7674338" y="2670054"/>
            <a:ext cx="685800" cy="400110"/>
          </a:xfrm>
          <a:prstGeom prst="rect">
            <a:avLst/>
          </a:prstGeom>
          <a:noFill/>
        </p:spPr>
        <p:txBody>
          <a:bodyPr wrap="square">
            <a:spAutoFit/>
          </a:bodyPr>
          <a:lstStyle/>
          <a:p>
            <a:pPr algn="ctr"/>
            <a:r>
              <a:rPr lang="vi-VN" sz="2000" b="1" dirty="0">
                <a:solidFill>
                  <a:srgbClr val="FF0000"/>
                </a:solidFill>
                <a:latin typeface="Arial" panose="020B0604020202020204" pitchFamily="34" charset="0"/>
                <a:cs typeface="Arial" panose="020B0604020202020204" pitchFamily="34" charset="0"/>
              </a:rPr>
              <a:t>2</a:t>
            </a:r>
          </a:p>
        </p:txBody>
      </p:sp>
      <p:sp>
        <p:nvSpPr>
          <p:cNvPr id="29" name="TextBox 28">
            <a:extLst>
              <a:ext uri="{FF2B5EF4-FFF2-40B4-BE49-F238E27FC236}">
                <a16:creationId xmlns:a16="http://schemas.microsoft.com/office/drawing/2014/main" id="{A9FA1A64-B1C5-449C-BF3C-F83FA4C55819}"/>
              </a:ext>
            </a:extLst>
          </p:cNvPr>
          <p:cNvSpPr txBox="1"/>
          <p:nvPr/>
        </p:nvSpPr>
        <p:spPr>
          <a:xfrm>
            <a:off x="9835420" y="2658498"/>
            <a:ext cx="685800" cy="400110"/>
          </a:xfrm>
          <a:prstGeom prst="rect">
            <a:avLst/>
          </a:prstGeom>
          <a:noFill/>
        </p:spPr>
        <p:txBody>
          <a:bodyPr wrap="square">
            <a:spAutoFit/>
          </a:bodyPr>
          <a:lstStyle/>
          <a:p>
            <a:pPr algn="ctr"/>
            <a:r>
              <a:rPr lang="vi-VN" sz="2000" b="1" dirty="0">
                <a:solidFill>
                  <a:srgbClr val="FF0000"/>
                </a:solidFill>
                <a:latin typeface="Arial" panose="020B0604020202020204" pitchFamily="34" charset="0"/>
                <a:cs typeface="Arial" panose="020B0604020202020204" pitchFamily="34" charset="0"/>
              </a:rPr>
              <a:t>6</a:t>
            </a:r>
          </a:p>
        </p:txBody>
      </p:sp>
      <p:sp>
        <p:nvSpPr>
          <p:cNvPr id="30" name="TextBox 29">
            <a:extLst>
              <a:ext uri="{FF2B5EF4-FFF2-40B4-BE49-F238E27FC236}">
                <a16:creationId xmlns:a16="http://schemas.microsoft.com/office/drawing/2014/main" id="{79A685D0-27CA-4D26-B806-42E317BF6505}"/>
              </a:ext>
            </a:extLst>
          </p:cNvPr>
          <p:cNvSpPr txBox="1"/>
          <p:nvPr/>
        </p:nvSpPr>
        <p:spPr>
          <a:xfrm>
            <a:off x="3711937" y="3050113"/>
            <a:ext cx="685800" cy="400110"/>
          </a:xfrm>
          <a:prstGeom prst="rect">
            <a:avLst/>
          </a:prstGeom>
          <a:noFill/>
        </p:spPr>
        <p:txBody>
          <a:bodyPr wrap="square">
            <a:spAutoFit/>
          </a:bodyPr>
          <a:lstStyle/>
          <a:p>
            <a:pPr algn="ctr"/>
            <a:r>
              <a:rPr lang="vi-VN" sz="2000" b="1" dirty="0">
                <a:solidFill>
                  <a:srgbClr val="FF0000"/>
                </a:solidFill>
                <a:latin typeface="Arial" panose="020B0604020202020204" pitchFamily="34" charset="0"/>
                <a:cs typeface="Arial" panose="020B0604020202020204" pitchFamily="34" charset="0"/>
              </a:rPr>
              <a:t>7</a:t>
            </a:r>
          </a:p>
        </p:txBody>
      </p:sp>
      <p:sp>
        <p:nvSpPr>
          <p:cNvPr id="31" name="TextBox 30">
            <a:extLst>
              <a:ext uri="{FF2B5EF4-FFF2-40B4-BE49-F238E27FC236}">
                <a16:creationId xmlns:a16="http://schemas.microsoft.com/office/drawing/2014/main" id="{DFC34302-0347-4A51-A869-F26A319F98AE}"/>
              </a:ext>
            </a:extLst>
          </p:cNvPr>
          <p:cNvSpPr txBox="1"/>
          <p:nvPr/>
        </p:nvSpPr>
        <p:spPr>
          <a:xfrm>
            <a:off x="5766436" y="3040088"/>
            <a:ext cx="685800" cy="400110"/>
          </a:xfrm>
          <a:prstGeom prst="rect">
            <a:avLst/>
          </a:prstGeom>
          <a:noFill/>
        </p:spPr>
        <p:txBody>
          <a:bodyPr wrap="square">
            <a:spAutoFit/>
          </a:bodyPr>
          <a:lstStyle/>
          <a:p>
            <a:pPr algn="ctr"/>
            <a:r>
              <a:rPr lang="vi-VN" sz="2000" b="1" dirty="0">
                <a:solidFill>
                  <a:srgbClr val="FF0000"/>
                </a:solidFill>
                <a:latin typeface="Arial" panose="020B0604020202020204" pitchFamily="34" charset="0"/>
                <a:cs typeface="Arial" panose="020B0604020202020204" pitchFamily="34" charset="0"/>
              </a:rPr>
              <a:t>7</a:t>
            </a:r>
          </a:p>
        </p:txBody>
      </p:sp>
      <p:sp>
        <p:nvSpPr>
          <p:cNvPr id="32" name="TextBox 31">
            <a:extLst>
              <a:ext uri="{FF2B5EF4-FFF2-40B4-BE49-F238E27FC236}">
                <a16:creationId xmlns:a16="http://schemas.microsoft.com/office/drawing/2014/main" id="{3C1A7F7F-9656-4745-8D1C-D60060463079}"/>
              </a:ext>
            </a:extLst>
          </p:cNvPr>
          <p:cNvSpPr txBox="1"/>
          <p:nvPr/>
        </p:nvSpPr>
        <p:spPr>
          <a:xfrm>
            <a:off x="7666439" y="3061595"/>
            <a:ext cx="685800" cy="400110"/>
          </a:xfrm>
          <a:prstGeom prst="rect">
            <a:avLst/>
          </a:prstGeom>
          <a:noFill/>
        </p:spPr>
        <p:txBody>
          <a:bodyPr wrap="square">
            <a:spAutoFit/>
          </a:bodyPr>
          <a:lstStyle/>
          <a:p>
            <a:pPr algn="ctr"/>
            <a:r>
              <a:rPr lang="vi-VN" sz="2000" b="1" dirty="0">
                <a:solidFill>
                  <a:srgbClr val="FF0000"/>
                </a:solidFill>
                <a:latin typeface="Arial" panose="020B0604020202020204" pitchFamily="34" charset="0"/>
                <a:cs typeface="Arial" panose="020B0604020202020204" pitchFamily="34" charset="0"/>
              </a:rPr>
              <a:t>2</a:t>
            </a:r>
          </a:p>
        </p:txBody>
      </p:sp>
      <p:sp>
        <p:nvSpPr>
          <p:cNvPr id="33" name="TextBox 32">
            <a:extLst>
              <a:ext uri="{FF2B5EF4-FFF2-40B4-BE49-F238E27FC236}">
                <a16:creationId xmlns:a16="http://schemas.microsoft.com/office/drawing/2014/main" id="{980FE108-A209-42E0-AE0A-BD808CA83BC3}"/>
              </a:ext>
            </a:extLst>
          </p:cNvPr>
          <p:cNvSpPr txBox="1"/>
          <p:nvPr/>
        </p:nvSpPr>
        <p:spPr>
          <a:xfrm>
            <a:off x="9835420" y="3050039"/>
            <a:ext cx="685800" cy="400110"/>
          </a:xfrm>
          <a:prstGeom prst="rect">
            <a:avLst/>
          </a:prstGeom>
          <a:noFill/>
        </p:spPr>
        <p:txBody>
          <a:bodyPr wrap="square">
            <a:spAutoFit/>
          </a:bodyPr>
          <a:lstStyle/>
          <a:p>
            <a:pPr algn="ctr"/>
            <a:r>
              <a:rPr lang="vi-VN" sz="2000" b="1" dirty="0">
                <a:solidFill>
                  <a:srgbClr val="FF0000"/>
                </a:solidFill>
                <a:latin typeface="Arial" panose="020B0604020202020204" pitchFamily="34" charset="0"/>
                <a:cs typeface="Arial" panose="020B0604020202020204" pitchFamily="34" charset="0"/>
              </a:rPr>
              <a:t>5</a:t>
            </a:r>
          </a:p>
        </p:txBody>
      </p:sp>
    </p:spTree>
    <p:extLst>
      <p:ext uri="{BB962C8B-B14F-4D97-AF65-F5344CB8AC3E}">
        <p14:creationId xmlns:p14="http://schemas.microsoft.com/office/powerpoint/2010/main" val="3094294593"/>
      </p:ext>
    </p:extLst>
  </p:cSld>
  <p:clrMapOvr>
    <a:masterClrMapping/>
  </p:clrMapOvr>
  <mc:AlternateContent xmlns:mc="http://schemas.openxmlformats.org/markup-compatibility/2006" xmlns:p14="http://schemas.microsoft.com/office/powerpoint/2010/main">
    <mc:Choice Requires="p14">
      <p:transition spd="slow" p14:dur="125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arn(inVertical)">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arn(inVertical)">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barn(inVertical)">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barn(inVertical)">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barn(inVertical)">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barn(inVertical)">
                                      <p:cBhvr>
                                        <p:cTn id="42" dur="5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barn(inVertical)">
                                      <p:cBhvr>
                                        <p:cTn id="47" dur="500"/>
                                        <p:tgtEl>
                                          <p:spTgt spid="29"/>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barn(inVertical)">
                                      <p:cBhvr>
                                        <p:cTn id="52" dur="500"/>
                                        <p:tgtEl>
                                          <p:spTgt spid="30"/>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barn(inVertical)">
                                      <p:cBhvr>
                                        <p:cTn id="57" dur="500"/>
                                        <p:tgtEl>
                                          <p:spTgt spid="31"/>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barn(inVertical)">
                                      <p:cBhvr>
                                        <p:cTn id="62" dur="500"/>
                                        <p:tgtEl>
                                          <p:spTgt spid="32"/>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barn(inVertical)">
                                      <p:cBhvr>
                                        <p:cTn id="67" dur="500"/>
                                        <p:tgtEl>
                                          <p:spTgt spid="33"/>
                                        </p:tgtEl>
                                      </p:cBhvr>
                                    </p:animEffect>
                                  </p:childTnLst>
                                </p:cTn>
                              </p:par>
                            </p:childTnLst>
                          </p:cTn>
                        </p:par>
                      </p:childTnLst>
                    </p:cTn>
                  </p:par>
                  <p:par>
                    <p:cTn id="68" fill="hold">
                      <p:stCondLst>
                        <p:cond delay="indefinite"/>
                      </p:stCondLst>
                      <p:childTnLst>
                        <p:par>
                          <p:cTn id="69" fill="hold">
                            <p:stCondLst>
                              <p:cond delay="0"/>
                            </p:stCondLst>
                            <p:childTnLst>
                              <p:par>
                                <p:cTn id="70" presetID="6" presetClass="entr" presetSubtype="16" fill="hold" grpId="0" nodeType="clickEffect">
                                  <p:stCondLst>
                                    <p:cond delay="0"/>
                                  </p:stCondLst>
                                  <p:childTnLst>
                                    <p:set>
                                      <p:cBhvr>
                                        <p:cTn id="71" dur="1" fill="hold">
                                          <p:stCondLst>
                                            <p:cond delay="0"/>
                                          </p:stCondLst>
                                        </p:cTn>
                                        <p:tgtEl>
                                          <p:spTgt spid="7"/>
                                        </p:tgtEl>
                                        <p:attrNameLst>
                                          <p:attrName>style.visibility</p:attrName>
                                        </p:attrNameLst>
                                      </p:cBhvr>
                                      <p:to>
                                        <p:strVal val="visible"/>
                                      </p:to>
                                    </p:set>
                                    <p:animEffect transition="in" filter="circle(in)">
                                      <p:cBhvr>
                                        <p:cTn id="72" dur="2000"/>
                                        <p:tgtEl>
                                          <p:spTgt spid="7"/>
                                        </p:tgtEl>
                                      </p:cBhvr>
                                    </p:animEffect>
                                  </p:childTnLst>
                                </p:cTn>
                              </p:par>
                            </p:childTnLst>
                          </p:cTn>
                        </p:par>
                      </p:childTnLst>
                    </p:cTn>
                  </p:par>
                  <p:par>
                    <p:cTn id="73" fill="hold">
                      <p:stCondLst>
                        <p:cond delay="indefinite"/>
                      </p:stCondLst>
                      <p:childTnLst>
                        <p:par>
                          <p:cTn id="74" fill="hold">
                            <p:stCondLst>
                              <p:cond delay="0"/>
                            </p:stCondLst>
                            <p:childTnLst>
                              <p:par>
                                <p:cTn id="75" presetID="6" presetClass="entr" presetSubtype="16" fill="hold" grpId="0" nodeType="clickEffect">
                                  <p:stCondLst>
                                    <p:cond delay="0"/>
                                  </p:stCondLst>
                                  <p:childTnLst>
                                    <p:set>
                                      <p:cBhvr>
                                        <p:cTn id="76" dur="1" fill="hold">
                                          <p:stCondLst>
                                            <p:cond delay="0"/>
                                          </p:stCondLst>
                                        </p:cTn>
                                        <p:tgtEl>
                                          <p:spTgt spid="9"/>
                                        </p:tgtEl>
                                        <p:attrNameLst>
                                          <p:attrName>style.visibility</p:attrName>
                                        </p:attrNameLst>
                                      </p:cBhvr>
                                      <p:to>
                                        <p:strVal val="visible"/>
                                      </p:to>
                                    </p:set>
                                    <p:animEffect transition="in" filter="circle(in)">
                                      <p:cBhvr>
                                        <p:cTn id="7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8" grpId="0"/>
      <p:bldP spid="23" grpId="0"/>
      <p:bldP spid="24" grpId="0"/>
      <p:bldP spid="25" grpId="0"/>
      <p:bldP spid="26" grpId="0"/>
      <p:bldP spid="27" grpId="0"/>
      <p:bldP spid="28" grpId="0"/>
      <p:bldP spid="29" grpId="0"/>
      <p:bldP spid="30" grpId="0"/>
      <p:bldP spid="31" grpId="0"/>
      <p:bldP spid="32" grpId="0"/>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666633"/>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69BF573-0DE8-4EBD-A9C7-908F5F965ABB}"/>
              </a:ext>
            </a:extLst>
          </p:cNvPr>
          <p:cNvSpPr txBox="1"/>
          <p:nvPr/>
        </p:nvSpPr>
        <p:spPr>
          <a:xfrm rot="16200000">
            <a:off x="-1818250" y="3136613"/>
            <a:ext cx="6098344" cy="584775"/>
          </a:xfrm>
          <a:prstGeom prst="rect">
            <a:avLst/>
          </a:prstGeom>
          <a:noFill/>
        </p:spPr>
        <p:txBody>
          <a:bodyPr wrap="square">
            <a:spAutoFit/>
          </a:bodyPr>
          <a:lstStyle/>
          <a:p>
            <a:pPr algn="ctr"/>
            <a:r>
              <a:rPr lang="vi-VN" altLang="zh-CN" sz="3200" b="1" dirty="0">
                <a:solidFill>
                  <a:schemeClr val="bg1"/>
                </a:solidFill>
                <a:latin typeface="Arial" panose="020B0604020202020204" pitchFamily="34" charset="0"/>
                <a:cs typeface="Arial" panose="020B0604020202020204" pitchFamily="34" charset="0"/>
                <a:sym typeface="+mn-lt"/>
              </a:rPr>
              <a:t>Quan sát Hình 2.6 và cho biết:</a:t>
            </a:r>
            <a:endParaRPr lang="zh-CN" altLang="en-US" sz="3200" b="1" dirty="0">
              <a:solidFill>
                <a:schemeClr val="bg1"/>
              </a:solidFill>
              <a:latin typeface="Arial" panose="020B0604020202020204" pitchFamily="34" charset="0"/>
              <a:cs typeface="Arial" panose="020B0604020202020204" pitchFamily="34" charset="0"/>
              <a:sym typeface="+mn-lt"/>
            </a:endParaRPr>
          </a:p>
        </p:txBody>
      </p:sp>
      <p:pic>
        <p:nvPicPr>
          <p:cNvPr id="6" name="Picture 5">
            <a:extLst>
              <a:ext uri="{FF2B5EF4-FFF2-40B4-BE49-F238E27FC236}">
                <a16:creationId xmlns:a16="http://schemas.microsoft.com/office/drawing/2014/main" id="{A613B509-86A8-4E6A-8A0D-D2CD9D2426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8210" y="36520"/>
            <a:ext cx="8451162" cy="3530990"/>
          </a:xfrm>
          <a:prstGeom prst="rect">
            <a:avLst/>
          </a:prstGeom>
          <a:ln>
            <a:noFill/>
          </a:ln>
          <a:effectLst>
            <a:softEdge rad="112500"/>
          </a:effectLst>
        </p:spPr>
      </p:pic>
      <p:sp>
        <p:nvSpPr>
          <p:cNvPr id="8" name="TextBox 7">
            <a:extLst>
              <a:ext uri="{FF2B5EF4-FFF2-40B4-BE49-F238E27FC236}">
                <a16:creationId xmlns:a16="http://schemas.microsoft.com/office/drawing/2014/main" id="{E7A16A61-08EE-4437-BB51-63DB56397F3C}"/>
              </a:ext>
            </a:extLst>
          </p:cNvPr>
          <p:cNvSpPr txBox="1"/>
          <p:nvPr/>
        </p:nvSpPr>
        <p:spPr>
          <a:xfrm>
            <a:off x="2090057" y="3696008"/>
            <a:ext cx="10101943" cy="584775"/>
          </a:xfrm>
          <a:prstGeom prst="rect">
            <a:avLst/>
          </a:prstGeom>
          <a:solidFill>
            <a:srgbClr val="FFFFCC"/>
          </a:solidFill>
        </p:spPr>
        <p:txBody>
          <a:bodyPr wrap="square">
            <a:spAutoFit/>
          </a:bodyPr>
          <a:lstStyle/>
          <a:p>
            <a:r>
              <a:rPr lang="vi-VN" sz="3200" b="1" i="0" dirty="0">
                <a:solidFill>
                  <a:srgbClr val="333333"/>
                </a:solidFill>
                <a:effectLst/>
                <a:latin typeface="Arial" panose="020B0604020202020204" pitchFamily="34" charset="0"/>
                <a:cs typeface="Arial" panose="020B0604020202020204" pitchFamily="34" charset="0"/>
              </a:rPr>
              <a:t>1.</a:t>
            </a:r>
            <a:r>
              <a:rPr lang="vi-VN" sz="3200" b="0" i="0" dirty="0">
                <a:solidFill>
                  <a:srgbClr val="333333"/>
                </a:solidFill>
                <a:effectLst/>
                <a:latin typeface="Arial" panose="020B0604020202020204" pitchFamily="34" charset="0"/>
                <a:cs typeface="Arial" panose="020B0604020202020204" pitchFamily="34" charset="0"/>
              </a:rPr>
              <a:t> Thứ tự sắp xếp các electron ở vỏ nguyên tử chlorine</a:t>
            </a:r>
            <a:endParaRPr lang="vi-VN" sz="32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4F0EC59C-82EE-46D4-9A56-5F4E543F45D1}"/>
              </a:ext>
            </a:extLst>
          </p:cNvPr>
          <p:cNvSpPr txBox="1"/>
          <p:nvPr/>
        </p:nvSpPr>
        <p:spPr>
          <a:xfrm>
            <a:off x="2143313" y="5164351"/>
            <a:ext cx="9561342" cy="584775"/>
          </a:xfrm>
          <a:prstGeom prst="rect">
            <a:avLst/>
          </a:prstGeom>
          <a:solidFill>
            <a:srgbClr val="FFFFCC"/>
          </a:solidFill>
        </p:spPr>
        <p:txBody>
          <a:bodyPr wrap="square">
            <a:spAutoFit/>
          </a:bodyPr>
          <a:lstStyle/>
          <a:p>
            <a:r>
              <a:rPr lang="vi-VN" sz="3200" b="1" i="0" dirty="0">
                <a:solidFill>
                  <a:srgbClr val="333333"/>
                </a:solidFill>
                <a:effectLst/>
                <a:latin typeface="Arial" panose="020B0604020202020204" pitchFamily="34" charset="0"/>
                <a:cs typeface="Arial" panose="020B0604020202020204" pitchFamily="34" charset="0"/>
              </a:rPr>
              <a:t>2.</a:t>
            </a:r>
            <a:r>
              <a:rPr lang="vi-VN" sz="3200" b="0" i="0" dirty="0">
                <a:solidFill>
                  <a:srgbClr val="333333"/>
                </a:solidFill>
                <a:effectLst/>
                <a:latin typeface="Arial" panose="020B0604020202020204" pitchFamily="34" charset="0"/>
                <a:cs typeface="Arial" panose="020B0604020202020204" pitchFamily="34" charset="0"/>
              </a:rPr>
              <a:t> Số electron trên từng lớp ở vỏ nguyên tử chlorine</a:t>
            </a:r>
            <a:endParaRPr lang="vi-VN" sz="3200" dirty="0">
              <a:latin typeface="Arial" panose="020B0604020202020204" pitchFamily="34" charset="0"/>
              <a:cs typeface="Arial" panose="020B0604020202020204" pitchFamily="34" charset="0"/>
            </a:endParaRPr>
          </a:p>
        </p:txBody>
      </p:sp>
      <p:sp>
        <p:nvSpPr>
          <p:cNvPr id="11" name="Action Button: Help 10">
            <a:hlinkClick r:id="" action="ppaction://noaction" highlightClick="1"/>
            <a:extLst>
              <a:ext uri="{FF2B5EF4-FFF2-40B4-BE49-F238E27FC236}">
                <a16:creationId xmlns:a16="http://schemas.microsoft.com/office/drawing/2014/main" id="{03175456-75FE-4D6F-ADCB-2FC335B0D856}"/>
              </a:ext>
            </a:extLst>
          </p:cNvPr>
          <p:cNvSpPr/>
          <p:nvPr/>
        </p:nvSpPr>
        <p:spPr>
          <a:xfrm rot="16200000">
            <a:off x="980196" y="6152375"/>
            <a:ext cx="584776" cy="826473"/>
          </a:xfrm>
          <a:prstGeom prst="actionButtonHelp">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039520278"/>
      </p:ext>
    </p:extLst>
  </p:cSld>
  <p:clrMapOvr>
    <a:masterClrMapping/>
  </p:clrMapOvr>
  <mc:AlternateContent xmlns:mc="http://schemas.openxmlformats.org/markup-compatibility/2006" xmlns:p14="http://schemas.microsoft.com/office/powerpoint/2010/main">
    <mc:Choice Requires="p14">
      <p:transition spd="slow" p14:dur="125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AC2BB"/>
        </a:solidFill>
        <a:effectLst/>
      </p:bgPr>
    </p:bg>
    <p:spTree>
      <p:nvGrpSpPr>
        <p:cNvPr id="1" name="Shape 877"/>
        <p:cNvGrpSpPr/>
        <p:nvPr/>
      </p:nvGrpSpPr>
      <p:grpSpPr>
        <a:xfrm>
          <a:off x="0" y="0"/>
          <a:ext cx="0" cy="0"/>
          <a:chOff x="0" y="0"/>
          <a:chExt cx="0" cy="0"/>
        </a:xfrm>
      </p:grpSpPr>
      <p:grpSp>
        <p:nvGrpSpPr>
          <p:cNvPr id="878" name="Google Shape;878;p60"/>
          <p:cNvGrpSpPr/>
          <p:nvPr/>
        </p:nvGrpSpPr>
        <p:grpSpPr>
          <a:xfrm>
            <a:off x="10241985" y="216540"/>
            <a:ext cx="1611196" cy="1603999"/>
            <a:chOff x="6988750" y="560250"/>
            <a:chExt cx="1208397" cy="1202999"/>
          </a:xfrm>
        </p:grpSpPr>
        <p:sp>
          <p:nvSpPr>
            <p:cNvPr id="879" name="Google Shape;879;p60"/>
            <p:cNvSpPr/>
            <p:nvPr/>
          </p:nvSpPr>
          <p:spPr>
            <a:xfrm>
              <a:off x="7013766" y="874594"/>
              <a:ext cx="665541" cy="576276"/>
            </a:xfrm>
            <a:custGeom>
              <a:avLst/>
              <a:gdLst/>
              <a:ahLst/>
              <a:cxnLst/>
              <a:rect l="l" t="t" r="r" b="b"/>
              <a:pathLst>
                <a:path w="10110" h="8754" extrusionOk="0">
                  <a:moveTo>
                    <a:pt x="7465" y="203"/>
                  </a:moveTo>
                  <a:lnTo>
                    <a:pt x="9874" y="4376"/>
                  </a:lnTo>
                  <a:lnTo>
                    <a:pt x="7465" y="8548"/>
                  </a:lnTo>
                  <a:lnTo>
                    <a:pt x="2645" y="8548"/>
                  </a:lnTo>
                  <a:lnTo>
                    <a:pt x="237" y="4376"/>
                  </a:lnTo>
                  <a:lnTo>
                    <a:pt x="2645" y="203"/>
                  </a:lnTo>
                  <a:close/>
                  <a:moveTo>
                    <a:pt x="2529" y="1"/>
                  </a:moveTo>
                  <a:lnTo>
                    <a:pt x="0" y="4376"/>
                  </a:lnTo>
                  <a:lnTo>
                    <a:pt x="2498" y="8703"/>
                  </a:lnTo>
                  <a:lnTo>
                    <a:pt x="2529" y="8754"/>
                  </a:lnTo>
                  <a:lnTo>
                    <a:pt x="7582" y="8754"/>
                  </a:lnTo>
                  <a:lnTo>
                    <a:pt x="10110" y="4376"/>
                  </a:lnTo>
                  <a:lnTo>
                    <a:pt x="7613" y="53"/>
                  </a:lnTo>
                  <a:lnTo>
                    <a:pt x="7582"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80" name="Google Shape;880;p60"/>
            <p:cNvSpPr/>
            <p:nvPr/>
          </p:nvSpPr>
          <p:spPr>
            <a:xfrm>
              <a:off x="7498415" y="591388"/>
              <a:ext cx="665541" cy="576276"/>
            </a:xfrm>
            <a:custGeom>
              <a:avLst/>
              <a:gdLst/>
              <a:ahLst/>
              <a:cxnLst/>
              <a:rect l="l" t="t" r="r" b="b"/>
              <a:pathLst>
                <a:path w="10110" h="8754" extrusionOk="0">
                  <a:moveTo>
                    <a:pt x="7465" y="206"/>
                  </a:moveTo>
                  <a:lnTo>
                    <a:pt x="9873" y="4379"/>
                  </a:lnTo>
                  <a:lnTo>
                    <a:pt x="7465" y="8551"/>
                  </a:lnTo>
                  <a:lnTo>
                    <a:pt x="2645" y="8551"/>
                  </a:lnTo>
                  <a:lnTo>
                    <a:pt x="237" y="4379"/>
                  </a:lnTo>
                  <a:lnTo>
                    <a:pt x="2645" y="206"/>
                  </a:lnTo>
                  <a:close/>
                  <a:moveTo>
                    <a:pt x="2528" y="1"/>
                  </a:moveTo>
                  <a:lnTo>
                    <a:pt x="0" y="4379"/>
                  </a:lnTo>
                  <a:lnTo>
                    <a:pt x="2498" y="8701"/>
                  </a:lnTo>
                  <a:lnTo>
                    <a:pt x="2528" y="8753"/>
                  </a:lnTo>
                  <a:lnTo>
                    <a:pt x="7581" y="8753"/>
                  </a:lnTo>
                  <a:lnTo>
                    <a:pt x="10109" y="4379"/>
                  </a:lnTo>
                  <a:lnTo>
                    <a:pt x="7612" y="52"/>
                  </a:lnTo>
                  <a:lnTo>
                    <a:pt x="7581"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81" name="Google Shape;881;p60"/>
            <p:cNvSpPr/>
            <p:nvPr/>
          </p:nvSpPr>
          <p:spPr>
            <a:xfrm>
              <a:off x="7500851" y="1155628"/>
              <a:ext cx="665344" cy="576276"/>
            </a:xfrm>
            <a:custGeom>
              <a:avLst/>
              <a:gdLst/>
              <a:ahLst/>
              <a:cxnLst/>
              <a:rect l="l" t="t" r="r" b="b"/>
              <a:pathLst>
                <a:path w="10107" h="8754" extrusionOk="0">
                  <a:moveTo>
                    <a:pt x="7462" y="203"/>
                  </a:moveTo>
                  <a:lnTo>
                    <a:pt x="9874" y="4375"/>
                  </a:lnTo>
                  <a:lnTo>
                    <a:pt x="7462" y="8548"/>
                  </a:lnTo>
                  <a:lnTo>
                    <a:pt x="2646" y="8548"/>
                  </a:lnTo>
                  <a:lnTo>
                    <a:pt x="238" y="4375"/>
                  </a:lnTo>
                  <a:lnTo>
                    <a:pt x="2646" y="203"/>
                  </a:lnTo>
                  <a:close/>
                  <a:moveTo>
                    <a:pt x="2529" y="1"/>
                  </a:moveTo>
                  <a:lnTo>
                    <a:pt x="1" y="4375"/>
                  </a:lnTo>
                  <a:lnTo>
                    <a:pt x="2499" y="8701"/>
                  </a:lnTo>
                  <a:lnTo>
                    <a:pt x="2529" y="8753"/>
                  </a:lnTo>
                  <a:lnTo>
                    <a:pt x="7582" y="8753"/>
                  </a:lnTo>
                  <a:lnTo>
                    <a:pt x="10107" y="4375"/>
                  </a:lnTo>
                  <a:lnTo>
                    <a:pt x="7609" y="52"/>
                  </a:lnTo>
                  <a:lnTo>
                    <a:pt x="7582"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82" name="Google Shape;882;p60"/>
            <p:cNvSpPr/>
            <p:nvPr/>
          </p:nvSpPr>
          <p:spPr>
            <a:xfrm>
              <a:off x="7160372" y="854779"/>
              <a:ext cx="52335" cy="52401"/>
            </a:xfrm>
            <a:custGeom>
              <a:avLst/>
              <a:gdLst/>
              <a:ahLst/>
              <a:cxnLst/>
              <a:rect l="l" t="t" r="r" b="b"/>
              <a:pathLst>
                <a:path w="795" h="796" extrusionOk="0">
                  <a:moveTo>
                    <a:pt x="398" y="1"/>
                  </a:moveTo>
                  <a:cubicBezTo>
                    <a:pt x="178" y="1"/>
                    <a:pt x="1" y="179"/>
                    <a:pt x="1" y="398"/>
                  </a:cubicBezTo>
                  <a:cubicBezTo>
                    <a:pt x="1" y="618"/>
                    <a:pt x="178" y="795"/>
                    <a:pt x="398" y="795"/>
                  </a:cubicBezTo>
                  <a:cubicBezTo>
                    <a:pt x="617" y="795"/>
                    <a:pt x="795" y="618"/>
                    <a:pt x="795" y="398"/>
                  </a:cubicBezTo>
                  <a:cubicBezTo>
                    <a:pt x="795" y="179"/>
                    <a:pt x="617" y="1"/>
                    <a:pt x="398" y="1"/>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83" name="Google Shape;883;p60"/>
            <p:cNvSpPr/>
            <p:nvPr/>
          </p:nvSpPr>
          <p:spPr>
            <a:xfrm>
              <a:off x="7146877" y="841481"/>
              <a:ext cx="79193" cy="79193"/>
            </a:xfrm>
            <a:custGeom>
              <a:avLst/>
              <a:gdLst/>
              <a:ahLst/>
              <a:cxnLst/>
              <a:rect l="l" t="t" r="r" b="b"/>
              <a:pathLst>
                <a:path w="1203" h="1203" extrusionOk="0">
                  <a:moveTo>
                    <a:pt x="603" y="409"/>
                  </a:moveTo>
                  <a:cubicBezTo>
                    <a:pt x="709" y="409"/>
                    <a:pt x="794" y="494"/>
                    <a:pt x="794" y="600"/>
                  </a:cubicBezTo>
                  <a:cubicBezTo>
                    <a:pt x="794" y="706"/>
                    <a:pt x="709" y="796"/>
                    <a:pt x="603" y="796"/>
                  </a:cubicBezTo>
                  <a:cubicBezTo>
                    <a:pt x="497" y="796"/>
                    <a:pt x="407" y="706"/>
                    <a:pt x="407" y="600"/>
                  </a:cubicBezTo>
                  <a:cubicBezTo>
                    <a:pt x="407" y="494"/>
                    <a:pt x="497" y="409"/>
                    <a:pt x="603" y="409"/>
                  </a:cubicBezTo>
                  <a:close/>
                  <a:moveTo>
                    <a:pt x="603" y="1"/>
                  </a:moveTo>
                  <a:cubicBezTo>
                    <a:pt x="271" y="1"/>
                    <a:pt x="0" y="271"/>
                    <a:pt x="0" y="600"/>
                  </a:cubicBezTo>
                  <a:cubicBezTo>
                    <a:pt x="0" y="932"/>
                    <a:pt x="271" y="1203"/>
                    <a:pt x="603" y="1203"/>
                  </a:cubicBezTo>
                  <a:cubicBezTo>
                    <a:pt x="935" y="1203"/>
                    <a:pt x="1202" y="932"/>
                    <a:pt x="1202" y="600"/>
                  </a:cubicBezTo>
                  <a:cubicBezTo>
                    <a:pt x="1202" y="271"/>
                    <a:pt x="935" y="1"/>
                    <a:pt x="603" y="1"/>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84" name="Google Shape;884;p60"/>
            <p:cNvSpPr/>
            <p:nvPr/>
          </p:nvSpPr>
          <p:spPr>
            <a:xfrm>
              <a:off x="7481299" y="854779"/>
              <a:ext cx="52335" cy="52401"/>
            </a:xfrm>
            <a:custGeom>
              <a:avLst/>
              <a:gdLst/>
              <a:ahLst/>
              <a:cxnLst/>
              <a:rect l="l" t="t" r="r" b="b"/>
              <a:pathLst>
                <a:path w="795" h="796" extrusionOk="0">
                  <a:moveTo>
                    <a:pt x="397" y="1"/>
                  </a:moveTo>
                  <a:cubicBezTo>
                    <a:pt x="178" y="1"/>
                    <a:pt x="0" y="179"/>
                    <a:pt x="0" y="398"/>
                  </a:cubicBezTo>
                  <a:cubicBezTo>
                    <a:pt x="0" y="618"/>
                    <a:pt x="178" y="795"/>
                    <a:pt x="397" y="795"/>
                  </a:cubicBezTo>
                  <a:cubicBezTo>
                    <a:pt x="617" y="795"/>
                    <a:pt x="794" y="618"/>
                    <a:pt x="794" y="398"/>
                  </a:cubicBezTo>
                  <a:cubicBezTo>
                    <a:pt x="794" y="179"/>
                    <a:pt x="617" y="1"/>
                    <a:pt x="397" y="1"/>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85" name="Google Shape;885;p60"/>
            <p:cNvSpPr/>
            <p:nvPr/>
          </p:nvSpPr>
          <p:spPr>
            <a:xfrm>
              <a:off x="7467738" y="841481"/>
              <a:ext cx="79193" cy="79193"/>
            </a:xfrm>
            <a:custGeom>
              <a:avLst/>
              <a:gdLst/>
              <a:ahLst/>
              <a:cxnLst/>
              <a:rect l="l" t="t" r="r" b="b"/>
              <a:pathLst>
                <a:path w="1203" h="1203" extrusionOk="0">
                  <a:moveTo>
                    <a:pt x="603" y="409"/>
                  </a:moveTo>
                  <a:cubicBezTo>
                    <a:pt x="709" y="409"/>
                    <a:pt x="795" y="494"/>
                    <a:pt x="795" y="600"/>
                  </a:cubicBezTo>
                  <a:cubicBezTo>
                    <a:pt x="795" y="706"/>
                    <a:pt x="709" y="796"/>
                    <a:pt x="603" y="796"/>
                  </a:cubicBezTo>
                  <a:cubicBezTo>
                    <a:pt x="497" y="796"/>
                    <a:pt x="408" y="706"/>
                    <a:pt x="408" y="600"/>
                  </a:cubicBezTo>
                  <a:cubicBezTo>
                    <a:pt x="408" y="494"/>
                    <a:pt x="497" y="409"/>
                    <a:pt x="603" y="409"/>
                  </a:cubicBezTo>
                  <a:close/>
                  <a:moveTo>
                    <a:pt x="603" y="1"/>
                  </a:moveTo>
                  <a:cubicBezTo>
                    <a:pt x="271" y="1"/>
                    <a:pt x="1" y="271"/>
                    <a:pt x="1" y="600"/>
                  </a:cubicBezTo>
                  <a:cubicBezTo>
                    <a:pt x="1" y="932"/>
                    <a:pt x="271" y="1203"/>
                    <a:pt x="603" y="1203"/>
                  </a:cubicBezTo>
                  <a:cubicBezTo>
                    <a:pt x="935" y="1203"/>
                    <a:pt x="1203" y="932"/>
                    <a:pt x="1203" y="600"/>
                  </a:cubicBezTo>
                  <a:cubicBezTo>
                    <a:pt x="1203" y="271"/>
                    <a:pt x="935" y="1"/>
                    <a:pt x="603" y="1"/>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86" name="Google Shape;886;p60"/>
            <p:cNvSpPr/>
            <p:nvPr/>
          </p:nvSpPr>
          <p:spPr>
            <a:xfrm>
              <a:off x="7642059" y="1135352"/>
              <a:ext cx="52401" cy="52401"/>
            </a:xfrm>
            <a:custGeom>
              <a:avLst/>
              <a:gdLst/>
              <a:ahLst/>
              <a:cxnLst/>
              <a:rect l="l" t="t" r="r" b="b"/>
              <a:pathLst>
                <a:path w="796" h="796" extrusionOk="0">
                  <a:moveTo>
                    <a:pt x="398" y="0"/>
                  </a:moveTo>
                  <a:cubicBezTo>
                    <a:pt x="178" y="0"/>
                    <a:pt x="1" y="179"/>
                    <a:pt x="1" y="397"/>
                  </a:cubicBezTo>
                  <a:cubicBezTo>
                    <a:pt x="1" y="617"/>
                    <a:pt x="178" y="795"/>
                    <a:pt x="398" y="795"/>
                  </a:cubicBezTo>
                  <a:cubicBezTo>
                    <a:pt x="617" y="795"/>
                    <a:pt x="795" y="617"/>
                    <a:pt x="795" y="397"/>
                  </a:cubicBezTo>
                  <a:cubicBezTo>
                    <a:pt x="795" y="179"/>
                    <a:pt x="617" y="0"/>
                    <a:pt x="398" y="0"/>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87" name="Google Shape;887;p60"/>
            <p:cNvSpPr/>
            <p:nvPr/>
          </p:nvSpPr>
          <p:spPr>
            <a:xfrm>
              <a:off x="7628564" y="1121988"/>
              <a:ext cx="79193" cy="79259"/>
            </a:xfrm>
            <a:custGeom>
              <a:avLst/>
              <a:gdLst/>
              <a:ahLst/>
              <a:cxnLst/>
              <a:rect l="l" t="t" r="r" b="b"/>
              <a:pathLst>
                <a:path w="1203" h="1204" extrusionOk="0">
                  <a:moveTo>
                    <a:pt x="603" y="409"/>
                  </a:moveTo>
                  <a:cubicBezTo>
                    <a:pt x="709" y="409"/>
                    <a:pt x="795" y="494"/>
                    <a:pt x="795" y="600"/>
                  </a:cubicBezTo>
                  <a:cubicBezTo>
                    <a:pt x="795" y="707"/>
                    <a:pt x="709" y="796"/>
                    <a:pt x="603" y="796"/>
                  </a:cubicBezTo>
                  <a:cubicBezTo>
                    <a:pt x="494" y="796"/>
                    <a:pt x="407" y="707"/>
                    <a:pt x="407" y="600"/>
                  </a:cubicBezTo>
                  <a:cubicBezTo>
                    <a:pt x="407" y="494"/>
                    <a:pt x="494" y="409"/>
                    <a:pt x="603" y="409"/>
                  </a:cubicBezTo>
                  <a:close/>
                  <a:moveTo>
                    <a:pt x="603" y="1"/>
                  </a:moveTo>
                  <a:cubicBezTo>
                    <a:pt x="271" y="1"/>
                    <a:pt x="0" y="268"/>
                    <a:pt x="0" y="600"/>
                  </a:cubicBezTo>
                  <a:cubicBezTo>
                    <a:pt x="0" y="933"/>
                    <a:pt x="271" y="1204"/>
                    <a:pt x="603" y="1204"/>
                  </a:cubicBezTo>
                  <a:cubicBezTo>
                    <a:pt x="932" y="1204"/>
                    <a:pt x="1202" y="933"/>
                    <a:pt x="1202" y="600"/>
                  </a:cubicBezTo>
                  <a:cubicBezTo>
                    <a:pt x="1202" y="268"/>
                    <a:pt x="932" y="1"/>
                    <a:pt x="603" y="1"/>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88" name="Google Shape;888;p60"/>
            <p:cNvSpPr/>
            <p:nvPr/>
          </p:nvSpPr>
          <p:spPr>
            <a:xfrm>
              <a:off x="7002311" y="1135352"/>
              <a:ext cx="52137" cy="52401"/>
            </a:xfrm>
            <a:custGeom>
              <a:avLst/>
              <a:gdLst/>
              <a:ahLst/>
              <a:cxnLst/>
              <a:rect l="l" t="t" r="r" b="b"/>
              <a:pathLst>
                <a:path w="792" h="796" extrusionOk="0">
                  <a:moveTo>
                    <a:pt x="397" y="0"/>
                  </a:moveTo>
                  <a:cubicBezTo>
                    <a:pt x="178" y="0"/>
                    <a:pt x="0" y="179"/>
                    <a:pt x="0" y="397"/>
                  </a:cubicBezTo>
                  <a:cubicBezTo>
                    <a:pt x="0" y="617"/>
                    <a:pt x="178" y="795"/>
                    <a:pt x="397" y="795"/>
                  </a:cubicBezTo>
                  <a:cubicBezTo>
                    <a:pt x="617" y="795"/>
                    <a:pt x="791" y="617"/>
                    <a:pt x="791" y="397"/>
                  </a:cubicBezTo>
                  <a:cubicBezTo>
                    <a:pt x="791" y="179"/>
                    <a:pt x="617" y="0"/>
                    <a:pt x="397" y="0"/>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89" name="Google Shape;889;p60"/>
            <p:cNvSpPr/>
            <p:nvPr/>
          </p:nvSpPr>
          <p:spPr>
            <a:xfrm>
              <a:off x="6988750" y="1121988"/>
              <a:ext cx="79193" cy="79259"/>
            </a:xfrm>
            <a:custGeom>
              <a:avLst/>
              <a:gdLst/>
              <a:ahLst/>
              <a:cxnLst/>
              <a:rect l="l" t="t" r="r" b="b"/>
              <a:pathLst>
                <a:path w="1203" h="1204" extrusionOk="0">
                  <a:moveTo>
                    <a:pt x="603" y="409"/>
                  </a:moveTo>
                  <a:cubicBezTo>
                    <a:pt x="709" y="409"/>
                    <a:pt x="795" y="494"/>
                    <a:pt x="795" y="600"/>
                  </a:cubicBezTo>
                  <a:cubicBezTo>
                    <a:pt x="795" y="707"/>
                    <a:pt x="709" y="796"/>
                    <a:pt x="603" y="796"/>
                  </a:cubicBezTo>
                  <a:cubicBezTo>
                    <a:pt x="494" y="796"/>
                    <a:pt x="408" y="707"/>
                    <a:pt x="408" y="600"/>
                  </a:cubicBezTo>
                  <a:cubicBezTo>
                    <a:pt x="408" y="494"/>
                    <a:pt x="494" y="409"/>
                    <a:pt x="603" y="409"/>
                  </a:cubicBezTo>
                  <a:close/>
                  <a:moveTo>
                    <a:pt x="603" y="1"/>
                  </a:moveTo>
                  <a:cubicBezTo>
                    <a:pt x="271" y="1"/>
                    <a:pt x="1" y="268"/>
                    <a:pt x="1" y="600"/>
                  </a:cubicBezTo>
                  <a:cubicBezTo>
                    <a:pt x="1" y="933"/>
                    <a:pt x="271" y="1204"/>
                    <a:pt x="603" y="1204"/>
                  </a:cubicBezTo>
                  <a:cubicBezTo>
                    <a:pt x="932" y="1204"/>
                    <a:pt x="1203" y="933"/>
                    <a:pt x="1203" y="600"/>
                  </a:cubicBezTo>
                  <a:cubicBezTo>
                    <a:pt x="1203" y="268"/>
                    <a:pt x="932" y="1"/>
                    <a:pt x="603" y="1"/>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90" name="Google Shape;890;p60"/>
            <p:cNvSpPr/>
            <p:nvPr/>
          </p:nvSpPr>
          <p:spPr>
            <a:xfrm>
              <a:off x="7481299" y="1412699"/>
              <a:ext cx="52335" cy="52401"/>
            </a:xfrm>
            <a:custGeom>
              <a:avLst/>
              <a:gdLst/>
              <a:ahLst/>
              <a:cxnLst/>
              <a:rect l="l" t="t" r="r" b="b"/>
              <a:pathLst>
                <a:path w="795" h="796" extrusionOk="0">
                  <a:moveTo>
                    <a:pt x="397" y="1"/>
                  </a:moveTo>
                  <a:cubicBezTo>
                    <a:pt x="178" y="1"/>
                    <a:pt x="0" y="179"/>
                    <a:pt x="0" y="398"/>
                  </a:cubicBezTo>
                  <a:cubicBezTo>
                    <a:pt x="0" y="617"/>
                    <a:pt x="178" y="796"/>
                    <a:pt x="397" y="796"/>
                  </a:cubicBezTo>
                  <a:cubicBezTo>
                    <a:pt x="617" y="796"/>
                    <a:pt x="794" y="617"/>
                    <a:pt x="794" y="398"/>
                  </a:cubicBezTo>
                  <a:cubicBezTo>
                    <a:pt x="794" y="179"/>
                    <a:pt x="617" y="1"/>
                    <a:pt x="397" y="1"/>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91" name="Google Shape;891;p60"/>
            <p:cNvSpPr/>
            <p:nvPr/>
          </p:nvSpPr>
          <p:spPr>
            <a:xfrm>
              <a:off x="7467738" y="1399401"/>
              <a:ext cx="79193" cy="79259"/>
            </a:xfrm>
            <a:custGeom>
              <a:avLst/>
              <a:gdLst/>
              <a:ahLst/>
              <a:cxnLst/>
              <a:rect l="l" t="t" r="r" b="b"/>
              <a:pathLst>
                <a:path w="1203" h="1204" extrusionOk="0">
                  <a:moveTo>
                    <a:pt x="603" y="408"/>
                  </a:moveTo>
                  <a:cubicBezTo>
                    <a:pt x="709" y="408"/>
                    <a:pt x="795" y="494"/>
                    <a:pt x="795" y="600"/>
                  </a:cubicBezTo>
                  <a:cubicBezTo>
                    <a:pt x="795" y="707"/>
                    <a:pt x="709" y="796"/>
                    <a:pt x="603" y="796"/>
                  </a:cubicBezTo>
                  <a:cubicBezTo>
                    <a:pt x="497" y="796"/>
                    <a:pt x="408" y="707"/>
                    <a:pt x="408" y="600"/>
                  </a:cubicBezTo>
                  <a:cubicBezTo>
                    <a:pt x="408" y="494"/>
                    <a:pt x="497" y="408"/>
                    <a:pt x="603" y="408"/>
                  </a:cubicBezTo>
                  <a:close/>
                  <a:moveTo>
                    <a:pt x="603" y="1"/>
                  </a:moveTo>
                  <a:cubicBezTo>
                    <a:pt x="271" y="1"/>
                    <a:pt x="1" y="271"/>
                    <a:pt x="1" y="600"/>
                  </a:cubicBezTo>
                  <a:cubicBezTo>
                    <a:pt x="1" y="933"/>
                    <a:pt x="271" y="1203"/>
                    <a:pt x="603" y="1203"/>
                  </a:cubicBezTo>
                  <a:cubicBezTo>
                    <a:pt x="935" y="1203"/>
                    <a:pt x="1203" y="933"/>
                    <a:pt x="1203" y="600"/>
                  </a:cubicBezTo>
                  <a:cubicBezTo>
                    <a:pt x="1203" y="271"/>
                    <a:pt x="935" y="1"/>
                    <a:pt x="603" y="1"/>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92" name="Google Shape;892;p60"/>
            <p:cNvSpPr/>
            <p:nvPr/>
          </p:nvSpPr>
          <p:spPr>
            <a:xfrm>
              <a:off x="7160372" y="1412699"/>
              <a:ext cx="52335" cy="52401"/>
            </a:xfrm>
            <a:custGeom>
              <a:avLst/>
              <a:gdLst/>
              <a:ahLst/>
              <a:cxnLst/>
              <a:rect l="l" t="t" r="r" b="b"/>
              <a:pathLst>
                <a:path w="795" h="796" extrusionOk="0">
                  <a:moveTo>
                    <a:pt x="398" y="1"/>
                  </a:moveTo>
                  <a:cubicBezTo>
                    <a:pt x="178" y="1"/>
                    <a:pt x="1" y="179"/>
                    <a:pt x="1" y="398"/>
                  </a:cubicBezTo>
                  <a:cubicBezTo>
                    <a:pt x="1" y="617"/>
                    <a:pt x="178" y="796"/>
                    <a:pt x="398" y="796"/>
                  </a:cubicBezTo>
                  <a:cubicBezTo>
                    <a:pt x="617" y="796"/>
                    <a:pt x="795" y="617"/>
                    <a:pt x="795" y="398"/>
                  </a:cubicBezTo>
                  <a:cubicBezTo>
                    <a:pt x="795" y="179"/>
                    <a:pt x="617" y="1"/>
                    <a:pt x="398" y="1"/>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93" name="Google Shape;893;p60"/>
            <p:cNvSpPr/>
            <p:nvPr/>
          </p:nvSpPr>
          <p:spPr>
            <a:xfrm>
              <a:off x="7146877" y="1399401"/>
              <a:ext cx="79193" cy="79259"/>
            </a:xfrm>
            <a:custGeom>
              <a:avLst/>
              <a:gdLst/>
              <a:ahLst/>
              <a:cxnLst/>
              <a:rect l="l" t="t" r="r" b="b"/>
              <a:pathLst>
                <a:path w="1203" h="1204" extrusionOk="0">
                  <a:moveTo>
                    <a:pt x="603" y="408"/>
                  </a:moveTo>
                  <a:cubicBezTo>
                    <a:pt x="709" y="408"/>
                    <a:pt x="794" y="494"/>
                    <a:pt x="794" y="600"/>
                  </a:cubicBezTo>
                  <a:cubicBezTo>
                    <a:pt x="794" y="707"/>
                    <a:pt x="709" y="796"/>
                    <a:pt x="603" y="796"/>
                  </a:cubicBezTo>
                  <a:cubicBezTo>
                    <a:pt x="497" y="796"/>
                    <a:pt x="407" y="707"/>
                    <a:pt x="407" y="600"/>
                  </a:cubicBezTo>
                  <a:cubicBezTo>
                    <a:pt x="407" y="494"/>
                    <a:pt x="497" y="408"/>
                    <a:pt x="603" y="408"/>
                  </a:cubicBezTo>
                  <a:close/>
                  <a:moveTo>
                    <a:pt x="603" y="1"/>
                  </a:moveTo>
                  <a:cubicBezTo>
                    <a:pt x="271" y="1"/>
                    <a:pt x="0" y="271"/>
                    <a:pt x="0" y="600"/>
                  </a:cubicBezTo>
                  <a:cubicBezTo>
                    <a:pt x="0" y="933"/>
                    <a:pt x="271" y="1203"/>
                    <a:pt x="603" y="1203"/>
                  </a:cubicBezTo>
                  <a:cubicBezTo>
                    <a:pt x="935" y="1203"/>
                    <a:pt x="1202" y="933"/>
                    <a:pt x="1202" y="600"/>
                  </a:cubicBezTo>
                  <a:cubicBezTo>
                    <a:pt x="1202" y="271"/>
                    <a:pt x="935" y="1"/>
                    <a:pt x="603" y="1"/>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94" name="Google Shape;894;p60"/>
            <p:cNvSpPr/>
            <p:nvPr/>
          </p:nvSpPr>
          <p:spPr>
            <a:xfrm>
              <a:off x="7644495" y="573614"/>
              <a:ext cx="52401" cy="52401"/>
            </a:xfrm>
            <a:custGeom>
              <a:avLst/>
              <a:gdLst/>
              <a:ahLst/>
              <a:cxnLst/>
              <a:rect l="l" t="t" r="r" b="b"/>
              <a:pathLst>
                <a:path w="796" h="796" extrusionOk="0">
                  <a:moveTo>
                    <a:pt x="399" y="0"/>
                  </a:moveTo>
                  <a:cubicBezTo>
                    <a:pt x="179" y="0"/>
                    <a:pt x="1" y="178"/>
                    <a:pt x="1" y="397"/>
                  </a:cubicBezTo>
                  <a:cubicBezTo>
                    <a:pt x="1" y="617"/>
                    <a:pt x="179" y="795"/>
                    <a:pt x="399" y="795"/>
                  </a:cubicBezTo>
                  <a:cubicBezTo>
                    <a:pt x="617" y="795"/>
                    <a:pt x="796" y="617"/>
                    <a:pt x="796" y="397"/>
                  </a:cubicBezTo>
                  <a:cubicBezTo>
                    <a:pt x="796" y="178"/>
                    <a:pt x="617" y="0"/>
                    <a:pt x="399" y="0"/>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95" name="Google Shape;895;p60"/>
            <p:cNvSpPr/>
            <p:nvPr/>
          </p:nvSpPr>
          <p:spPr>
            <a:xfrm>
              <a:off x="7631263" y="560250"/>
              <a:ext cx="79193" cy="78996"/>
            </a:xfrm>
            <a:custGeom>
              <a:avLst/>
              <a:gdLst/>
              <a:ahLst/>
              <a:cxnLst/>
              <a:rect l="l" t="t" r="r" b="b"/>
              <a:pathLst>
                <a:path w="1203" h="1200" extrusionOk="0">
                  <a:moveTo>
                    <a:pt x="600" y="409"/>
                  </a:moveTo>
                  <a:cubicBezTo>
                    <a:pt x="706" y="409"/>
                    <a:pt x="795" y="494"/>
                    <a:pt x="795" y="600"/>
                  </a:cubicBezTo>
                  <a:cubicBezTo>
                    <a:pt x="795" y="706"/>
                    <a:pt x="706" y="793"/>
                    <a:pt x="600" y="793"/>
                  </a:cubicBezTo>
                  <a:cubicBezTo>
                    <a:pt x="494" y="793"/>
                    <a:pt x="407" y="706"/>
                    <a:pt x="407" y="600"/>
                  </a:cubicBezTo>
                  <a:cubicBezTo>
                    <a:pt x="407" y="494"/>
                    <a:pt x="494" y="409"/>
                    <a:pt x="600" y="409"/>
                  </a:cubicBezTo>
                  <a:close/>
                  <a:moveTo>
                    <a:pt x="600" y="1"/>
                  </a:moveTo>
                  <a:cubicBezTo>
                    <a:pt x="271" y="1"/>
                    <a:pt x="0" y="268"/>
                    <a:pt x="0" y="600"/>
                  </a:cubicBezTo>
                  <a:cubicBezTo>
                    <a:pt x="0" y="932"/>
                    <a:pt x="271" y="1200"/>
                    <a:pt x="600" y="1200"/>
                  </a:cubicBezTo>
                  <a:cubicBezTo>
                    <a:pt x="932" y="1200"/>
                    <a:pt x="1202" y="932"/>
                    <a:pt x="1202" y="600"/>
                  </a:cubicBezTo>
                  <a:cubicBezTo>
                    <a:pt x="1202" y="268"/>
                    <a:pt x="932" y="1"/>
                    <a:pt x="600" y="1"/>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96" name="Google Shape;896;p60"/>
            <p:cNvSpPr/>
            <p:nvPr/>
          </p:nvSpPr>
          <p:spPr>
            <a:xfrm>
              <a:off x="7965488" y="573614"/>
              <a:ext cx="52335" cy="52401"/>
            </a:xfrm>
            <a:custGeom>
              <a:avLst/>
              <a:gdLst/>
              <a:ahLst/>
              <a:cxnLst/>
              <a:rect l="l" t="t" r="r" b="b"/>
              <a:pathLst>
                <a:path w="795" h="796" extrusionOk="0">
                  <a:moveTo>
                    <a:pt x="397" y="0"/>
                  </a:moveTo>
                  <a:cubicBezTo>
                    <a:pt x="178" y="0"/>
                    <a:pt x="0" y="178"/>
                    <a:pt x="0" y="397"/>
                  </a:cubicBezTo>
                  <a:cubicBezTo>
                    <a:pt x="0" y="617"/>
                    <a:pt x="178" y="795"/>
                    <a:pt x="397" y="795"/>
                  </a:cubicBezTo>
                  <a:cubicBezTo>
                    <a:pt x="617" y="795"/>
                    <a:pt x="794" y="617"/>
                    <a:pt x="794" y="397"/>
                  </a:cubicBezTo>
                  <a:cubicBezTo>
                    <a:pt x="794" y="178"/>
                    <a:pt x="617" y="0"/>
                    <a:pt x="397" y="0"/>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97" name="Google Shape;897;p60"/>
            <p:cNvSpPr/>
            <p:nvPr/>
          </p:nvSpPr>
          <p:spPr>
            <a:xfrm>
              <a:off x="7952124" y="560250"/>
              <a:ext cx="79193" cy="78996"/>
            </a:xfrm>
            <a:custGeom>
              <a:avLst/>
              <a:gdLst/>
              <a:ahLst/>
              <a:cxnLst/>
              <a:rect l="l" t="t" r="r" b="b"/>
              <a:pathLst>
                <a:path w="1203" h="1200" extrusionOk="0">
                  <a:moveTo>
                    <a:pt x="600" y="409"/>
                  </a:moveTo>
                  <a:cubicBezTo>
                    <a:pt x="710" y="409"/>
                    <a:pt x="795" y="494"/>
                    <a:pt x="795" y="600"/>
                  </a:cubicBezTo>
                  <a:cubicBezTo>
                    <a:pt x="795" y="706"/>
                    <a:pt x="710" y="793"/>
                    <a:pt x="600" y="793"/>
                  </a:cubicBezTo>
                  <a:cubicBezTo>
                    <a:pt x="494" y="793"/>
                    <a:pt x="409" y="706"/>
                    <a:pt x="409" y="600"/>
                  </a:cubicBezTo>
                  <a:cubicBezTo>
                    <a:pt x="409" y="494"/>
                    <a:pt x="494" y="409"/>
                    <a:pt x="600" y="409"/>
                  </a:cubicBezTo>
                  <a:close/>
                  <a:moveTo>
                    <a:pt x="600" y="1"/>
                  </a:moveTo>
                  <a:cubicBezTo>
                    <a:pt x="271" y="1"/>
                    <a:pt x="1" y="268"/>
                    <a:pt x="1" y="600"/>
                  </a:cubicBezTo>
                  <a:cubicBezTo>
                    <a:pt x="1" y="932"/>
                    <a:pt x="271" y="1200"/>
                    <a:pt x="600" y="1200"/>
                  </a:cubicBezTo>
                  <a:cubicBezTo>
                    <a:pt x="932" y="1200"/>
                    <a:pt x="1203" y="932"/>
                    <a:pt x="1203" y="600"/>
                  </a:cubicBezTo>
                  <a:cubicBezTo>
                    <a:pt x="1203" y="268"/>
                    <a:pt x="932" y="1"/>
                    <a:pt x="600" y="1"/>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98" name="Google Shape;898;p60"/>
            <p:cNvSpPr/>
            <p:nvPr/>
          </p:nvSpPr>
          <p:spPr>
            <a:xfrm>
              <a:off x="8126248" y="854121"/>
              <a:ext cx="52401" cy="52401"/>
            </a:xfrm>
            <a:custGeom>
              <a:avLst/>
              <a:gdLst/>
              <a:ahLst/>
              <a:cxnLst/>
              <a:rect l="l" t="t" r="r" b="b"/>
              <a:pathLst>
                <a:path w="796" h="796" extrusionOk="0">
                  <a:moveTo>
                    <a:pt x="398" y="0"/>
                  </a:moveTo>
                  <a:cubicBezTo>
                    <a:pt x="178" y="0"/>
                    <a:pt x="0" y="179"/>
                    <a:pt x="0" y="398"/>
                  </a:cubicBezTo>
                  <a:cubicBezTo>
                    <a:pt x="0" y="617"/>
                    <a:pt x="178" y="795"/>
                    <a:pt x="398" y="795"/>
                  </a:cubicBezTo>
                  <a:cubicBezTo>
                    <a:pt x="617" y="795"/>
                    <a:pt x="795" y="617"/>
                    <a:pt x="795" y="398"/>
                  </a:cubicBezTo>
                  <a:cubicBezTo>
                    <a:pt x="795" y="179"/>
                    <a:pt x="617" y="0"/>
                    <a:pt x="398" y="0"/>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99" name="Google Shape;899;p60"/>
            <p:cNvSpPr/>
            <p:nvPr/>
          </p:nvSpPr>
          <p:spPr>
            <a:xfrm>
              <a:off x="8112950" y="840559"/>
              <a:ext cx="79193" cy="79259"/>
            </a:xfrm>
            <a:custGeom>
              <a:avLst/>
              <a:gdLst/>
              <a:ahLst/>
              <a:cxnLst/>
              <a:rect l="l" t="t" r="r" b="b"/>
              <a:pathLst>
                <a:path w="1203" h="1204" extrusionOk="0">
                  <a:moveTo>
                    <a:pt x="600" y="409"/>
                  </a:moveTo>
                  <a:cubicBezTo>
                    <a:pt x="706" y="409"/>
                    <a:pt x="795" y="497"/>
                    <a:pt x="795" y="604"/>
                  </a:cubicBezTo>
                  <a:cubicBezTo>
                    <a:pt x="795" y="710"/>
                    <a:pt x="706" y="796"/>
                    <a:pt x="600" y="796"/>
                  </a:cubicBezTo>
                  <a:cubicBezTo>
                    <a:pt x="494" y="796"/>
                    <a:pt x="408" y="710"/>
                    <a:pt x="408" y="604"/>
                  </a:cubicBezTo>
                  <a:cubicBezTo>
                    <a:pt x="408" y="497"/>
                    <a:pt x="494" y="409"/>
                    <a:pt x="600" y="409"/>
                  </a:cubicBezTo>
                  <a:close/>
                  <a:moveTo>
                    <a:pt x="600" y="1"/>
                  </a:moveTo>
                  <a:cubicBezTo>
                    <a:pt x="268" y="1"/>
                    <a:pt x="1" y="271"/>
                    <a:pt x="1" y="604"/>
                  </a:cubicBezTo>
                  <a:cubicBezTo>
                    <a:pt x="1" y="936"/>
                    <a:pt x="268" y="1204"/>
                    <a:pt x="600" y="1204"/>
                  </a:cubicBezTo>
                  <a:cubicBezTo>
                    <a:pt x="932" y="1204"/>
                    <a:pt x="1203" y="936"/>
                    <a:pt x="1203" y="604"/>
                  </a:cubicBezTo>
                  <a:cubicBezTo>
                    <a:pt x="1203" y="271"/>
                    <a:pt x="932" y="1"/>
                    <a:pt x="600" y="1"/>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00" name="Google Shape;900;p60"/>
            <p:cNvSpPr/>
            <p:nvPr/>
          </p:nvSpPr>
          <p:spPr>
            <a:xfrm>
              <a:off x="7970623" y="1139631"/>
              <a:ext cx="52401" cy="52401"/>
            </a:xfrm>
            <a:custGeom>
              <a:avLst/>
              <a:gdLst/>
              <a:ahLst/>
              <a:cxnLst/>
              <a:rect l="l" t="t" r="r" b="b"/>
              <a:pathLst>
                <a:path w="796" h="796" extrusionOk="0">
                  <a:moveTo>
                    <a:pt x="398" y="0"/>
                  </a:moveTo>
                  <a:cubicBezTo>
                    <a:pt x="179" y="0"/>
                    <a:pt x="0" y="179"/>
                    <a:pt x="0" y="398"/>
                  </a:cubicBezTo>
                  <a:cubicBezTo>
                    <a:pt x="0" y="617"/>
                    <a:pt x="179" y="795"/>
                    <a:pt x="398" y="795"/>
                  </a:cubicBezTo>
                  <a:cubicBezTo>
                    <a:pt x="617" y="795"/>
                    <a:pt x="795" y="617"/>
                    <a:pt x="795" y="398"/>
                  </a:cubicBezTo>
                  <a:cubicBezTo>
                    <a:pt x="795" y="179"/>
                    <a:pt x="617" y="0"/>
                    <a:pt x="398" y="0"/>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01" name="Google Shape;901;p60"/>
            <p:cNvSpPr/>
            <p:nvPr/>
          </p:nvSpPr>
          <p:spPr>
            <a:xfrm>
              <a:off x="7957325" y="1126069"/>
              <a:ext cx="79193" cy="79259"/>
            </a:xfrm>
            <a:custGeom>
              <a:avLst/>
              <a:gdLst/>
              <a:ahLst/>
              <a:cxnLst/>
              <a:rect l="l" t="t" r="r" b="b"/>
              <a:pathLst>
                <a:path w="1203" h="1204" extrusionOk="0">
                  <a:moveTo>
                    <a:pt x="600" y="408"/>
                  </a:moveTo>
                  <a:cubicBezTo>
                    <a:pt x="706" y="408"/>
                    <a:pt x="795" y="497"/>
                    <a:pt x="795" y="604"/>
                  </a:cubicBezTo>
                  <a:cubicBezTo>
                    <a:pt x="795" y="710"/>
                    <a:pt x="706" y="796"/>
                    <a:pt x="600" y="796"/>
                  </a:cubicBezTo>
                  <a:cubicBezTo>
                    <a:pt x="494" y="796"/>
                    <a:pt x="408" y="710"/>
                    <a:pt x="408" y="604"/>
                  </a:cubicBezTo>
                  <a:cubicBezTo>
                    <a:pt x="408" y="497"/>
                    <a:pt x="494" y="408"/>
                    <a:pt x="600" y="408"/>
                  </a:cubicBezTo>
                  <a:close/>
                  <a:moveTo>
                    <a:pt x="600" y="1"/>
                  </a:moveTo>
                  <a:cubicBezTo>
                    <a:pt x="271" y="1"/>
                    <a:pt x="1" y="271"/>
                    <a:pt x="1" y="604"/>
                  </a:cubicBezTo>
                  <a:cubicBezTo>
                    <a:pt x="1" y="936"/>
                    <a:pt x="271" y="1203"/>
                    <a:pt x="600" y="1203"/>
                  </a:cubicBezTo>
                  <a:cubicBezTo>
                    <a:pt x="932" y="1203"/>
                    <a:pt x="1203" y="936"/>
                    <a:pt x="1203" y="604"/>
                  </a:cubicBezTo>
                  <a:cubicBezTo>
                    <a:pt x="1203" y="271"/>
                    <a:pt x="932" y="1"/>
                    <a:pt x="600" y="1"/>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02" name="Google Shape;902;p60"/>
            <p:cNvSpPr/>
            <p:nvPr/>
          </p:nvSpPr>
          <p:spPr>
            <a:xfrm>
              <a:off x="8131383" y="1420203"/>
              <a:ext cx="52401" cy="52335"/>
            </a:xfrm>
            <a:custGeom>
              <a:avLst/>
              <a:gdLst/>
              <a:ahLst/>
              <a:cxnLst/>
              <a:rect l="l" t="t" r="r" b="b"/>
              <a:pathLst>
                <a:path w="796" h="795" extrusionOk="0">
                  <a:moveTo>
                    <a:pt x="399" y="0"/>
                  </a:moveTo>
                  <a:cubicBezTo>
                    <a:pt x="179" y="0"/>
                    <a:pt x="1" y="178"/>
                    <a:pt x="1" y="397"/>
                  </a:cubicBezTo>
                  <a:cubicBezTo>
                    <a:pt x="1" y="617"/>
                    <a:pt x="179" y="794"/>
                    <a:pt x="399" y="794"/>
                  </a:cubicBezTo>
                  <a:cubicBezTo>
                    <a:pt x="618" y="794"/>
                    <a:pt x="796" y="617"/>
                    <a:pt x="796" y="397"/>
                  </a:cubicBezTo>
                  <a:cubicBezTo>
                    <a:pt x="796" y="178"/>
                    <a:pt x="618" y="0"/>
                    <a:pt x="399" y="0"/>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03" name="Google Shape;903;p60"/>
            <p:cNvSpPr/>
            <p:nvPr/>
          </p:nvSpPr>
          <p:spPr>
            <a:xfrm>
              <a:off x="8118085" y="1406642"/>
              <a:ext cx="79062" cy="79193"/>
            </a:xfrm>
            <a:custGeom>
              <a:avLst/>
              <a:gdLst/>
              <a:ahLst/>
              <a:cxnLst/>
              <a:rect l="l" t="t" r="r" b="b"/>
              <a:pathLst>
                <a:path w="1201" h="1203" extrusionOk="0">
                  <a:moveTo>
                    <a:pt x="601" y="408"/>
                  </a:moveTo>
                  <a:cubicBezTo>
                    <a:pt x="707" y="408"/>
                    <a:pt x="792" y="494"/>
                    <a:pt x="792" y="603"/>
                  </a:cubicBezTo>
                  <a:cubicBezTo>
                    <a:pt x="792" y="709"/>
                    <a:pt x="707" y="795"/>
                    <a:pt x="601" y="795"/>
                  </a:cubicBezTo>
                  <a:cubicBezTo>
                    <a:pt x="494" y="795"/>
                    <a:pt x="408" y="709"/>
                    <a:pt x="408" y="603"/>
                  </a:cubicBezTo>
                  <a:cubicBezTo>
                    <a:pt x="408" y="494"/>
                    <a:pt x="494" y="408"/>
                    <a:pt x="601" y="408"/>
                  </a:cubicBezTo>
                  <a:close/>
                  <a:moveTo>
                    <a:pt x="601" y="1"/>
                  </a:moveTo>
                  <a:cubicBezTo>
                    <a:pt x="268" y="1"/>
                    <a:pt x="1" y="271"/>
                    <a:pt x="1" y="603"/>
                  </a:cubicBezTo>
                  <a:cubicBezTo>
                    <a:pt x="1" y="932"/>
                    <a:pt x="268" y="1203"/>
                    <a:pt x="601" y="1203"/>
                  </a:cubicBezTo>
                  <a:cubicBezTo>
                    <a:pt x="933" y="1203"/>
                    <a:pt x="1200" y="932"/>
                    <a:pt x="1200" y="603"/>
                  </a:cubicBezTo>
                  <a:cubicBezTo>
                    <a:pt x="1200" y="271"/>
                    <a:pt x="933" y="1"/>
                    <a:pt x="601" y="1"/>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04" name="Google Shape;904;p60"/>
            <p:cNvSpPr/>
            <p:nvPr/>
          </p:nvSpPr>
          <p:spPr>
            <a:xfrm>
              <a:off x="7970623" y="1697550"/>
              <a:ext cx="52401" cy="52335"/>
            </a:xfrm>
            <a:custGeom>
              <a:avLst/>
              <a:gdLst/>
              <a:ahLst/>
              <a:cxnLst/>
              <a:rect l="l" t="t" r="r" b="b"/>
              <a:pathLst>
                <a:path w="796" h="795" extrusionOk="0">
                  <a:moveTo>
                    <a:pt x="398" y="1"/>
                  </a:moveTo>
                  <a:cubicBezTo>
                    <a:pt x="179" y="1"/>
                    <a:pt x="0" y="178"/>
                    <a:pt x="0" y="398"/>
                  </a:cubicBezTo>
                  <a:cubicBezTo>
                    <a:pt x="0" y="617"/>
                    <a:pt x="179" y="795"/>
                    <a:pt x="398" y="795"/>
                  </a:cubicBezTo>
                  <a:cubicBezTo>
                    <a:pt x="617" y="795"/>
                    <a:pt x="795" y="617"/>
                    <a:pt x="795" y="398"/>
                  </a:cubicBezTo>
                  <a:cubicBezTo>
                    <a:pt x="795" y="178"/>
                    <a:pt x="617" y="1"/>
                    <a:pt x="398" y="1"/>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05" name="Google Shape;905;p60"/>
            <p:cNvSpPr/>
            <p:nvPr/>
          </p:nvSpPr>
          <p:spPr>
            <a:xfrm>
              <a:off x="7957325" y="1684055"/>
              <a:ext cx="79193" cy="79193"/>
            </a:xfrm>
            <a:custGeom>
              <a:avLst/>
              <a:gdLst/>
              <a:ahLst/>
              <a:cxnLst/>
              <a:rect l="l" t="t" r="r" b="b"/>
              <a:pathLst>
                <a:path w="1203" h="1203" extrusionOk="0">
                  <a:moveTo>
                    <a:pt x="600" y="407"/>
                  </a:moveTo>
                  <a:cubicBezTo>
                    <a:pt x="706" y="407"/>
                    <a:pt x="795" y="497"/>
                    <a:pt x="795" y="603"/>
                  </a:cubicBezTo>
                  <a:cubicBezTo>
                    <a:pt x="795" y="709"/>
                    <a:pt x="706" y="794"/>
                    <a:pt x="600" y="794"/>
                  </a:cubicBezTo>
                  <a:cubicBezTo>
                    <a:pt x="494" y="794"/>
                    <a:pt x="408" y="709"/>
                    <a:pt x="408" y="603"/>
                  </a:cubicBezTo>
                  <a:cubicBezTo>
                    <a:pt x="408" y="497"/>
                    <a:pt x="494" y="407"/>
                    <a:pt x="600" y="407"/>
                  </a:cubicBezTo>
                  <a:close/>
                  <a:moveTo>
                    <a:pt x="600" y="0"/>
                  </a:moveTo>
                  <a:cubicBezTo>
                    <a:pt x="271" y="0"/>
                    <a:pt x="1" y="271"/>
                    <a:pt x="1" y="603"/>
                  </a:cubicBezTo>
                  <a:cubicBezTo>
                    <a:pt x="1" y="932"/>
                    <a:pt x="271" y="1202"/>
                    <a:pt x="600" y="1202"/>
                  </a:cubicBezTo>
                  <a:cubicBezTo>
                    <a:pt x="932" y="1202"/>
                    <a:pt x="1203" y="932"/>
                    <a:pt x="1203" y="603"/>
                  </a:cubicBezTo>
                  <a:cubicBezTo>
                    <a:pt x="1203" y="271"/>
                    <a:pt x="932" y="0"/>
                    <a:pt x="600" y="0"/>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06" name="Google Shape;906;p60"/>
            <p:cNvSpPr/>
            <p:nvPr/>
          </p:nvSpPr>
          <p:spPr>
            <a:xfrm>
              <a:off x="7649696" y="1697550"/>
              <a:ext cx="52401" cy="52335"/>
            </a:xfrm>
            <a:custGeom>
              <a:avLst/>
              <a:gdLst/>
              <a:ahLst/>
              <a:cxnLst/>
              <a:rect l="l" t="t" r="r" b="b"/>
              <a:pathLst>
                <a:path w="796" h="795" extrusionOk="0">
                  <a:moveTo>
                    <a:pt x="399" y="1"/>
                  </a:moveTo>
                  <a:cubicBezTo>
                    <a:pt x="179" y="1"/>
                    <a:pt x="1" y="178"/>
                    <a:pt x="1" y="398"/>
                  </a:cubicBezTo>
                  <a:cubicBezTo>
                    <a:pt x="1" y="617"/>
                    <a:pt x="179" y="795"/>
                    <a:pt x="399" y="795"/>
                  </a:cubicBezTo>
                  <a:cubicBezTo>
                    <a:pt x="617" y="795"/>
                    <a:pt x="796" y="617"/>
                    <a:pt x="796" y="398"/>
                  </a:cubicBezTo>
                  <a:cubicBezTo>
                    <a:pt x="796" y="178"/>
                    <a:pt x="617" y="1"/>
                    <a:pt x="399" y="1"/>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07" name="Google Shape;907;p60"/>
            <p:cNvSpPr/>
            <p:nvPr/>
          </p:nvSpPr>
          <p:spPr>
            <a:xfrm>
              <a:off x="7636398" y="1684055"/>
              <a:ext cx="79259" cy="79193"/>
            </a:xfrm>
            <a:custGeom>
              <a:avLst/>
              <a:gdLst/>
              <a:ahLst/>
              <a:cxnLst/>
              <a:rect l="l" t="t" r="r" b="b"/>
              <a:pathLst>
                <a:path w="1204" h="1203" extrusionOk="0">
                  <a:moveTo>
                    <a:pt x="601" y="407"/>
                  </a:moveTo>
                  <a:cubicBezTo>
                    <a:pt x="707" y="407"/>
                    <a:pt x="796" y="497"/>
                    <a:pt x="796" y="603"/>
                  </a:cubicBezTo>
                  <a:cubicBezTo>
                    <a:pt x="796" y="709"/>
                    <a:pt x="707" y="794"/>
                    <a:pt x="601" y="794"/>
                  </a:cubicBezTo>
                  <a:cubicBezTo>
                    <a:pt x="494" y="794"/>
                    <a:pt x="408" y="709"/>
                    <a:pt x="408" y="603"/>
                  </a:cubicBezTo>
                  <a:cubicBezTo>
                    <a:pt x="408" y="497"/>
                    <a:pt x="494" y="407"/>
                    <a:pt x="601" y="407"/>
                  </a:cubicBezTo>
                  <a:close/>
                  <a:moveTo>
                    <a:pt x="601" y="0"/>
                  </a:moveTo>
                  <a:cubicBezTo>
                    <a:pt x="272" y="0"/>
                    <a:pt x="1" y="271"/>
                    <a:pt x="1" y="603"/>
                  </a:cubicBezTo>
                  <a:cubicBezTo>
                    <a:pt x="1" y="932"/>
                    <a:pt x="272" y="1202"/>
                    <a:pt x="601" y="1202"/>
                  </a:cubicBezTo>
                  <a:cubicBezTo>
                    <a:pt x="933" y="1202"/>
                    <a:pt x="1203" y="932"/>
                    <a:pt x="1203" y="603"/>
                  </a:cubicBezTo>
                  <a:cubicBezTo>
                    <a:pt x="1203" y="271"/>
                    <a:pt x="933" y="0"/>
                    <a:pt x="601" y="0"/>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grpSp>
        <p:nvGrpSpPr>
          <p:cNvPr id="908" name="Google Shape;908;p60"/>
          <p:cNvGrpSpPr/>
          <p:nvPr/>
        </p:nvGrpSpPr>
        <p:grpSpPr>
          <a:xfrm>
            <a:off x="8402918" y="3989884"/>
            <a:ext cx="3783723" cy="2801847"/>
            <a:chOff x="6091468" y="2997790"/>
            <a:chExt cx="2837792" cy="2101385"/>
          </a:xfrm>
        </p:grpSpPr>
        <p:sp>
          <p:nvSpPr>
            <p:cNvPr id="909" name="Google Shape;909;p60"/>
            <p:cNvSpPr/>
            <p:nvPr/>
          </p:nvSpPr>
          <p:spPr>
            <a:xfrm>
              <a:off x="7503959" y="4600853"/>
              <a:ext cx="1425300" cy="87600"/>
            </a:xfrm>
            <a:prstGeom prst="ellipse">
              <a:avLst/>
            </a:prstGeom>
            <a:solidFill>
              <a:schemeClr val="dk1">
                <a:alpha val="32280"/>
              </a:schemeClr>
            </a:solidFill>
            <a:ln>
              <a:noFill/>
            </a:ln>
          </p:spPr>
          <p:txBody>
            <a:bodyPr spcFirstLastPara="1" wrap="square" lIns="121900" tIns="121900" rIns="121900" bIns="121900" anchor="ctr" anchorCtr="0">
              <a:noAutofit/>
            </a:bodyPr>
            <a:lstStyle/>
            <a:p>
              <a:endParaRPr sz="2400"/>
            </a:p>
          </p:txBody>
        </p:sp>
        <p:sp>
          <p:nvSpPr>
            <p:cNvPr id="910" name="Google Shape;910;p60"/>
            <p:cNvSpPr/>
            <p:nvPr/>
          </p:nvSpPr>
          <p:spPr>
            <a:xfrm>
              <a:off x="7919336" y="4288335"/>
              <a:ext cx="153437" cy="350517"/>
            </a:xfrm>
            <a:custGeom>
              <a:avLst/>
              <a:gdLst/>
              <a:ahLst/>
              <a:cxnLst/>
              <a:rect l="l" t="t" r="r" b="b"/>
              <a:pathLst>
                <a:path w="3449" h="7879" extrusionOk="0">
                  <a:moveTo>
                    <a:pt x="247" y="0"/>
                  </a:moveTo>
                  <a:cubicBezTo>
                    <a:pt x="109" y="0"/>
                    <a:pt x="0" y="110"/>
                    <a:pt x="0" y="247"/>
                  </a:cubicBezTo>
                  <a:lnTo>
                    <a:pt x="0" y="7879"/>
                  </a:lnTo>
                  <a:lnTo>
                    <a:pt x="3449" y="7879"/>
                  </a:lnTo>
                  <a:lnTo>
                    <a:pt x="3449" y="247"/>
                  </a:lnTo>
                  <a:cubicBezTo>
                    <a:pt x="3449" y="110"/>
                    <a:pt x="3340" y="0"/>
                    <a:pt x="3202"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11" name="Google Shape;911;p60"/>
            <p:cNvSpPr/>
            <p:nvPr/>
          </p:nvSpPr>
          <p:spPr>
            <a:xfrm>
              <a:off x="7922050" y="3240248"/>
              <a:ext cx="160644" cy="49114"/>
            </a:xfrm>
            <a:custGeom>
              <a:avLst/>
              <a:gdLst/>
              <a:ahLst/>
              <a:cxnLst/>
              <a:rect l="l" t="t" r="r" b="b"/>
              <a:pathLst>
                <a:path w="3611" h="1104" extrusionOk="0">
                  <a:moveTo>
                    <a:pt x="1" y="0"/>
                  </a:moveTo>
                  <a:lnTo>
                    <a:pt x="1" y="1104"/>
                  </a:lnTo>
                  <a:cubicBezTo>
                    <a:pt x="1185" y="833"/>
                    <a:pt x="2406" y="727"/>
                    <a:pt x="3611" y="569"/>
                  </a:cubicBezTo>
                  <a:lnTo>
                    <a:pt x="3611" y="0"/>
                  </a:lnTo>
                  <a:close/>
                </a:path>
              </a:pathLst>
            </a:custGeom>
            <a:solidFill>
              <a:srgbClr val="D4D5D6"/>
            </a:solidFill>
            <a:ln>
              <a:noFill/>
            </a:ln>
          </p:spPr>
          <p:txBody>
            <a:bodyPr spcFirstLastPara="1" wrap="square" lIns="121900" tIns="121900" rIns="121900" bIns="121900" anchor="ctr" anchorCtr="0">
              <a:noAutofit/>
            </a:bodyPr>
            <a:lstStyle/>
            <a:p>
              <a:endParaRPr sz="2400"/>
            </a:p>
          </p:txBody>
        </p:sp>
        <p:sp>
          <p:nvSpPr>
            <p:cNvPr id="912" name="Google Shape;912;p60"/>
            <p:cNvSpPr/>
            <p:nvPr/>
          </p:nvSpPr>
          <p:spPr>
            <a:xfrm>
              <a:off x="7719050" y="3373445"/>
              <a:ext cx="566637" cy="643022"/>
            </a:xfrm>
            <a:custGeom>
              <a:avLst/>
              <a:gdLst/>
              <a:ahLst/>
              <a:cxnLst/>
              <a:rect l="l" t="t" r="r" b="b"/>
              <a:pathLst>
                <a:path w="12737" h="14454" extrusionOk="0">
                  <a:moveTo>
                    <a:pt x="8174" y="1"/>
                  </a:moveTo>
                  <a:cubicBezTo>
                    <a:pt x="6982" y="361"/>
                    <a:pt x="5797" y="744"/>
                    <a:pt x="4564" y="929"/>
                  </a:cubicBezTo>
                  <a:lnTo>
                    <a:pt x="4564" y="1980"/>
                  </a:lnTo>
                  <a:cubicBezTo>
                    <a:pt x="1925" y="2758"/>
                    <a:pt x="1" y="5198"/>
                    <a:pt x="1" y="8089"/>
                  </a:cubicBezTo>
                  <a:cubicBezTo>
                    <a:pt x="1" y="11604"/>
                    <a:pt x="2854" y="14453"/>
                    <a:pt x="6368" y="14453"/>
                  </a:cubicBezTo>
                  <a:cubicBezTo>
                    <a:pt x="9887" y="14453"/>
                    <a:pt x="12737" y="11604"/>
                    <a:pt x="12737" y="8089"/>
                  </a:cubicBezTo>
                  <a:cubicBezTo>
                    <a:pt x="12737" y="5198"/>
                    <a:pt x="10812" y="2758"/>
                    <a:pt x="8174" y="1980"/>
                  </a:cubicBezTo>
                  <a:lnTo>
                    <a:pt x="8174"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913" name="Google Shape;913;p60"/>
            <p:cNvSpPr/>
            <p:nvPr/>
          </p:nvSpPr>
          <p:spPr>
            <a:xfrm>
              <a:off x="7922050" y="3335052"/>
              <a:ext cx="160644" cy="79722"/>
            </a:xfrm>
            <a:custGeom>
              <a:avLst/>
              <a:gdLst/>
              <a:ahLst/>
              <a:cxnLst/>
              <a:rect l="l" t="t" r="r" b="b"/>
              <a:pathLst>
                <a:path w="3611" h="1792" extrusionOk="0">
                  <a:moveTo>
                    <a:pt x="1823" y="0"/>
                  </a:moveTo>
                  <a:cubicBezTo>
                    <a:pt x="1215" y="0"/>
                    <a:pt x="607" y="22"/>
                    <a:pt x="1" y="86"/>
                  </a:cubicBezTo>
                  <a:lnTo>
                    <a:pt x="1" y="1792"/>
                  </a:lnTo>
                  <a:cubicBezTo>
                    <a:pt x="1234" y="1607"/>
                    <a:pt x="2419" y="1224"/>
                    <a:pt x="3611" y="864"/>
                  </a:cubicBezTo>
                  <a:lnTo>
                    <a:pt x="3611" y="45"/>
                  </a:lnTo>
                  <a:cubicBezTo>
                    <a:pt x="3015" y="21"/>
                    <a:pt x="2419" y="0"/>
                    <a:pt x="1823" y="0"/>
                  </a:cubicBezTo>
                  <a:close/>
                </a:path>
              </a:pathLst>
            </a:custGeom>
            <a:solidFill>
              <a:srgbClr val="D4D5D6"/>
            </a:solidFill>
            <a:ln>
              <a:noFill/>
            </a:ln>
          </p:spPr>
          <p:txBody>
            <a:bodyPr spcFirstLastPara="1" wrap="square" lIns="121900" tIns="121900" rIns="121900" bIns="121900" anchor="ctr" anchorCtr="0">
              <a:noAutofit/>
            </a:bodyPr>
            <a:lstStyle/>
            <a:p>
              <a:endParaRPr sz="2400"/>
            </a:p>
          </p:txBody>
        </p:sp>
        <p:sp>
          <p:nvSpPr>
            <p:cNvPr id="914" name="Google Shape;914;p60"/>
            <p:cNvSpPr/>
            <p:nvPr/>
          </p:nvSpPr>
          <p:spPr>
            <a:xfrm>
              <a:off x="7922050" y="3265562"/>
              <a:ext cx="160644" cy="73315"/>
            </a:xfrm>
            <a:custGeom>
              <a:avLst/>
              <a:gdLst/>
              <a:ahLst/>
              <a:cxnLst/>
              <a:rect l="l" t="t" r="r" b="b"/>
              <a:pathLst>
                <a:path w="3611" h="1648" extrusionOk="0">
                  <a:moveTo>
                    <a:pt x="3611" y="0"/>
                  </a:moveTo>
                  <a:cubicBezTo>
                    <a:pt x="2406" y="158"/>
                    <a:pt x="1185" y="264"/>
                    <a:pt x="1" y="535"/>
                  </a:cubicBezTo>
                  <a:lnTo>
                    <a:pt x="1" y="1648"/>
                  </a:lnTo>
                  <a:cubicBezTo>
                    <a:pt x="607" y="1584"/>
                    <a:pt x="1215" y="1562"/>
                    <a:pt x="1823" y="1562"/>
                  </a:cubicBezTo>
                  <a:cubicBezTo>
                    <a:pt x="2419" y="1562"/>
                    <a:pt x="3015" y="1583"/>
                    <a:pt x="3611" y="1607"/>
                  </a:cubicBezTo>
                  <a:lnTo>
                    <a:pt x="3611" y="0"/>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915" name="Google Shape;915;p60"/>
            <p:cNvSpPr/>
            <p:nvPr/>
          </p:nvSpPr>
          <p:spPr>
            <a:xfrm>
              <a:off x="7737157" y="3651182"/>
              <a:ext cx="530380" cy="347136"/>
            </a:xfrm>
            <a:custGeom>
              <a:avLst/>
              <a:gdLst/>
              <a:ahLst/>
              <a:cxnLst/>
              <a:rect l="l" t="t" r="r" b="b"/>
              <a:pathLst>
                <a:path w="11922" h="7803" extrusionOk="0">
                  <a:moveTo>
                    <a:pt x="2606" y="1"/>
                  </a:moveTo>
                  <a:cubicBezTo>
                    <a:pt x="1760" y="1"/>
                    <a:pt x="919" y="172"/>
                    <a:pt x="155" y="513"/>
                  </a:cubicBezTo>
                  <a:cubicBezTo>
                    <a:pt x="56" y="942"/>
                    <a:pt x="1" y="1386"/>
                    <a:pt x="1" y="1846"/>
                  </a:cubicBezTo>
                  <a:cubicBezTo>
                    <a:pt x="1" y="5131"/>
                    <a:pt x="2677" y="7803"/>
                    <a:pt x="5961" y="7803"/>
                  </a:cubicBezTo>
                  <a:cubicBezTo>
                    <a:pt x="9247" y="7803"/>
                    <a:pt x="11922" y="5131"/>
                    <a:pt x="11922" y="1846"/>
                  </a:cubicBezTo>
                  <a:cubicBezTo>
                    <a:pt x="11922" y="1383"/>
                    <a:pt x="11868" y="934"/>
                    <a:pt x="11768" y="503"/>
                  </a:cubicBezTo>
                  <a:cubicBezTo>
                    <a:pt x="11107" y="777"/>
                    <a:pt x="10463" y="1095"/>
                    <a:pt x="9846" y="1325"/>
                  </a:cubicBezTo>
                  <a:cubicBezTo>
                    <a:pt x="9495" y="1421"/>
                    <a:pt x="9153" y="1462"/>
                    <a:pt x="8820" y="1462"/>
                  </a:cubicBezTo>
                  <a:cubicBezTo>
                    <a:pt x="7025" y="1462"/>
                    <a:pt x="5450" y="276"/>
                    <a:pt x="3732" y="102"/>
                  </a:cubicBezTo>
                  <a:cubicBezTo>
                    <a:pt x="3360" y="35"/>
                    <a:pt x="2982" y="1"/>
                    <a:pt x="2606" y="1"/>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916" name="Google Shape;916;p60"/>
            <p:cNvSpPr/>
            <p:nvPr/>
          </p:nvSpPr>
          <p:spPr>
            <a:xfrm>
              <a:off x="7895846" y="3236022"/>
              <a:ext cx="213095" cy="14636"/>
            </a:xfrm>
            <a:custGeom>
              <a:avLst/>
              <a:gdLst/>
              <a:ahLst/>
              <a:cxnLst/>
              <a:rect l="l" t="t" r="r" b="b"/>
              <a:pathLst>
                <a:path w="4790" h="329" extrusionOk="0">
                  <a:moveTo>
                    <a:pt x="0" y="0"/>
                  </a:moveTo>
                  <a:lnTo>
                    <a:pt x="0" y="95"/>
                  </a:lnTo>
                  <a:cubicBezTo>
                    <a:pt x="0" y="226"/>
                    <a:pt x="106" y="329"/>
                    <a:pt x="236" y="329"/>
                  </a:cubicBezTo>
                  <a:lnTo>
                    <a:pt x="4557" y="329"/>
                  </a:lnTo>
                  <a:cubicBezTo>
                    <a:pt x="4686" y="329"/>
                    <a:pt x="4789" y="226"/>
                    <a:pt x="4789" y="95"/>
                  </a:cubicBezTo>
                  <a:lnTo>
                    <a:pt x="4789" y="0"/>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917" name="Google Shape;917;p60"/>
            <p:cNvSpPr/>
            <p:nvPr/>
          </p:nvSpPr>
          <p:spPr>
            <a:xfrm>
              <a:off x="7897804" y="3510912"/>
              <a:ext cx="89642" cy="89642"/>
            </a:xfrm>
            <a:custGeom>
              <a:avLst/>
              <a:gdLst/>
              <a:ahLst/>
              <a:cxnLst/>
              <a:rect l="l" t="t" r="r" b="b"/>
              <a:pathLst>
                <a:path w="2015" h="2015" extrusionOk="0">
                  <a:moveTo>
                    <a:pt x="1008" y="0"/>
                  </a:moveTo>
                  <a:cubicBezTo>
                    <a:pt x="453" y="0"/>
                    <a:pt x="1" y="453"/>
                    <a:pt x="1" y="1008"/>
                  </a:cubicBezTo>
                  <a:cubicBezTo>
                    <a:pt x="1" y="1562"/>
                    <a:pt x="453" y="2015"/>
                    <a:pt x="1008" y="2015"/>
                  </a:cubicBezTo>
                  <a:cubicBezTo>
                    <a:pt x="1566" y="2015"/>
                    <a:pt x="2015" y="1562"/>
                    <a:pt x="2015" y="1008"/>
                  </a:cubicBezTo>
                  <a:cubicBezTo>
                    <a:pt x="2015" y="453"/>
                    <a:pt x="1566" y="0"/>
                    <a:pt x="1008"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918" name="Google Shape;918;p60"/>
            <p:cNvSpPr/>
            <p:nvPr/>
          </p:nvSpPr>
          <p:spPr>
            <a:xfrm>
              <a:off x="8029489" y="3480126"/>
              <a:ext cx="25180" cy="25180"/>
            </a:xfrm>
            <a:custGeom>
              <a:avLst/>
              <a:gdLst/>
              <a:ahLst/>
              <a:cxnLst/>
              <a:rect l="l" t="t" r="r" b="b"/>
              <a:pathLst>
                <a:path w="566" h="566" extrusionOk="0">
                  <a:moveTo>
                    <a:pt x="282" y="1"/>
                  </a:moveTo>
                  <a:cubicBezTo>
                    <a:pt x="127" y="1"/>
                    <a:pt x="0" y="128"/>
                    <a:pt x="0" y="281"/>
                  </a:cubicBezTo>
                  <a:cubicBezTo>
                    <a:pt x="0" y="439"/>
                    <a:pt x="127" y="566"/>
                    <a:pt x="282" y="566"/>
                  </a:cubicBezTo>
                  <a:cubicBezTo>
                    <a:pt x="439" y="566"/>
                    <a:pt x="566" y="439"/>
                    <a:pt x="566" y="281"/>
                  </a:cubicBezTo>
                  <a:cubicBezTo>
                    <a:pt x="566" y="128"/>
                    <a:pt x="439" y="1"/>
                    <a:pt x="282" y="1"/>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919" name="Google Shape;919;p60"/>
            <p:cNvSpPr/>
            <p:nvPr/>
          </p:nvSpPr>
          <p:spPr>
            <a:xfrm>
              <a:off x="8046217" y="3578133"/>
              <a:ext cx="128836" cy="128836"/>
            </a:xfrm>
            <a:custGeom>
              <a:avLst/>
              <a:gdLst/>
              <a:ahLst/>
              <a:cxnLst/>
              <a:rect l="l" t="t" r="r" b="b"/>
              <a:pathLst>
                <a:path w="2896" h="2896" extrusionOk="0">
                  <a:moveTo>
                    <a:pt x="1450" y="0"/>
                  </a:moveTo>
                  <a:cubicBezTo>
                    <a:pt x="649" y="0"/>
                    <a:pt x="1" y="648"/>
                    <a:pt x="1" y="1449"/>
                  </a:cubicBezTo>
                  <a:cubicBezTo>
                    <a:pt x="1" y="2247"/>
                    <a:pt x="649" y="2895"/>
                    <a:pt x="1450" y="2895"/>
                  </a:cubicBezTo>
                  <a:cubicBezTo>
                    <a:pt x="2249" y="2895"/>
                    <a:pt x="2896" y="2247"/>
                    <a:pt x="2896" y="1449"/>
                  </a:cubicBezTo>
                  <a:cubicBezTo>
                    <a:pt x="2896" y="648"/>
                    <a:pt x="2249" y="0"/>
                    <a:pt x="1450"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920" name="Google Shape;920;p60"/>
            <p:cNvSpPr/>
            <p:nvPr/>
          </p:nvSpPr>
          <p:spPr>
            <a:xfrm>
              <a:off x="8010003" y="3151406"/>
              <a:ext cx="20153" cy="20153"/>
            </a:xfrm>
            <a:custGeom>
              <a:avLst/>
              <a:gdLst/>
              <a:ahLst/>
              <a:cxnLst/>
              <a:rect l="l" t="t" r="r" b="b"/>
              <a:pathLst>
                <a:path w="453" h="453" extrusionOk="0">
                  <a:moveTo>
                    <a:pt x="226" y="0"/>
                  </a:moveTo>
                  <a:cubicBezTo>
                    <a:pt x="103" y="0"/>
                    <a:pt x="0" y="103"/>
                    <a:pt x="0" y="227"/>
                  </a:cubicBezTo>
                  <a:cubicBezTo>
                    <a:pt x="0" y="353"/>
                    <a:pt x="103" y="453"/>
                    <a:pt x="226" y="453"/>
                  </a:cubicBezTo>
                  <a:cubicBezTo>
                    <a:pt x="350" y="453"/>
                    <a:pt x="452" y="353"/>
                    <a:pt x="452" y="227"/>
                  </a:cubicBezTo>
                  <a:cubicBezTo>
                    <a:pt x="452" y="103"/>
                    <a:pt x="350" y="0"/>
                    <a:pt x="226"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921" name="Google Shape;921;p60"/>
            <p:cNvSpPr/>
            <p:nvPr/>
          </p:nvSpPr>
          <p:spPr>
            <a:xfrm>
              <a:off x="7919736" y="3064522"/>
              <a:ext cx="63617" cy="63617"/>
            </a:xfrm>
            <a:custGeom>
              <a:avLst/>
              <a:gdLst/>
              <a:ahLst/>
              <a:cxnLst/>
              <a:rect l="l" t="t" r="r" b="b"/>
              <a:pathLst>
                <a:path w="1430" h="1430" extrusionOk="0">
                  <a:moveTo>
                    <a:pt x="714" y="1"/>
                  </a:moveTo>
                  <a:cubicBezTo>
                    <a:pt x="320" y="1"/>
                    <a:pt x="1" y="323"/>
                    <a:pt x="1" y="717"/>
                  </a:cubicBezTo>
                  <a:cubicBezTo>
                    <a:pt x="1" y="1111"/>
                    <a:pt x="320" y="1430"/>
                    <a:pt x="714" y="1430"/>
                  </a:cubicBezTo>
                  <a:cubicBezTo>
                    <a:pt x="1111" y="1430"/>
                    <a:pt x="1430" y="1111"/>
                    <a:pt x="1430" y="717"/>
                  </a:cubicBezTo>
                  <a:cubicBezTo>
                    <a:pt x="1430" y="323"/>
                    <a:pt x="1111" y="1"/>
                    <a:pt x="714" y="1"/>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922" name="Google Shape;922;p60"/>
            <p:cNvSpPr/>
            <p:nvPr/>
          </p:nvSpPr>
          <p:spPr>
            <a:xfrm>
              <a:off x="7993365" y="2997790"/>
              <a:ext cx="26737" cy="26692"/>
            </a:xfrm>
            <a:custGeom>
              <a:avLst/>
              <a:gdLst/>
              <a:ahLst/>
              <a:cxnLst/>
              <a:rect l="l" t="t" r="r" b="b"/>
              <a:pathLst>
                <a:path w="601" h="600" extrusionOk="0">
                  <a:moveTo>
                    <a:pt x="299" y="0"/>
                  </a:moveTo>
                  <a:cubicBezTo>
                    <a:pt x="134" y="0"/>
                    <a:pt x="1" y="134"/>
                    <a:pt x="1" y="299"/>
                  </a:cubicBezTo>
                  <a:cubicBezTo>
                    <a:pt x="1" y="467"/>
                    <a:pt x="134" y="600"/>
                    <a:pt x="299" y="600"/>
                  </a:cubicBezTo>
                  <a:cubicBezTo>
                    <a:pt x="466" y="600"/>
                    <a:pt x="600" y="467"/>
                    <a:pt x="600" y="299"/>
                  </a:cubicBezTo>
                  <a:cubicBezTo>
                    <a:pt x="600" y="134"/>
                    <a:pt x="466" y="0"/>
                    <a:pt x="299"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923" name="Google Shape;923;p60"/>
            <p:cNvSpPr/>
            <p:nvPr/>
          </p:nvSpPr>
          <p:spPr>
            <a:xfrm>
              <a:off x="8276977" y="4529414"/>
              <a:ext cx="299668" cy="109751"/>
            </a:xfrm>
            <a:custGeom>
              <a:avLst/>
              <a:gdLst/>
              <a:ahLst/>
              <a:cxnLst/>
              <a:rect l="l" t="t" r="r" b="b"/>
              <a:pathLst>
                <a:path w="6736" h="2467" extrusionOk="0">
                  <a:moveTo>
                    <a:pt x="2834" y="0"/>
                  </a:moveTo>
                  <a:lnTo>
                    <a:pt x="141" y="2128"/>
                  </a:lnTo>
                  <a:cubicBezTo>
                    <a:pt x="1" y="2237"/>
                    <a:pt x="80" y="2467"/>
                    <a:pt x="261" y="2467"/>
                  </a:cubicBezTo>
                  <a:lnTo>
                    <a:pt x="6475" y="2467"/>
                  </a:lnTo>
                  <a:cubicBezTo>
                    <a:pt x="6657" y="2467"/>
                    <a:pt x="6735" y="2237"/>
                    <a:pt x="6595" y="2128"/>
                  </a:cubicBezTo>
                  <a:lnTo>
                    <a:pt x="3903"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24" name="Google Shape;924;p60"/>
            <p:cNvSpPr/>
            <p:nvPr/>
          </p:nvSpPr>
          <p:spPr>
            <a:xfrm>
              <a:off x="8401633" y="3329268"/>
              <a:ext cx="49426" cy="47869"/>
            </a:xfrm>
            <a:custGeom>
              <a:avLst/>
              <a:gdLst/>
              <a:ahLst/>
              <a:cxnLst/>
              <a:rect l="l" t="t" r="r" b="b"/>
              <a:pathLst>
                <a:path w="1111" h="1076" extrusionOk="0">
                  <a:moveTo>
                    <a:pt x="1111" y="1"/>
                  </a:moveTo>
                  <a:cubicBezTo>
                    <a:pt x="741" y="1"/>
                    <a:pt x="371" y="1"/>
                    <a:pt x="1" y="38"/>
                  </a:cubicBezTo>
                  <a:lnTo>
                    <a:pt x="1" y="1076"/>
                  </a:lnTo>
                  <a:cubicBezTo>
                    <a:pt x="371" y="994"/>
                    <a:pt x="741" y="915"/>
                    <a:pt x="1111" y="833"/>
                  </a:cubicBezTo>
                  <a:lnTo>
                    <a:pt x="1111" y="1"/>
                  </a:lnTo>
                  <a:close/>
                </a:path>
              </a:pathLst>
            </a:custGeom>
            <a:solidFill>
              <a:srgbClr val="203456"/>
            </a:solidFill>
            <a:ln>
              <a:noFill/>
            </a:ln>
          </p:spPr>
          <p:txBody>
            <a:bodyPr spcFirstLastPara="1" wrap="square" lIns="121900" tIns="121900" rIns="121900" bIns="121900" anchor="ctr" anchorCtr="0">
              <a:noAutofit/>
            </a:bodyPr>
            <a:lstStyle/>
            <a:p>
              <a:endParaRPr sz="2400"/>
            </a:p>
          </p:txBody>
        </p:sp>
        <p:sp>
          <p:nvSpPr>
            <p:cNvPr id="925" name="Google Shape;925;p60"/>
            <p:cNvSpPr/>
            <p:nvPr/>
          </p:nvSpPr>
          <p:spPr>
            <a:xfrm>
              <a:off x="8401633" y="3366282"/>
              <a:ext cx="49426" cy="1215888"/>
            </a:xfrm>
            <a:custGeom>
              <a:avLst/>
              <a:gdLst/>
              <a:ahLst/>
              <a:cxnLst/>
              <a:rect l="l" t="t" r="r" b="b"/>
              <a:pathLst>
                <a:path w="1111" h="27331" extrusionOk="0">
                  <a:moveTo>
                    <a:pt x="1111" y="1"/>
                  </a:moveTo>
                  <a:cubicBezTo>
                    <a:pt x="741" y="83"/>
                    <a:pt x="371" y="162"/>
                    <a:pt x="1" y="244"/>
                  </a:cubicBezTo>
                  <a:lnTo>
                    <a:pt x="1" y="27331"/>
                  </a:lnTo>
                  <a:lnTo>
                    <a:pt x="1111" y="27331"/>
                  </a:lnTo>
                  <a:lnTo>
                    <a:pt x="1111"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926" name="Google Shape;926;p60"/>
            <p:cNvSpPr/>
            <p:nvPr/>
          </p:nvSpPr>
          <p:spPr>
            <a:xfrm>
              <a:off x="8401633" y="3224099"/>
              <a:ext cx="49426" cy="106903"/>
            </a:xfrm>
            <a:custGeom>
              <a:avLst/>
              <a:gdLst/>
              <a:ahLst/>
              <a:cxnLst/>
              <a:rect l="l" t="t" r="r" b="b"/>
              <a:pathLst>
                <a:path w="1111" h="2403" extrusionOk="0">
                  <a:moveTo>
                    <a:pt x="254" y="1"/>
                  </a:moveTo>
                  <a:cubicBezTo>
                    <a:pt x="114" y="1"/>
                    <a:pt x="1" y="113"/>
                    <a:pt x="1" y="254"/>
                  </a:cubicBezTo>
                  <a:lnTo>
                    <a:pt x="1" y="2402"/>
                  </a:lnTo>
                  <a:cubicBezTo>
                    <a:pt x="371" y="2365"/>
                    <a:pt x="741" y="2365"/>
                    <a:pt x="1111" y="2365"/>
                  </a:cubicBezTo>
                  <a:lnTo>
                    <a:pt x="1111" y="254"/>
                  </a:lnTo>
                  <a:cubicBezTo>
                    <a:pt x="1111" y="113"/>
                    <a:pt x="998" y="1"/>
                    <a:pt x="857"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927" name="Google Shape;927;p60"/>
            <p:cNvSpPr/>
            <p:nvPr/>
          </p:nvSpPr>
          <p:spPr>
            <a:xfrm>
              <a:off x="7853316" y="3318458"/>
              <a:ext cx="621980" cy="29139"/>
            </a:xfrm>
            <a:custGeom>
              <a:avLst/>
              <a:gdLst/>
              <a:ahLst/>
              <a:cxnLst/>
              <a:rect l="l" t="t" r="r" b="b"/>
              <a:pathLst>
                <a:path w="13981" h="655" extrusionOk="0">
                  <a:moveTo>
                    <a:pt x="134" y="0"/>
                  </a:moveTo>
                  <a:cubicBezTo>
                    <a:pt x="58" y="0"/>
                    <a:pt x="0" y="62"/>
                    <a:pt x="0" y="133"/>
                  </a:cubicBezTo>
                  <a:lnTo>
                    <a:pt x="0" y="524"/>
                  </a:lnTo>
                  <a:cubicBezTo>
                    <a:pt x="0" y="596"/>
                    <a:pt x="58" y="655"/>
                    <a:pt x="134" y="655"/>
                  </a:cubicBezTo>
                  <a:lnTo>
                    <a:pt x="13672" y="655"/>
                  </a:lnTo>
                  <a:cubicBezTo>
                    <a:pt x="13727" y="655"/>
                    <a:pt x="13779" y="620"/>
                    <a:pt x="13799" y="572"/>
                  </a:cubicBezTo>
                  <a:lnTo>
                    <a:pt x="13946" y="182"/>
                  </a:lnTo>
                  <a:cubicBezTo>
                    <a:pt x="13981" y="96"/>
                    <a:pt x="13915" y="0"/>
                    <a:pt x="13823"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928" name="Google Shape;928;p60"/>
            <p:cNvSpPr/>
            <p:nvPr/>
          </p:nvSpPr>
          <p:spPr>
            <a:xfrm>
              <a:off x="7936820" y="4130848"/>
              <a:ext cx="107170" cy="142627"/>
            </a:xfrm>
            <a:custGeom>
              <a:avLst/>
              <a:gdLst/>
              <a:ahLst/>
              <a:cxnLst/>
              <a:rect l="l" t="t" r="r" b="b"/>
              <a:pathLst>
                <a:path w="2409" h="3206" extrusionOk="0">
                  <a:moveTo>
                    <a:pt x="1357" y="1"/>
                  </a:moveTo>
                  <a:lnTo>
                    <a:pt x="1357" y="1"/>
                  </a:lnTo>
                  <a:cubicBezTo>
                    <a:pt x="1467" y="457"/>
                    <a:pt x="1343" y="964"/>
                    <a:pt x="1032" y="1316"/>
                  </a:cubicBezTo>
                  <a:cubicBezTo>
                    <a:pt x="833" y="1542"/>
                    <a:pt x="545" y="1752"/>
                    <a:pt x="556" y="2056"/>
                  </a:cubicBezTo>
                  <a:cubicBezTo>
                    <a:pt x="470" y="1882"/>
                    <a:pt x="483" y="1666"/>
                    <a:pt x="583" y="1505"/>
                  </a:cubicBezTo>
                  <a:lnTo>
                    <a:pt x="583" y="1505"/>
                  </a:lnTo>
                  <a:cubicBezTo>
                    <a:pt x="1" y="2043"/>
                    <a:pt x="343" y="2924"/>
                    <a:pt x="1097" y="3166"/>
                  </a:cubicBezTo>
                  <a:cubicBezTo>
                    <a:pt x="1178" y="3193"/>
                    <a:pt x="1256" y="3205"/>
                    <a:pt x="1331" y="3205"/>
                  </a:cubicBezTo>
                  <a:cubicBezTo>
                    <a:pt x="1924" y="3205"/>
                    <a:pt x="2316" y="2439"/>
                    <a:pt x="2365" y="1944"/>
                  </a:cubicBezTo>
                  <a:cubicBezTo>
                    <a:pt x="2409" y="1450"/>
                    <a:pt x="2265" y="946"/>
                    <a:pt x="2001" y="529"/>
                  </a:cubicBezTo>
                  <a:cubicBezTo>
                    <a:pt x="1847" y="289"/>
                    <a:pt x="1634" y="63"/>
                    <a:pt x="1357"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grpSp>
          <p:nvGrpSpPr>
            <p:cNvPr id="929" name="Google Shape;929;p60"/>
            <p:cNvGrpSpPr/>
            <p:nvPr/>
          </p:nvGrpSpPr>
          <p:grpSpPr>
            <a:xfrm>
              <a:off x="6103423" y="4366262"/>
              <a:ext cx="786620" cy="732914"/>
              <a:chOff x="6091468" y="4354300"/>
              <a:chExt cx="786620" cy="732914"/>
            </a:xfrm>
          </p:grpSpPr>
          <p:sp>
            <p:nvSpPr>
              <p:cNvPr id="930" name="Google Shape;930;p60"/>
              <p:cNvSpPr/>
              <p:nvPr/>
            </p:nvSpPr>
            <p:spPr>
              <a:xfrm rot="2340334">
                <a:off x="6325720" y="4453464"/>
                <a:ext cx="159397" cy="308654"/>
              </a:xfrm>
              <a:custGeom>
                <a:avLst/>
                <a:gdLst/>
                <a:ahLst/>
                <a:cxnLst/>
                <a:rect l="l" t="t" r="r" b="b"/>
                <a:pathLst>
                  <a:path w="7821" h="15143" extrusionOk="0">
                    <a:moveTo>
                      <a:pt x="7168" y="0"/>
                    </a:moveTo>
                    <a:cubicBezTo>
                      <a:pt x="6950" y="0"/>
                      <a:pt x="6742" y="125"/>
                      <a:pt x="6646" y="337"/>
                    </a:cubicBezTo>
                    <a:lnTo>
                      <a:pt x="0" y="14399"/>
                    </a:lnTo>
                    <a:lnTo>
                      <a:pt x="1692" y="15142"/>
                    </a:lnTo>
                    <a:lnTo>
                      <a:pt x="7701" y="799"/>
                    </a:lnTo>
                    <a:cubicBezTo>
                      <a:pt x="7821" y="508"/>
                      <a:pt x="7688" y="176"/>
                      <a:pt x="7400" y="49"/>
                    </a:cubicBezTo>
                    <a:cubicBezTo>
                      <a:pt x="7324" y="16"/>
                      <a:pt x="7245" y="0"/>
                      <a:pt x="7168" y="0"/>
                    </a:cubicBezTo>
                    <a:close/>
                  </a:path>
                </a:pathLst>
              </a:custGeom>
              <a:solidFill>
                <a:schemeClr val="dk1">
                  <a:alpha val="32280"/>
                </a:schemeClr>
              </a:solidFill>
              <a:ln>
                <a:noFill/>
              </a:ln>
            </p:spPr>
            <p:txBody>
              <a:bodyPr spcFirstLastPara="1" wrap="square" lIns="121900" tIns="121900" rIns="121900" bIns="121900" anchor="ctr" anchorCtr="0">
                <a:noAutofit/>
              </a:bodyPr>
              <a:lstStyle/>
              <a:p>
                <a:endParaRPr sz="2400"/>
              </a:p>
            </p:txBody>
          </p:sp>
          <p:sp>
            <p:nvSpPr>
              <p:cNvPr id="931" name="Google Shape;931;p60"/>
              <p:cNvSpPr/>
              <p:nvPr/>
            </p:nvSpPr>
            <p:spPr>
              <a:xfrm rot="2340334">
                <a:off x="6315111" y="4391593"/>
                <a:ext cx="173174" cy="341184"/>
              </a:xfrm>
              <a:custGeom>
                <a:avLst/>
                <a:gdLst/>
                <a:ahLst/>
                <a:cxnLst/>
                <a:rect l="l" t="t" r="r" b="b"/>
                <a:pathLst>
                  <a:path w="8497" h="16739" extrusionOk="0">
                    <a:moveTo>
                      <a:pt x="7887" y="1"/>
                    </a:moveTo>
                    <a:cubicBezTo>
                      <a:pt x="7685" y="1"/>
                      <a:pt x="7491" y="116"/>
                      <a:pt x="7400" y="313"/>
                    </a:cubicBezTo>
                    <a:lnTo>
                      <a:pt x="1" y="15996"/>
                    </a:lnTo>
                    <a:lnTo>
                      <a:pt x="1696" y="16739"/>
                    </a:lnTo>
                    <a:lnTo>
                      <a:pt x="8383" y="741"/>
                    </a:lnTo>
                    <a:cubicBezTo>
                      <a:pt x="8496" y="474"/>
                      <a:pt x="8370" y="162"/>
                      <a:pt x="8102" y="46"/>
                    </a:cubicBezTo>
                    <a:cubicBezTo>
                      <a:pt x="8032" y="15"/>
                      <a:pt x="7959" y="1"/>
                      <a:pt x="7887" y="1"/>
                    </a:cubicBezTo>
                    <a:close/>
                  </a:path>
                </a:pathLst>
              </a:custGeom>
              <a:solidFill>
                <a:schemeClr val="dk1">
                  <a:alpha val="32280"/>
                </a:schemeClr>
              </a:solidFill>
              <a:ln>
                <a:noFill/>
              </a:ln>
            </p:spPr>
            <p:txBody>
              <a:bodyPr spcFirstLastPara="1" wrap="square" lIns="121900" tIns="121900" rIns="121900" bIns="121900" anchor="ctr" anchorCtr="0">
                <a:noAutofit/>
              </a:bodyPr>
              <a:lstStyle/>
              <a:p>
                <a:endParaRPr sz="2400"/>
              </a:p>
            </p:txBody>
          </p:sp>
          <p:sp>
            <p:nvSpPr>
              <p:cNvPr id="932" name="Google Shape;932;p60"/>
              <p:cNvSpPr/>
              <p:nvPr/>
            </p:nvSpPr>
            <p:spPr>
              <a:xfrm rot="2340334">
                <a:off x="6291082" y="4373143"/>
                <a:ext cx="163901" cy="319171"/>
              </a:xfrm>
              <a:custGeom>
                <a:avLst/>
                <a:gdLst/>
                <a:ahLst/>
                <a:cxnLst/>
                <a:rect l="l" t="t" r="r" b="b"/>
                <a:pathLst>
                  <a:path w="8042" h="15659" extrusionOk="0">
                    <a:moveTo>
                      <a:pt x="7397" y="0"/>
                    </a:moveTo>
                    <a:cubicBezTo>
                      <a:pt x="7192" y="0"/>
                      <a:pt x="6995" y="117"/>
                      <a:pt x="6904" y="312"/>
                    </a:cubicBezTo>
                    <a:lnTo>
                      <a:pt x="1" y="14916"/>
                    </a:lnTo>
                    <a:lnTo>
                      <a:pt x="1697" y="15659"/>
                    </a:lnTo>
                    <a:lnTo>
                      <a:pt x="7928" y="761"/>
                    </a:lnTo>
                    <a:cubicBezTo>
                      <a:pt x="8041" y="490"/>
                      <a:pt x="7914" y="182"/>
                      <a:pt x="7647" y="62"/>
                    </a:cubicBezTo>
                    <a:lnTo>
                      <a:pt x="7610" y="45"/>
                    </a:lnTo>
                    <a:cubicBezTo>
                      <a:pt x="7541" y="15"/>
                      <a:pt x="7468" y="0"/>
                      <a:pt x="7397" y="0"/>
                    </a:cubicBezTo>
                    <a:close/>
                  </a:path>
                </a:pathLst>
              </a:custGeom>
              <a:solidFill>
                <a:schemeClr val="dk1">
                  <a:alpha val="32280"/>
                </a:schemeClr>
              </a:solidFill>
              <a:ln>
                <a:noFill/>
              </a:ln>
            </p:spPr>
            <p:txBody>
              <a:bodyPr spcFirstLastPara="1" wrap="square" lIns="121900" tIns="121900" rIns="121900" bIns="121900" anchor="ctr" anchorCtr="0">
                <a:noAutofit/>
              </a:bodyPr>
              <a:lstStyle/>
              <a:p>
                <a:endParaRPr sz="2400"/>
              </a:p>
            </p:txBody>
          </p:sp>
          <p:sp>
            <p:nvSpPr>
              <p:cNvPr id="933" name="Google Shape;933;p60"/>
              <p:cNvSpPr/>
              <p:nvPr/>
            </p:nvSpPr>
            <p:spPr>
              <a:xfrm rot="2340334">
                <a:off x="6263571" y="4368421"/>
                <a:ext cx="143908" cy="279690"/>
              </a:xfrm>
              <a:custGeom>
                <a:avLst/>
                <a:gdLst/>
                <a:ahLst/>
                <a:cxnLst/>
                <a:rect l="l" t="t" r="r" b="b"/>
                <a:pathLst>
                  <a:path w="7061" h="13722" extrusionOk="0">
                    <a:moveTo>
                      <a:pt x="6636" y="1"/>
                    </a:moveTo>
                    <a:cubicBezTo>
                      <a:pt x="6495" y="1"/>
                      <a:pt x="6360" y="81"/>
                      <a:pt x="6297" y="215"/>
                    </a:cubicBezTo>
                    <a:lnTo>
                      <a:pt x="1" y="12979"/>
                    </a:lnTo>
                    <a:lnTo>
                      <a:pt x="1696" y="13722"/>
                    </a:lnTo>
                    <a:lnTo>
                      <a:pt x="6986" y="515"/>
                    </a:lnTo>
                    <a:cubicBezTo>
                      <a:pt x="7060" y="327"/>
                      <a:pt x="6972" y="115"/>
                      <a:pt x="6787" y="33"/>
                    </a:cubicBezTo>
                    <a:cubicBezTo>
                      <a:pt x="6738" y="11"/>
                      <a:pt x="6687" y="1"/>
                      <a:pt x="6636" y="1"/>
                    </a:cubicBezTo>
                    <a:close/>
                  </a:path>
                </a:pathLst>
              </a:custGeom>
              <a:solidFill>
                <a:schemeClr val="dk1">
                  <a:alpha val="32280"/>
                </a:schemeClr>
              </a:solidFill>
              <a:ln>
                <a:noFill/>
              </a:ln>
            </p:spPr>
            <p:txBody>
              <a:bodyPr spcFirstLastPara="1" wrap="square" lIns="121900" tIns="121900" rIns="121900" bIns="121900" anchor="ctr" anchorCtr="0">
                <a:noAutofit/>
              </a:bodyPr>
              <a:lstStyle/>
              <a:p>
                <a:endParaRPr sz="2400"/>
              </a:p>
            </p:txBody>
          </p:sp>
          <p:sp>
            <p:nvSpPr>
              <p:cNvPr id="934" name="Google Shape;934;p60"/>
              <p:cNvSpPr/>
              <p:nvPr/>
            </p:nvSpPr>
            <p:spPr>
              <a:xfrm rot="2340334">
                <a:off x="6165827" y="4472726"/>
                <a:ext cx="230220" cy="264933"/>
              </a:xfrm>
              <a:custGeom>
                <a:avLst/>
                <a:gdLst/>
                <a:ahLst/>
                <a:cxnLst/>
                <a:rect l="l" t="t" r="r" b="b"/>
                <a:pathLst>
                  <a:path w="11296" h="12998" extrusionOk="0">
                    <a:moveTo>
                      <a:pt x="4807" y="1"/>
                    </a:moveTo>
                    <a:lnTo>
                      <a:pt x="1138" y="7225"/>
                    </a:lnTo>
                    <a:lnTo>
                      <a:pt x="0" y="9825"/>
                    </a:lnTo>
                    <a:lnTo>
                      <a:pt x="7232" y="12997"/>
                    </a:lnTo>
                    <a:lnTo>
                      <a:pt x="8342" y="10469"/>
                    </a:lnTo>
                    <a:lnTo>
                      <a:pt x="11295" y="2978"/>
                    </a:lnTo>
                    <a:lnTo>
                      <a:pt x="4807" y="1"/>
                    </a:lnTo>
                    <a:close/>
                  </a:path>
                </a:pathLst>
              </a:custGeom>
              <a:solidFill>
                <a:schemeClr val="dk1">
                  <a:alpha val="32280"/>
                </a:schemeClr>
              </a:solidFill>
              <a:ln>
                <a:noFill/>
              </a:ln>
            </p:spPr>
            <p:txBody>
              <a:bodyPr spcFirstLastPara="1" wrap="square" lIns="121900" tIns="121900" rIns="121900" bIns="121900" anchor="ctr" anchorCtr="0">
                <a:noAutofit/>
              </a:bodyPr>
              <a:lstStyle/>
              <a:p>
                <a:endParaRPr sz="2400"/>
              </a:p>
            </p:txBody>
          </p:sp>
          <p:sp>
            <p:nvSpPr>
              <p:cNvPr id="935" name="Google Shape;935;p60"/>
              <p:cNvSpPr/>
              <p:nvPr/>
            </p:nvSpPr>
            <p:spPr>
              <a:xfrm rot="2340334">
                <a:off x="6246119" y="4605834"/>
                <a:ext cx="100334" cy="159840"/>
              </a:xfrm>
              <a:custGeom>
                <a:avLst/>
                <a:gdLst/>
                <a:ahLst/>
                <a:cxnLst/>
                <a:rect l="l" t="t" r="r" b="b"/>
                <a:pathLst>
                  <a:path w="4923" h="7842" extrusionOk="0">
                    <a:moveTo>
                      <a:pt x="4149" y="1"/>
                    </a:moveTo>
                    <a:lnTo>
                      <a:pt x="0" y="7348"/>
                    </a:lnTo>
                    <a:lnTo>
                      <a:pt x="1021" y="7842"/>
                    </a:lnTo>
                    <a:lnTo>
                      <a:pt x="4923" y="2313"/>
                    </a:lnTo>
                    <a:lnTo>
                      <a:pt x="4149" y="1"/>
                    </a:lnTo>
                    <a:close/>
                  </a:path>
                </a:pathLst>
              </a:custGeom>
              <a:solidFill>
                <a:schemeClr val="dk1">
                  <a:alpha val="32280"/>
                </a:schemeClr>
              </a:solidFill>
              <a:ln>
                <a:noFill/>
              </a:ln>
            </p:spPr>
            <p:txBody>
              <a:bodyPr spcFirstLastPara="1" wrap="square" lIns="121900" tIns="121900" rIns="121900" bIns="121900" anchor="ctr" anchorCtr="0">
                <a:noAutofit/>
              </a:bodyPr>
              <a:lstStyle/>
              <a:p>
                <a:endParaRPr sz="2400"/>
              </a:p>
            </p:txBody>
          </p:sp>
          <p:sp>
            <p:nvSpPr>
              <p:cNvPr id="936" name="Google Shape;936;p60"/>
              <p:cNvSpPr/>
              <p:nvPr/>
            </p:nvSpPr>
            <p:spPr>
              <a:xfrm rot="2340334">
                <a:off x="6339690" y="4624863"/>
                <a:ext cx="97195" cy="118097"/>
              </a:xfrm>
              <a:custGeom>
                <a:avLst/>
                <a:gdLst/>
                <a:ahLst/>
                <a:cxnLst/>
                <a:rect l="l" t="t" r="r" b="b"/>
                <a:pathLst>
                  <a:path w="4769" h="5794" extrusionOk="0">
                    <a:moveTo>
                      <a:pt x="4068" y="1"/>
                    </a:moveTo>
                    <a:cubicBezTo>
                      <a:pt x="3979" y="1"/>
                      <a:pt x="3882" y="13"/>
                      <a:pt x="3776" y="41"/>
                    </a:cubicBezTo>
                    <a:cubicBezTo>
                      <a:pt x="3101" y="219"/>
                      <a:pt x="158" y="2141"/>
                      <a:pt x="158" y="2141"/>
                    </a:cubicBezTo>
                    <a:lnTo>
                      <a:pt x="0" y="5793"/>
                    </a:lnTo>
                    <a:lnTo>
                      <a:pt x="4769" y="346"/>
                    </a:lnTo>
                    <a:cubicBezTo>
                      <a:pt x="4769" y="346"/>
                      <a:pt x="4543" y="1"/>
                      <a:pt x="4068" y="1"/>
                    </a:cubicBezTo>
                    <a:close/>
                  </a:path>
                </a:pathLst>
              </a:custGeom>
              <a:solidFill>
                <a:schemeClr val="dk1">
                  <a:alpha val="32280"/>
                </a:schemeClr>
              </a:solidFill>
              <a:ln>
                <a:noFill/>
              </a:ln>
            </p:spPr>
            <p:txBody>
              <a:bodyPr spcFirstLastPara="1" wrap="square" lIns="121900" tIns="121900" rIns="121900" bIns="121900" anchor="ctr" anchorCtr="0">
                <a:noAutofit/>
              </a:bodyPr>
              <a:lstStyle/>
              <a:p>
                <a:endParaRPr sz="2400"/>
              </a:p>
            </p:txBody>
          </p:sp>
          <p:sp>
            <p:nvSpPr>
              <p:cNvPr id="937" name="Google Shape;937;p60"/>
              <p:cNvSpPr/>
              <p:nvPr/>
            </p:nvSpPr>
            <p:spPr>
              <a:xfrm rot="2340334">
                <a:off x="6104013" y="4608741"/>
                <a:ext cx="174418" cy="101648"/>
              </a:xfrm>
              <a:custGeom>
                <a:avLst/>
                <a:gdLst/>
                <a:ahLst/>
                <a:cxnLst/>
                <a:rect l="l" t="t" r="r" b="b"/>
                <a:pathLst>
                  <a:path w="8558" h="4987" extrusionOk="0">
                    <a:moveTo>
                      <a:pt x="503" y="0"/>
                    </a:moveTo>
                    <a:cubicBezTo>
                      <a:pt x="410" y="0"/>
                      <a:pt x="320" y="65"/>
                      <a:pt x="302" y="164"/>
                    </a:cubicBezTo>
                    <a:lnTo>
                      <a:pt x="17" y="1555"/>
                    </a:lnTo>
                    <a:cubicBezTo>
                      <a:pt x="0" y="1651"/>
                      <a:pt x="48" y="1747"/>
                      <a:pt x="137" y="1785"/>
                    </a:cubicBezTo>
                    <a:lnTo>
                      <a:pt x="7400" y="4967"/>
                    </a:lnTo>
                    <a:cubicBezTo>
                      <a:pt x="7427" y="4980"/>
                      <a:pt x="7456" y="4986"/>
                      <a:pt x="7485" y="4986"/>
                    </a:cubicBezTo>
                    <a:cubicBezTo>
                      <a:pt x="7548" y="4986"/>
                      <a:pt x="7609" y="4956"/>
                      <a:pt x="7649" y="4902"/>
                    </a:cubicBezTo>
                    <a:lnTo>
                      <a:pt x="8479" y="3751"/>
                    </a:lnTo>
                    <a:cubicBezTo>
                      <a:pt x="8557" y="3645"/>
                      <a:pt x="8516" y="3494"/>
                      <a:pt x="8397" y="3443"/>
                    </a:cubicBezTo>
                    <a:lnTo>
                      <a:pt x="582" y="17"/>
                    </a:lnTo>
                    <a:cubicBezTo>
                      <a:pt x="557" y="6"/>
                      <a:pt x="530" y="0"/>
                      <a:pt x="503" y="0"/>
                    </a:cubicBezTo>
                    <a:close/>
                  </a:path>
                </a:pathLst>
              </a:custGeom>
              <a:solidFill>
                <a:schemeClr val="dk1">
                  <a:alpha val="32280"/>
                </a:schemeClr>
              </a:solidFill>
              <a:ln>
                <a:noFill/>
              </a:ln>
            </p:spPr>
            <p:txBody>
              <a:bodyPr spcFirstLastPara="1" wrap="square" lIns="121900" tIns="121900" rIns="121900" bIns="121900" anchor="ctr" anchorCtr="0">
                <a:noAutofit/>
              </a:bodyPr>
              <a:lstStyle/>
              <a:p>
                <a:endParaRPr sz="2400"/>
              </a:p>
            </p:txBody>
          </p:sp>
          <p:sp>
            <p:nvSpPr>
              <p:cNvPr id="938" name="Google Shape;938;p60"/>
              <p:cNvSpPr/>
              <p:nvPr/>
            </p:nvSpPr>
            <p:spPr>
              <a:xfrm rot="2340334">
                <a:off x="6379965" y="4594909"/>
                <a:ext cx="28370" cy="86096"/>
              </a:xfrm>
              <a:custGeom>
                <a:avLst/>
                <a:gdLst/>
                <a:ahLst/>
                <a:cxnLst/>
                <a:rect l="l" t="t" r="r" b="b"/>
                <a:pathLst>
                  <a:path w="1392" h="4224" extrusionOk="0">
                    <a:moveTo>
                      <a:pt x="1378" y="0"/>
                    </a:moveTo>
                    <a:cubicBezTo>
                      <a:pt x="936" y="987"/>
                      <a:pt x="590" y="1751"/>
                      <a:pt x="357" y="2347"/>
                    </a:cubicBezTo>
                    <a:cubicBezTo>
                      <a:pt x="124" y="2943"/>
                      <a:pt x="5" y="3375"/>
                      <a:pt x="5" y="3694"/>
                    </a:cubicBezTo>
                    <a:cubicBezTo>
                      <a:pt x="1" y="3916"/>
                      <a:pt x="62" y="4087"/>
                      <a:pt x="182" y="4224"/>
                    </a:cubicBezTo>
                    <a:lnTo>
                      <a:pt x="193" y="4214"/>
                    </a:lnTo>
                    <a:cubicBezTo>
                      <a:pt x="73" y="4080"/>
                      <a:pt x="18" y="3916"/>
                      <a:pt x="18" y="3694"/>
                    </a:cubicBezTo>
                    <a:cubicBezTo>
                      <a:pt x="15" y="3378"/>
                      <a:pt x="138" y="2946"/>
                      <a:pt x="371" y="2350"/>
                    </a:cubicBezTo>
                    <a:cubicBezTo>
                      <a:pt x="604" y="1754"/>
                      <a:pt x="946" y="994"/>
                      <a:pt x="1392" y="7"/>
                    </a:cubicBezTo>
                    <a:lnTo>
                      <a:pt x="1378" y="0"/>
                    </a:lnTo>
                    <a:close/>
                  </a:path>
                </a:pathLst>
              </a:custGeom>
              <a:solidFill>
                <a:schemeClr val="dk1">
                  <a:alpha val="32280"/>
                </a:schemeClr>
              </a:solidFill>
              <a:ln>
                <a:noFill/>
              </a:ln>
            </p:spPr>
            <p:txBody>
              <a:bodyPr spcFirstLastPara="1" wrap="square" lIns="121900" tIns="121900" rIns="121900" bIns="121900" anchor="ctr" anchorCtr="0">
                <a:noAutofit/>
              </a:bodyPr>
              <a:lstStyle/>
              <a:p>
                <a:endParaRPr sz="2400"/>
              </a:p>
            </p:txBody>
          </p:sp>
          <p:grpSp>
            <p:nvGrpSpPr>
              <p:cNvPr id="939" name="Google Shape;939;p60"/>
              <p:cNvGrpSpPr/>
              <p:nvPr/>
            </p:nvGrpSpPr>
            <p:grpSpPr>
              <a:xfrm>
                <a:off x="6420698" y="4545636"/>
                <a:ext cx="457390" cy="541578"/>
                <a:chOff x="6420698" y="4545636"/>
                <a:chExt cx="457390" cy="541578"/>
              </a:xfrm>
            </p:grpSpPr>
            <p:sp>
              <p:nvSpPr>
                <p:cNvPr id="940" name="Google Shape;940;p60"/>
                <p:cNvSpPr/>
                <p:nvPr/>
              </p:nvSpPr>
              <p:spPr>
                <a:xfrm rot="2340334">
                  <a:off x="6492592" y="4609165"/>
                  <a:ext cx="211979" cy="303558"/>
                </a:xfrm>
                <a:custGeom>
                  <a:avLst/>
                  <a:gdLst/>
                  <a:ahLst/>
                  <a:cxnLst/>
                  <a:rect l="l" t="t" r="r" b="b"/>
                  <a:pathLst>
                    <a:path w="10401" h="14893" extrusionOk="0">
                      <a:moveTo>
                        <a:pt x="657" y="0"/>
                      </a:moveTo>
                      <a:cubicBezTo>
                        <a:pt x="549" y="0"/>
                        <a:pt x="440" y="30"/>
                        <a:pt x="343" y="93"/>
                      </a:cubicBezTo>
                      <a:cubicBezTo>
                        <a:pt x="79" y="264"/>
                        <a:pt x="0" y="614"/>
                        <a:pt x="168" y="881"/>
                      </a:cubicBezTo>
                      <a:lnTo>
                        <a:pt x="8849" y="14892"/>
                      </a:lnTo>
                      <a:lnTo>
                        <a:pt x="10401" y="13885"/>
                      </a:lnTo>
                      <a:lnTo>
                        <a:pt x="1134" y="251"/>
                      </a:lnTo>
                      <a:cubicBezTo>
                        <a:pt x="1022" y="89"/>
                        <a:pt x="841" y="0"/>
                        <a:pt x="657" y="0"/>
                      </a:cubicBezTo>
                      <a:close/>
                    </a:path>
                  </a:pathLst>
                </a:custGeom>
                <a:solidFill>
                  <a:schemeClr val="dk1">
                    <a:alpha val="32280"/>
                  </a:schemeClr>
                </a:solidFill>
                <a:ln>
                  <a:noFill/>
                </a:ln>
              </p:spPr>
              <p:txBody>
                <a:bodyPr spcFirstLastPara="1" wrap="square" lIns="121900" tIns="121900" rIns="121900" bIns="121900" anchor="ctr" anchorCtr="0">
                  <a:noAutofit/>
                </a:bodyPr>
                <a:lstStyle/>
                <a:p>
                  <a:endParaRPr sz="2400"/>
                </a:p>
              </p:txBody>
            </p:sp>
            <p:sp>
              <p:nvSpPr>
                <p:cNvPr id="941" name="Google Shape;941;p60"/>
                <p:cNvSpPr/>
                <p:nvPr/>
              </p:nvSpPr>
              <p:spPr>
                <a:xfrm rot="2340334">
                  <a:off x="6526883" y="4581168"/>
                  <a:ext cx="230913" cy="333255"/>
                </a:xfrm>
                <a:custGeom>
                  <a:avLst/>
                  <a:gdLst/>
                  <a:ahLst/>
                  <a:cxnLst/>
                  <a:rect l="l" t="t" r="r" b="b"/>
                  <a:pathLst>
                    <a:path w="11330" h="16350" extrusionOk="0">
                      <a:moveTo>
                        <a:pt x="610" y="1"/>
                      </a:moveTo>
                      <a:cubicBezTo>
                        <a:pt x="510" y="1"/>
                        <a:pt x="409" y="29"/>
                        <a:pt x="320" y="88"/>
                      </a:cubicBezTo>
                      <a:cubicBezTo>
                        <a:pt x="73" y="246"/>
                        <a:pt x="1" y="575"/>
                        <a:pt x="155" y="821"/>
                      </a:cubicBezTo>
                      <a:lnTo>
                        <a:pt x="9778" y="16349"/>
                      </a:lnTo>
                      <a:lnTo>
                        <a:pt x="11329" y="15339"/>
                      </a:lnTo>
                      <a:lnTo>
                        <a:pt x="1056" y="235"/>
                      </a:lnTo>
                      <a:cubicBezTo>
                        <a:pt x="952" y="84"/>
                        <a:pt x="782" y="1"/>
                        <a:pt x="610" y="1"/>
                      </a:cubicBezTo>
                      <a:close/>
                    </a:path>
                  </a:pathLst>
                </a:custGeom>
                <a:solidFill>
                  <a:schemeClr val="dk1">
                    <a:alpha val="32280"/>
                  </a:schemeClr>
                </a:solidFill>
                <a:ln>
                  <a:noFill/>
                </a:ln>
              </p:spPr>
              <p:txBody>
                <a:bodyPr spcFirstLastPara="1" wrap="square" lIns="121900" tIns="121900" rIns="121900" bIns="121900" anchor="ctr" anchorCtr="0">
                  <a:noAutofit/>
                </a:bodyPr>
                <a:lstStyle/>
                <a:p>
                  <a:endParaRPr sz="2400"/>
                </a:p>
              </p:txBody>
            </p:sp>
            <p:sp>
              <p:nvSpPr>
                <p:cNvPr id="942" name="Google Shape;942;p60"/>
                <p:cNvSpPr/>
                <p:nvPr/>
              </p:nvSpPr>
              <p:spPr>
                <a:xfrm rot="2340334">
                  <a:off x="6571258" y="4607149"/>
                  <a:ext cx="217971" cy="313179"/>
                </a:xfrm>
                <a:custGeom>
                  <a:avLst/>
                  <a:gdLst/>
                  <a:ahLst/>
                  <a:cxnLst/>
                  <a:rect l="l" t="t" r="r" b="b"/>
                  <a:pathLst>
                    <a:path w="10695" h="15365" extrusionOk="0">
                      <a:moveTo>
                        <a:pt x="644" y="0"/>
                      </a:moveTo>
                      <a:cubicBezTo>
                        <a:pt x="544" y="0"/>
                        <a:pt x="442" y="28"/>
                        <a:pt x="353" y="86"/>
                      </a:cubicBezTo>
                      <a:lnTo>
                        <a:pt x="315" y="110"/>
                      </a:lnTo>
                      <a:cubicBezTo>
                        <a:pt x="72" y="267"/>
                        <a:pt x="0" y="596"/>
                        <a:pt x="154" y="843"/>
                      </a:cubicBezTo>
                      <a:lnTo>
                        <a:pt x="9143" y="15365"/>
                      </a:lnTo>
                      <a:lnTo>
                        <a:pt x="10695" y="14354"/>
                      </a:lnTo>
                      <a:lnTo>
                        <a:pt x="1089" y="234"/>
                      </a:lnTo>
                      <a:cubicBezTo>
                        <a:pt x="986" y="82"/>
                        <a:pt x="816" y="0"/>
                        <a:pt x="644" y="0"/>
                      </a:cubicBezTo>
                      <a:close/>
                    </a:path>
                  </a:pathLst>
                </a:custGeom>
                <a:solidFill>
                  <a:schemeClr val="dk1">
                    <a:alpha val="32280"/>
                  </a:schemeClr>
                </a:solidFill>
                <a:ln>
                  <a:noFill/>
                </a:ln>
              </p:spPr>
              <p:txBody>
                <a:bodyPr spcFirstLastPara="1" wrap="square" lIns="121900" tIns="121900" rIns="121900" bIns="121900" anchor="ctr" anchorCtr="0">
                  <a:noAutofit/>
                </a:bodyPr>
                <a:lstStyle/>
                <a:p>
                  <a:endParaRPr sz="2400"/>
                </a:p>
              </p:txBody>
            </p:sp>
            <p:sp>
              <p:nvSpPr>
                <p:cNvPr id="943" name="Google Shape;943;p60"/>
                <p:cNvSpPr/>
                <p:nvPr/>
              </p:nvSpPr>
              <p:spPr>
                <a:xfrm rot="2340334">
                  <a:off x="6620022" y="4651478"/>
                  <a:ext cx="192434" cy="276735"/>
                </a:xfrm>
                <a:custGeom>
                  <a:avLst/>
                  <a:gdLst/>
                  <a:ahLst/>
                  <a:cxnLst/>
                  <a:rect l="l" t="t" r="r" b="b"/>
                  <a:pathLst>
                    <a:path w="9442" h="13577" extrusionOk="0">
                      <a:moveTo>
                        <a:pt x="428" y="1"/>
                      </a:moveTo>
                      <a:cubicBezTo>
                        <a:pt x="357" y="1"/>
                        <a:pt x="286" y="21"/>
                        <a:pt x="223" y="62"/>
                      </a:cubicBezTo>
                      <a:cubicBezTo>
                        <a:pt x="52" y="172"/>
                        <a:pt x="0" y="398"/>
                        <a:pt x="103" y="572"/>
                      </a:cubicBezTo>
                      <a:lnTo>
                        <a:pt x="7890" y="13576"/>
                      </a:lnTo>
                      <a:lnTo>
                        <a:pt x="9442" y="12566"/>
                      </a:lnTo>
                      <a:lnTo>
                        <a:pt x="737" y="161"/>
                      </a:lnTo>
                      <a:cubicBezTo>
                        <a:pt x="664" y="56"/>
                        <a:pt x="547" y="1"/>
                        <a:pt x="428" y="1"/>
                      </a:cubicBezTo>
                      <a:close/>
                    </a:path>
                  </a:pathLst>
                </a:custGeom>
                <a:solidFill>
                  <a:schemeClr val="dk1">
                    <a:alpha val="32280"/>
                  </a:schemeClr>
                </a:solidFill>
                <a:ln>
                  <a:noFill/>
                </a:ln>
              </p:spPr>
              <p:txBody>
                <a:bodyPr spcFirstLastPara="1" wrap="square" lIns="121900" tIns="121900" rIns="121900" bIns="121900" anchor="ctr" anchorCtr="0">
                  <a:noAutofit/>
                </a:bodyPr>
                <a:lstStyle/>
                <a:p>
                  <a:endParaRPr sz="2400"/>
                </a:p>
              </p:txBody>
            </p:sp>
            <p:sp>
              <p:nvSpPr>
                <p:cNvPr id="944" name="Google Shape;944;p60"/>
                <p:cNvSpPr/>
                <p:nvPr/>
              </p:nvSpPr>
              <p:spPr>
                <a:xfrm rot="2340334">
                  <a:off x="6519383" y="4750916"/>
                  <a:ext cx="249887" cy="268643"/>
                </a:xfrm>
                <a:custGeom>
                  <a:avLst/>
                  <a:gdLst/>
                  <a:ahLst/>
                  <a:cxnLst/>
                  <a:rect l="l" t="t" r="r" b="b"/>
                  <a:pathLst>
                    <a:path w="12261" h="13180" extrusionOk="0">
                      <a:moveTo>
                        <a:pt x="6074" y="1"/>
                      </a:moveTo>
                      <a:lnTo>
                        <a:pt x="1" y="3957"/>
                      </a:lnTo>
                      <a:lnTo>
                        <a:pt x="4139" y="10863"/>
                      </a:lnTo>
                      <a:lnTo>
                        <a:pt x="5643" y="13179"/>
                      </a:lnTo>
                      <a:lnTo>
                        <a:pt x="12261" y="8866"/>
                      </a:lnTo>
                      <a:lnTo>
                        <a:pt x="10713" y="6489"/>
                      </a:lnTo>
                      <a:lnTo>
                        <a:pt x="6074" y="1"/>
                      </a:lnTo>
                      <a:close/>
                    </a:path>
                  </a:pathLst>
                </a:custGeom>
                <a:solidFill>
                  <a:schemeClr val="dk1">
                    <a:alpha val="32280"/>
                  </a:schemeClr>
                </a:solidFill>
                <a:ln>
                  <a:noFill/>
                </a:ln>
              </p:spPr>
              <p:txBody>
                <a:bodyPr spcFirstLastPara="1" wrap="square" lIns="121900" tIns="121900" rIns="121900" bIns="121900" anchor="ctr" anchorCtr="0">
                  <a:noAutofit/>
                </a:bodyPr>
                <a:lstStyle/>
                <a:p>
                  <a:endParaRPr sz="2400"/>
                </a:p>
              </p:txBody>
            </p:sp>
            <p:sp>
              <p:nvSpPr>
                <p:cNvPr id="945" name="Google Shape;945;p60"/>
                <p:cNvSpPr/>
                <p:nvPr/>
              </p:nvSpPr>
              <p:spPr>
                <a:xfrm rot="2340334">
                  <a:off x="6509271" y="4827851"/>
                  <a:ext cx="115701" cy="147285"/>
                </a:xfrm>
                <a:custGeom>
                  <a:avLst/>
                  <a:gdLst/>
                  <a:ahLst/>
                  <a:cxnLst/>
                  <a:rect l="l" t="t" r="r" b="b"/>
                  <a:pathLst>
                    <a:path w="5677" h="7226" extrusionOk="0">
                      <a:moveTo>
                        <a:pt x="384" y="1"/>
                      </a:moveTo>
                      <a:lnTo>
                        <a:pt x="0" y="2409"/>
                      </a:lnTo>
                      <a:lnTo>
                        <a:pt x="4751" y="7225"/>
                      </a:lnTo>
                      <a:lnTo>
                        <a:pt x="5676" y="6572"/>
                      </a:lnTo>
                      <a:lnTo>
                        <a:pt x="384" y="1"/>
                      </a:lnTo>
                      <a:close/>
                    </a:path>
                  </a:pathLst>
                </a:custGeom>
                <a:solidFill>
                  <a:schemeClr val="dk1">
                    <a:alpha val="32280"/>
                  </a:schemeClr>
                </a:solidFill>
                <a:ln>
                  <a:noFill/>
                </a:ln>
              </p:spPr>
              <p:txBody>
                <a:bodyPr spcFirstLastPara="1" wrap="square" lIns="121900" tIns="121900" rIns="121900" bIns="121900" anchor="ctr" anchorCtr="0">
                  <a:noAutofit/>
                </a:bodyPr>
                <a:lstStyle/>
                <a:p>
                  <a:endParaRPr sz="2400"/>
                </a:p>
              </p:txBody>
            </p:sp>
            <p:sp>
              <p:nvSpPr>
                <p:cNvPr id="946" name="Google Shape;946;p60"/>
                <p:cNvSpPr/>
                <p:nvPr/>
              </p:nvSpPr>
              <p:spPr>
                <a:xfrm rot="2340334">
                  <a:off x="6477439" y="4760572"/>
                  <a:ext cx="113969" cy="103279"/>
                </a:xfrm>
                <a:custGeom>
                  <a:avLst/>
                  <a:gdLst/>
                  <a:ahLst/>
                  <a:cxnLst/>
                  <a:rect l="l" t="t" r="r" b="b"/>
                  <a:pathLst>
                    <a:path w="5592" h="5067" extrusionOk="0">
                      <a:moveTo>
                        <a:pt x="810" y="1"/>
                      </a:moveTo>
                      <a:cubicBezTo>
                        <a:pt x="210" y="1"/>
                        <a:pt x="1" y="473"/>
                        <a:pt x="1" y="473"/>
                      </a:cubicBezTo>
                      <a:lnTo>
                        <a:pt x="5592" y="5067"/>
                      </a:lnTo>
                      <a:lnTo>
                        <a:pt x="4845" y="1490"/>
                      </a:lnTo>
                      <a:cubicBezTo>
                        <a:pt x="4845" y="1490"/>
                        <a:pt x="1625" y="76"/>
                        <a:pt x="929" y="7"/>
                      </a:cubicBezTo>
                      <a:cubicBezTo>
                        <a:pt x="888" y="3"/>
                        <a:pt x="848" y="1"/>
                        <a:pt x="810" y="1"/>
                      </a:cubicBezTo>
                      <a:close/>
                    </a:path>
                  </a:pathLst>
                </a:custGeom>
                <a:solidFill>
                  <a:schemeClr val="dk1">
                    <a:alpha val="32280"/>
                  </a:schemeClr>
                </a:solidFill>
                <a:ln>
                  <a:noFill/>
                </a:ln>
              </p:spPr>
              <p:txBody>
                <a:bodyPr spcFirstLastPara="1" wrap="square" lIns="121900" tIns="121900" rIns="121900" bIns="121900" anchor="ctr" anchorCtr="0">
                  <a:noAutofit/>
                </a:bodyPr>
                <a:lstStyle/>
                <a:p>
                  <a:endParaRPr sz="2400"/>
                </a:p>
              </p:txBody>
            </p:sp>
            <p:sp>
              <p:nvSpPr>
                <p:cNvPr id="947" name="Google Shape;947;p60"/>
                <p:cNvSpPr/>
                <p:nvPr/>
              </p:nvSpPr>
              <p:spPr>
                <a:xfrm rot="2340334">
                  <a:off x="6545988" y="4925289"/>
                  <a:ext cx="165491" cy="123620"/>
                </a:xfrm>
                <a:custGeom>
                  <a:avLst/>
                  <a:gdLst/>
                  <a:ahLst/>
                  <a:cxnLst/>
                  <a:rect l="l" t="t" r="r" b="b"/>
                  <a:pathLst>
                    <a:path w="8120" h="6065" extrusionOk="0">
                      <a:moveTo>
                        <a:pt x="7386" y="1"/>
                      </a:moveTo>
                      <a:cubicBezTo>
                        <a:pt x="7349" y="1"/>
                        <a:pt x="7311" y="11"/>
                        <a:pt x="7276" y="32"/>
                      </a:cubicBezTo>
                      <a:lnTo>
                        <a:pt x="128" y="4687"/>
                      </a:lnTo>
                      <a:cubicBezTo>
                        <a:pt x="18" y="4759"/>
                        <a:pt x="0" y="4913"/>
                        <a:pt x="97" y="5006"/>
                      </a:cubicBezTo>
                      <a:lnTo>
                        <a:pt x="1104" y="6007"/>
                      </a:lnTo>
                      <a:cubicBezTo>
                        <a:pt x="1143" y="6044"/>
                        <a:pt x="1195" y="6064"/>
                        <a:pt x="1248" y="6064"/>
                      </a:cubicBezTo>
                      <a:cubicBezTo>
                        <a:pt x="1287" y="6064"/>
                        <a:pt x="1326" y="6053"/>
                        <a:pt x="1361" y="6030"/>
                      </a:cubicBezTo>
                      <a:lnTo>
                        <a:pt x="8007" y="1703"/>
                      </a:lnTo>
                      <a:cubicBezTo>
                        <a:pt x="8085" y="1653"/>
                        <a:pt x="8119" y="1550"/>
                        <a:pt x="8085" y="1460"/>
                      </a:cubicBezTo>
                      <a:lnTo>
                        <a:pt x="7578" y="132"/>
                      </a:lnTo>
                      <a:cubicBezTo>
                        <a:pt x="7548" y="49"/>
                        <a:pt x="7469" y="1"/>
                        <a:pt x="7386" y="1"/>
                      </a:cubicBezTo>
                      <a:close/>
                    </a:path>
                  </a:pathLst>
                </a:custGeom>
                <a:solidFill>
                  <a:schemeClr val="dk1">
                    <a:alpha val="32280"/>
                  </a:schemeClr>
                </a:solidFill>
                <a:ln>
                  <a:noFill/>
                </a:ln>
              </p:spPr>
              <p:txBody>
                <a:bodyPr spcFirstLastPara="1" wrap="square" lIns="121900" tIns="121900" rIns="121900" bIns="121900" anchor="ctr" anchorCtr="0">
                  <a:noAutofit/>
                </a:bodyPr>
                <a:lstStyle/>
                <a:p>
                  <a:endParaRPr sz="2400"/>
                </a:p>
              </p:txBody>
            </p:sp>
            <p:sp>
              <p:nvSpPr>
                <p:cNvPr id="948" name="Google Shape;948;p60"/>
                <p:cNvSpPr/>
                <p:nvPr/>
              </p:nvSpPr>
              <p:spPr>
                <a:xfrm rot="2340334">
                  <a:off x="6554918" y="4776828"/>
                  <a:ext cx="29532" cy="68384"/>
                </a:xfrm>
                <a:custGeom>
                  <a:avLst/>
                  <a:gdLst/>
                  <a:ahLst/>
                  <a:cxnLst/>
                  <a:rect l="l" t="t" r="r" b="b"/>
                  <a:pathLst>
                    <a:path w="1449" h="3355" extrusionOk="0">
                      <a:moveTo>
                        <a:pt x="13" y="1"/>
                      </a:moveTo>
                      <a:lnTo>
                        <a:pt x="0" y="8"/>
                      </a:lnTo>
                      <a:cubicBezTo>
                        <a:pt x="411" y="754"/>
                        <a:pt x="706" y="1189"/>
                        <a:pt x="1117" y="1933"/>
                      </a:cubicBezTo>
                      <a:cubicBezTo>
                        <a:pt x="1196" y="2073"/>
                        <a:pt x="1435" y="2570"/>
                        <a:pt x="1435" y="3135"/>
                      </a:cubicBezTo>
                      <a:cubicBezTo>
                        <a:pt x="1435" y="3207"/>
                        <a:pt x="1432" y="3279"/>
                        <a:pt x="1425" y="3351"/>
                      </a:cubicBezTo>
                      <a:lnTo>
                        <a:pt x="1439" y="3355"/>
                      </a:lnTo>
                      <a:cubicBezTo>
                        <a:pt x="1445" y="3279"/>
                        <a:pt x="1449" y="3207"/>
                        <a:pt x="1449" y="3135"/>
                      </a:cubicBezTo>
                      <a:cubicBezTo>
                        <a:pt x="1449" y="2566"/>
                        <a:pt x="1205" y="2070"/>
                        <a:pt x="1126" y="1926"/>
                      </a:cubicBezTo>
                      <a:cubicBezTo>
                        <a:pt x="720" y="1183"/>
                        <a:pt x="421" y="748"/>
                        <a:pt x="13" y="1"/>
                      </a:cubicBezTo>
                      <a:close/>
                    </a:path>
                  </a:pathLst>
                </a:custGeom>
                <a:solidFill>
                  <a:schemeClr val="dk1">
                    <a:alpha val="32280"/>
                  </a:schemeClr>
                </a:solidFill>
                <a:ln>
                  <a:noFill/>
                </a:ln>
              </p:spPr>
              <p:txBody>
                <a:bodyPr spcFirstLastPara="1" wrap="square" lIns="121900" tIns="121900" rIns="121900" bIns="121900" anchor="ctr" anchorCtr="0">
                  <a:noAutofit/>
                </a:bodyPr>
                <a:lstStyle/>
                <a:p>
                  <a:endParaRPr sz="2400"/>
                </a:p>
              </p:txBody>
            </p:sp>
          </p:grpSp>
        </p:grpSp>
        <p:sp>
          <p:nvSpPr>
            <p:cNvPr id="949" name="Google Shape;949;p60"/>
            <p:cNvSpPr/>
            <p:nvPr/>
          </p:nvSpPr>
          <p:spPr>
            <a:xfrm>
              <a:off x="7970053" y="4196245"/>
              <a:ext cx="51517" cy="66820"/>
            </a:xfrm>
            <a:custGeom>
              <a:avLst/>
              <a:gdLst/>
              <a:ahLst/>
              <a:cxnLst/>
              <a:rect l="l" t="t" r="r" b="b"/>
              <a:pathLst>
                <a:path w="1158" h="1502" extrusionOk="0">
                  <a:moveTo>
                    <a:pt x="854" y="1"/>
                  </a:moveTo>
                  <a:cubicBezTo>
                    <a:pt x="840" y="196"/>
                    <a:pt x="744" y="381"/>
                    <a:pt x="590" y="501"/>
                  </a:cubicBezTo>
                  <a:cubicBezTo>
                    <a:pt x="494" y="576"/>
                    <a:pt x="381" y="624"/>
                    <a:pt x="288" y="703"/>
                  </a:cubicBezTo>
                  <a:cubicBezTo>
                    <a:pt x="196" y="779"/>
                    <a:pt x="120" y="899"/>
                    <a:pt x="148" y="1018"/>
                  </a:cubicBezTo>
                  <a:cubicBezTo>
                    <a:pt x="110" y="960"/>
                    <a:pt x="89" y="895"/>
                    <a:pt x="79" y="830"/>
                  </a:cubicBezTo>
                  <a:cubicBezTo>
                    <a:pt x="0" y="940"/>
                    <a:pt x="14" y="1094"/>
                    <a:pt x="79" y="1210"/>
                  </a:cubicBezTo>
                  <a:cubicBezTo>
                    <a:pt x="191" y="1411"/>
                    <a:pt x="340" y="1501"/>
                    <a:pt x="494" y="1501"/>
                  </a:cubicBezTo>
                  <a:cubicBezTo>
                    <a:pt x="657" y="1501"/>
                    <a:pt x="828" y="1401"/>
                    <a:pt x="970" y="1223"/>
                  </a:cubicBezTo>
                  <a:cubicBezTo>
                    <a:pt x="1096" y="1070"/>
                    <a:pt x="1158" y="850"/>
                    <a:pt x="1100" y="659"/>
                  </a:cubicBezTo>
                  <a:lnTo>
                    <a:pt x="1100" y="659"/>
                  </a:lnTo>
                  <a:cubicBezTo>
                    <a:pt x="1049" y="747"/>
                    <a:pt x="977" y="826"/>
                    <a:pt x="891" y="888"/>
                  </a:cubicBezTo>
                  <a:cubicBezTo>
                    <a:pt x="1001" y="607"/>
                    <a:pt x="929" y="292"/>
                    <a:pt x="854" y="1"/>
                  </a:cubicBezTo>
                  <a:close/>
                </a:path>
              </a:pathLst>
            </a:custGeom>
            <a:solidFill>
              <a:srgbClr val="F9A60C"/>
            </a:solidFill>
            <a:ln>
              <a:noFill/>
            </a:ln>
          </p:spPr>
          <p:txBody>
            <a:bodyPr spcFirstLastPara="1" wrap="square" lIns="121900" tIns="121900" rIns="121900" bIns="121900" anchor="ctr" anchorCtr="0">
              <a:noAutofit/>
            </a:bodyPr>
            <a:lstStyle/>
            <a:p>
              <a:endParaRPr sz="2400"/>
            </a:p>
          </p:txBody>
        </p:sp>
        <p:sp>
          <p:nvSpPr>
            <p:cNvPr id="950" name="Google Shape;950;p60"/>
            <p:cNvSpPr/>
            <p:nvPr/>
          </p:nvSpPr>
          <p:spPr>
            <a:xfrm>
              <a:off x="7965026" y="4354310"/>
              <a:ext cx="4627" cy="243703"/>
            </a:xfrm>
            <a:custGeom>
              <a:avLst/>
              <a:gdLst/>
              <a:ahLst/>
              <a:cxnLst/>
              <a:rect l="l" t="t" r="r" b="b"/>
              <a:pathLst>
                <a:path w="104" h="5478" extrusionOk="0">
                  <a:moveTo>
                    <a:pt x="1" y="0"/>
                  </a:moveTo>
                  <a:lnTo>
                    <a:pt x="1" y="5478"/>
                  </a:lnTo>
                  <a:lnTo>
                    <a:pt x="104" y="5478"/>
                  </a:lnTo>
                  <a:lnTo>
                    <a:pt x="104" y="0"/>
                  </a:lnTo>
                  <a:close/>
                </a:path>
              </a:pathLst>
            </a:custGeom>
            <a:solidFill>
              <a:srgbClr val="1C172B"/>
            </a:solidFill>
            <a:ln>
              <a:noFill/>
            </a:ln>
          </p:spPr>
          <p:txBody>
            <a:bodyPr spcFirstLastPara="1" wrap="square" lIns="121900" tIns="121900" rIns="121900" bIns="121900" anchor="ctr" anchorCtr="0">
              <a:noAutofit/>
            </a:bodyPr>
            <a:lstStyle/>
            <a:p>
              <a:endParaRPr sz="2400"/>
            </a:p>
          </p:txBody>
        </p:sp>
        <p:sp>
          <p:nvSpPr>
            <p:cNvPr id="951" name="Google Shape;951;p60"/>
            <p:cNvSpPr/>
            <p:nvPr/>
          </p:nvSpPr>
          <p:spPr>
            <a:xfrm>
              <a:off x="8022460" y="4354310"/>
              <a:ext cx="4627" cy="243703"/>
            </a:xfrm>
            <a:custGeom>
              <a:avLst/>
              <a:gdLst/>
              <a:ahLst/>
              <a:cxnLst/>
              <a:rect l="l" t="t" r="r" b="b"/>
              <a:pathLst>
                <a:path w="104" h="5478" extrusionOk="0">
                  <a:moveTo>
                    <a:pt x="1" y="0"/>
                  </a:moveTo>
                  <a:lnTo>
                    <a:pt x="1" y="5478"/>
                  </a:lnTo>
                  <a:lnTo>
                    <a:pt x="103" y="5478"/>
                  </a:lnTo>
                  <a:lnTo>
                    <a:pt x="103" y="0"/>
                  </a:lnTo>
                  <a:close/>
                </a:path>
              </a:pathLst>
            </a:custGeom>
            <a:solidFill>
              <a:srgbClr val="1C172B"/>
            </a:solidFill>
            <a:ln>
              <a:noFill/>
            </a:ln>
          </p:spPr>
          <p:txBody>
            <a:bodyPr spcFirstLastPara="1" wrap="square" lIns="121900" tIns="121900" rIns="121900" bIns="121900" anchor="ctr" anchorCtr="0">
              <a:noAutofit/>
            </a:bodyPr>
            <a:lstStyle/>
            <a:p>
              <a:endParaRPr sz="2400"/>
            </a:p>
          </p:txBody>
        </p:sp>
        <p:grpSp>
          <p:nvGrpSpPr>
            <p:cNvPr id="952" name="Google Shape;952;p60"/>
            <p:cNvGrpSpPr/>
            <p:nvPr/>
          </p:nvGrpSpPr>
          <p:grpSpPr>
            <a:xfrm>
              <a:off x="6091468" y="4354300"/>
              <a:ext cx="786620" cy="732914"/>
              <a:chOff x="6091468" y="4354300"/>
              <a:chExt cx="786620" cy="732914"/>
            </a:xfrm>
          </p:grpSpPr>
          <p:sp>
            <p:nvSpPr>
              <p:cNvPr id="953" name="Google Shape;953;p60"/>
              <p:cNvSpPr/>
              <p:nvPr/>
            </p:nvSpPr>
            <p:spPr>
              <a:xfrm rot="2340334">
                <a:off x="6325720" y="4453464"/>
                <a:ext cx="159397" cy="308654"/>
              </a:xfrm>
              <a:custGeom>
                <a:avLst/>
                <a:gdLst/>
                <a:ahLst/>
                <a:cxnLst/>
                <a:rect l="l" t="t" r="r" b="b"/>
                <a:pathLst>
                  <a:path w="7821" h="15143" extrusionOk="0">
                    <a:moveTo>
                      <a:pt x="7168" y="0"/>
                    </a:moveTo>
                    <a:cubicBezTo>
                      <a:pt x="6950" y="0"/>
                      <a:pt x="6742" y="125"/>
                      <a:pt x="6646" y="337"/>
                    </a:cubicBezTo>
                    <a:lnTo>
                      <a:pt x="0" y="14399"/>
                    </a:lnTo>
                    <a:lnTo>
                      <a:pt x="1692" y="15142"/>
                    </a:lnTo>
                    <a:lnTo>
                      <a:pt x="7701" y="799"/>
                    </a:lnTo>
                    <a:cubicBezTo>
                      <a:pt x="7821" y="508"/>
                      <a:pt x="7688" y="176"/>
                      <a:pt x="7400" y="49"/>
                    </a:cubicBezTo>
                    <a:cubicBezTo>
                      <a:pt x="7324" y="16"/>
                      <a:pt x="7245" y="0"/>
                      <a:pt x="7168"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54" name="Google Shape;954;p60"/>
              <p:cNvSpPr/>
              <p:nvPr/>
            </p:nvSpPr>
            <p:spPr>
              <a:xfrm rot="2340334">
                <a:off x="6315111" y="4391593"/>
                <a:ext cx="173174" cy="341184"/>
              </a:xfrm>
              <a:custGeom>
                <a:avLst/>
                <a:gdLst/>
                <a:ahLst/>
                <a:cxnLst/>
                <a:rect l="l" t="t" r="r" b="b"/>
                <a:pathLst>
                  <a:path w="8497" h="16739" extrusionOk="0">
                    <a:moveTo>
                      <a:pt x="7887" y="1"/>
                    </a:moveTo>
                    <a:cubicBezTo>
                      <a:pt x="7685" y="1"/>
                      <a:pt x="7491" y="116"/>
                      <a:pt x="7400" y="313"/>
                    </a:cubicBezTo>
                    <a:lnTo>
                      <a:pt x="1" y="15996"/>
                    </a:lnTo>
                    <a:lnTo>
                      <a:pt x="1696" y="16739"/>
                    </a:lnTo>
                    <a:lnTo>
                      <a:pt x="8383" y="741"/>
                    </a:lnTo>
                    <a:cubicBezTo>
                      <a:pt x="8496" y="474"/>
                      <a:pt x="8370" y="162"/>
                      <a:pt x="8102" y="46"/>
                    </a:cubicBezTo>
                    <a:cubicBezTo>
                      <a:pt x="8032" y="15"/>
                      <a:pt x="7959" y="1"/>
                      <a:pt x="7887"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55" name="Google Shape;955;p60"/>
              <p:cNvSpPr/>
              <p:nvPr/>
            </p:nvSpPr>
            <p:spPr>
              <a:xfrm rot="2340334">
                <a:off x="6291082" y="4373143"/>
                <a:ext cx="163901" cy="319171"/>
              </a:xfrm>
              <a:custGeom>
                <a:avLst/>
                <a:gdLst/>
                <a:ahLst/>
                <a:cxnLst/>
                <a:rect l="l" t="t" r="r" b="b"/>
                <a:pathLst>
                  <a:path w="8042" h="15659" extrusionOk="0">
                    <a:moveTo>
                      <a:pt x="7397" y="0"/>
                    </a:moveTo>
                    <a:cubicBezTo>
                      <a:pt x="7192" y="0"/>
                      <a:pt x="6995" y="117"/>
                      <a:pt x="6904" y="312"/>
                    </a:cubicBezTo>
                    <a:lnTo>
                      <a:pt x="1" y="14916"/>
                    </a:lnTo>
                    <a:lnTo>
                      <a:pt x="1697" y="15659"/>
                    </a:lnTo>
                    <a:lnTo>
                      <a:pt x="7928" y="761"/>
                    </a:lnTo>
                    <a:cubicBezTo>
                      <a:pt x="8041" y="490"/>
                      <a:pt x="7914" y="182"/>
                      <a:pt x="7647" y="62"/>
                    </a:cubicBezTo>
                    <a:lnTo>
                      <a:pt x="7610" y="45"/>
                    </a:lnTo>
                    <a:cubicBezTo>
                      <a:pt x="7541" y="15"/>
                      <a:pt x="7468" y="0"/>
                      <a:pt x="7397"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56" name="Google Shape;956;p60"/>
              <p:cNvSpPr/>
              <p:nvPr/>
            </p:nvSpPr>
            <p:spPr>
              <a:xfrm rot="2340334">
                <a:off x="6263571" y="4368421"/>
                <a:ext cx="143908" cy="279690"/>
              </a:xfrm>
              <a:custGeom>
                <a:avLst/>
                <a:gdLst/>
                <a:ahLst/>
                <a:cxnLst/>
                <a:rect l="l" t="t" r="r" b="b"/>
                <a:pathLst>
                  <a:path w="7061" h="13722" extrusionOk="0">
                    <a:moveTo>
                      <a:pt x="6636" y="1"/>
                    </a:moveTo>
                    <a:cubicBezTo>
                      <a:pt x="6495" y="1"/>
                      <a:pt x="6360" y="81"/>
                      <a:pt x="6297" y="215"/>
                    </a:cubicBezTo>
                    <a:lnTo>
                      <a:pt x="1" y="12979"/>
                    </a:lnTo>
                    <a:lnTo>
                      <a:pt x="1696" y="13722"/>
                    </a:lnTo>
                    <a:lnTo>
                      <a:pt x="6986" y="515"/>
                    </a:lnTo>
                    <a:cubicBezTo>
                      <a:pt x="7060" y="327"/>
                      <a:pt x="6972" y="115"/>
                      <a:pt x="6787" y="33"/>
                    </a:cubicBezTo>
                    <a:cubicBezTo>
                      <a:pt x="6738" y="11"/>
                      <a:pt x="6687" y="1"/>
                      <a:pt x="6636"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57" name="Google Shape;957;p60"/>
              <p:cNvSpPr/>
              <p:nvPr/>
            </p:nvSpPr>
            <p:spPr>
              <a:xfrm rot="2340334">
                <a:off x="6165827" y="4472726"/>
                <a:ext cx="230220" cy="264933"/>
              </a:xfrm>
              <a:custGeom>
                <a:avLst/>
                <a:gdLst/>
                <a:ahLst/>
                <a:cxnLst/>
                <a:rect l="l" t="t" r="r" b="b"/>
                <a:pathLst>
                  <a:path w="11296" h="12998" extrusionOk="0">
                    <a:moveTo>
                      <a:pt x="4807" y="1"/>
                    </a:moveTo>
                    <a:lnTo>
                      <a:pt x="1138" y="7225"/>
                    </a:lnTo>
                    <a:lnTo>
                      <a:pt x="0" y="9825"/>
                    </a:lnTo>
                    <a:lnTo>
                      <a:pt x="7232" y="12997"/>
                    </a:lnTo>
                    <a:lnTo>
                      <a:pt x="8342" y="10469"/>
                    </a:lnTo>
                    <a:lnTo>
                      <a:pt x="11295" y="2978"/>
                    </a:lnTo>
                    <a:lnTo>
                      <a:pt x="4807"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58" name="Google Shape;958;p60"/>
              <p:cNvSpPr/>
              <p:nvPr/>
            </p:nvSpPr>
            <p:spPr>
              <a:xfrm rot="2340334">
                <a:off x="6246119" y="4605834"/>
                <a:ext cx="100334" cy="159840"/>
              </a:xfrm>
              <a:custGeom>
                <a:avLst/>
                <a:gdLst/>
                <a:ahLst/>
                <a:cxnLst/>
                <a:rect l="l" t="t" r="r" b="b"/>
                <a:pathLst>
                  <a:path w="4923" h="7842" extrusionOk="0">
                    <a:moveTo>
                      <a:pt x="4149" y="1"/>
                    </a:moveTo>
                    <a:lnTo>
                      <a:pt x="0" y="7348"/>
                    </a:lnTo>
                    <a:lnTo>
                      <a:pt x="1021" y="7842"/>
                    </a:lnTo>
                    <a:lnTo>
                      <a:pt x="4923" y="2313"/>
                    </a:lnTo>
                    <a:lnTo>
                      <a:pt x="4149" y="1"/>
                    </a:lnTo>
                    <a:close/>
                  </a:path>
                </a:pathLst>
              </a:custGeom>
              <a:solidFill>
                <a:srgbClr val="FDC72F"/>
              </a:solidFill>
              <a:ln>
                <a:noFill/>
              </a:ln>
            </p:spPr>
            <p:txBody>
              <a:bodyPr spcFirstLastPara="1" wrap="square" lIns="121900" tIns="121900" rIns="121900" bIns="121900" anchor="ctr" anchorCtr="0">
                <a:noAutofit/>
              </a:bodyPr>
              <a:lstStyle/>
              <a:p>
                <a:endParaRPr sz="2400"/>
              </a:p>
            </p:txBody>
          </p:sp>
          <p:sp>
            <p:nvSpPr>
              <p:cNvPr id="959" name="Google Shape;959;p60"/>
              <p:cNvSpPr/>
              <p:nvPr/>
            </p:nvSpPr>
            <p:spPr>
              <a:xfrm rot="2340334">
                <a:off x="6339690" y="4624863"/>
                <a:ext cx="97195" cy="118097"/>
              </a:xfrm>
              <a:custGeom>
                <a:avLst/>
                <a:gdLst/>
                <a:ahLst/>
                <a:cxnLst/>
                <a:rect l="l" t="t" r="r" b="b"/>
                <a:pathLst>
                  <a:path w="4769" h="5794" extrusionOk="0">
                    <a:moveTo>
                      <a:pt x="4068" y="1"/>
                    </a:moveTo>
                    <a:cubicBezTo>
                      <a:pt x="3979" y="1"/>
                      <a:pt x="3882" y="13"/>
                      <a:pt x="3776" y="41"/>
                    </a:cubicBezTo>
                    <a:cubicBezTo>
                      <a:pt x="3101" y="219"/>
                      <a:pt x="158" y="2141"/>
                      <a:pt x="158" y="2141"/>
                    </a:cubicBezTo>
                    <a:lnTo>
                      <a:pt x="0" y="5793"/>
                    </a:lnTo>
                    <a:lnTo>
                      <a:pt x="4769" y="346"/>
                    </a:lnTo>
                    <a:cubicBezTo>
                      <a:pt x="4769" y="346"/>
                      <a:pt x="4543" y="1"/>
                      <a:pt x="4068"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60" name="Google Shape;960;p60"/>
              <p:cNvSpPr/>
              <p:nvPr/>
            </p:nvSpPr>
            <p:spPr>
              <a:xfrm rot="2340334">
                <a:off x="6104013" y="4608741"/>
                <a:ext cx="174418" cy="101648"/>
              </a:xfrm>
              <a:custGeom>
                <a:avLst/>
                <a:gdLst/>
                <a:ahLst/>
                <a:cxnLst/>
                <a:rect l="l" t="t" r="r" b="b"/>
                <a:pathLst>
                  <a:path w="8558" h="4987" extrusionOk="0">
                    <a:moveTo>
                      <a:pt x="503" y="0"/>
                    </a:moveTo>
                    <a:cubicBezTo>
                      <a:pt x="410" y="0"/>
                      <a:pt x="320" y="65"/>
                      <a:pt x="302" y="164"/>
                    </a:cubicBezTo>
                    <a:lnTo>
                      <a:pt x="17" y="1555"/>
                    </a:lnTo>
                    <a:cubicBezTo>
                      <a:pt x="0" y="1651"/>
                      <a:pt x="48" y="1747"/>
                      <a:pt x="137" y="1785"/>
                    </a:cubicBezTo>
                    <a:lnTo>
                      <a:pt x="7400" y="4967"/>
                    </a:lnTo>
                    <a:cubicBezTo>
                      <a:pt x="7427" y="4980"/>
                      <a:pt x="7456" y="4986"/>
                      <a:pt x="7485" y="4986"/>
                    </a:cubicBezTo>
                    <a:cubicBezTo>
                      <a:pt x="7548" y="4986"/>
                      <a:pt x="7609" y="4956"/>
                      <a:pt x="7649" y="4902"/>
                    </a:cubicBezTo>
                    <a:lnTo>
                      <a:pt x="8479" y="3751"/>
                    </a:lnTo>
                    <a:cubicBezTo>
                      <a:pt x="8557" y="3645"/>
                      <a:pt x="8516" y="3494"/>
                      <a:pt x="8397" y="3443"/>
                    </a:cubicBezTo>
                    <a:lnTo>
                      <a:pt x="582" y="17"/>
                    </a:lnTo>
                    <a:cubicBezTo>
                      <a:pt x="557" y="6"/>
                      <a:pt x="530" y="0"/>
                      <a:pt x="503" y="0"/>
                    </a:cubicBezTo>
                    <a:close/>
                  </a:path>
                </a:pathLst>
              </a:custGeom>
              <a:solidFill>
                <a:srgbClr val="F9A60C"/>
              </a:solidFill>
              <a:ln>
                <a:noFill/>
              </a:ln>
            </p:spPr>
            <p:txBody>
              <a:bodyPr spcFirstLastPara="1" wrap="square" lIns="121900" tIns="121900" rIns="121900" bIns="121900" anchor="ctr" anchorCtr="0">
                <a:noAutofit/>
              </a:bodyPr>
              <a:lstStyle/>
              <a:p>
                <a:endParaRPr sz="2400"/>
              </a:p>
            </p:txBody>
          </p:sp>
          <p:sp>
            <p:nvSpPr>
              <p:cNvPr id="961" name="Google Shape;961;p60"/>
              <p:cNvSpPr/>
              <p:nvPr/>
            </p:nvSpPr>
            <p:spPr>
              <a:xfrm rot="2340334">
                <a:off x="6379965" y="4594909"/>
                <a:ext cx="28370" cy="86096"/>
              </a:xfrm>
              <a:custGeom>
                <a:avLst/>
                <a:gdLst/>
                <a:ahLst/>
                <a:cxnLst/>
                <a:rect l="l" t="t" r="r" b="b"/>
                <a:pathLst>
                  <a:path w="1392" h="4224" extrusionOk="0">
                    <a:moveTo>
                      <a:pt x="1378" y="0"/>
                    </a:moveTo>
                    <a:cubicBezTo>
                      <a:pt x="936" y="987"/>
                      <a:pt x="590" y="1751"/>
                      <a:pt x="357" y="2347"/>
                    </a:cubicBezTo>
                    <a:cubicBezTo>
                      <a:pt x="124" y="2943"/>
                      <a:pt x="5" y="3375"/>
                      <a:pt x="5" y="3694"/>
                    </a:cubicBezTo>
                    <a:cubicBezTo>
                      <a:pt x="1" y="3916"/>
                      <a:pt x="62" y="4087"/>
                      <a:pt x="182" y="4224"/>
                    </a:cubicBezTo>
                    <a:lnTo>
                      <a:pt x="193" y="4214"/>
                    </a:lnTo>
                    <a:cubicBezTo>
                      <a:pt x="73" y="4080"/>
                      <a:pt x="18" y="3916"/>
                      <a:pt x="18" y="3694"/>
                    </a:cubicBezTo>
                    <a:cubicBezTo>
                      <a:pt x="15" y="3378"/>
                      <a:pt x="138" y="2946"/>
                      <a:pt x="371" y="2350"/>
                    </a:cubicBezTo>
                    <a:cubicBezTo>
                      <a:pt x="604" y="1754"/>
                      <a:pt x="946" y="994"/>
                      <a:pt x="1392" y="7"/>
                    </a:cubicBezTo>
                    <a:lnTo>
                      <a:pt x="1378" y="0"/>
                    </a:lnTo>
                    <a:close/>
                  </a:path>
                </a:pathLst>
              </a:custGeom>
              <a:solidFill>
                <a:srgbClr val="1C172B"/>
              </a:solidFill>
              <a:ln>
                <a:noFill/>
              </a:ln>
            </p:spPr>
            <p:txBody>
              <a:bodyPr spcFirstLastPara="1" wrap="square" lIns="121900" tIns="121900" rIns="121900" bIns="121900" anchor="ctr" anchorCtr="0">
                <a:noAutofit/>
              </a:bodyPr>
              <a:lstStyle/>
              <a:p>
                <a:endParaRPr sz="2400"/>
              </a:p>
            </p:txBody>
          </p:sp>
          <p:grpSp>
            <p:nvGrpSpPr>
              <p:cNvPr id="962" name="Google Shape;962;p60"/>
              <p:cNvGrpSpPr/>
              <p:nvPr/>
            </p:nvGrpSpPr>
            <p:grpSpPr>
              <a:xfrm>
                <a:off x="6420698" y="4545636"/>
                <a:ext cx="457390" cy="541578"/>
                <a:chOff x="6420698" y="4545636"/>
                <a:chExt cx="457390" cy="541578"/>
              </a:xfrm>
            </p:grpSpPr>
            <p:sp>
              <p:nvSpPr>
                <p:cNvPr id="963" name="Google Shape;963;p60"/>
                <p:cNvSpPr/>
                <p:nvPr/>
              </p:nvSpPr>
              <p:spPr>
                <a:xfrm rot="2340334">
                  <a:off x="6492592" y="4609165"/>
                  <a:ext cx="211979" cy="303558"/>
                </a:xfrm>
                <a:custGeom>
                  <a:avLst/>
                  <a:gdLst/>
                  <a:ahLst/>
                  <a:cxnLst/>
                  <a:rect l="l" t="t" r="r" b="b"/>
                  <a:pathLst>
                    <a:path w="10401" h="14893" extrusionOk="0">
                      <a:moveTo>
                        <a:pt x="657" y="0"/>
                      </a:moveTo>
                      <a:cubicBezTo>
                        <a:pt x="549" y="0"/>
                        <a:pt x="440" y="30"/>
                        <a:pt x="343" y="93"/>
                      </a:cubicBezTo>
                      <a:cubicBezTo>
                        <a:pt x="79" y="264"/>
                        <a:pt x="0" y="614"/>
                        <a:pt x="168" y="881"/>
                      </a:cubicBezTo>
                      <a:lnTo>
                        <a:pt x="8849" y="14892"/>
                      </a:lnTo>
                      <a:lnTo>
                        <a:pt x="10401" y="13885"/>
                      </a:lnTo>
                      <a:lnTo>
                        <a:pt x="1134" y="251"/>
                      </a:lnTo>
                      <a:cubicBezTo>
                        <a:pt x="1022" y="89"/>
                        <a:pt x="841" y="0"/>
                        <a:pt x="657"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64" name="Google Shape;964;p60"/>
                <p:cNvSpPr/>
                <p:nvPr/>
              </p:nvSpPr>
              <p:spPr>
                <a:xfrm rot="2340334">
                  <a:off x="6526883" y="4581168"/>
                  <a:ext cx="230913" cy="333255"/>
                </a:xfrm>
                <a:custGeom>
                  <a:avLst/>
                  <a:gdLst/>
                  <a:ahLst/>
                  <a:cxnLst/>
                  <a:rect l="l" t="t" r="r" b="b"/>
                  <a:pathLst>
                    <a:path w="11330" h="16350" extrusionOk="0">
                      <a:moveTo>
                        <a:pt x="610" y="1"/>
                      </a:moveTo>
                      <a:cubicBezTo>
                        <a:pt x="510" y="1"/>
                        <a:pt x="409" y="29"/>
                        <a:pt x="320" y="88"/>
                      </a:cubicBezTo>
                      <a:cubicBezTo>
                        <a:pt x="73" y="246"/>
                        <a:pt x="1" y="575"/>
                        <a:pt x="155" y="821"/>
                      </a:cubicBezTo>
                      <a:lnTo>
                        <a:pt x="9778" y="16349"/>
                      </a:lnTo>
                      <a:lnTo>
                        <a:pt x="11329" y="15339"/>
                      </a:lnTo>
                      <a:lnTo>
                        <a:pt x="1056" y="235"/>
                      </a:lnTo>
                      <a:cubicBezTo>
                        <a:pt x="952" y="84"/>
                        <a:pt x="782" y="1"/>
                        <a:pt x="610"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65" name="Google Shape;965;p60"/>
                <p:cNvSpPr/>
                <p:nvPr/>
              </p:nvSpPr>
              <p:spPr>
                <a:xfrm rot="2340334">
                  <a:off x="6571258" y="4607149"/>
                  <a:ext cx="217971" cy="313179"/>
                </a:xfrm>
                <a:custGeom>
                  <a:avLst/>
                  <a:gdLst/>
                  <a:ahLst/>
                  <a:cxnLst/>
                  <a:rect l="l" t="t" r="r" b="b"/>
                  <a:pathLst>
                    <a:path w="10695" h="15365" extrusionOk="0">
                      <a:moveTo>
                        <a:pt x="644" y="0"/>
                      </a:moveTo>
                      <a:cubicBezTo>
                        <a:pt x="544" y="0"/>
                        <a:pt x="442" y="28"/>
                        <a:pt x="353" y="86"/>
                      </a:cubicBezTo>
                      <a:lnTo>
                        <a:pt x="315" y="110"/>
                      </a:lnTo>
                      <a:cubicBezTo>
                        <a:pt x="72" y="267"/>
                        <a:pt x="0" y="596"/>
                        <a:pt x="154" y="843"/>
                      </a:cubicBezTo>
                      <a:lnTo>
                        <a:pt x="9143" y="15365"/>
                      </a:lnTo>
                      <a:lnTo>
                        <a:pt x="10695" y="14354"/>
                      </a:lnTo>
                      <a:lnTo>
                        <a:pt x="1089" y="234"/>
                      </a:lnTo>
                      <a:cubicBezTo>
                        <a:pt x="986" y="82"/>
                        <a:pt x="816" y="0"/>
                        <a:pt x="644"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66" name="Google Shape;966;p60"/>
                <p:cNvSpPr/>
                <p:nvPr/>
              </p:nvSpPr>
              <p:spPr>
                <a:xfrm rot="2340334">
                  <a:off x="6620022" y="4651478"/>
                  <a:ext cx="192434" cy="276735"/>
                </a:xfrm>
                <a:custGeom>
                  <a:avLst/>
                  <a:gdLst/>
                  <a:ahLst/>
                  <a:cxnLst/>
                  <a:rect l="l" t="t" r="r" b="b"/>
                  <a:pathLst>
                    <a:path w="9442" h="13577" extrusionOk="0">
                      <a:moveTo>
                        <a:pt x="428" y="1"/>
                      </a:moveTo>
                      <a:cubicBezTo>
                        <a:pt x="357" y="1"/>
                        <a:pt x="286" y="21"/>
                        <a:pt x="223" y="62"/>
                      </a:cubicBezTo>
                      <a:cubicBezTo>
                        <a:pt x="52" y="172"/>
                        <a:pt x="0" y="398"/>
                        <a:pt x="103" y="572"/>
                      </a:cubicBezTo>
                      <a:lnTo>
                        <a:pt x="7890" y="13576"/>
                      </a:lnTo>
                      <a:lnTo>
                        <a:pt x="9442" y="12566"/>
                      </a:lnTo>
                      <a:lnTo>
                        <a:pt x="737" y="161"/>
                      </a:lnTo>
                      <a:cubicBezTo>
                        <a:pt x="664" y="56"/>
                        <a:pt x="547" y="1"/>
                        <a:pt x="428"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67" name="Google Shape;967;p60"/>
                <p:cNvSpPr/>
                <p:nvPr/>
              </p:nvSpPr>
              <p:spPr>
                <a:xfrm rot="2340334">
                  <a:off x="6519383" y="4750916"/>
                  <a:ext cx="249887" cy="268643"/>
                </a:xfrm>
                <a:custGeom>
                  <a:avLst/>
                  <a:gdLst/>
                  <a:ahLst/>
                  <a:cxnLst/>
                  <a:rect l="l" t="t" r="r" b="b"/>
                  <a:pathLst>
                    <a:path w="12261" h="13180" extrusionOk="0">
                      <a:moveTo>
                        <a:pt x="6074" y="1"/>
                      </a:moveTo>
                      <a:lnTo>
                        <a:pt x="1" y="3957"/>
                      </a:lnTo>
                      <a:lnTo>
                        <a:pt x="4139" y="10863"/>
                      </a:lnTo>
                      <a:lnTo>
                        <a:pt x="5643" y="13179"/>
                      </a:lnTo>
                      <a:lnTo>
                        <a:pt x="12261" y="8866"/>
                      </a:lnTo>
                      <a:lnTo>
                        <a:pt x="10713" y="6489"/>
                      </a:lnTo>
                      <a:lnTo>
                        <a:pt x="6074"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68" name="Google Shape;968;p60"/>
                <p:cNvSpPr/>
                <p:nvPr/>
              </p:nvSpPr>
              <p:spPr>
                <a:xfrm rot="2340334">
                  <a:off x="6509271" y="4827851"/>
                  <a:ext cx="115701" cy="147285"/>
                </a:xfrm>
                <a:custGeom>
                  <a:avLst/>
                  <a:gdLst/>
                  <a:ahLst/>
                  <a:cxnLst/>
                  <a:rect l="l" t="t" r="r" b="b"/>
                  <a:pathLst>
                    <a:path w="5677" h="7226" extrusionOk="0">
                      <a:moveTo>
                        <a:pt x="384" y="1"/>
                      </a:moveTo>
                      <a:lnTo>
                        <a:pt x="0" y="2409"/>
                      </a:lnTo>
                      <a:lnTo>
                        <a:pt x="4751" y="7225"/>
                      </a:lnTo>
                      <a:lnTo>
                        <a:pt x="5676" y="6572"/>
                      </a:lnTo>
                      <a:lnTo>
                        <a:pt x="384" y="1"/>
                      </a:lnTo>
                      <a:close/>
                    </a:path>
                  </a:pathLst>
                </a:custGeom>
                <a:solidFill>
                  <a:srgbClr val="FDC72F"/>
                </a:solidFill>
                <a:ln>
                  <a:noFill/>
                </a:ln>
              </p:spPr>
              <p:txBody>
                <a:bodyPr spcFirstLastPara="1" wrap="square" lIns="121900" tIns="121900" rIns="121900" bIns="121900" anchor="ctr" anchorCtr="0">
                  <a:noAutofit/>
                </a:bodyPr>
                <a:lstStyle/>
                <a:p>
                  <a:endParaRPr sz="2400"/>
                </a:p>
              </p:txBody>
            </p:sp>
            <p:sp>
              <p:nvSpPr>
                <p:cNvPr id="969" name="Google Shape;969;p60"/>
                <p:cNvSpPr/>
                <p:nvPr/>
              </p:nvSpPr>
              <p:spPr>
                <a:xfrm rot="2340334">
                  <a:off x="6477439" y="4760572"/>
                  <a:ext cx="113969" cy="103279"/>
                </a:xfrm>
                <a:custGeom>
                  <a:avLst/>
                  <a:gdLst/>
                  <a:ahLst/>
                  <a:cxnLst/>
                  <a:rect l="l" t="t" r="r" b="b"/>
                  <a:pathLst>
                    <a:path w="5592" h="5067" extrusionOk="0">
                      <a:moveTo>
                        <a:pt x="810" y="1"/>
                      </a:moveTo>
                      <a:cubicBezTo>
                        <a:pt x="210" y="1"/>
                        <a:pt x="1" y="473"/>
                        <a:pt x="1" y="473"/>
                      </a:cubicBezTo>
                      <a:lnTo>
                        <a:pt x="5592" y="5067"/>
                      </a:lnTo>
                      <a:lnTo>
                        <a:pt x="4845" y="1490"/>
                      </a:lnTo>
                      <a:cubicBezTo>
                        <a:pt x="4845" y="1490"/>
                        <a:pt x="1625" y="76"/>
                        <a:pt x="929" y="7"/>
                      </a:cubicBezTo>
                      <a:cubicBezTo>
                        <a:pt x="888" y="3"/>
                        <a:pt x="848" y="1"/>
                        <a:pt x="810"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70" name="Google Shape;970;p60"/>
                <p:cNvSpPr/>
                <p:nvPr/>
              </p:nvSpPr>
              <p:spPr>
                <a:xfrm rot="2340334">
                  <a:off x="6545988" y="4925289"/>
                  <a:ext cx="165491" cy="123620"/>
                </a:xfrm>
                <a:custGeom>
                  <a:avLst/>
                  <a:gdLst/>
                  <a:ahLst/>
                  <a:cxnLst/>
                  <a:rect l="l" t="t" r="r" b="b"/>
                  <a:pathLst>
                    <a:path w="8120" h="6065" extrusionOk="0">
                      <a:moveTo>
                        <a:pt x="7386" y="1"/>
                      </a:moveTo>
                      <a:cubicBezTo>
                        <a:pt x="7349" y="1"/>
                        <a:pt x="7311" y="11"/>
                        <a:pt x="7276" y="32"/>
                      </a:cubicBezTo>
                      <a:lnTo>
                        <a:pt x="128" y="4687"/>
                      </a:lnTo>
                      <a:cubicBezTo>
                        <a:pt x="18" y="4759"/>
                        <a:pt x="0" y="4913"/>
                        <a:pt x="97" y="5006"/>
                      </a:cubicBezTo>
                      <a:lnTo>
                        <a:pt x="1104" y="6007"/>
                      </a:lnTo>
                      <a:cubicBezTo>
                        <a:pt x="1143" y="6044"/>
                        <a:pt x="1195" y="6064"/>
                        <a:pt x="1248" y="6064"/>
                      </a:cubicBezTo>
                      <a:cubicBezTo>
                        <a:pt x="1287" y="6064"/>
                        <a:pt x="1326" y="6053"/>
                        <a:pt x="1361" y="6030"/>
                      </a:cubicBezTo>
                      <a:lnTo>
                        <a:pt x="8007" y="1703"/>
                      </a:lnTo>
                      <a:cubicBezTo>
                        <a:pt x="8085" y="1653"/>
                        <a:pt x="8119" y="1550"/>
                        <a:pt x="8085" y="1460"/>
                      </a:cubicBezTo>
                      <a:lnTo>
                        <a:pt x="7578" y="132"/>
                      </a:lnTo>
                      <a:cubicBezTo>
                        <a:pt x="7548" y="49"/>
                        <a:pt x="7469" y="1"/>
                        <a:pt x="7386" y="1"/>
                      </a:cubicBezTo>
                      <a:close/>
                    </a:path>
                  </a:pathLst>
                </a:custGeom>
                <a:solidFill>
                  <a:srgbClr val="F9A60C"/>
                </a:solidFill>
                <a:ln>
                  <a:noFill/>
                </a:ln>
              </p:spPr>
              <p:txBody>
                <a:bodyPr spcFirstLastPara="1" wrap="square" lIns="121900" tIns="121900" rIns="121900" bIns="121900" anchor="ctr" anchorCtr="0">
                  <a:noAutofit/>
                </a:bodyPr>
                <a:lstStyle/>
                <a:p>
                  <a:endParaRPr sz="2400"/>
                </a:p>
              </p:txBody>
            </p:sp>
            <p:sp>
              <p:nvSpPr>
                <p:cNvPr id="971" name="Google Shape;971;p60"/>
                <p:cNvSpPr/>
                <p:nvPr/>
              </p:nvSpPr>
              <p:spPr>
                <a:xfrm rot="2340334">
                  <a:off x="6554918" y="4776828"/>
                  <a:ext cx="29532" cy="68384"/>
                </a:xfrm>
                <a:custGeom>
                  <a:avLst/>
                  <a:gdLst/>
                  <a:ahLst/>
                  <a:cxnLst/>
                  <a:rect l="l" t="t" r="r" b="b"/>
                  <a:pathLst>
                    <a:path w="1449" h="3355" extrusionOk="0">
                      <a:moveTo>
                        <a:pt x="13" y="1"/>
                      </a:moveTo>
                      <a:lnTo>
                        <a:pt x="0" y="8"/>
                      </a:lnTo>
                      <a:cubicBezTo>
                        <a:pt x="411" y="754"/>
                        <a:pt x="706" y="1189"/>
                        <a:pt x="1117" y="1933"/>
                      </a:cubicBezTo>
                      <a:cubicBezTo>
                        <a:pt x="1196" y="2073"/>
                        <a:pt x="1435" y="2570"/>
                        <a:pt x="1435" y="3135"/>
                      </a:cubicBezTo>
                      <a:cubicBezTo>
                        <a:pt x="1435" y="3207"/>
                        <a:pt x="1432" y="3279"/>
                        <a:pt x="1425" y="3351"/>
                      </a:cubicBezTo>
                      <a:lnTo>
                        <a:pt x="1439" y="3355"/>
                      </a:lnTo>
                      <a:cubicBezTo>
                        <a:pt x="1445" y="3279"/>
                        <a:pt x="1449" y="3207"/>
                        <a:pt x="1449" y="3135"/>
                      </a:cubicBezTo>
                      <a:cubicBezTo>
                        <a:pt x="1449" y="2566"/>
                        <a:pt x="1205" y="2070"/>
                        <a:pt x="1126" y="1926"/>
                      </a:cubicBezTo>
                      <a:cubicBezTo>
                        <a:pt x="720" y="1183"/>
                        <a:pt x="421" y="748"/>
                        <a:pt x="13" y="1"/>
                      </a:cubicBezTo>
                      <a:close/>
                    </a:path>
                  </a:pathLst>
                </a:custGeom>
                <a:solidFill>
                  <a:srgbClr val="1C172B"/>
                </a:solidFill>
                <a:ln>
                  <a:noFill/>
                </a:ln>
              </p:spPr>
              <p:txBody>
                <a:bodyPr spcFirstLastPara="1" wrap="square" lIns="121900" tIns="121900" rIns="121900" bIns="121900" anchor="ctr" anchorCtr="0">
                  <a:noAutofit/>
                </a:bodyPr>
                <a:lstStyle/>
                <a:p>
                  <a:endParaRPr sz="2400"/>
                </a:p>
              </p:txBody>
            </p:sp>
          </p:grpSp>
        </p:grpSp>
      </p:grpSp>
      <p:grpSp>
        <p:nvGrpSpPr>
          <p:cNvPr id="102" name="Group 101">
            <a:extLst>
              <a:ext uri="{FF2B5EF4-FFF2-40B4-BE49-F238E27FC236}">
                <a16:creationId xmlns:a16="http://schemas.microsoft.com/office/drawing/2014/main" id="{56D23870-F9D9-4440-A2BD-2C7F56D25414}"/>
              </a:ext>
            </a:extLst>
          </p:cNvPr>
          <p:cNvGrpSpPr/>
          <p:nvPr/>
        </p:nvGrpSpPr>
        <p:grpSpPr>
          <a:xfrm>
            <a:off x="722542" y="1766238"/>
            <a:ext cx="10041156" cy="2401585"/>
            <a:chOff x="1378635" y="2504048"/>
            <a:chExt cx="10041156" cy="2401585"/>
          </a:xfrm>
        </p:grpSpPr>
        <p:sp>
          <p:nvSpPr>
            <p:cNvPr id="103" name="Rectangle: Rounded Corners 102">
              <a:extLst>
                <a:ext uri="{FF2B5EF4-FFF2-40B4-BE49-F238E27FC236}">
                  <a16:creationId xmlns:a16="http://schemas.microsoft.com/office/drawing/2014/main" id="{84AE32E8-525C-47D3-89E3-A8ABE28FBFCE}"/>
                </a:ext>
              </a:extLst>
            </p:cNvPr>
            <p:cNvSpPr/>
            <p:nvPr/>
          </p:nvSpPr>
          <p:spPr>
            <a:xfrm>
              <a:off x="1520825" y="2504048"/>
              <a:ext cx="9898966" cy="2256993"/>
            </a:xfrm>
            <a:prstGeom prst="roundRect">
              <a:avLst>
                <a:gd name="adj" fmla="val 3355"/>
              </a:avLst>
            </a:prstGeom>
            <a:pattFill prst="dkUpDiag">
              <a:fgClr>
                <a:schemeClr val="accent6"/>
              </a:fgClr>
              <a:bgClr>
                <a:schemeClr val="bg1"/>
              </a:bgClr>
            </a:pattFill>
            <a:ln w="25400">
              <a:solidFill>
                <a:schemeClr val="tx1">
                  <a:lumMod val="85000"/>
                  <a:lumOff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b="1" dirty="0">
                <a:solidFill>
                  <a:schemeClr val="bg1"/>
                </a:solidFill>
                <a:latin typeface="Inter SemiBold"/>
                <a:cs typeface="Segoe UI Light" panose="020B0502040204020203" pitchFamily="34" charset="0"/>
              </a:endParaRPr>
            </a:p>
          </p:txBody>
        </p:sp>
        <p:sp>
          <p:nvSpPr>
            <p:cNvPr id="104" name="Rectangle: Rounded Corners 103">
              <a:extLst>
                <a:ext uri="{FF2B5EF4-FFF2-40B4-BE49-F238E27FC236}">
                  <a16:creationId xmlns:a16="http://schemas.microsoft.com/office/drawing/2014/main" id="{FF34EDED-8A50-41C6-A5B1-96FD868D818C}"/>
                </a:ext>
              </a:extLst>
            </p:cNvPr>
            <p:cNvSpPr/>
            <p:nvPr/>
          </p:nvSpPr>
          <p:spPr>
            <a:xfrm>
              <a:off x="1378635" y="2648640"/>
              <a:ext cx="9898966" cy="2256993"/>
            </a:xfrm>
            <a:prstGeom prst="roundRect">
              <a:avLst>
                <a:gd name="adj" fmla="val 3355"/>
              </a:avLst>
            </a:prstGeom>
            <a:solidFill>
              <a:schemeClr val="bg1"/>
            </a:solidFill>
            <a:ln w="25400">
              <a:solidFill>
                <a:schemeClr val="tx1">
                  <a:lumMod val="85000"/>
                  <a:lumOff val="15000"/>
                </a:schemeClr>
              </a:solidFill>
            </a:ln>
            <a:effectLst>
              <a:outerShdw blurRad="1016000" dist="381000" dir="2100000" sx="90000" sy="9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5" name="TextBox 104">
              <a:extLst>
                <a:ext uri="{FF2B5EF4-FFF2-40B4-BE49-F238E27FC236}">
                  <a16:creationId xmlns:a16="http://schemas.microsoft.com/office/drawing/2014/main" id="{04323913-5968-4FEF-B74C-F877931F92FA}"/>
                </a:ext>
              </a:extLst>
            </p:cNvPr>
            <p:cNvSpPr txBox="1"/>
            <p:nvPr/>
          </p:nvSpPr>
          <p:spPr>
            <a:xfrm>
              <a:off x="1538069" y="3161775"/>
              <a:ext cx="9580097" cy="1200329"/>
            </a:xfrm>
            <a:prstGeom prst="rect">
              <a:avLst/>
            </a:prstGeom>
            <a:noFill/>
          </p:spPr>
          <p:txBody>
            <a:bodyPr wrap="square">
              <a:spAutoFit/>
            </a:bodyPr>
            <a:lstStyle/>
            <a:p>
              <a:pPr algn="just"/>
              <a:r>
                <a:rPr lang="vi-VN" sz="3600" dirty="0">
                  <a:latin typeface="Arial" panose="020B0604020202020204" pitchFamily="34" charset="0"/>
                  <a:cs typeface="Arial" panose="020B0604020202020204" pitchFamily="34" charset="0"/>
                </a:rPr>
                <a:t>Vỏ nguyên tử gồm các hạt electron mang điện tích âm sắp xếp thành từng lớp.</a:t>
              </a:r>
            </a:p>
          </p:txBody>
        </p:sp>
      </p:grpSp>
      <p:pic>
        <p:nvPicPr>
          <p:cNvPr id="108" name="Picture 107">
            <a:extLst>
              <a:ext uri="{FF2B5EF4-FFF2-40B4-BE49-F238E27FC236}">
                <a16:creationId xmlns:a16="http://schemas.microsoft.com/office/drawing/2014/main" id="{BE97C582-9809-4C94-9DC8-1B134149B3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810" y="384434"/>
            <a:ext cx="1736119" cy="1418286"/>
          </a:xfrm>
          <a:prstGeom prst="rect">
            <a:avLst/>
          </a:prstGeom>
        </p:spPr>
      </p:pic>
      <p:pic>
        <p:nvPicPr>
          <p:cNvPr id="13" name="Picture 12">
            <a:extLst>
              <a:ext uri="{FF2B5EF4-FFF2-40B4-BE49-F238E27FC236}">
                <a16:creationId xmlns:a16="http://schemas.microsoft.com/office/drawing/2014/main" id="{8E1CDFA4-EFB5-4726-853B-C8B1E5CEFE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76691" y="4674047"/>
            <a:ext cx="1786746" cy="1786746"/>
          </a:xfrm>
          <a:prstGeom prst="rect">
            <a:avLst/>
          </a:prstGeom>
        </p:spPr>
      </p:pic>
    </p:spTree>
    <p:extLst>
      <p:ext uri="{BB962C8B-B14F-4D97-AF65-F5344CB8AC3E}">
        <p14:creationId xmlns:p14="http://schemas.microsoft.com/office/powerpoint/2010/main" val="3343844384"/>
      </p:ext>
    </p:extLst>
  </p:cSld>
  <p:clrMapOvr>
    <a:masterClrMapping/>
  </p:clrMapOvr>
  <mc:AlternateContent xmlns:mc="http://schemas.openxmlformats.org/markup-compatibility/2006" xmlns:p14="http://schemas.microsoft.com/office/powerpoint/2010/main">
    <mc:Choice Requires="p14">
      <p:transition spd="slow" p14:dur="125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circle(in)">
                                      <p:cBhvr>
                                        <p:cTn id="7" dur="20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8"/>
          <a:stretch>
            <a:fillRect/>
          </a:stretch>
        </a:blipFill>
        <a:effectLst/>
      </p:bgPr>
    </p:bg>
    <p:spTree>
      <p:nvGrpSpPr>
        <p:cNvPr id="1" name=""/>
        <p:cNvGrpSpPr/>
        <p:nvPr/>
      </p:nvGrpSpPr>
      <p:grpSpPr>
        <a:xfrm>
          <a:off x="0" y="0"/>
          <a:ext cx="0" cy="0"/>
          <a:chOff x="0" y="0"/>
          <a:chExt cx="0" cy="0"/>
        </a:xfrm>
      </p:grpSpPr>
      <p:grpSp>
        <p:nvGrpSpPr>
          <p:cNvPr id="8" name="PA-组合 3">
            <a:extLst>
              <a:ext uri="{FF2B5EF4-FFF2-40B4-BE49-F238E27FC236}">
                <a16:creationId xmlns:a16="http://schemas.microsoft.com/office/drawing/2014/main" id="{54E558EE-0DC2-4010-BF0B-1FC5FB7E19E3}"/>
              </a:ext>
            </a:extLst>
          </p:cNvPr>
          <p:cNvGrpSpPr/>
          <p:nvPr>
            <p:custDataLst>
              <p:tags r:id="rId2"/>
            </p:custDataLst>
          </p:nvPr>
        </p:nvGrpSpPr>
        <p:grpSpPr>
          <a:xfrm>
            <a:off x="1561519" y="1300134"/>
            <a:ext cx="10630480" cy="3154710"/>
            <a:chOff x="1561440" y="1443589"/>
            <a:chExt cx="10630664" cy="3154489"/>
          </a:xfrm>
        </p:grpSpPr>
        <p:sp>
          <p:nvSpPr>
            <p:cNvPr id="9" name="PA-文本框 11">
              <a:extLst>
                <a:ext uri="{FF2B5EF4-FFF2-40B4-BE49-F238E27FC236}">
                  <a16:creationId xmlns:a16="http://schemas.microsoft.com/office/drawing/2014/main" id="{37D52D6B-950D-4ED3-A06A-7BF0261940FB}"/>
                </a:ext>
              </a:extLst>
            </p:cNvPr>
            <p:cNvSpPr txBox="1"/>
            <p:nvPr>
              <p:custDataLst>
                <p:tags r:id="rId3"/>
              </p:custDataLst>
            </p:nvPr>
          </p:nvSpPr>
          <p:spPr>
            <a:xfrm>
              <a:off x="3179247" y="1896953"/>
              <a:ext cx="9012857" cy="2554366"/>
            </a:xfrm>
            <a:prstGeom prst="rect">
              <a:avLst/>
            </a:prstGeom>
            <a:noFill/>
          </p:spPr>
          <p:txBody>
            <a:bodyPr wrap="square" rtlCol="0">
              <a:spAutoFit/>
            </a:bodyPr>
            <a:lstStyle/>
            <a:p>
              <a:pPr algn="ctr"/>
              <a:r>
                <a:rPr lang="vi-VN" altLang="zh-CN" sz="8000" b="1" dirty="0">
                  <a:solidFill>
                    <a:schemeClr val="accent5">
                      <a:lumMod val="75000"/>
                    </a:schemeClr>
                  </a:solidFill>
                  <a:latin typeface="Arial" panose="020B0604020202020204" pitchFamily="34" charset="0"/>
                  <a:cs typeface="Arial" panose="020B0604020202020204" pitchFamily="34" charset="0"/>
                  <a:sym typeface="+mn-lt"/>
                </a:rPr>
                <a:t>KHỐI LƯỢNG NGUYÊN TỬ</a:t>
              </a:r>
              <a:endParaRPr lang="zh-CN" altLang="en-US" sz="7200" b="1" dirty="0">
                <a:solidFill>
                  <a:schemeClr val="accent5">
                    <a:lumMod val="75000"/>
                  </a:schemeClr>
                </a:solidFill>
                <a:cs typeface="+mn-ea"/>
                <a:sym typeface="+mn-lt"/>
              </a:endParaRPr>
            </a:p>
          </p:txBody>
        </p:sp>
        <p:sp>
          <p:nvSpPr>
            <p:cNvPr id="10" name="PA-文本框 13">
              <a:extLst>
                <a:ext uri="{FF2B5EF4-FFF2-40B4-BE49-F238E27FC236}">
                  <a16:creationId xmlns:a16="http://schemas.microsoft.com/office/drawing/2014/main" id="{E625F0F9-072F-4B91-B34F-DAE731DC8F68}"/>
                </a:ext>
              </a:extLst>
            </p:cNvPr>
            <p:cNvSpPr txBox="1"/>
            <p:nvPr>
              <p:custDataLst>
                <p:tags r:id="rId4"/>
              </p:custDataLst>
            </p:nvPr>
          </p:nvSpPr>
          <p:spPr>
            <a:xfrm>
              <a:off x="1561440" y="1443589"/>
              <a:ext cx="2371757" cy="3154489"/>
            </a:xfrm>
            <a:prstGeom prst="rect">
              <a:avLst/>
            </a:prstGeom>
            <a:noFill/>
          </p:spPr>
          <p:txBody>
            <a:bodyPr wrap="square" rtlCol="0">
              <a:spAutoFit/>
            </a:bodyPr>
            <a:lstStyle/>
            <a:p>
              <a:pPr algn="ctr"/>
              <a:r>
                <a:rPr lang="en-US" altLang="zh-CN" sz="19900" b="1" dirty="0">
                  <a:solidFill>
                    <a:schemeClr val="accent5">
                      <a:lumMod val="75000"/>
                    </a:schemeClr>
                  </a:solidFill>
                  <a:latin typeface="Arial" panose="020B0604020202020204" pitchFamily="34" charset="0"/>
                  <a:cs typeface="Arial" panose="020B0604020202020204" pitchFamily="34" charset="0"/>
                  <a:sym typeface="+mn-lt"/>
                </a:rPr>
                <a:t>IV.</a:t>
              </a:r>
            </a:p>
          </p:txBody>
        </p:sp>
        <p:cxnSp>
          <p:nvCxnSpPr>
            <p:cNvPr id="16" name="PA-直接连接符 14">
              <a:extLst>
                <a:ext uri="{FF2B5EF4-FFF2-40B4-BE49-F238E27FC236}">
                  <a16:creationId xmlns:a16="http://schemas.microsoft.com/office/drawing/2014/main" id="{AEF4BE41-57B5-4A8F-9586-CBDE44EE0B59}"/>
                </a:ext>
              </a:extLst>
            </p:cNvPr>
            <p:cNvCxnSpPr/>
            <p:nvPr>
              <p:custDataLst>
                <p:tags r:id="rId5"/>
              </p:custDataLst>
            </p:nvPr>
          </p:nvCxnSpPr>
          <p:spPr>
            <a:xfrm>
              <a:off x="4144219" y="2448276"/>
              <a:ext cx="0" cy="1013720"/>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advClick="0">
        <p:random/>
      </p:transition>
    </mc:Choice>
    <mc:Fallback xmlns="">
      <p:transition spd="slow" advClick="0">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25D2349-B343-D11D-6D8A-018B1F1E34C7}"/>
              </a:ext>
            </a:extLst>
          </p:cNvPr>
          <p:cNvSpPr>
            <a:spLocks noGrp="1"/>
          </p:cNvSpPr>
          <p:nvPr>
            <p:ph type="subTitle" idx="1"/>
          </p:nvPr>
        </p:nvSpPr>
        <p:spPr/>
        <p:txBody>
          <a:bodyPr/>
          <a:lstStyle/>
          <a:p>
            <a:endParaRPr lang="en-US"/>
          </a:p>
        </p:txBody>
      </p:sp>
      <p:sp>
        <p:nvSpPr>
          <p:cNvPr id="3" name="Title 2">
            <a:extLst>
              <a:ext uri="{FF2B5EF4-FFF2-40B4-BE49-F238E27FC236}">
                <a16:creationId xmlns:a16="http://schemas.microsoft.com/office/drawing/2014/main" id="{087E279A-2898-8674-6FED-1DCCFE1E173C}"/>
              </a:ext>
            </a:extLst>
          </p:cNvPr>
          <p:cNvSpPr>
            <a:spLocks noGrp="1"/>
          </p:cNvSpPr>
          <p:nvPr>
            <p:ph type="ctrTitle"/>
          </p:nvPr>
        </p:nvSpPr>
        <p:spPr/>
        <p:txBody>
          <a:bodyPr/>
          <a:lstStyle/>
          <a:p>
            <a:endParaRPr lang="en-US"/>
          </a:p>
        </p:txBody>
      </p:sp>
      <p:pic>
        <p:nvPicPr>
          <p:cNvPr id="4" name="Picture 3">
            <a:extLst>
              <a:ext uri="{FF2B5EF4-FFF2-40B4-BE49-F238E27FC236}">
                <a16:creationId xmlns:a16="http://schemas.microsoft.com/office/drawing/2014/main" id="{0E2FC432-86D0-232A-D768-BB98B44415E8}"/>
              </a:ext>
            </a:extLst>
          </p:cNvPr>
          <p:cNvPicPr>
            <a:picLocks noChangeAspect="1"/>
          </p:cNvPicPr>
          <p:nvPr/>
        </p:nvPicPr>
        <p:blipFill>
          <a:blip r:embed="rId2"/>
          <a:stretch>
            <a:fillRect/>
          </a:stretch>
        </p:blipFill>
        <p:spPr>
          <a:xfrm>
            <a:off x="229969" y="339479"/>
            <a:ext cx="11711985" cy="6466504"/>
          </a:xfrm>
          <a:prstGeom prst="rect">
            <a:avLst/>
          </a:prstGeom>
        </p:spPr>
      </p:pic>
    </p:spTree>
    <p:extLst>
      <p:ext uri="{BB962C8B-B14F-4D97-AF65-F5344CB8AC3E}">
        <p14:creationId xmlns:p14="http://schemas.microsoft.com/office/powerpoint/2010/main" val="4220078545"/>
      </p:ext>
    </p:extLst>
  </p:cSld>
  <p:clrMapOvr>
    <a:masterClrMapping/>
  </p:clrMapOvr>
  <mc:AlternateContent xmlns:mc="http://schemas.openxmlformats.org/markup-compatibility/2006" xmlns:p14="http://schemas.microsoft.com/office/powerpoint/2010/main">
    <mc:Choice Requires="p14">
      <p:transition spd="slow" p14:dur="1250" advClick="0">
        <p:random/>
      </p:transition>
    </mc:Choice>
    <mc:Fallback xmlns="">
      <p:transition spd="slow" advClick="0">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7A16A61-08EE-4437-BB51-63DB56397F3C}"/>
              </a:ext>
            </a:extLst>
          </p:cNvPr>
          <p:cNvSpPr txBox="1"/>
          <p:nvPr/>
        </p:nvSpPr>
        <p:spPr>
          <a:xfrm rot="16200000">
            <a:off x="-2205832" y="2644170"/>
            <a:ext cx="6858001" cy="1569660"/>
          </a:xfrm>
          <a:prstGeom prst="rect">
            <a:avLst/>
          </a:prstGeom>
          <a:solidFill>
            <a:schemeClr val="tx1"/>
          </a:solidFill>
        </p:spPr>
        <p:txBody>
          <a:bodyPr wrap="square">
            <a:spAutoFit/>
          </a:bodyPr>
          <a:lstStyle/>
          <a:p>
            <a:pPr algn="just"/>
            <a:r>
              <a:rPr lang="vi-VN" sz="3200" b="1" i="0" dirty="0">
                <a:solidFill>
                  <a:schemeClr val="bg1"/>
                </a:solidFill>
                <a:effectLst/>
                <a:latin typeface="Arial" panose="020B0604020202020204" pitchFamily="34" charset="0"/>
                <a:cs typeface="Arial" panose="020B0604020202020204" pitchFamily="34" charset="0"/>
              </a:rPr>
              <a:t>1. </a:t>
            </a:r>
            <a:r>
              <a:rPr lang="vi-VN" sz="3200" b="1" dirty="0">
                <a:solidFill>
                  <a:schemeClr val="bg1"/>
                </a:solidFill>
                <a:latin typeface="Arial" panose="020B0604020202020204" pitchFamily="34" charset="0"/>
                <a:cs typeface="Arial" panose="020B0604020202020204" pitchFamily="34" charset="0"/>
              </a:rPr>
              <a:t> Em hãy cho biết vì sao khối lượng hạt nhân nguyên tử có thể coi là khối lượng của nguyên tử.</a:t>
            </a:r>
          </a:p>
        </p:txBody>
      </p:sp>
      <p:sp>
        <p:nvSpPr>
          <p:cNvPr id="12" name="TextBox 11">
            <a:extLst>
              <a:ext uri="{FF2B5EF4-FFF2-40B4-BE49-F238E27FC236}">
                <a16:creationId xmlns:a16="http://schemas.microsoft.com/office/drawing/2014/main" id="{0F8E5A97-FDDF-4706-B0C7-0D0AB569711B}"/>
              </a:ext>
            </a:extLst>
          </p:cNvPr>
          <p:cNvSpPr txBox="1"/>
          <p:nvPr/>
        </p:nvSpPr>
        <p:spPr>
          <a:xfrm>
            <a:off x="2278966" y="2044061"/>
            <a:ext cx="9580098" cy="4031873"/>
          </a:xfrm>
          <a:prstGeom prst="rect">
            <a:avLst/>
          </a:prstGeom>
          <a:solidFill>
            <a:srgbClr val="FFFFCC"/>
          </a:solidFill>
        </p:spPr>
        <p:txBody>
          <a:bodyPr wrap="square">
            <a:spAutoFit/>
          </a:bodyPr>
          <a:lstStyle/>
          <a:p>
            <a:pPr algn="l" latinLnBrk="0"/>
            <a:r>
              <a:rPr lang="vi-VN" sz="3200" b="0" i="0" dirty="0">
                <a:solidFill>
                  <a:srgbClr val="333333"/>
                </a:solidFill>
                <a:effectLst/>
                <a:latin typeface="Arial" panose="020B0604020202020204" pitchFamily="34" charset="0"/>
                <a:cs typeface="Arial" panose="020B0604020202020204" pitchFamily="34" charset="0"/>
              </a:rPr>
              <a:t>- Ta có:</a:t>
            </a:r>
          </a:p>
          <a:p>
            <a:pPr algn="l" latinLnBrk="0"/>
            <a:r>
              <a:rPr lang="vi-VN" sz="3200" b="0" i="0" dirty="0">
                <a:solidFill>
                  <a:srgbClr val="333333"/>
                </a:solidFill>
                <a:effectLst/>
                <a:latin typeface="Arial" panose="020B0604020202020204" pitchFamily="34" charset="0"/>
                <a:cs typeface="Arial" panose="020B0604020202020204" pitchFamily="34" charset="0"/>
              </a:rPr>
              <a:t>   + Khối lượng 1 proton = 1 neutron = 1amu</a:t>
            </a:r>
          </a:p>
          <a:p>
            <a:pPr algn="l" latinLnBrk="0"/>
            <a:r>
              <a:rPr lang="vi-VN" sz="3200" b="0" i="0" dirty="0">
                <a:solidFill>
                  <a:srgbClr val="333333"/>
                </a:solidFill>
                <a:effectLst/>
                <a:latin typeface="Arial" panose="020B0604020202020204" pitchFamily="34" charset="0"/>
                <a:cs typeface="Arial" panose="020B0604020202020204" pitchFamily="34" charset="0"/>
              </a:rPr>
              <a:t>   + Khối lượng 1 electron = 0,00055 amu</a:t>
            </a:r>
          </a:p>
          <a:p>
            <a:r>
              <a:rPr lang="en-US" sz="3200" dirty="0"/>
              <a:t>⇒</a:t>
            </a:r>
            <a:r>
              <a:rPr lang="vi-VN" sz="3200" b="0" i="0" dirty="0">
                <a:solidFill>
                  <a:srgbClr val="333333"/>
                </a:solidFill>
                <a:effectLst/>
                <a:latin typeface="Arial" panose="020B0604020202020204" pitchFamily="34" charset="0"/>
                <a:cs typeface="Arial" panose="020B0604020202020204" pitchFamily="34" charset="0"/>
              </a:rPr>
              <a:t> Khối lượng electron nhỏ hơn rất nhiều so với khối lượng proton và neutron</a:t>
            </a:r>
          </a:p>
          <a:p>
            <a:r>
              <a:rPr lang="en-US" sz="3200" dirty="0"/>
              <a:t>⇒</a:t>
            </a:r>
            <a:r>
              <a:rPr lang="vi-VN" sz="3200" b="0" i="0" dirty="0">
                <a:solidFill>
                  <a:srgbClr val="333333"/>
                </a:solidFill>
                <a:effectLst/>
                <a:latin typeface="Arial" panose="020B0604020202020204" pitchFamily="34" charset="0"/>
                <a:cs typeface="Arial" panose="020B0604020202020204" pitchFamily="34" charset="0"/>
              </a:rPr>
              <a:t> Có thể bỏ qua khối lượng của electron hay khối lượng hạt nhân nguyên tử có thể coi là khối lượng của nguyên tử</a:t>
            </a:r>
          </a:p>
        </p:txBody>
      </p:sp>
      <p:sp>
        <p:nvSpPr>
          <p:cNvPr id="13" name="TextBox 12">
            <a:extLst>
              <a:ext uri="{FF2B5EF4-FFF2-40B4-BE49-F238E27FC236}">
                <a16:creationId xmlns:a16="http://schemas.microsoft.com/office/drawing/2014/main" id="{CD62AD6A-811D-4530-92BD-9FA46766C113}"/>
              </a:ext>
            </a:extLst>
          </p:cNvPr>
          <p:cNvSpPr txBox="1"/>
          <p:nvPr/>
        </p:nvSpPr>
        <p:spPr>
          <a:xfrm>
            <a:off x="5317588" y="782066"/>
            <a:ext cx="2067951" cy="707886"/>
          </a:xfrm>
          <a:prstGeom prst="rect">
            <a:avLst/>
          </a:prstGeom>
          <a:noFill/>
        </p:spPr>
        <p:txBody>
          <a:bodyPr wrap="square" rtlCol="0">
            <a:spAutoFit/>
          </a:bodyPr>
          <a:lstStyle/>
          <a:p>
            <a:r>
              <a:rPr lang="vi-VN" sz="4000" b="1" i="1" dirty="0">
                <a:solidFill>
                  <a:srgbClr val="FF0000"/>
                </a:solidFill>
                <a:latin typeface="Arial" panose="020B0604020202020204" pitchFamily="34" charset="0"/>
                <a:cs typeface="Arial" panose="020B0604020202020204" pitchFamily="34" charset="0"/>
              </a:rPr>
              <a:t>Lời giải</a:t>
            </a:r>
          </a:p>
        </p:txBody>
      </p:sp>
    </p:spTree>
    <p:extLst>
      <p:ext uri="{BB962C8B-B14F-4D97-AF65-F5344CB8AC3E}">
        <p14:creationId xmlns:p14="http://schemas.microsoft.com/office/powerpoint/2010/main" val="1142600858"/>
      </p:ext>
    </p:extLst>
  </p:cSld>
  <p:clrMapOvr>
    <a:masterClrMapping/>
  </p:clrMapOvr>
  <mc:AlternateContent xmlns:mc="http://schemas.openxmlformats.org/markup-compatibility/2006" xmlns:p14="http://schemas.microsoft.com/office/powerpoint/2010/main">
    <mc:Choice Requires="p14">
      <p:transition spd="slow" p14:dur="125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FFFC3-D0C7-A8FE-C51A-C6A862AAAD3C}"/>
              </a:ext>
            </a:extLst>
          </p:cNvPr>
          <p:cNvSpPr>
            <a:spLocks noGrp="1"/>
          </p:cNvSpPr>
          <p:nvPr>
            <p:ph type="ctrTitle"/>
          </p:nvPr>
        </p:nvSpPr>
        <p:spPr>
          <a:xfrm>
            <a:off x="4535663" y="2339030"/>
            <a:ext cx="3945808" cy="641600"/>
          </a:xfrm>
        </p:spPr>
        <p:txBody>
          <a:bodyPr/>
          <a:lstStyle/>
          <a:p>
            <a:r>
              <a:rPr lang="en-US" dirty="0" err="1">
                <a:solidFill>
                  <a:srgbClr val="FF0000"/>
                </a:solidFill>
              </a:rPr>
              <a:t>Nguyên</a:t>
            </a:r>
            <a:r>
              <a:rPr lang="en-US" dirty="0">
                <a:solidFill>
                  <a:srgbClr val="FF0000"/>
                </a:solidFill>
              </a:rPr>
              <a:t> </a:t>
            </a:r>
            <a:r>
              <a:rPr lang="en-US" dirty="0" err="1">
                <a:solidFill>
                  <a:srgbClr val="FF0000"/>
                </a:solidFill>
              </a:rPr>
              <a:t>tử</a:t>
            </a:r>
            <a:r>
              <a:rPr lang="en-US" dirty="0">
                <a:solidFill>
                  <a:srgbClr val="FF0000"/>
                </a:solidFill>
              </a:rPr>
              <a:t> oxygen</a:t>
            </a:r>
          </a:p>
        </p:txBody>
      </p:sp>
      <p:sp>
        <p:nvSpPr>
          <p:cNvPr id="3" name="Text Placeholder 2">
            <a:extLst>
              <a:ext uri="{FF2B5EF4-FFF2-40B4-BE49-F238E27FC236}">
                <a16:creationId xmlns:a16="http://schemas.microsoft.com/office/drawing/2014/main" id="{C1255D4B-4EF0-AE07-ED9E-2BC7D1CE14C1}"/>
              </a:ext>
            </a:extLst>
          </p:cNvPr>
          <p:cNvSpPr>
            <a:spLocks noGrp="1"/>
          </p:cNvSpPr>
          <p:nvPr>
            <p:ph type="body" idx="1"/>
          </p:nvPr>
        </p:nvSpPr>
        <p:spPr>
          <a:xfrm>
            <a:off x="2162801" y="3329073"/>
            <a:ext cx="6587565" cy="1493560"/>
          </a:xfrm>
        </p:spPr>
        <p:txBody>
          <a:bodyPr/>
          <a:lstStyle/>
          <a:p>
            <a:pPr marL="186262" indent="0">
              <a:buNone/>
            </a:pPr>
            <a:r>
              <a:rPr lang="en-US" dirty="0" err="1">
                <a:solidFill>
                  <a:srgbClr val="FF0000"/>
                </a:solidFill>
              </a:rPr>
              <a:t>Tính</a:t>
            </a:r>
            <a:r>
              <a:rPr lang="en-US" dirty="0">
                <a:solidFill>
                  <a:srgbClr val="FF0000"/>
                </a:solidFill>
              </a:rPr>
              <a:t> </a:t>
            </a:r>
            <a:r>
              <a:rPr lang="en-US" dirty="0" err="1">
                <a:solidFill>
                  <a:srgbClr val="FF0000"/>
                </a:solidFill>
              </a:rPr>
              <a:t>khối</a:t>
            </a:r>
            <a:r>
              <a:rPr lang="en-US" dirty="0">
                <a:solidFill>
                  <a:srgbClr val="FF0000"/>
                </a:solidFill>
              </a:rPr>
              <a:t> </a:t>
            </a:r>
            <a:r>
              <a:rPr lang="en-US" dirty="0" err="1">
                <a:solidFill>
                  <a:srgbClr val="FF0000"/>
                </a:solidFill>
              </a:rPr>
              <a:t>lượng</a:t>
            </a:r>
            <a:r>
              <a:rPr lang="en-US" dirty="0">
                <a:solidFill>
                  <a:srgbClr val="FF0000"/>
                </a:solidFill>
              </a:rPr>
              <a:t> </a:t>
            </a:r>
            <a:r>
              <a:rPr lang="en-US" dirty="0" err="1">
                <a:solidFill>
                  <a:srgbClr val="FF0000"/>
                </a:solidFill>
              </a:rPr>
              <a:t>nguyên</a:t>
            </a:r>
            <a:r>
              <a:rPr lang="en-US" dirty="0">
                <a:solidFill>
                  <a:srgbClr val="FF0000"/>
                </a:solidFill>
              </a:rPr>
              <a:t> </a:t>
            </a:r>
            <a:r>
              <a:rPr lang="en-US" dirty="0" err="1">
                <a:solidFill>
                  <a:srgbClr val="FF0000"/>
                </a:solidFill>
              </a:rPr>
              <a:t>tử</a:t>
            </a:r>
            <a:r>
              <a:rPr lang="en-US" dirty="0">
                <a:solidFill>
                  <a:srgbClr val="FF0000"/>
                </a:solidFill>
              </a:rPr>
              <a:t> oxygen?</a:t>
            </a:r>
          </a:p>
        </p:txBody>
      </p:sp>
      <p:pic>
        <p:nvPicPr>
          <p:cNvPr id="5" name="Picture 4">
            <a:extLst>
              <a:ext uri="{FF2B5EF4-FFF2-40B4-BE49-F238E27FC236}">
                <a16:creationId xmlns:a16="http://schemas.microsoft.com/office/drawing/2014/main" id="{048FC62D-4EC2-B5BB-C9F6-6EAD5DEE9425}"/>
              </a:ext>
            </a:extLst>
          </p:cNvPr>
          <p:cNvPicPr>
            <a:picLocks noChangeAspect="1"/>
          </p:cNvPicPr>
          <p:nvPr/>
        </p:nvPicPr>
        <p:blipFill>
          <a:blip r:embed="rId2"/>
          <a:stretch>
            <a:fillRect/>
          </a:stretch>
        </p:blipFill>
        <p:spPr>
          <a:xfrm>
            <a:off x="4517477" y="197963"/>
            <a:ext cx="3014685" cy="2114565"/>
          </a:xfrm>
          <a:prstGeom prst="rect">
            <a:avLst/>
          </a:prstGeom>
        </p:spPr>
      </p:pic>
    </p:spTree>
    <p:extLst>
      <p:ext uri="{BB962C8B-B14F-4D97-AF65-F5344CB8AC3E}">
        <p14:creationId xmlns:p14="http://schemas.microsoft.com/office/powerpoint/2010/main" val="927540233"/>
      </p:ext>
    </p:extLst>
  </p:cSld>
  <p:clrMapOvr>
    <a:masterClrMapping/>
  </p:clrMapOvr>
  <mc:AlternateContent xmlns:mc="http://schemas.openxmlformats.org/markup-compatibility/2006" xmlns:p14="http://schemas.microsoft.com/office/powerpoint/2010/main">
    <mc:Choice Requires="p14">
      <p:transition spd="slow" p14:dur="1250" advClick="0">
        <p:random/>
      </p:transition>
    </mc:Choice>
    <mc:Fallback xmlns="">
      <p:transition spd="slow" advClick="0">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6"/>
          <a:stretch>
            <a:fillRect/>
          </a:stretch>
        </a:blipFill>
        <a:effectLst/>
      </p:bgPr>
    </p:bg>
    <p:spTree>
      <p:nvGrpSpPr>
        <p:cNvPr id="1" name=""/>
        <p:cNvGrpSpPr/>
        <p:nvPr/>
      </p:nvGrpSpPr>
      <p:grpSpPr>
        <a:xfrm>
          <a:off x="0" y="0"/>
          <a:ext cx="0" cy="0"/>
          <a:chOff x="0" y="0"/>
          <a:chExt cx="0" cy="0"/>
        </a:xfrm>
      </p:grpSpPr>
      <p:sp>
        <p:nvSpPr>
          <p:cNvPr id="6" name="PA-文本框 5"/>
          <p:cNvSpPr txBox="1"/>
          <p:nvPr>
            <p:custDataLst>
              <p:tags r:id="rId2"/>
            </p:custDataLst>
          </p:nvPr>
        </p:nvSpPr>
        <p:spPr>
          <a:xfrm>
            <a:off x="2491172" y="3582457"/>
            <a:ext cx="7461992" cy="1815882"/>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sym typeface="+mn-lt"/>
              </a:rPr>
              <a:t>NGUYÊN</a:t>
            </a:r>
            <a:r>
              <a:rPr kumimoji="0" lang="en-US" altLang="zh-CN" sz="8000" b="1" i="0" u="none" strike="noStrike" kern="1200" cap="none" spc="0" normalizeH="0" noProof="0" dirty="0">
                <a:ln>
                  <a:noFill/>
                </a:ln>
                <a:solidFill>
                  <a:srgbClr val="FF0000"/>
                </a:solidFill>
                <a:effectLst/>
                <a:uLnTx/>
                <a:uFillTx/>
                <a:latin typeface="Arial" panose="020B0604020202020204" pitchFamily="34" charset="0"/>
                <a:cs typeface="Arial" panose="020B0604020202020204" pitchFamily="34" charset="0"/>
                <a:sym typeface="+mn-lt"/>
              </a:rPr>
              <a:t> TỬ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200" b="1" baseline="0" dirty="0">
                <a:solidFill>
                  <a:srgbClr val="FF0000"/>
                </a:solidFill>
                <a:latin typeface="Arial" panose="020B0604020202020204" pitchFamily="34" charset="0"/>
                <a:cs typeface="Arial" panose="020B0604020202020204" pitchFamily="34" charset="0"/>
                <a:sym typeface="+mn-lt"/>
              </a:rPr>
              <a:t>(5</a:t>
            </a:r>
            <a:r>
              <a:rPr lang="en-US" altLang="zh-CN" sz="3200" b="1" dirty="0">
                <a:solidFill>
                  <a:srgbClr val="FF0000"/>
                </a:solidFill>
                <a:latin typeface="Arial" panose="020B0604020202020204" pitchFamily="34" charset="0"/>
                <a:cs typeface="Arial" panose="020B0604020202020204" pitchFamily="34" charset="0"/>
                <a:sym typeface="+mn-lt"/>
              </a:rPr>
              <a:t> </a:t>
            </a:r>
            <a:r>
              <a:rPr lang="en-US" altLang="zh-CN" sz="3200" b="1" dirty="0" err="1">
                <a:solidFill>
                  <a:srgbClr val="FF0000"/>
                </a:solidFill>
                <a:latin typeface="Arial" panose="020B0604020202020204" pitchFamily="34" charset="0"/>
                <a:cs typeface="Arial" panose="020B0604020202020204" pitchFamily="34" charset="0"/>
                <a:sym typeface="+mn-lt"/>
              </a:rPr>
              <a:t>tiết</a:t>
            </a:r>
            <a:r>
              <a:rPr lang="en-US" altLang="zh-CN" sz="3200" b="1" dirty="0">
                <a:solidFill>
                  <a:srgbClr val="FF0000"/>
                </a:solidFill>
                <a:latin typeface="Arial" panose="020B0604020202020204" pitchFamily="34" charset="0"/>
                <a:cs typeface="Arial" panose="020B0604020202020204" pitchFamily="34" charset="0"/>
                <a:sym typeface="+mn-lt"/>
              </a:rPr>
              <a:t>)</a:t>
            </a:r>
            <a:endParaRPr kumimoji="0" lang="zh-CN" altLang="en-US" sz="32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sym typeface="+mn-lt"/>
            </a:endParaRPr>
          </a:p>
        </p:txBody>
      </p:sp>
      <p:cxnSp>
        <p:nvCxnSpPr>
          <p:cNvPr id="9" name="PA-直接连接符 8"/>
          <p:cNvCxnSpPr/>
          <p:nvPr>
            <p:custDataLst>
              <p:tags r:id="rId3"/>
            </p:custDataLst>
          </p:nvPr>
        </p:nvCxnSpPr>
        <p:spPr>
          <a:xfrm>
            <a:off x="1850940" y="2773181"/>
            <a:ext cx="8020685" cy="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 name="Rounded Rectangle 7">
            <a:extLst>
              <a:ext uri="{FF2B5EF4-FFF2-40B4-BE49-F238E27FC236}">
                <a16:creationId xmlns:a16="http://schemas.microsoft.com/office/drawing/2014/main" id="{DFB17C41-6B02-4DE2-9068-3342B48C100C}"/>
              </a:ext>
            </a:extLst>
          </p:cNvPr>
          <p:cNvSpPr/>
          <p:nvPr/>
        </p:nvSpPr>
        <p:spPr>
          <a:xfrm>
            <a:off x="1106310" y="628516"/>
            <a:ext cx="9979379" cy="1664977"/>
          </a:xfrm>
          <a:prstGeom prst="roundRect">
            <a:avLst>
              <a:gd name="adj" fmla="val 50000"/>
            </a:avLst>
          </a:prstGeom>
          <a:solidFill>
            <a:schemeClr val="bg1">
              <a:alpha val="0"/>
            </a:schemeClr>
          </a:solidFill>
          <a:ln w="15875">
            <a:solidFill>
              <a:srgbClr val="068A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srgbClr val="7030A0"/>
                </a:solidFill>
                <a:effectLst/>
                <a:uLnTx/>
                <a:uFillTx/>
                <a:latin typeface="Arial" panose="020B0604020202020204" pitchFamily="34" charset="0"/>
                <a:cs typeface="Arial" panose="020B0604020202020204" pitchFamily="34" charset="0"/>
                <a:sym typeface="+mn-lt"/>
              </a:rPr>
              <a:t>Chương</a:t>
            </a:r>
            <a:r>
              <a:rPr kumimoji="0" lang="en-US" altLang="zh-CN" sz="3200" b="1" i="0" u="none" strike="noStrike" kern="1200" cap="none" spc="0" normalizeH="0" baseline="0" noProof="0" dirty="0">
                <a:ln>
                  <a:noFill/>
                </a:ln>
                <a:solidFill>
                  <a:srgbClr val="7030A0"/>
                </a:solidFill>
                <a:effectLst/>
                <a:uLnTx/>
                <a:uFillTx/>
                <a:latin typeface="Arial" panose="020B0604020202020204" pitchFamily="34" charset="0"/>
                <a:cs typeface="Arial" panose="020B0604020202020204" pitchFamily="34" charset="0"/>
                <a:sym typeface="+mn-lt"/>
              </a:rPr>
              <a:t> 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7030A0"/>
                </a:solidFill>
                <a:effectLst/>
                <a:uLnTx/>
                <a:uFillTx/>
                <a:latin typeface="Arial" panose="020B0604020202020204" pitchFamily="34" charset="0"/>
                <a:cs typeface="Arial" panose="020B0604020202020204" pitchFamily="34" charset="0"/>
                <a:sym typeface="+mn-lt"/>
              </a:rPr>
              <a:t>NGUYÊN</a:t>
            </a:r>
            <a:r>
              <a:rPr kumimoji="0" lang="en-US" altLang="zh-CN" sz="3200" b="1" i="0" u="none"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sym typeface="+mn-lt"/>
              </a:rPr>
              <a:t> TỬ – SƠ LƯỢC VỀ BẢNG TUẦN HOÀN CÁC NGUYÊN TỐ HÓA HỌC</a:t>
            </a:r>
            <a:endParaRPr kumimoji="0" lang="zh-CN" altLang="en-US" sz="3200" b="1" i="0" u="none" strike="noStrike" kern="1200" cap="none" spc="0" normalizeH="0" baseline="0" noProof="0" dirty="0">
              <a:ln>
                <a:noFill/>
              </a:ln>
              <a:solidFill>
                <a:srgbClr val="7030A0"/>
              </a:solidFill>
              <a:effectLst/>
              <a:uLnTx/>
              <a:uFillTx/>
              <a:latin typeface="Arial" panose="020B0604020202020204" pitchFamily="34" charset="0"/>
              <a:cs typeface="Arial" panose="020B0604020202020204" pitchFamily="34" charset="0"/>
              <a:sym typeface="+mn-lt"/>
            </a:endParaRPr>
          </a:p>
        </p:txBody>
      </p:sp>
      <p:sp>
        <p:nvSpPr>
          <p:cNvPr id="13" name="TextBox 12">
            <a:extLst>
              <a:ext uri="{FF2B5EF4-FFF2-40B4-BE49-F238E27FC236}">
                <a16:creationId xmlns:a16="http://schemas.microsoft.com/office/drawing/2014/main" id="{D143E187-A4E4-4651-887C-65179C4C38B1}"/>
              </a:ext>
            </a:extLst>
          </p:cNvPr>
          <p:cNvSpPr txBox="1"/>
          <p:nvPr/>
        </p:nvSpPr>
        <p:spPr>
          <a:xfrm>
            <a:off x="3049249" y="2773181"/>
            <a:ext cx="6093500"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sym typeface="+mn-lt"/>
              </a:rPr>
              <a:t>Bài</a:t>
            </a:r>
            <a:r>
              <a:rPr kumimoji="0" lang="en-US" altLang="zh-CN" sz="4000" b="1" i="0" u="none" strike="noStrike" kern="0" cap="none" spc="0" normalizeH="0" noProof="0" dirty="0">
                <a:ln>
                  <a:noFill/>
                </a:ln>
                <a:solidFill>
                  <a:srgbClr val="FF0000"/>
                </a:solidFill>
                <a:effectLst/>
                <a:uLnTx/>
                <a:uFillTx/>
                <a:latin typeface="Arial" panose="020B0604020202020204" pitchFamily="34" charset="0"/>
                <a:cs typeface="Arial" panose="020B0604020202020204" pitchFamily="34" charset="0"/>
                <a:sym typeface="+mn-lt"/>
              </a:rPr>
              <a:t> 2</a:t>
            </a:r>
            <a:endParaRPr kumimoji="0" lang="zh-CN" altLang="en-US" sz="40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ircle(in)">
                                      <p:cBhvr>
                                        <p:cTn id="17" dur="2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animBg="1"/>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7A16A61-08EE-4437-BB51-63DB56397F3C}"/>
              </a:ext>
            </a:extLst>
          </p:cNvPr>
          <p:cNvSpPr txBox="1"/>
          <p:nvPr/>
        </p:nvSpPr>
        <p:spPr>
          <a:xfrm rot="16200000">
            <a:off x="-2205832" y="2644170"/>
            <a:ext cx="6858001" cy="1569660"/>
          </a:xfrm>
          <a:prstGeom prst="rect">
            <a:avLst/>
          </a:prstGeom>
          <a:solidFill>
            <a:schemeClr val="tx1"/>
          </a:solidFill>
        </p:spPr>
        <p:txBody>
          <a:bodyPr wrap="square">
            <a:spAutoFit/>
          </a:bodyPr>
          <a:lstStyle/>
          <a:p>
            <a:pPr algn="just"/>
            <a:r>
              <a:rPr lang="vi-VN" sz="3200" b="1" i="0" dirty="0">
                <a:solidFill>
                  <a:schemeClr val="bg1"/>
                </a:solidFill>
                <a:effectLst/>
                <a:latin typeface="Arial" panose="020B0604020202020204" pitchFamily="34" charset="0"/>
                <a:cs typeface="Arial" panose="020B0604020202020204" pitchFamily="34" charset="0"/>
              </a:rPr>
              <a:t>2. Hãy so sánh khối lượng của nguyên tử nhôm (13p, 14n) và nguyên tử đồng (29p, 36n).</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0F8E5A97-FDDF-4706-B0C7-0D0AB569711B}"/>
                  </a:ext>
                </a:extLst>
              </p:cNvPr>
              <p:cNvSpPr txBox="1"/>
              <p:nvPr/>
            </p:nvSpPr>
            <p:spPr>
              <a:xfrm>
                <a:off x="2173563" y="946781"/>
                <a:ext cx="9755839" cy="5569345"/>
              </a:xfrm>
              <a:prstGeom prst="rect">
                <a:avLst/>
              </a:prstGeom>
              <a:solidFill>
                <a:srgbClr val="FFFFCC"/>
              </a:solidFill>
            </p:spPr>
            <p:txBody>
              <a:bodyPr wrap="square">
                <a:spAutoFit/>
              </a:bodyPr>
              <a:lstStyle/>
              <a:p>
                <a:r>
                  <a:rPr lang="vi-VN" sz="3200" dirty="0">
                    <a:solidFill>
                      <a:srgbClr val="333333"/>
                    </a:solidFill>
                    <a:latin typeface="Arial" panose="020B0604020202020204" pitchFamily="34" charset="0"/>
                    <a:cs typeface="Arial" panose="020B0604020202020204" pitchFamily="34" charset="0"/>
                  </a:rPr>
                  <a:t>- Ở câu hỏi 1 ta biết rằng khối lượng hạt nhân nguyên tử có thể coi là khối lượng của nguyên tử</a:t>
                </a:r>
              </a:p>
              <a:p>
                <a:r>
                  <a:rPr lang="vi-VN" sz="3200" dirty="0">
                    <a:solidFill>
                      <a:srgbClr val="333333"/>
                    </a:solidFill>
                    <a:latin typeface="Arial" panose="020B0604020202020204" pitchFamily="34" charset="0"/>
                    <a:cs typeface="Arial" panose="020B0604020202020204" pitchFamily="34" charset="0"/>
                  </a:rPr>
                  <a:t>- Khối lượng hạt nhân nguyên tử bằng tổng khối lượng của các hạt proton, neutron trong hạt nhân</a:t>
                </a:r>
              </a:p>
              <a:p>
                <a:r>
                  <a:rPr lang="vi-VN" sz="3200" dirty="0">
                    <a:solidFill>
                      <a:srgbClr val="333333"/>
                    </a:solidFill>
                    <a:latin typeface="Arial" panose="020B0604020202020204" pitchFamily="34" charset="0"/>
                    <a:cs typeface="Arial" panose="020B0604020202020204" pitchFamily="34" charset="0"/>
                  </a:rPr>
                  <a:t>- Mà: Khối lượng 1 proton = 1 neutron = 1amu</a:t>
                </a:r>
              </a:p>
              <a:p>
                <a:r>
                  <a:rPr lang="en-US" sz="3200" dirty="0"/>
                  <a:t>⇒</a:t>
                </a:r>
                <a:r>
                  <a:rPr lang="vi-VN" sz="3200" dirty="0">
                    <a:solidFill>
                      <a:srgbClr val="333333"/>
                    </a:solidFill>
                    <a:latin typeface="Arial" panose="020B0604020202020204" pitchFamily="34" charset="0"/>
                    <a:cs typeface="Arial" panose="020B0604020202020204" pitchFamily="34" charset="0"/>
                  </a:rPr>
                  <a:t> Khối lượng nguyên tử nhôm (13p, 14n) </a:t>
                </a:r>
              </a:p>
              <a:p>
                <a:r>
                  <a:rPr lang="vi-VN" sz="3200" dirty="0">
                    <a:solidFill>
                      <a:srgbClr val="333333"/>
                    </a:solidFill>
                    <a:latin typeface="Arial" panose="020B0604020202020204" pitchFamily="34" charset="0"/>
                    <a:cs typeface="Arial" panose="020B0604020202020204" pitchFamily="34" charset="0"/>
                  </a:rPr>
                  <a:t>				= 13.1 + 14.1 = 27 amu</a:t>
                </a:r>
              </a:p>
              <a:p>
                <a:r>
                  <a:rPr lang="vi-VN" sz="3200" dirty="0">
                    <a:solidFill>
                      <a:srgbClr val="333333"/>
                    </a:solidFill>
                    <a:latin typeface="Arial" panose="020B0604020202020204" pitchFamily="34" charset="0"/>
                    <a:cs typeface="Arial" panose="020B0604020202020204" pitchFamily="34" charset="0"/>
                  </a:rPr>
                  <a:t>    Khối lượng nguyên tử đồng (29p, 36n) </a:t>
                </a:r>
              </a:p>
              <a:p>
                <a:r>
                  <a:rPr lang="vi-VN" sz="3200" dirty="0">
                    <a:solidFill>
                      <a:srgbClr val="333333"/>
                    </a:solidFill>
                    <a:latin typeface="Arial" panose="020B0604020202020204" pitchFamily="34" charset="0"/>
                    <a:cs typeface="Arial" panose="020B0604020202020204" pitchFamily="34" charset="0"/>
                  </a:rPr>
                  <a:t>				= 29.1 + 36.1 = 65 amu</a:t>
                </a:r>
              </a:p>
              <a:p>
                <a:r>
                  <a:rPr lang="en-US" sz="3200" dirty="0"/>
                  <a:t>⇒</a:t>
                </a:r>
                <a:r>
                  <a:rPr lang="vi-VN" sz="3200" dirty="0"/>
                  <a:t> </a:t>
                </a:r>
                <a14:m>
                  <m:oMath xmlns:m="http://schemas.openxmlformats.org/officeDocument/2006/math">
                    <m:f>
                      <m:fPr>
                        <m:ctrlPr>
                          <a:rPr lang="vi-VN" sz="3200" i="1" smtClean="0">
                            <a:latin typeface="Cambria Math" panose="02040503050406030204" pitchFamily="18" charset="0"/>
                          </a:rPr>
                        </m:ctrlPr>
                      </m:fPr>
                      <m:num>
                        <m:r>
                          <m:rPr>
                            <m:nor/>
                          </m:rPr>
                          <a:rPr lang="vi-VN" sz="3200" dirty="0">
                            <a:solidFill>
                              <a:srgbClr val="333333"/>
                            </a:solidFill>
                            <a:latin typeface="Arial" panose="020B0604020202020204" pitchFamily="34" charset="0"/>
                            <a:cs typeface="Arial" panose="020B0604020202020204" pitchFamily="34" charset="0"/>
                          </a:rPr>
                          <m:t>Kh</m:t>
                        </m:r>
                        <m:r>
                          <m:rPr>
                            <m:nor/>
                          </m:rPr>
                          <a:rPr lang="vi-VN" sz="3200" dirty="0">
                            <a:solidFill>
                              <a:srgbClr val="333333"/>
                            </a:solidFill>
                            <a:latin typeface="Arial" panose="020B0604020202020204" pitchFamily="34" charset="0"/>
                            <a:cs typeface="Arial" panose="020B0604020202020204" pitchFamily="34" charset="0"/>
                          </a:rPr>
                          <m:t>ố</m:t>
                        </m:r>
                        <m:r>
                          <m:rPr>
                            <m:nor/>
                          </m:rPr>
                          <a:rPr lang="vi-VN" sz="3200" dirty="0">
                            <a:solidFill>
                              <a:srgbClr val="333333"/>
                            </a:solidFill>
                            <a:latin typeface="Arial" panose="020B0604020202020204" pitchFamily="34" charset="0"/>
                            <a:cs typeface="Arial" panose="020B0604020202020204" pitchFamily="34" charset="0"/>
                          </a:rPr>
                          <m:t>i</m:t>
                        </m:r>
                        <m:r>
                          <m:rPr>
                            <m:nor/>
                          </m:rPr>
                          <a:rPr lang="vi-VN" sz="3200" dirty="0">
                            <a:solidFill>
                              <a:srgbClr val="333333"/>
                            </a:solidFill>
                            <a:latin typeface="Arial" panose="020B0604020202020204" pitchFamily="34" charset="0"/>
                            <a:cs typeface="Arial" panose="020B0604020202020204" pitchFamily="34" charset="0"/>
                          </a:rPr>
                          <m:t> </m:t>
                        </m:r>
                        <m:r>
                          <m:rPr>
                            <m:nor/>
                          </m:rPr>
                          <a:rPr lang="vi-VN" sz="3200" dirty="0">
                            <a:solidFill>
                              <a:srgbClr val="333333"/>
                            </a:solidFill>
                            <a:latin typeface="Arial" panose="020B0604020202020204" pitchFamily="34" charset="0"/>
                            <a:cs typeface="Arial" panose="020B0604020202020204" pitchFamily="34" charset="0"/>
                          </a:rPr>
                          <m:t>l</m:t>
                        </m:r>
                        <m:r>
                          <m:rPr>
                            <m:nor/>
                          </m:rPr>
                          <a:rPr lang="vi-VN" sz="3200" dirty="0">
                            <a:solidFill>
                              <a:srgbClr val="333333"/>
                            </a:solidFill>
                            <a:latin typeface="Arial" panose="020B0604020202020204" pitchFamily="34" charset="0"/>
                            <a:cs typeface="Arial" panose="020B0604020202020204" pitchFamily="34" charset="0"/>
                          </a:rPr>
                          <m:t>ượ</m:t>
                        </m:r>
                        <m:r>
                          <m:rPr>
                            <m:nor/>
                          </m:rPr>
                          <a:rPr lang="vi-VN" sz="3200" dirty="0">
                            <a:solidFill>
                              <a:srgbClr val="333333"/>
                            </a:solidFill>
                            <a:latin typeface="Arial" panose="020B0604020202020204" pitchFamily="34" charset="0"/>
                            <a:cs typeface="Arial" panose="020B0604020202020204" pitchFamily="34" charset="0"/>
                          </a:rPr>
                          <m:t>ng</m:t>
                        </m:r>
                        <m:r>
                          <m:rPr>
                            <m:nor/>
                          </m:rPr>
                          <a:rPr lang="vi-VN" sz="3200" dirty="0">
                            <a:solidFill>
                              <a:srgbClr val="333333"/>
                            </a:solidFill>
                            <a:latin typeface="Arial" panose="020B0604020202020204" pitchFamily="34" charset="0"/>
                            <a:cs typeface="Arial" panose="020B0604020202020204" pitchFamily="34" charset="0"/>
                          </a:rPr>
                          <m:t> </m:t>
                        </m:r>
                        <m:r>
                          <m:rPr>
                            <m:nor/>
                          </m:rPr>
                          <a:rPr lang="vi-VN" sz="3200" dirty="0">
                            <a:solidFill>
                              <a:srgbClr val="333333"/>
                            </a:solidFill>
                            <a:latin typeface="Arial" panose="020B0604020202020204" pitchFamily="34" charset="0"/>
                            <a:cs typeface="Arial" panose="020B0604020202020204" pitchFamily="34" charset="0"/>
                          </a:rPr>
                          <m:t>nguy</m:t>
                        </m:r>
                        <m:r>
                          <m:rPr>
                            <m:nor/>
                          </m:rPr>
                          <a:rPr lang="vi-VN" sz="3200" dirty="0">
                            <a:solidFill>
                              <a:srgbClr val="333333"/>
                            </a:solidFill>
                            <a:latin typeface="Arial" panose="020B0604020202020204" pitchFamily="34" charset="0"/>
                            <a:cs typeface="Arial" panose="020B0604020202020204" pitchFamily="34" charset="0"/>
                          </a:rPr>
                          <m:t>ê</m:t>
                        </m:r>
                        <m:r>
                          <m:rPr>
                            <m:nor/>
                          </m:rPr>
                          <a:rPr lang="vi-VN" sz="3200" dirty="0">
                            <a:solidFill>
                              <a:srgbClr val="333333"/>
                            </a:solidFill>
                            <a:latin typeface="Arial" panose="020B0604020202020204" pitchFamily="34" charset="0"/>
                            <a:cs typeface="Arial" panose="020B0604020202020204" pitchFamily="34" charset="0"/>
                          </a:rPr>
                          <m:t>n</m:t>
                        </m:r>
                        <m:r>
                          <m:rPr>
                            <m:nor/>
                          </m:rPr>
                          <a:rPr lang="vi-VN" sz="3200" dirty="0">
                            <a:solidFill>
                              <a:srgbClr val="333333"/>
                            </a:solidFill>
                            <a:latin typeface="Arial" panose="020B0604020202020204" pitchFamily="34" charset="0"/>
                            <a:cs typeface="Arial" panose="020B0604020202020204" pitchFamily="34" charset="0"/>
                          </a:rPr>
                          <m:t> </m:t>
                        </m:r>
                        <m:r>
                          <m:rPr>
                            <m:nor/>
                          </m:rPr>
                          <a:rPr lang="vi-VN" sz="3200" dirty="0">
                            <a:solidFill>
                              <a:srgbClr val="333333"/>
                            </a:solidFill>
                            <a:latin typeface="Arial" panose="020B0604020202020204" pitchFamily="34" charset="0"/>
                            <a:cs typeface="Arial" panose="020B0604020202020204" pitchFamily="34" charset="0"/>
                          </a:rPr>
                          <m:t>t</m:t>
                        </m:r>
                        <m:r>
                          <m:rPr>
                            <m:nor/>
                          </m:rPr>
                          <a:rPr lang="vi-VN" sz="3200" dirty="0">
                            <a:solidFill>
                              <a:srgbClr val="333333"/>
                            </a:solidFill>
                            <a:latin typeface="Arial" panose="020B0604020202020204" pitchFamily="34" charset="0"/>
                            <a:cs typeface="Arial" panose="020B0604020202020204" pitchFamily="34" charset="0"/>
                          </a:rPr>
                          <m:t>ử </m:t>
                        </m:r>
                        <m:r>
                          <m:rPr>
                            <m:nor/>
                          </m:rPr>
                          <a:rPr lang="vi-VN" sz="3200" dirty="0">
                            <a:solidFill>
                              <a:srgbClr val="333333"/>
                            </a:solidFill>
                            <a:latin typeface="Arial" panose="020B0604020202020204" pitchFamily="34" charset="0"/>
                            <a:cs typeface="Arial" panose="020B0604020202020204" pitchFamily="34" charset="0"/>
                          </a:rPr>
                          <m:t>nh</m:t>
                        </m:r>
                        <m:r>
                          <m:rPr>
                            <m:nor/>
                          </m:rPr>
                          <a:rPr lang="vi-VN" sz="3200" dirty="0">
                            <a:solidFill>
                              <a:srgbClr val="333333"/>
                            </a:solidFill>
                            <a:latin typeface="Arial" panose="020B0604020202020204" pitchFamily="34" charset="0"/>
                            <a:cs typeface="Arial" panose="020B0604020202020204" pitchFamily="34" charset="0"/>
                          </a:rPr>
                          <m:t>ô</m:t>
                        </m:r>
                        <m:r>
                          <m:rPr>
                            <m:nor/>
                          </m:rPr>
                          <a:rPr lang="vi-VN" sz="3200" dirty="0">
                            <a:solidFill>
                              <a:srgbClr val="333333"/>
                            </a:solidFill>
                            <a:latin typeface="Arial" panose="020B0604020202020204" pitchFamily="34" charset="0"/>
                            <a:cs typeface="Arial" panose="020B0604020202020204" pitchFamily="34" charset="0"/>
                          </a:rPr>
                          <m:t>m</m:t>
                        </m:r>
                      </m:num>
                      <m:den>
                        <m:r>
                          <m:rPr>
                            <m:nor/>
                          </m:rPr>
                          <a:rPr lang="vi-VN" sz="3200" dirty="0">
                            <a:solidFill>
                              <a:srgbClr val="333333"/>
                            </a:solidFill>
                            <a:latin typeface="Arial" panose="020B0604020202020204" pitchFamily="34" charset="0"/>
                            <a:cs typeface="Arial" panose="020B0604020202020204" pitchFamily="34" charset="0"/>
                          </a:rPr>
                          <m:t>Kh</m:t>
                        </m:r>
                        <m:r>
                          <m:rPr>
                            <m:nor/>
                          </m:rPr>
                          <a:rPr lang="vi-VN" sz="3200" dirty="0">
                            <a:solidFill>
                              <a:srgbClr val="333333"/>
                            </a:solidFill>
                            <a:latin typeface="Arial" panose="020B0604020202020204" pitchFamily="34" charset="0"/>
                            <a:cs typeface="Arial" panose="020B0604020202020204" pitchFamily="34" charset="0"/>
                          </a:rPr>
                          <m:t>ố</m:t>
                        </m:r>
                        <m:r>
                          <m:rPr>
                            <m:nor/>
                          </m:rPr>
                          <a:rPr lang="vi-VN" sz="3200" dirty="0">
                            <a:solidFill>
                              <a:srgbClr val="333333"/>
                            </a:solidFill>
                            <a:latin typeface="Arial" panose="020B0604020202020204" pitchFamily="34" charset="0"/>
                            <a:cs typeface="Arial" panose="020B0604020202020204" pitchFamily="34" charset="0"/>
                          </a:rPr>
                          <m:t>i</m:t>
                        </m:r>
                        <m:r>
                          <m:rPr>
                            <m:nor/>
                          </m:rPr>
                          <a:rPr lang="vi-VN" sz="3200" dirty="0">
                            <a:solidFill>
                              <a:srgbClr val="333333"/>
                            </a:solidFill>
                            <a:latin typeface="Arial" panose="020B0604020202020204" pitchFamily="34" charset="0"/>
                            <a:cs typeface="Arial" panose="020B0604020202020204" pitchFamily="34" charset="0"/>
                          </a:rPr>
                          <m:t> </m:t>
                        </m:r>
                        <m:r>
                          <m:rPr>
                            <m:nor/>
                          </m:rPr>
                          <a:rPr lang="vi-VN" sz="3200" dirty="0">
                            <a:solidFill>
                              <a:srgbClr val="333333"/>
                            </a:solidFill>
                            <a:latin typeface="Arial" panose="020B0604020202020204" pitchFamily="34" charset="0"/>
                            <a:cs typeface="Arial" panose="020B0604020202020204" pitchFamily="34" charset="0"/>
                          </a:rPr>
                          <m:t>l</m:t>
                        </m:r>
                        <m:r>
                          <m:rPr>
                            <m:nor/>
                          </m:rPr>
                          <a:rPr lang="vi-VN" sz="3200" dirty="0">
                            <a:solidFill>
                              <a:srgbClr val="333333"/>
                            </a:solidFill>
                            <a:latin typeface="Arial" panose="020B0604020202020204" pitchFamily="34" charset="0"/>
                            <a:cs typeface="Arial" panose="020B0604020202020204" pitchFamily="34" charset="0"/>
                          </a:rPr>
                          <m:t>ượ</m:t>
                        </m:r>
                        <m:r>
                          <m:rPr>
                            <m:nor/>
                          </m:rPr>
                          <a:rPr lang="vi-VN" sz="3200" dirty="0">
                            <a:solidFill>
                              <a:srgbClr val="333333"/>
                            </a:solidFill>
                            <a:latin typeface="Arial" panose="020B0604020202020204" pitchFamily="34" charset="0"/>
                            <a:cs typeface="Arial" panose="020B0604020202020204" pitchFamily="34" charset="0"/>
                          </a:rPr>
                          <m:t>ng</m:t>
                        </m:r>
                        <m:r>
                          <m:rPr>
                            <m:nor/>
                          </m:rPr>
                          <a:rPr lang="vi-VN" sz="3200" dirty="0">
                            <a:solidFill>
                              <a:srgbClr val="333333"/>
                            </a:solidFill>
                            <a:latin typeface="Arial" panose="020B0604020202020204" pitchFamily="34" charset="0"/>
                            <a:cs typeface="Arial" panose="020B0604020202020204" pitchFamily="34" charset="0"/>
                          </a:rPr>
                          <m:t> </m:t>
                        </m:r>
                        <m:r>
                          <m:rPr>
                            <m:nor/>
                          </m:rPr>
                          <a:rPr lang="vi-VN" sz="3200" dirty="0">
                            <a:solidFill>
                              <a:srgbClr val="333333"/>
                            </a:solidFill>
                            <a:latin typeface="Arial" panose="020B0604020202020204" pitchFamily="34" charset="0"/>
                            <a:cs typeface="Arial" panose="020B0604020202020204" pitchFamily="34" charset="0"/>
                          </a:rPr>
                          <m:t>nguy</m:t>
                        </m:r>
                        <m:r>
                          <m:rPr>
                            <m:nor/>
                          </m:rPr>
                          <a:rPr lang="vi-VN" sz="3200" dirty="0">
                            <a:solidFill>
                              <a:srgbClr val="333333"/>
                            </a:solidFill>
                            <a:latin typeface="Arial" panose="020B0604020202020204" pitchFamily="34" charset="0"/>
                            <a:cs typeface="Arial" panose="020B0604020202020204" pitchFamily="34" charset="0"/>
                          </a:rPr>
                          <m:t>ê</m:t>
                        </m:r>
                        <m:r>
                          <m:rPr>
                            <m:nor/>
                          </m:rPr>
                          <a:rPr lang="vi-VN" sz="3200" dirty="0">
                            <a:solidFill>
                              <a:srgbClr val="333333"/>
                            </a:solidFill>
                            <a:latin typeface="Arial" panose="020B0604020202020204" pitchFamily="34" charset="0"/>
                            <a:cs typeface="Arial" panose="020B0604020202020204" pitchFamily="34" charset="0"/>
                          </a:rPr>
                          <m:t>n</m:t>
                        </m:r>
                        <m:r>
                          <m:rPr>
                            <m:nor/>
                          </m:rPr>
                          <a:rPr lang="vi-VN" sz="3200" dirty="0">
                            <a:solidFill>
                              <a:srgbClr val="333333"/>
                            </a:solidFill>
                            <a:latin typeface="Arial" panose="020B0604020202020204" pitchFamily="34" charset="0"/>
                            <a:cs typeface="Arial" panose="020B0604020202020204" pitchFamily="34" charset="0"/>
                          </a:rPr>
                          <m:t> </m:t>
                        </m:r>
                        <m:r>
                          <m:rPr>
                            <m:nor/>
                          </m:rPr>
                          <a:rPr lang="vi-VN" sz="3200" dirty="0">
                            <a:solidFill>
                              <a:srgbClr val="333333"/>
                            </a:solidFill>
                            <a:latin typeface="Arial" panose="020B0604020202020204" pitchFamily="34" charset="0"/>
                            <a:cs typeface="Arial" panose="020B0604020202020204" pitchFamily="34" charset="0"/>
                          </a:rPr>
                          <m:t>t</m:t>
                        </m:r>
                        <m:r>
                          <m:rPr>
                            <m:nor/>
                          </m:rPr>
                          <a:rPr lang="vi-VN" sz="3200" dirty="0">
                            <a:solidFill>
                              <a:srgbClr val="333333"/>
                            </a:solidFill>
                            <a:latin typeface="Arial" panose="020B0604020202020204" pitchFamily="34" charset="0"/>
                            <a:cs typeface="Arial" panose="020B0604020202020204" pitchFamily="34" charset="0"/>
                          </a:rPr>
                          <m:t>ử đồ</m:t>
                        </m:r>
                        <m:r>
                          <m:rPr>
                            <m:nor/>
                          </m:rPr>
                          <a:rPr lang="vi-VN" sz="3200" dirty="0">
                            <a:solidFill>
                              <a:srgbClr val="333333"/>
                            </a:solidFill>
                            <a:latin typeface="Arial" panose="020B0604020202020204" pitchFamily="34" charset="0"/>
                            <a:cs typeface="Arial" panose="020B0604020202020204" pitchFamily="34" charset="0"/>
                          </a:rPr>
                          <m:t>ng</m:t>
                        </m:r>
                      </m:den>
                    </m:f>
                  </m:oMath>
                </a14:m>
                <a:r>
                  <a:rPr lang="vi-VN" sz="3200" b="0" i="0" dirty="0">
                    <a:solidFill>
                      <a:srgbClr val="333333"/>
                    </a:solidFill>
                    <a:effectLst/>
                    <a:latin typeface="Arial" panose="020B0604020202020204" pitchFamily="34" charset="0"/>
                    <a:cs typeface="Arial" panose="020B0604020202020204" pitchFamily="34" charset="0"/>
                  </a:rPr>
                  <a:t> = </a:t>
                </a:r>
                <a14:m>
                  <m:oMath xmlns:m="http://schemas.openxmlformats.org/officeDocument/2006/math">
                    <m:f>
                      <m:fPr>
                        <m:ctrlPr>
                          <a:rPr lang="vi-VN" sz="3200" b="0" i="1" smtClean="0">
                            <a:solidFill>
                              <a:srgbClr val="333333"/>
                            </a:solidFill>
                            <a:effectLst/>
                            <a:latin typeface="Cambria Math" panose="02040503050406030204" pitchFamily="18" charset="0"/>
                            <a:cs typeface="Arial" panose="020B0604020202020204" pitchFamily="34" charset="0"/>
                          </a:rPr>
                        </m:ctrlPr>
                      </m:fPr>
                      <m:num>
                        <m:r>
                          <a:rPr lang="vi-VN" sz="3200" b="0" i="1" smtClean="0">
                            <a:solidFill>
                              <a:srgbClr val="333333"/>
                            </a:solidFill>
                            <a:effectLst/>
                            <a:latin typeface="Cambria Math" panose="02040503050406030204" pitchFamily="18" charset="0"/>
                            <a:cs typeface="Arial" panose="020B0604020202020204" pitchFamily="34" charset="0"/>
                          </a:rPr>
                          <m:t>27</m:t>
                        </m:r>
                      </m:num>
                      <m:den>
                        <m:r>
                          <a:rPr lang="vi-VN" sz="3200" b="0" i="1" smtClean="0">
                            <a:solidFill>
                              <a:srgbClr val="333333"/>
                            </a:solidFill>
                            <a:effectLst/>
                            <a:latin typeface="Cambria Math" panose="02040503050406030204" pitchFamily="18" charset="0"/>
                            <a:cs typeface="Arial" panose="020B0604020202020204" pitchFamily="34" charset="0"/>
                          </a:rPr>
                          <m:t>65</m:t>
                        </m:r>
                      </m:den>
                    </m:f>
                  </m:oMath>
                </a14:m>
                <a:r>
                  <a:rPr lang="vi-VN" sz="3200" b="0" i="0" dirty="0">
                    <a:solidFill>
                      <a:srgbClr val="333333"/>
                    </a:solidFill>
                    <a:effectLst/>
                    <a:latin typeface="Arial" panose="020B0604020202020204" pitchFamily="34" charset="0"/>
                    <a:cs typeface="Arial" panose="020B0604020202020204" pitchFamily="34" charset="0"/>
                  </a:rPr>
                  <a:t> </a:t>
                </a:r>
                <a14:m>
                  <m:oMath xmlns:m="http://schemas.openxmlformats.org/officeDocument/2006/math">
                    <m:r>
                      <a:rPr lang="vi-VN" sz="3200" b="0" i="1" dirty="0" smtClean="0">
                        <a:solidFill>
                          <a:srgbClr val="333333"/>
                        </a:solidFill>
                        <a:effectLst/>
                        <a:latin typeface="Cambria Math" panose="02040503050406030204" pitchFamily="18" charset="0"/>
                        <a:ea typeface="Cambria Math" panose="02040503050406030204" pitchFamily="18" charset="0"/>
                        <a:cs typeface="Arial" panose="020B0604020202020204" pitchFamily="34" charset="0"/>
                      </a:rPr>
                      <m:t>≈0,415</m:t>
                    </m:r>
                  </m:oMath>
                </a14:m>
                <a:endParaRPr lang="vi-VN" sz="3200" b="0" i="0" dirty="0">
                  <a:solidFill>
                    <a:srgbClr val="333333"/>
                  </a:solidFill>
                  <a:effectLst/>
                  <a:latin typeface="Arial" panose="020B0604020202020204" pitchFamily="34" charset="0"/>
                  <a:cs typeface="Arial" panose="020B0604020202020204" pitchFamily="34" charset="0"/>
                </a:endParaRPr>
              </a:p>
            </p:txBody>
          </p:sp>
        </mc:Choice>
        <mc:Fallback xmlns="">
          <p:sp>
            <p:nvSpPr>
              <p:cNvPr id="12" name="TextBox 11">
                <a:extLst>
                  <a:ext uri="{FF2B5EF4-FFF2-40B4-BE49-F238E27FC236}">
                    <a16:creationId xmlns:a16="http://schemas.microsoft.com/office/drawing/2014/main" id="{0F8E5A97-FDDF-4706-B0C7-0D0AB569711B}"/>
                  </a:ext>
                </a:extLst>
              </p:cNvPr>
              <p:cNvSpPr txBox="1">
                <a:spLocks noRot="1" noChangeAspect="1" noMove="1" noResize="1" noEditPoints="1" noAdjustHandles="1" noChangeArrowheads="1" noChangeShapeType="1" noTextEdit="1"/>
              </p:cNvSpPr>
              <p:nvPr/>
            </p:nvSpPr>
            <p:spPr>
              <a:xfrm>
                <a:off x="2173563" y="946781"/>
                <a:ext cx="9755839" cy="5569345"/>
              </a:xfrm>
              <a:prstGeom prst="rect">
                <a:avLst/>
              </a:prstGeom>
              <a:blipFill>
                <a:blip r:embed="rId3"/>
                <a:stretch>
                  <a:fillRect l="-1625" t="-1422"/>
                </a:stretch>
              </a:blipFill>
            </p:spPr>
            <p:txBody>
              <a:bodyPr/>
              <a:lstStyle/>
              <a:p>
                <a:r>
                  <a:rPr lang="vi-VN">
                    <a:noFill/>
                  </a:rPr>
                  <a:t> </a:t>
                </a:r>
              </a:p>
            </p:txBody>
          </p:sp>
        </mc:Fallback>
      </mc:AlternateContent>
      <p:sp>
        <p:nvSpPr>
          <p:cNvPr id="13" name="TextBox 12">
            <a:extLst>
              <a:ext uri="{FF2B5EF4-FFF2-40B4-BE49-F238E27FC236}">
                <a16:creationId xmlns:a16="http://schemas.microsoft.com/office/drawing/2014/main" id="{CD62AD6A-811D-4530-92BD-9FA46766C113}"/>
              </a:ext>
            </a:extLst>
          </p:cNvPr>
          <p:cNvSpPr txBox="1"/>
          <p:nvPr/>
        </p:nvSpPr>
        <p:spPr>
          <a:xfrm>
            <a:off x="5317588" y="120884"/>
            <a:ext cx="2067951" cy="707886"/>
          </a:xfrm>
          <a:prstGeom prst="rect">
            <a:avLst/>
          </a:prstGeom>
          <a:noFill/>
        </p:spPr>
        <p:txBody>
          <a:bodyPr wrap="square" rtlCol="0">
            <a:spAutoFit/>
          </a:bodyPr>
          <a:lstStyle/>
          <a:p>
            <a:r>
              <a:rPr lang="vi-VN" sz="4000" b="1" i="1" dirty="0">
                <a:solidFill>
                  <a:srgbClr val="FF0000"/>
                </a:solidFill>
                <a:latin typeface="Arial" panose="020B0604020202020204" pitchFamily="34" charset="0"/>
                <a:cs typeface="Arial" panose="020B0604020202020204" pitchFamily="34" charset="0"/>
              </a:rPr>
              <a:t>Lời giải</a:t>
            </a:r>
          </a:p>
        </p:txBody>
      </p:sp>
    </p:spTree>
    <p:extLst>
      <p:ext uri="{BB962C8B-B14F-4D97-AF65-F5344CB8AC3E}">
        <p14:creationId xmlns:p14="http://schemas.microsoft.com/office/powerpoint/2010/main" val="3800042172"/>
      </p:ext>
    </p:extLst>
  </p:cSld>
  <p:clrMapOvr>
    <a:masterClrMapping/>
  </p:clrMapOvr>
  <mc:AlternateContent xmlns:mc="http://schemas.openxmlformats.org/markup-compatibility/2006" xmlns:p14="http://schemas.microsoft.com/office/powerpoint/2010/main">
    <mc:Choice Requires="p14">
      <p:transition spd="slow" p14:dur="125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AC2BB"/>
        </a:solidFill>
        <a:effectLst/>
      </p:bgPr>
    </p:bg>
    <p:spTree>
      <p:nvGrpSpPr>
        <p:cNvPr id="1" name="Shape 877"/>
        <p:cNvGrpSpPr/>
        <p:nvPr/>
      </p:nvGrpSpPr>
      <p:grpSpPr>
        <a:xfrm>
          <a:off x="0" y="0"/>
          <a:ext cx="0" cy="0"/>
          <a:chOff x="0" y="0"/>
          <a:chExt cx="0" cy="0"/>
        </a:xfrm>
      </p:grpSpPr>
      <p:grpSp>
        <p:nvGrpSpPr>
          <p:cNvPr id="878" name="Google Shape;878;p60"/>
          <p:cNvGrpSpPr/>
          <p:nvPr/>
        </p:nvGrpSpPr>
        <p:grpSpPr>
          <a:xfrm>
            <a:off x="10241985" y="216540"/>
            <a:ext cx="1611196" cy="1603999"/>
            <a:chOff x="6988750" y="560250"/>
            <a:chExt cx="1208397" cy="1202999"/>
          </a:xfrm>
        </p:grpSpPr>
        <p:sp>
          <p:nvSpPr>
            <p:cNvPr id="879" name="Google Shape;879;p60"/>
            <p:cNvSpPr/>
            <p:nvPr/>
          </p:nvSpPr>
          <p:spPr>
            <a:xfrm>
              <a:off x="7013766" y="874594"/>
              <a:ext cx="665541" cy="576276"/>
            </a:xfrm>
            <a:custGeom>
              <a:avLst/>
              <a:gdLst/>
              <a:ahLst/>
              <a:cxnLst/>
              <a:rect l="l" t="t" r="r" b="b"/>
              <a:pathLst>
                <a:path w="10110" h="8754" extrusionOk="0">
                  <a:moveTo>
                    <a:pt x="7465" y="203"/>
                  </a:moveTo>
                  <a:lnTo>
                    <a:pt x="9874" y="4376"/>
                  </a:lnTo>
                  <a:lnTo>
                    <a:pt x="7465" y="8548"/>
                  </a:lnTo>
                  <a:lnTo>
                    <a:pt x="2645" y="8548"/>
                  </a:lnTo>
                  <a:lnTo>
                    <a:pt x="237" y="4376"/>
                  </a:lnTo>
                  <a:lnTo>
                    <a:pt x="2645" y="203"/>
                  </a:lnTo>
                  <a:close/>
                  <a:moveTo>
                    <a:pt x="2529" y="1"/>
                  </a:moveTo>
                  <a:lnTo>
                    <a:pt x="0" y="4376"/>
                  </a:lnTo>
                  <a:lnTo>
                    <a:pt x="2498" y="8703"/>
                  </a:lnTo>
                  <a:lnTo>
                    <a:pt x="2529" y="8754"/>
                  </a:lnTo>
                  <a:lnTo>
                    <a:pt x="7582" y="8754"/>
                  </a:lnTo>
                  <a:lnTo>
                    <a:pt x="10110" y="4376"/>
                  </a:lnTo>
                  <a:lnTo>
                    <a:pt x="7613" y="53"/>
                  </a:lnTo>
                  <a:lnTo>
                    <a:pt x="7582"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80" name="Google Shape;880;p60"/>
            <p:cNvSpPr/>
            <p:nvPr/>
          </p:nvSpPr>
          <p:spPr>
            <a:xfrm>
              <a:off x="7498415" y="591388"/>
              <a:ext cx="665541" cy="576276"/>
            </a:xfrm>
            <a:custGeom>
              <a:avLst/>
              <a:gdLst/>
              <a:ahLst/>
              <a:cxnLst/>
              <a:rect l="l" t="t" r="r" b="b"/>
              <a:pathLst>
                <a:path w="10110" h="8754" extrusionOk="0">
                  <a:moveTo>
                    <a:pt x="7465" y="206"/>
                  </a:moveTo>
                  <a:lnTo>
                    <a:pt x="9873" y="4379"/>
                  </a:lnTo>
                  <a:lnTo>
                    <a:pt x="7465" y="8551"/>
                  </a:lnTo>
                  <a:lnTo>
                    <a:pt x="2645" y="8551"/>
                  </a:lnTo>
                  <a:lnTo>
                    <a:pt x="237" y="4379"/>
                  </a:lnTo>
                  <a:lnTo>
                    <a:pt x="2645" y="206"/>
                  </a:lnTo>
                  <a:close/>
                  <a:moveTo>
                    <a:pt x="2528" y="1"/>
                  </a:moveTo>
                  <a:lnTo>
                    <a:pt x="0" y="4379"/>
                  </a:lnTo>
                  <a:lnTo>
                    <a:pt x="2498" y="8701"/>
                  </a:lnTo>
                  <a:lnTo>
                    <a:pt x="2528" y="8753"/>
                  </a:lnTo>
                  <a:lnTo>
                    <a:pt x="7581" y="8753"/>
                  </a:lnTo>
                  <a:lnTo>
                    <a:pt x="10109" y="4379"/>
                  </a:lnTo>
                  <a:lnTo>
                    <a:pt x="7612" y="52"/>
                  </a:lnTo>
                  <a:lnTo>
                    <a:pt x="7581"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81" name="Google Shape;881;p60"/>
            <p:cNvSpPr/>
            <p:nvPr/>
          </p:nvSpPr>
          <p:spPr>
            <a:xfrm>
              <a:off x="7500851" y="1155628"/>
              <a:ext cx="665344" cy="576276"/>
            </a:xfrm>
            <a:custGeom>
              <a:avLst/>
              <a:gdLst/>
              <a:ahLst/>
              <a:cxnLst/>
              <a:rect l="l" t="t" r="r" b="b"/>
              <a:pathLst>
                <a:path w="10107" h="8754" extrusionOk="0">
                  <a:moveTo>
                    <a:pt x="7462" y="203"/>
                  </a:moveTo>
                  <a:lnTo>
                    <a:pt x="9874" y="4375"/>
                  </a:lnTo>
                  <a:lnTo>
                    <a:pt x="7462" y="8548"/>
                  </a:lnTo>
                  <a:lnTo>
                    <a:pt x="2646" y="8548"/>
                  </a:lnTo>
                  <a:lnTo>
                    <a:pt x="238" y="4375"/>
                  </a:lnTo>
                  <a:lnTo>
                    <a:pt x="2646" y="203"/>
                  </a:lnTo>
                  <a:close/>
                  <a:moveTo>
                    <a:pt x="2529" y="1"/>
                  </a:moveTo>
                  <a:lnTo>
                    <a:pt x="1" y="4375"/>
                  </a:lnTo>
                  <a:lnTo>
                    <a:pt x="2499" y="8701"/>
                  </a:lnTo>
                  <a:lnTo>
                    <a:pt x="2529" y="8753"/>
                  </a:lnTo>
                  <a:lnTo>
                    <a:pt x="7582" y="8753"/>
                  </a:lnTo>
                  <a:lnTo>
                    <a:pt x="10107" y="4375"/>
                  </a:lnTo>
                  <a:lnTo>
                    <a:pt x="7609" y="52"/>
                  </a:lnTo>
                  <a:lnTo>
                    <a:pt x="7582"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82" name="Google Shape;882;p60"/>
            <p:cNvSpPr/>
            <p:nvPr/>
          </p:nvSpPr>
          <p:spPr>
            <a:xfrm>
              <a:off x="7160372" y="854779"/>
              <a:ext cx="52335" cy="52401"/>
            </a:xfrm>
            <a:custGeom>
              <a:avLst/>
              <a:gdLst/>
              <a:ahLst/>
              <a:cxnLst/>
              <a:rect l="l" t="t" r="r" b="b"/>
              <a:pathLst>
                <a:path w="795" h="796" extrusionOk="0">
                  <a:moveTo>
                    <a:pt x="398" y="1"/>
                  </a:moveTo>
                  <a:cubicBezTo>
                    <a:pt x="178" y="1"/>
                    <a:pt x="1" y="179"/>
                    <a:pt x="1" y="398"/>
                  </a:cubicBezTo>
                  <a:cubicBezTo>
                    <a:pt x="1" y="618"/>
                    <a:pt x="178" y="795"/>
                    <a:pt x="398" y="795"/>
                  </a:cubicBezTo>
                  <a:cubicBezTo>
                    <a:pt x="617" y="795"/>
                    <a:pt x="795" y="618"/>
                    <a:pt x="795" y="398"/>
                  </a:cubicBezTo>
                  <a:cubicBezTo>
                    <a:pt x="795" y="179"/>
                    <a:pt x="617" y="1"/>
                    <a:pt x="398" y="1"/>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83" name="Google Shape;883;p60"/>
            <p:cNvSpPr/>
            <p:nvPr/>
          </p:nvSpPr>
          <p:spPr>
            <a:xfrm>
              <a:off x="7146877" y="841481"/>
              <a:ext cx="79193" cy="79193"/>
            </a:xfrm>
            <a:custGeom>
              <a:avLst/>
              <a:gdLst/>
              <a:ahLst/>
              <a:cxnLst/>
              <a:rect l="l" t="t" r="r" b="b"/>
              <a:pathLst>
                <a:path w="1203" h="1203" extrusionOk="0">
                  <a:moveTo>
                    <a:pt x="603" y="409"/>
                  </a:moveTo>
                  <a:cubicBezTo>
                    <a:pt x="709" y="409"/>
                    <a:pt x="794" y="494"/>
                    <a:pt x="794" y="600"/>
                  </a:cubicBezTo>
                  <a:cubicBezTo>
                    <a:pt x="794" y="706"/>
                    <a:pt x="709" y="796"/>
                    <a:pt x="603" y="796"/>
                  </a:cubicBezTo>
                  <a:cubicBezTo>
                    <a:pt x="497" y="796"/>
                    <a:pt x="407" y="706"/>
                    <a:pt x="407" y="600"/>
                  </a:cubicBezTo>
                  <a:cubicBezTo>
                    <a:pt x="407" y="494"/>
                    <a:pt x="497" y="409"/>
                    <a:pt x="603" y="409"/>
                  </a:cubicBezTo>
                  <a:close/>
                  <a:moveTo>
                    <a:pt x="603" y="1"/>
                  </a:moveTo>
                  <a:cubicBezTo>
                    <a:pt x="271" y="1"/>
                    <a:pt x="0" y="271"/>
                    <a:pt x="0" y="600"/>
                  </a:cubicBezTo>
                  <a:cubicBezTo>
                    <a:pt x="0" y="932"/>
                    <a:pt x="271" y="1203"/>
                    <a:pt x="603" y="1203"/>
                  </a:cubicBezTo>
                  <a:cubicBezTo>
                    <a:pt x="935" y="1203"/>
                    <a:pt x="1202" y="932"/>
                    <a:pt x="1202" y="600"/>
                  </a:cubicBezTo>
                  <a:cubicBezTo>
                    <a:pt x="1202" y="271"/>
                    <a:pt x="935" y="1"/>
                    <a:pt x="603" y="1"/>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84" name="Google Shape;884;p60"/>
            <p:cNvSpPr/>
            <p:nvPr/>
          </p:nvSpPr>
          <p:spPr>
            <a:xfrm>
              <a:off x="7481299" y="854779"/>
              <a:ext cx="52335" cy="52401"/>
            </a:xfrm>
            <a:custGeom>
              <a:avLst/>
              <a:gdLst/>
              <a:ahLst/>
              <a:cxnLst/>
              <a:rect l="l" t="t" r="r" b="b"/>
              <a:pathLst>
                <a:path w="795" h="796" extrusionOk="0">
                  <a:moveTo>
                    <a:pt x="397" y="1"/>
                  </a:moveTo>
                  <a:cubicBezTo>
                    <a:pt x="178" y="1"/>
                    <a:pt x="0" y="179"/>
                    <a:pt x="0" y="398"/>
                  </a:cubicBezTo>
                  <a:cubicBezTo>
                    <a:pt x="0" y="618"/>
                    <a:pt x="178" y="795"/>
                    <a:pt x="397" y="795"/>
                  </a:cubicBezTo>
                  <a:cubicBezTo>
                    <a:pt x="617" y="795"/>
                    <a:pt x="794" y="618"/>
                    <a:pt x="794" y="398"/>
                  </a:cubicBezTo>
                  <a:cubicBezTo>
                    <a:pt x="794" y="179"/>
                    <a:pt x="617" y="1"/>
                    <a:pt x="397" y="1"/>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85" name="Google Shape;885;p60"/>
            <p:cNvSpPr/>
            <p:nvPr/>
          </p:nvSpPr>
          <p:spPr>
            <a:xfrm>
              <a:off x="7467738" y="841481"/>
              <a:ext cx="79193" cy="79193"/>
            </a:xfrm>
            <a:custGeom>
              <a:avLst/>
              <a:gdLst/>
              <a:ahLst/>
              <a:cxnLst/>
              <a:rect l="l" t="t" r="r" b="b"/>
              <a:pathLst>
                <a:path w="1203" h="1203" extrusionOk="0">
                  <a:moveTo>
                    <a:pt x="603" y="409"/>
                  </a:moveTo>
                  <a:cubicBezTo>
                    <a:pt x="709" y="409"/>
                    <a:pt x="795" y="494"/>
                    <a:pt x="795" y="600"/>
                  </a:cubicBezTo>
                  <a:cubicBezTo>
                    <a:pt x="795" y="706"/>
                    <a:pt x="709" y="796"/>
                    <a:pt x="603" y="796"/>
                  </a:cubicBezTo>
                  <a:cubicBezTo>
                    <a:pt x="497" y="796"/>
                    <a:pt x="408" y="706"/>
                    <a:pt x="408" y="600"/>
                  </a:cubicBezTo>
                  <a:cubicBezTo>
                    <a:pt x="408" y="494"/>
                    <a:pt x="497" y="409"/>
                    <a:pt x="603" y="409"/>
                  </a:cubicBezTo>
                  <a:close/>
                  <a:moveTo>
                    <a:pt x="603" y="1"/>
                  </a:moveTo>
                  <a:cubicBezTo>
                    <a:pt x="271" y="1"/>
                    <a:pt x="1" y="271"/>
                    <a:pt x="1" y="600"/>
                  </a:cubicBezTo>
                  <a:cubicBezTo>
                    <a:pt x="1" y="932"/>
                    <a:pt x="271" y="1203"/>
                    <a:pt x="603" y="1203"/>
                  </a:cubicBezTo>
                  <a:cubicBezTo>
                    <a:pt x="935" y="1203"/>
                    <a:pt x="1203" y="932"/>
                    <a:pt x="1203" y="600"/>
                  </a:cubicBezTo>
                  <a:cubicBezTo>
                    <a:pt x="1203" y="271"/>
                    <a:pt x="935" y="1"/>
                    <a:pt x="603" y="1"/>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86" name="Google Shape;886;p60"/>
            <p:cNvSpPr/>
            <p:nvPr/>
          </p:nvSpPr>
          <p:spPr>
            <a:xfrm>
              <a:off x="7642059" y="1135352"/>
              <a:ext cx="52401" cy="52401"/>
            </a:xfrm>
            <a:custGeom>
              <a:avLst/>
              <a:gdLst/>
              <a:ahLst/>
              <a:cxnLst/>
              <a:rect l="l" t="t" r="r" b="b"/>
              <a:pathLst>
                <a:path w="796" h="796" extrusionOk="0">
                  <a:moveTo>
                    <a:pt x="398" y="0"/>
                  </a:moveTo>
                  <a:cubicBezTo>
                    <a:pt x="178" y="0"/>
                    <a:pt x="1" y="179"/>
                    <a:pt x="1" y="397"/>
                  </a:cubicBezTo>
                  <a:cubicBezTo>
                    <a:pt x="1" y="617"/>
                    <a:pt x="178" y="795"/>
                    <a:pt x="398" y="795"/>
                  </a:cubicBezTo>
                  <a:cubicBezTo>
                    <a:pt x="617" y="795"/>
                    <a:pt x="795" y="617"/>
                    <a:pt x="795" y="397"/>
                  </a:cubicBezTo>
                  <a:cubicBezTo>
                    <a:pt x="795" y="179"/>
                    <a:pt x="617" y="0"/>
                    <a:pt x="398" y="0"/>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87" name="Google Shape;887;p60"/>
            <p:cNvSpPr/>
            <p:nvPr/>
          </p:nvSpPr>
          <p:spPr>
            <a:xfrm>
              <a:off x="7628564" y="1121988"/>
              <a:ext cx="79193" cy="79259"/>
            </a:xfrm>
            <a:custGeom>
              <a:avLst/>
              <a:gdLst/>
              <a:ahLst/>
              <a:cxnLst/>
              <a:rect l="l" t="t" r="r" b="b"/>
              <a:pathLst>
                <a:path w="1203" h="1204" extrusionOk="0">
                  <a:moveTo>
                    <a:pt x="603" y="409"/>
                  </a:moveTo>
                  <a:cubicBezTo>
                    <a:pt x="709" y="409"/>
                    <a:pt x="795" y="494"/>
                    <a:pt x="795" y="600"/>
                  </a:cubicBezTo>
                  <a:cubicBezTo>
                    <a:pt x="795" y="707"/>
                    <a:pt x="709" y="796"/>
                    <a:pt x="603" y="796"/>
                  </a:cubicBezTo>
                  <a:cubicBezTo>
                    <a:pt x="494" y="796"/>
                    <a:pt x="407" y="707"/>
                    <a:pt x="407" y="600"/>
                  </a:cubicBezTo>
                  <a:cubicBezTo>
                    <a:pt x="407" y="494"/>
                    <a:pt x="494" y="409"/>
                    <a:pt x="603" y="409"/>
                  </a:cubicBezTo>
                  <a:close/>
                  <a:moveTo>
                    <a:pt x="603" y="1"/>
                  </a:moveTo>
                  <a:cubicBezTo>
                    <a:pt x="271" y="1"/>
                    <a:pt x="0" y="268"/>
                    <a:pt x="0" y="600"/>
                  </a:cubicBezTo>
                  <a:cubicBezTo>
                    <a:pt x="0" y="933"/>
                    <a:pt x="271" y="1204"/>
                    <a:pt x="603" y="1204"/>
                  </a:cubicBezTo>
                  <a:cubicBezTo>
                    <a:pt x="932" y="1204"/>
                    <a:pt x="1202" y="933"/>
                    <a:pt x="1202" y="600"/>
                  </a:cubicBezTo>
                  <a:cubicBezTo>
                    <a:pt x="1202" y="268"/>
                    <a:pt x="932" y="1"/>
                    <a:pt x="603" y="1"/>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88" name="Google Shape;888;p60"/>
            <p:cNvSpPr/>
            <p:nvPr/>
          </p:nvSpPr>
          <p:spPr>
            <a:xfrm>
              <a:off x="7002311" y="1135352"/>
              <a:ext cx="52137" cy="52401"/>
            </a:xfrm>
            <a:custGeom>
              <a:avLst/>
              <a:gdLst/>
              <a:ahLst/>
              <a:cxnLst/>
              <a:rect l="l" t="t" r="r" b="b"/>
              <a:pathLst>
                <a:path w="792" h="796" extrusionOk="0">
                  <a:moveTo>
                    <a:pt x="397" y="0"/>
                  </a:moveTo>
                  <a:cubicBezTo>
                    <a:pt x="178" y="0"/>
                    <a:pt x="0" y="179"/>
                    <a:pt x="0" y="397"/>
                  </a:cubicBezTo>
                  <a:cubicBezTo>
                    <a:pt x="0" y="617"/>
                    <a:pt x="178" y="795"/>
                    <a:pt x="397" y="795"/>
                  </a:cubicBezTo>
                  <a:cubicBezTo>
                    <a:pt x="617" y="795"/>
                    <a:pt x="791" y="617"/>
                    <a:pt x="791" y="397"/>
                  </a:cubicBezTo>
                  <a:cubicBezTo>
                    <a:pt x="791" y="179"/>
                    <a:pt x="617" y="0"/>
                    <a:pt x="397" y="0"/>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89" name="Google Shape;889;p60"/>
            <p:cNvSpPr/>
            <p:nvPr/>
          </p:nvSpPr>
          <p:spPr>
            <a:xfrm>
              <a:off x="6988750" y="1121988"/>
              <a:ext cx="79193" cy="79259"/>
            </a:xfrm>
            <a:custGeom>
              <a:avLst/>
              <a:gdLst/>
              <a:ahLst/>
              <a:cxnLst/>
              <a:rect l="l" t="t" r="r" b="b"/>
              <a:pathLst>
                <a:path w="1203" h="1204" extrusionOk="0">
                  <a:moveTo>
                    <a:pt x="603" y="409"/>
                  </a:moveTo>
                  <a:cubicBezTo>
                    <a:pt x="709" y="409"/>
                    <a:pt x="795" y="494"/>
                    <a:pt x="795" y="600"/>
                  </a:cubicBezTo>
                  <a:cubicBezTo>
                    <a:pt x="795" y="707"/>
                    <a:pt x="709" y="796"/>
                    <a:pt x="603" y="796"/>
                  </a:cubicBezTo>
                  <a:cubicBezTo>
                    <a:pt x="494" y="796"/>
                    <a:pt x="408" y="707"/>
                    <a:pt x="408" y="600"/>
                  </a:cubicBezTo>
                  <a:cubicBezTo>
                    <a:pt x="408" y="494"/>
                    <a:pt x="494" y="409"/>
                    <a:pt x="603" y="409"/>
                  </a:cubicBezTo>
                  <a:close/>
                  <a:moveTo>
                    <a:pt x="603" y="1"/>
                  </a:moveTo>
                  <a:cubicBezTo>
                    <a:pt x="271" y="1"/>
                    <a:pt x="1" y="268"/>
                    <a:pt x="1" y="600"/>
                  </a:cubicBezTo>
                  <a:cubicBezTo>
                    <a:pt x="1" y="933"/>
                    <a:pt x="271" y="1204"/>
                    <a:pt x="603" y="1204"/>
                  </a:cubicBezTo>
                  <a:cubicBezTo>
                    <a:pt x="932" y="1204"/>
                    <a:pt x="1203" y="933"/>
                    <a:pt x="1203" y="600"/>
                  </a:cubicBezTo>
                  <a:cubicBezTo>
                    <a:pt x="1203" y="268"/>
                    <a:pt x="932" y="1"/>
                    <a:pt x="603" y="1"/>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90" name="Google Shape;890;p60"/>
            <p:cNvSpPr/>
            <p:nvPr/>
          </p:nvSpPr>
          <p:spPr>
            <a:xfrm>
              <a:off x="7481299" y="1412699"/>
              <a:ext cx="52335" cy="52401"/>
            </a:xfrm>
            <a:custGeom>
              <a:avLst/>
              <a:gdLst/>
              <a:ahLst/>
              <a:cxnLst/>
              <a:rect l="l" t="t" r="r" b="b"/>
              <a:pathLst>
                <a:path w="795" h="796" extrusionOk="0">
                  <a:moveTo>
                    <a:pt x="397" y="1"/>
                  </a:moveTo>
                  <a:cubicBezTo>
                    <a:pt x="178" y="1"/>
                    <a:pt x="0" y="179"/>
                    <a:pt x="0" y="398"/>
                  </a:cubicBezTo>
                  <a:cubicBezTo>
                    <a:pt x="0" y="617"/>
                    <a:pt x="178" y="796"/>
                    <a:pt x="397" y="796"/>
                  </a:cubicBezTo>
                  <a:cubicBezTo>
                    <a:pt x="617" y="796"/>
                    <a:pt x="794" y="617"/>
                    <a:pt x="794" y="398"/>
                  </a:cubicBezTo>
                  <a:cubicBezTo>
                    <a:pt x="794" y="179"/>
                    <a:pt x="617" y="1"/>
                    <a:pt x="397" y="1"/>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91" name="Google Shape;891;p60"/>
            <p:cNvSpPr/>
            <p:nvPr/>
          </p:nvSpPr>
          <p:spPr>
            <a:xfrm>
              <a:off x="7467738" y="1399401"/>
              <a:ext cx="79193" cy="79259"/>
            </a:xfrm>
            <a:custGeom>
              <a:avLst/>
              <a:gdLst/>
              <a:ahLst/>
              <a:cxnLst/>
              <a:rect l="l" t="t" r="r" b="b"/>
              <a:pathLst>
                <a:path w="1203" h="1204" extrusionOk="0">
                  <a:moveTo>
                    <a:pt x="603" y="408"/>
                  </a:moveTo>
                  <a:cubicBezTo>
                    <a:pt x="709" y="408"/>
                    <a:pt x="795" y="494"/>
                    <a:pt x="795" y="600"/>
                  </a:cubicBezTo>
                  <a:cubicBezTo>
                    <a:pt x="795" y="707"/>
                    <a:pt x="709" y="796"/>
                    <a:pt x="603" y="796"/>
                  </a:cubicBezTo>
                  <a:cubicBezTo>
                    <a:pt x="497" y="796"/>
                    <a:pt x="408" y="707"/>
                    <a:pt x="408" y="600"/>
                  </a:cubicBezTo>
                  <a:cubicBezTo>
                    <a:pt x="408" y="494"/>
                    <a:pt x="497" y="408"/>
                    <a:pt x="603" y="408"/>
                  </a:cubicBezTo>
                  <a:close/>
                  <a:moveTo>
                    <a:pt x="603" y="1"/>
                  </a:moveTo>
                  <a:cubicBezTo>
                    <a:pt x="271" y="1"/>
                    <a:pt x="1" y="271"/>
                    <a:pt x="1" y="600"/>
                  </a:cubicBezTo>
                  <a:cubicBezTo>
                    <a:pt x="1" y="933"/>
                    <a:pt x="271" y="1203"/>
                    <a:pt x="603" y="1203"/>
                  </a:cubicBezTo>
                  <a:cubicBezTo>
                    <a:pt x="935" y="1203"/>
                    <a:pt x="1203" y="933"/>
                    <a:pt x="1203" y="600"/>
                  </a:cubicBezTo>
                  <a:cubicBezTo>
                    <a:pt x="1203" y="271"/>
                    <a:pt x="935" y="1"/>
                    <a:pt x="603" y="1"/>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92" name="Google Shape;892;p60"/>
            <p:cNvSpPr/>
            <p:nvPr/>
          </p:nvSpPr>
          <p:spPr>
            <a:xfrm>
              <a:off x="7160372" y="1412699"/>
              <a:ext cx="52335" cy="52401"/>
            </a:xfrm>
            <a:custGeom>
              <a:avLst/>
              <a:gdLst/>
              <a:ahLst/>
              <a:cxnLst/>
              <a:rect l="l" t="t" r="r" b="b"/>
              <a:pathLst>
                <a:path w="795" h="796" extrusionOk="0">
                  <a:moveTo>
                    <a:pt x="398" y="1"/>
                  </a:moveTo>
                  <a:cubicBezTo>
                    <a:pt x="178" y="1"/>
                    <a:pt x="1" y="179"/>
                    <a:pt x="1" y="398"/>
                  </a:cubicBezTo>
                  <a:cubicBezTo>
                    <a:pt x="1" y="617"/>
                    <a:pt x="178" y="796"/>
                    <a:pt x="398" y="796"/>
                  </a:cubicBezTo>
                  <a:cubicBezTo>
                    <a:pt x="617" y="796"/>
                    <a:pt x="795" y="617"/>
                    <a:pt x="795" y="398"/>
                  </a:cubicBezTo>
                  <a:cubicBezTo>
                    <a:pt x="795" y="179"/>
                    <a:pt x="617" y="1"/>
                    <a:pt x="398" y="1"/>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93" name="Google Shape;893;p60"/>
            <p:cNvSpPr/>
            <p:nvPr/>
          </p:nvSpPr>
          <p:spPr>
            <a:xfrm>
              <a:off x="7146877" y="1399401"/>
              <a:ext cx="79193" cy="79259"/>
            </a:xfrm>
            <a:custGeom>
              <a:avLst/>
              <a:gdLst/>
              <a:ahLst/>
              <a:cxnLst/>
              <a:rect l="l" t="t" r="r" b="b"/>
              <a:pathLst>
                <a:path w="1203" h="1204" extrusionOk="0">
                  <a:moveTo>
                    <a:pt x="603" y="408"/>
                  </a:moveTo>
                  <a:cubicBezTo>
                    <a:pt x="709" y="408"/>
                    <a:pt x="794" y="494"/>
                    <a:pt x="794" y="600"/>
                  </a:cubicBezTo>
                  <a:cubicBezTo>
                    <a:pt x="794" y="707"/>
                    <a:pt x="709" y="796"/>
                    <a:pt x="603" y="796"/>
                  </a:cubicBezTo>
                  <a:cubicBezTo>
                    <a:pt x="497" y="796"/>
                    <a:pt x="407" y="707"/>
                    <a:pt x="407" y="600"/>
                  </a:cubicBezTo>
                  <a:cubicBezTo>
                    <a:pt x="407" y="494"/>
                    <a:pt x="497" y="408"/>
                    <a:pt x="603" y="408"/>
                  </a:cubicBezTo>
                  <a:close/>
                  <a:moveTo>
                    <a:pt x="603" y="1"/>
                  </a:moveTo>
                  <a:cubicBezTo>
                    <a:pt x="271" y="1"/>
                    <a:pt x="0" y="271"/>
                    <a:pt x="0" y="600"/>
                  </a:cubicBezTo>
                  <a:cubicBezTo>
                    <a:pt x="0" y="933"/>
                    <a:pt x="271" y="1203"/>
                    <a:pt x="603" y="1203"/>
                  </a:cubicBezTo>
                  <a:cubicBezTo>
                    <a:pt x="935" y="1203"/>
                    <a:pt x="1202" y="933"/>
                    <a:pt x="1202" y="600"/>
                  </a:cubicBezTo>
                  <a:cubicBezTo>
                    <a:pt x="1202" y="271"/>
                    <a:pt x="935" y="1"/>
                    <a:pt x="603" y="1"/>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94" name="Google Shape;894;p60"/>
            <p:cNvSpPr/>
            <p:nvPr/>
          </p:nvSpPr>
          <p:spPr>
            <a:xfrm>
              <a:off x="7644495" y="573614"/>
              <a:ext cx="52401" cy="52401"/>
            </a:xfrm>
            <a:custGeom>
              <a:avLst/>
              <a:gdLst/>
              <a:ahLst/>
              <a:cxnLst/>
              <a:rect l="l" t="t" r="r" b="b"/>
              <a:pathLst>
                <a:path w="796" h="796" extrusionOk="0">
                  <a:moveTo>
                    <a:pt x="399" y="0"/>
                  </a:moveTo>
                  <a:cubicBezTo>
                    <a:pt x="179" y="0"/>
                    <a:pt x="1" y="178"/>
                    <a:pt x="1" y="397"/>
                  </a:cubicBezTo>
                  <a:cubicBezTo>
                    <a:pt x="1" y="617"/>
                    <a:pt x="179" y="795"/>
                    <a:pt x="399" y="795"/>
                  </a:cubicBezTo>
                  <a:cubicBezTo>
                    <a:pt x="617" y="795"/>
                    <a:pt x="796" y="617"/>
                    <a:pt x="796" y="397"/>
                  </a:cubicBezTo>
                  <a:cubicBezTo>
                    <a:pt x="796" y="178"/>
                    <a:pt x="617" y="0"/>
                    <a:pt x="399" y="0"/>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95" name="Google Shape;895;p60"/>
            <p:cNvSpPr/>
            <p:nvPr/>
          </p:nvSpPr>
          <p:spPr>
            <a:xfrm>
              <a:off x="7631263" y="560250"/>
              <a:ext cx="79193" cy="78996"/>
            </a:xfrm>
            <a:custGeom>
              <a:avLst/>
              <a:gdLst/>
              <a:ahLst/>
              <a:cxnLst/>
              <a:rect l="l" t="t" r="r" b="b"/>
              <a:pathLst>
                <a:path w="1203" h="1200" extrusionOk="0">
                  <a:moveTo>
                    <a:pt x="600" y="409"/>
                  </a:moveTo>
                  <a:cubicBezTo>
                    <a:pt x="706" y="409"/>
                    <a:pt x="795" y="494"/>
                    <a:pt x="795" y="600"/>
                  </a:cubicBezTo>
                  <a:cubicBezTo>
                    <a:pt x="795" y="706"/>
                    <a:pt x="706" y="793"/>
                    <a:pt x="600" y="793"/>
                  </a:cubicBezTo>
                  <a:cubicBezTo>
                    <a:pt x="494" y="793"/>
                    <a:pt x="407" y="706"/>
                    <a:pt x="407" y="600"/>
                  </a:cubicBezTo>
                  <a:cubicBezTo>
                    <a:pt x="407" y="494"/>
                    <a:pt x="494" y="409"/>
                    <a:pt x="600" y="409"/>
                  </a:cubicBezTo>
                  <a:close/>
                  <a:moveTo>
                    <a:pt x="600" y="1"/>
                  </a:moveTo>
                  <a:cubicBezTo>
                    <a:pt x="271" y="1"/>
                    <a:pt x="0" y="268"/>
                    <a:pt x="0" y="600"/>
                  </a:cubicBezTo>
                  <a:cubicBezTo>
                    <a:pt x="0" y="932"/>
                    <a:pt x="271" y="1200"/>
                    <a:pt x="600" y="1200"/>
                  </a:cubicBezTo>
                  <a:cubicBezTo>
                    <a:pt x="932" y="1200"/>
                    <a:pt x="1202" y="932"/>
                    <a:pt x="1202" y="600"/>
                  </a:cubicBezTo>
                  <a:cubicBezTo>
                    <a:pt x="1202" y="268"/>
                    <a:pt x="932" y="1"/>
                    <a:pt x="600" y="1"/>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96" name="Google Shape;896;p60"/>
            <p:cNvSpPr/>
            <p:nvPr/>
          </p:nvSpPr>
          <p:spPr>
            <a:xfrm>
              <a:off x="7965488" y="573614"/>
              <a:ext cx="52335" cy="52401"/>
            </a:xfrm>
            <a:custGeom>
              <a:avLst/>
              <a:gdLst/>
              <a:ahLst/>
              <a:cxnLst/>
              <a:rect l="l" t="t" r="r" b="b"/>
              <a:pathLst>
                <a:path w="795" h="796" extrusionOk="0">
                  <a:moveTo>
                    <a:pt x="397" y="0"/>
                  </a:moveTo>
                  <a:cubicBezTo>
                    <a:pt x="178" y="0"/>
                    <a:pt x="0" y="178"/>
                    <a:pt x="0" y="397"/>
                  </a:cubicBezTo>
                  <a:cubicBezTo>
                    <a:pt x="0" y="617"/>
                    <a:pt x="178" y="795"/>
                    <a:pt x="397" y="795"/>
                  </a:cubicBezTo>
                  <a:cubicBezTo>
                    <a:pt x="617" y="795"/>
                    <a:pt x="794" y="617"/>
                    <a:pt x="794" y="397"/>
                  </a:cubicBezTo>
                  <a:cubicBezTo>
                    <a:pt x="794" y="178"/>
                    <a:pt x="617" y="0"/>
                    <a:pt x="397" y="0"/>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97" name="Google Shape;897;p60"/>
            <p:cNvSpPr/>
            <p:nvPr/>
          </p:nvSpPr>
          <p:spPr>
            <a:xfrm>
              <a:off x="7952124" y="560250"/>
              <a:ext cx="79193" cy="78996"/>
            </a:xfrm>
            <a:custGeom>
              <a:avLst/>
              <a:gdLst/>
              <a:ahLst/>
              <a:cxnLst/>
              <a:rect l="l" t="t" r="r" b="b"/>
              <a:pathLst>
                <a:path w="1203" h="1200" extrusionOk="0">
                  <a:moveTo>
                    <a:pt x="600" y="409"/>
                  </a:moveTo>
                  <a:cubicBezTo>
                    <a:pt x="710" y="409"/>
                    <a:pt x="795" y="494"/>
                    <a:pt x="795" y="600"/>
                  </a:cubicBezTo>
                  <a:cubicBezTo>
                    <a:pt x="795" y="706"/>
                    <a:pt x="710" y="793"/>
                    <a:pt x="600" y="793"/>
                  </a:cubicBezTo>
                  <a:cubicBezTo>
                    <a:pt x="494" y="793"/>
                    <a:pt x="409" y="706"/>
                    <a:pt x="409" y="600"/>
                  </a:cubicBezTo>
                  <a:cubicBezTo>
                    <a:pt x="409" y="494"/>
                    <a:pt x="494" y="409"/>
                    <a:pt x="600" y="409"/>
                  </a:cubicBezTo>
                  <a:close/>
                  <a:moveTo>
                    <a:pt x="600" y="1"/>
                  </a:moveTo>
                  <a:cubicBezTo>
                    <a:pt x="271" y="1"/>
                    <a:pt x="1" y="268"/>
                    <a:pt x="1" y="600"/>
                  </a:cubicBezTo>
                  <a:cubicBezTo>
                    <a:pt x="1" y="932"/>
                    <a:pt x="271" y="1200"/>
                    <a:pt x="600" y="1200"/>
                  </a:cubicBezTo>
                  <a:cubicBezTo>
                    <a:pt x="932" y="1200"/>
                    <a:pt x="1203" y="932"/>
                    <a:pt x="1203" y="600"/>
                  </a:cubicBezTo>
                  <a:cubicBezTo>
                    <a:pt x="1203" y="268"/>
                    <a:pt x="932" y="1"/>
                    <a:pt x="600" y="1"/>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98" name="Google Shape;898;p60"/>
            <p:cNvSpPr/>
            <p:nvPr/>
          </p:nvSpPr>
          <p:spPr>
            <a:xfrm>
              <a:off x="8126248" y="854121"/>
              <a:ext cx="52401" cy="52401"/>
            </a:xfrm>
            <a:custGeom>
              <a:avLst/>
              <a:gdLst/>
              <a:ahLst/>
              <a:cxnLst/>
              <a:rect l="l" t="t" r="r" b="b"/>
              <a:pathLst>
                <a:path w="796" h="796" extrusionOk="0">
                  <a:moveTo>
                    <a:pt x="398" y="0"/>
                  </a:moveTo>
                  <a:cubicBezTo>
                    <a:pt x="178" y="0"/>
                    <a:pt x="0" y="179"/>
                    <a:pt x="0" y="398"/>
                  </a:cubicBezTo>
                  <a:cubicBezTo>
                    <a:pt x="0" y="617"/>
                    <a:pt x="178" y="795"/>
                    <a:pt x="398" y="795"/>
                  </a:cubicBezTo>
                  <a:cubicBezTo>
                    <a:pt x="617" y="795"/>
                    <a:pt x="795" y="617"/>
                    <a:pt x="795" y="398"/>
                  </a:cubicBezTo>
                  <a:cubicBezTo>
                    <a:pt x="795" y="179"/>
                    <a:pt x="617" y="0"/>
                    <a:pt x="398" y="0"/>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99" name="Google Shape;899;p60"/>
            <p:cNvSpPr/>
            <p:nvPr/>
          </p:nvSpPr>
          <p:spPr>
            <a:xfrm>
              <a:off x="8112950" y="840559"/>
              <a:ext cx="79193" cy="79259"/>
            </a:xfrm>
            <a:custGeom>
              <a:avLst/>
              <a:gdLst/>
              <a:ahLst/>
              <a:cxnLst/>
              <a:rect l="l" t="t" r="r" b="b"/>
              <a:pathLst>
                <a:path w="1203" h="1204" extrusionOk="0">
                  <a:moveTo>
                    <a:pt x="600" y="409"/>
                  </a:moveTo>
                  <a:cubicBezTo>
                    <a:pt x="706" y="409"/>
                    <a:pt x="795" y="497"/>
                    <a:pt x="795" y="604"/>
                  </a:cubicBezTo>
                  <a:cubicBezTo>
                    <a:pt x="795" y="710"/>
                    <a:pt x="706" y="796"/>
                    <a:pt x="600" y="796"/>
                  </a:cubicBezTo>
                  <a:cubicBezTo>
                    <a:pt x="494" y="796"/>
                    <a:pt x="408" y="710"/>
                    <a:pt x="408" y="604"/>
                  </a:cubicBezTo>
                  <a:cubicBezTo>
                    <a:pt x="408" y="497"/>
                    <a:pt x="494" y="409"/>
                    <a:pt x="600" y="409"/>
                  </a:cubicBezTo>
                  <a:close/>
                  <a:moveTo>
                    <a:pt x="600" y="1"/>
                  </a:moveTo>
                  <a:cubicBezTo>
                    <a:pt x="268" y="1"/>
                    <a:pt x="1" y="271"/>
                    <a:pt x="1" y="604"/>
                  </a:cubicBezTo>
                  <a:cubicBezTo>
                    <a:pt x="1" y="936"/>
                    <a:pt x="268" y="1204"/>
                    <a:pt x="600" y="1204"/>
                  </a:cubicBezTo>
                  <a:cubicBezTo>
                    <a:pt x="932" y="1204"/>
                    <a:pt x="1203" y="936"/>
                    <a:pt x="1203" y="604"/>
                  </a:cubicBezTo>
                  <a:cubicBezTo>
                    <a:pt x="1203" y="271"/>
                    <a:pt x="932" y="1"/>
                    <a:pt x="600" y="1"/>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00" name="Google Shape;900;p60"/>
            <p:cNvSpPr/>
            <p:nvPr/>
          </p:nvSpPr>
          <p:spPr>
            <a:xfrm>
              <a:off x="7970623" y="1139631"/>
              <a:ext cx="52401" cy="52401"/>
            </a:xfrm>
            <a:custGeom>
              <a:avLst/>
              <a:gdLst/>
              <a:ahLst/>
              <a:cxnLst/>
              <a:rect l="l" t="t" r="r" b="b"/>
              <a:pathLst>
                <a:path w="796" h="796" extrusionOk="0">
                  <a:moveTo>
                    <a:pt x="398" y="0"/>
                  </a:moveTo>
                  <a:cubicBezTo>
                    <a:pt x="179" y="0"/>
                    <a:pt x="0" y="179"/>
                    <a:pt x="0" y="398"/>
                  </a:cubicBezTo>
                  <a:cubicBezTo>
                    <a:pt x="0" y="617"/>
                    <a:pt x="179" y="795"/>
                    <a:pt x="398" y="795"/>
                  </a:cubicBezTo>
                  <a:cubicBezTo>
                    <a:pt x="617" y="795"/>
                    <a:pt x="795" y="617"/>
                    <a:pt x="795" y="398"/>
                  </a:cubicBezTo>
                  <a:cubicBezTo>
                    <a:pt x="795" y="179"/>
                    <a:pt x="617" y="0"/>
                    <a:pt x="398" y="0"/>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01" name="Google Shape;901;p60"/>
            <p:cNvSpPr/>
            <p:nvPr/>
          </p:nvSpPr>
          <p:spPr>
            <a:xfrm>
              <a:off x="7957325" y="1126069"/>
              <a:ext cx="79193" cy="79259"/>
            </a:xfrm>
            <a:custGeom>
              <a:avLst/>
              <a:gdLst/>
              <a:ahLst/>
              <a:cxnLst/>
              <a:rect l="l" t="t" r="r" b="b"/>
              <a:pathLst>
                <a:path w="1203" h="1204" extrusionOk="0">
                  <a:moveTo>
                    <a:pt x="600" y="408"/>
                  </a:moveTo>
                  <a:cubicBezTo>
                    <a:pt x="706" y="408"/>
                    <a:pt x="795" y="497"/>
                    <a:pt x="795" y="604"/>
                  </a:cubicBezTo>
                  <a:cubicBezTo>
                    <a:pt x="795" y="710"/>
                    <a:pt x="706" y="796"/>
                    <a:pt x="600" y="796"/>
                  </a:cubicBezTo>
                  <a:cubicBezTo>
                    <a:pt x="494" y="796"/>
                    <a:pt x="408" y="710"/>
                    <a:pt x="408" y="604"/>
                  </a:cubicBezTo>
                  <a:cubicBezTo>
                    <a:pt x="408" y="497"/>
                    <a:pt x="494" y="408"/>
                    <a:pt x="600" y="408"/>
                  </a:cubicBezTo>
                  <a:close/>
                  <a:moveTo>
                    <a:pt x="600" y="1"/>
                  </a:moveTo>
                  <a:cubicBezTo>
                    <a:pt x="271" y="1"/>
                    <a:pt x="1" y="271"/>
                    <a:pt x="1" y="604"/>
                  </a:cubicBezTo>
                  <a:cubicBezTo>
                    <a:pt x="1" y="936"/>
                    <a:pt x="271" y="1203"/>
                    <a:pt x="600" y="1203"/>
                  </a:cubicBezTo>
                  <a:cubicBezTo>
                    <a:pt x="932" y="1203"/>
                    <a:pt x="1203" y="936"/>
                    <a:pt x="1203" y="604"/>
                  </a:cubicBezTo>
                  <a:cubicBezTo>
                    <a:pt x="1203" y="271"/>
                    <a:pt x="932" y="1"/>
                    <a:pt x="600" y="1"/>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02" name="Google Shape;902;p60"/>
            <p:cNvSpPr/>
            <p:nvPr/>
          </p:nvSpPr>
          <p:spPr>
            <a:xfrm>
              <a:off x="8131383" y="1420203"/>
              <a:ext cx="52401" cy="52335"/>
            </a:xfrm>
            <a:custGeom>
              <a:avLst/>
              <a:gdLst/>
              <a:ahLst/>
              <a:cxnLst/>
              <a:rect l="l" t="t" r="r" b="b"/>
              <a:pathLst>
                <a:path w="796" h="795" extrusionOk="0">
                  <a:moveTo>
                    <a:pt x="399" y="0"/>
                  </a:moveTo>
                  <a:cubicBezTo>
                    <a:pt x="179" y="0"/>
                    <a:pt x="1" y="178"/>
                    <a:pt x="1" y="397"/>
                  </a:cubicBezTo>
                  <a:cubicBezTo>
                    <a:pt x="1" y="617"/>
                    <a:pt x="179" y="794"/>
                    <a:pt x="399" y="794"/>
                  </a:cubicBezTo>
                  <a:cubicBezTo>
                    <a:pt x="618" y="794"/>
                    <a:pt x="796" y="617"/>
                    <a:pt x="796" y="397"/>
                  </a:cubicBezTo>
                  <a:cubicBezTo>
                    <a:pt x="796" y="178"/>
                    <a:pt x="618" y="0"/>
                    <a:pt x="399" y="0"/>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03" name="Google Shape;903;p60"/>
            <p:cNvSpPr/>
            <p:nvPr/>
          </p:nvSpPr>
          <p:spPr>
            <a:xfrm>
              <a:off x="8118085" y="1406642"/>
              <a:ext cx="79062" cy="79193"/>
            </a:xfrm>
            <a:custGeom>
              <a:avLst/>
              <a:gdLst/>
              <a:ahLst/>
              <a:cxnLst/>
              <a:rect l="l" t="t" r="r" b="b"/>
              <a:pathLst>
                <a:path w="1201" h="1203" extrusionOk="0">
                  <a:moveTo>
                    <a:pt x="601" y="408"/>
                  </a:moveTo>
                  <a:cubicBezTo>
                    <a:pt x="707" y="408"/>
                    <a:pt x="792" y="494"/>
                    <a:pt x="792" y="603"/>
                  </a:cubicBezTo>
                  <a:cubicBezTo>
                    <a:pt x="792" y="709"/>
                    <a:pt x="707" y="795"/>
                    <a:pt x="601" y="795"/>
                  </a:cubicBezTo>
                  <a:cubicBezTo>
                    <a:pt x="494" y="795"/>
                    <a:pt x="408" y="709"/>
                    <a:pt x="408" y="603"/>
                  </a:cubicBezTo>
                  <a:cubicBezTo>
                    <a:pt x="408" y="494"/>
                    <a:pt x="494" y="408"/>
                    <a:pt x="601" y="408"/>
                  </a:cubicBezTo>
                  <a:close/>
                  <a:moveTo>
                    <a:pt x="601" y="1"/>
                  </a:moveTo>
                  <a:cubicBezTo>
                    <a:pt x="268" y="1"/>
                    <a:pt x="1" y="271"/>
                    <a:pt x="1" y="603"/>
                  </a:cubicBezTo>
                  <a:cubicBezTo>
                    <a:pt x="1" y="932"/>
                    <a:pt x="268" y="1203"/>
                    <a:pt x="601" y="1203"/>
                  </a:cubicBezTo>
                  <a:cubicBezTo>
                    <a:pt x="933" y="1203"/>
                    <a:pt x="1200" y="932"/>
                    <a:pt x="1200" y="603"/>
                  </a:cubicBezTo>
                  <a:cubicBezTo>
                    <a:pt x="1200" y="271"/>
                    <a:pt x="933" y="1"/>
                    <a:pt x="601" y="1"/>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04" name="Google Shape;904;p60"/>
            <p:cNvSpPr/>
            <p:nvPr/>
          </p:nvSpPr>
          <p:spPr>
            <a:xfrm>
              <a:off x="7970623" y="1697550"/>
              <a:ext cx="52401" cy="52335"/>
            </a:xfrm>
            <a:custGeom>
              <a:avLst/>
              <a:gdLst/>
              <a:ahLst/>
              <a:cxnLst/>
              <a:rect l="l" t="t" r="r" b="b"/>
              <a:pathLst>
                <a:path w="796" h="795" extrusionOk="0">
                  <a:moveTo>
                    <a:pt x="398" y="1"/>
                  </a:moveTo>
                  <a:cubicBezTo>
                    <a:pt x="179" y="1"/>
                    <a:pt x="0" y="178"/>
                    <a:pt x="0" y="398"/>
                  </a:cubicBezTo>
                  <a:cubicBezTo>
                    <a:pt x="0" y="617"/>
                    <a:pt x="179" y="795"/>
                    <a:pt x="398" y="795"/>
                  </a:cubicBezTo>
                  <a:cubicBezTo>
                    <a:pt x="617" y="795"/>
                    <a:pt x="795" y="617"/>
                    <a:pt x="795" y="398"/>
                  </a:cubicBezTo>
                  <a:cubicBezTo>
                    <a:pt x="795" y="178"/>
                    <a:pt x="617" y="1"/>
                    <a:pt x="398" y="1"/>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05" name="Google Shape;905;p60"/>
            <p:cNvSpPr/>
            <p:nvPr/>
          </p:nvSpPr>
          <p:spPr>
            <a:xfrm>
              <a:off x="7957325" y="1684055"/>
              <a:ext cx="79193" cy="79193"/>
            </a:xfrm>
            <a:custGeom>
              <a:avLst/>
              <a:gdLst/>
              <a:ahLst/>
              <a:cxnLst/>
              <a:rect l="l" t="t" r="r" b="b"/>
              <a:pathLst>
                <a:path w="1203" h="1203" extrusionOk="0">
                  <a:moveTo>
                    <a:pt x="600" y="407"/>
                  </a:moveTo>
                  <a:cubicBezTo>
                    <a:pt x="706" y="407"/>
                    <a:pt x="795" y="497"/>
                    <a:pt x="795" y="603"/>
                  </a:cubicBezTo>
                  <a:cubicBezTo>
                    <a:pt x="795" y="709"/>
                    <a:pt x="706" y="794"/>
                    <a:pt x="600" y="794"/>
                  </a:cubicBezTo>
                  <a:cubicBezTo>
                    <a:pt x="494" y="794"/>
                    <a:pt x="408" y="709"/>
                    <a:pt x="408" y="603"/>
                  </a:cubicBezTo>
                  <a:cubicBezTo>
                    <a:pt x="408" y="497"/>
                    <a:pt x="494" y="407"/>
                    <a:pt x="600" y="407"/>
                  </a:cubicBezTo>
                  <a:close/>
                  <a:moveTo>
                    <a:pt x="600" y="0"/>
                  </a:moveTo>
                  <a:cubicBezTo>
                    <a:pt x="271" y="0"/>
                    <a:pt x="1" y="271"/>
                    <a:pt x="1" y="603"/>
                  </a:cubicBezTo>
                  <a:cubicBezTo>
                    <a:pt x="1" y="932"/>
                    <a:pt x="271" y="1202"/>
                    <a:pt x="600" y="1202"/>
                  </a:cubicBezTo>
                  <a:cubicBezTo>
                    <a:pt x="932" y="1202"/>
                    <a:pt x="1203" y="932"/>
                    <a:pt x="1203" y="603"/>
                  </a:cubicBezTo>
                  <a:cubicBezTo>
                    <a:pt x="1203" y="271"/>
                    <a:pt x="932" y="0"/>
                    <a:pt x="600" y="0"/>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06" name="Google Shape;906;p60"/>
            <p:cNvSpPr/>
            <p:nvPr/>
          </p:nvSpPr>
          <p:spPr>
            <a:xfrm>
              <a:off x="7649696" y="1697550"/>
              <a:ext cx="52401" cy="52335"/>
            </a:xfrm>
            <a:custGeom>
              <a:avLst/>
              <a:gdLst/>
              <a:ahLst/>
              <a:cxnLst/>
              <a:rect l="l" t="t" r="r" b="b"/>
              <a:pathLst>
                <a:path w="796" h="795" extrusionOk="0">
                  <a:moveTo>
                    <a:pt x="399" y="1"/>
                  </a:moveTo>
                  <a:cubicBezTo>
                    <a:pt x="179" y="1"/>
                    <a:pt x="1" y="178"/>
                    <a:pt x="1" y="398"/>
                  </a:cubicBezTo>
                  <a:cubicBezTo>
                    <a:pt x="1" y="617"/>
                    <a:pt x="179" y="795"/>
                    <a:pt x="399" y="795"/>
                  </a:cubicBezTo>
                  <a:cubicBezTo>
                    <a:pt x="617" y="795"/>
                    <a:pt x="796" y="617"/>
                    <a:pt x="796" y="398"/>
                  </a:cubicBezTo>
                  <a:cubicBezTo>
                    <a:pt x="796" y="178"/>
                    <a:pt x="617" y="1"/>
                    <a:pt x="399" y="1"/>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07" name="Google Shape;907;p60"/>
            <p:cNvSpPr/>
            <p:nvPr/>
          </p:nvSpPr>
          <p:spPr>
            <a:xfrm>
              <a:off x="7636398" y="1684055"/>
              <a:ext cx="79259" cy="79193"/>
            </a:xfrm>
            <a:custGeom>
              <a:avLst/>
              <a:gdLst/>
              <a:ahLst/>
              <a:cxnLst/>
              <a:rect l="l" t="t" r="r" b="b"/>
              <a:pathLst>
                <a:path w="1204" h="1203" extrusionOk="0">
                  <a:moveTo>
                    <a:pt x="601" y="407"/>
                  </a:moveTo>
                  <a:cubicBezTo>
                    <a:pt x="707" y="407"/>
                    <a:pt x="796" y="497"/>
                    <a:pt x="796" y="603"/>
                  </a:cubicBezTo>
                  <a:cubicBezTo>
                    <a:pt x="796" y="709"/>
                    <a:pt x="707" y="794"/>
                    <a:pt x="601" y="794"/>
                  </a:cubicBezTo>
                  <a:cubicBezTo>
                    <a:pt x="494" y="794"/>
                    <a:pt x="408" y="709"/>
                    <a:pt x="408" y="603"/>
                  </a:cubicBezTo>
                  <a:cubicBezTo>
                    <a:pt x="408" y="497"/>
                    <a:pt x="494" y="407"/>
                    <a:pt x="601" y="407"/>
                  </a:cubicBezTo>
                  <a:close/>
                  <a:moveTo>
                    <a:pt x="601" y="0"/>
                  </a:moveTo>
                  <a:cubicBezTo>
                    <a:pt x="272" y="0"/>
                    <a:pt x="1" y="271"/>
                    <a:pt x="1" y="603"/>
                  </a:cubicBezTo>
                  <a:cubicBezTo>
                    <a:pt x="1" y="932"/>
                    <a:pt x="272" y="1202"/>
                    <a:pt x="601" y="1202"/>
                  </a:cubicBezTo>
                  <a:cubicBezTo>
                    <a:pt x="933" y="1202"/>
                    <a:pt x="1203" y="932"/>
                    <a:pt x="1203" y="603"/>
                  </a:cubicBezTo>
                  <a:cubicBezTo>
                    <a:pt x="1203" y="271"/>
                    <a:pt x="933" y="0"/>
                    <a:pt x="601" y="0"/>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grpSp>
        <p:nvGrpSpPr>
          <p:cNvPr id="908" name="Google Shape;908;p60"/>
          <p:cNvGrpSpPr/>
          <p:nvPr/>
        </p:nvGrpSpPr>
        <p:grpSpPr>
          <a:xfrm>
            <a:off x="8402918" y="3989884"/>
            <a:ext cx="3783723" cy="2801847"/>
            <a:chOff x="6091468" y="2997790"/>
            <a:chExt cx="2837792" cy="2101385"/>
          </a:xfrm>
        </p:grpSpPr>
        <p:sp>
          <p:nvSpPr>
            <p:cNvPr id="909" name="Google Shape;909;p60"/>
            <p:cNvSpPr/>
            <p:nvPr/>
          </p:nvSpPr>
          <p:spPr>
            <a:xfrm>
              <a:off x="7503959" y="4600853"/>
              <a:ext cx="1425300" cy="87600"/>
            </a:xfrm>
            <a:prstGeom prst="ellipse">
              <a:avLst/>
            </a:prstGeom>
            <a:solidFill>
              <a:schemeClr val="dk1">
                <a:alpha val="32280"/>
              </a:schemeClr>
            </a:solidFill>
            <a:ln>
              <a:noFill/>
            </a:ln>
          </p:spPr>
          <p:txBody>
            <a:bodyPr spcFirstLastPara="1" wrap="square" lIns="121900" tIns="121900" rIns="121900" bIns="121900" anchor="ctr" anchorCtr="0">
              <a:noAutofit/>
            </a:bodyPr>
            <a:lstStyle/>
            <a:p>
              <a:endParaRPr sz="2400"/>
            </a:p>
          </p:txBody>
        </p:sp>
        <p:sp>
          <p:nvSpPr>
            <p:cNvPr id="910" name="Google Shape;910;p60"/>
            <p:cNvSpPr/>
            <p:nvPr/>
          </p:nvSpPr>
          <p:spPr>
            <a:xfrm>
              <a:off x="7919336" y="4288335"/>
              <a:ext cx="153437" cy="350517"/>
            </a:xfrm>
            <a:custGeom>
              <a:avLst/>
              <a:gdLst/>
              <a:ahLst/>
              <a:cxnLst/>
              <a:rect l="l" t="t" r="r" b="b"/>
              <a:pathLst>
                <a:path w="3449" h="7879" extrusionOk="0">
                  <a:moveTo>
                    <a:pt x="247" y="0"/>
                  </a:moveTo>
                  <a:cubicBezTo>
                    <a:pt x="109" y="0"/>
                    <a:pt x="0" y="110"/>
                    <a:pt x="0" y="247"/>
                  </a:cubicBezTo>
                  <a:lnTo>
                    <a:pt x="0" y="7879"/>
                  </a:lnTo>
                  <a:lnTo>
                    <a:pt x="3449" y="7879"/>
                  </a:lnTo>
                  <a:lnTo>
                    <a:pt x="3449" y="247"/>
                  </a:lnTo>
                  <a:cubicBezTo>
                    <a:pt x="3449" y="110"/>
                    <a:pt x="3340" y="0"/>
                    <a:pt x="3202"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11" name="Google Shape;911;p60"/>
            <p:cNvSpPr/>
            <p:nvPr/>
          </p:nvSpPr>
          <p:spPr>
            <a:xfrm>
              <a:off x="7922050" y="3240248"/>
              <a:ext cx="160644" cy="49114"/>
            </a:xfrm>
            <a:custGeom>
              <a:avLst/>
              <a:gdLst/>
              <a:ahLst/>
              <a:cxnLst/>
              <a:rect l="l" t="t" r="r" b="b"/>
              <a:pathLst>
                <a:path w="3611" h="1104" extrusionOk="0">
                  <a:moveTo>
                    <a:pt x="1" y="0"/>
                  </a:moveTo>
                  <a:lnTo>
                    <a:pt x="1" y="1104"/>
                  </a:lnTo>
                  <a:cubicBezTo>
                    <a:pt x="1185" y="833"/>
                    <a:pt x="2406" y="727"/>
                    <a:pt x="3611" y="569"/>
                  </a:cubicBezTo>
                  <a:lnTo>
                    <a:pt x="3611" y="0"/>
                  </a:lnTo>
                  <a:close/>
                </a:path>
              </a:pathLst>
            </a:custGeom>
            <a:solidFill>
              <a:srgbClr val="D4D5D6"/>
            </a:solidFill>
            <a:ln>
              <a:noFill/>
            </a:ln>
          </p:spPr>
          <p:txBody>
            <a:bodyPr spcFirstLastPara="1" wrap="square" lIns="121900" tIns="121900" rIns="121900" bIns="121900" anchor="ctr" anchorCtr="0">
              <a:noAutofit/>
            </a:bodyPr>
            <a:lstStyle/>
            <a:p>
              <a:endParaRPr sz="2400"/>
            </a:p>
          </p:txBody>
        </p:sp>
        <p:sp>
          <p:nvSpPr>
            <p:cNvPr id="912" name="Google Shape;912;p60"/>
            <p:cNvSpPr/>
            <p:nvPr/>
          </p:nvSpPr>
          <p:spPr>
            <a:xfrm>
              <a:off x="7719050" y="3373445"/>
              <a:ext cx="566637" cy="643022"/>
            </a:xfrm>
            <a:custGeom>
              <a:avLst/>
              <a:gdLst/>
              <a:ahLst/>
              <a:cxnLst/>
              <a:rect l="l" t="t" r="r" b="b"/>
              <a:pathLst>
                <a:path w="12737" h="14454" extrusionOk="0">
                  <a:moveTo>
                    <a:pt x="8174" y="1"/>
                  </a:moveTo>
                  <a:cubicBezTo>
                    <a:pt x="6982" y="361"/>
                    <a:pt x="5797" y="744"/>
                    <a:pt x="4564" y="929"/>
                  </a:cubicBezTo>
                  <a:lnTo>
                    <a:pt x="4564" y="1980"/>
                  </a:lnTo>
                  <a:cubicBezTo>
                    <a:pt x="1925" y="2758"/>
                    <a:pt x="1" y="5198"/>
                    <a:pt x="1" y="8089"/>
                  </a:cubicBezTo>
                  <a:cubicBezTo>
                    <a:pt x="1" y="11604"/>
                    <a:pt x="2854" y="14453"/>
                    <a:pt x="6368" y="14453"/>
                  </a:cubicBezTo>
                  <a:cubicBezTo>
                    <a:pt x="9887" y="14453"/>
                    <a:pt x="12737" y="11604"/>
                    <a:pt x="12737" y="8089"/>
                  </a:cubicBezTo>
                  <a:cubicBezTo>
                    <a:pt x="12737" y="5198"/>
                    <a:pt x="10812" y="2758"/>
                    <a:pt x="8174" y="1980"/>
                  </a:cubicBezTo>
                  <a:lnTo>
                    <a:pt x="8174"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913" name="Google Shape;913;p60"/>
            <p:cNvSpPr/>
            <p:nvPr/>
          </p:nvSpPr>
          <p:spPr>
            <a:xfrm>
              <a:off x="7922050" y="3335052"/>
              <a:ext cx="160644" cy="79722"/>
            </a:xfrm>
            <a:custGeom>
              <a:avLst/>
              <a:gdLst/>
              <a:ahLst/>
              <a:cxnLst/>
              <a:rect l="l" t="t" r="r" b="b"/>
              <a:pathLst>
                <a:path w="3611" h="1792" extrusionOk="0">
                  <a:moveTo>
                    <a:pt x="1823" y="0"/>
                  </a:moveTo>
                  <a:cubicBezTo>
                    <a:pt x="1215" y="0"/>
                    <a:pt x="607" y="22"/>
                    <a:pt x="1" y="86"/>
                  </a:cubicBezTo>
                  <a:lnTo>
                    <a:pt x="1" y="1792"/>
                  </a:lnTo>
                  <a:cubicBezTo>
                    <a:pt x="1234" y="1607"/>
                    <a:pt x="2419" y="1224"/>
                    <a:pt x="3611" y="864"/>
                  </a:cubicBezTo>
                  <a:lnTo>
                    <a:pt x="3611" y="45"/>
                  </a:lnTo>
                  <a:cubicBezTo>
                    <a:pt x="3015" y="21"/>
                    <a:pt x="2419" y="0"/>
                    <a:pt x="1823" y="0"/>
                  </a:cubicBezTo>
                  <a:close/>
                </a:path>
              </a:pathLst>
            </a:custGeom>
            <a:solidFill>
              <a:srgbClr val="D4D5D6"/>
            </a:solidFill>
            <a:ln>
              <a:noFill/>
            </a:ln>
          </p:spPr>
          <p:txBody>
            <a:bodyPr spcFirstLastPara="1" wrap="square" lIns="121900" tIns="121900" rIns="121900" bIns="121900" anchor="ctr" anchorCtr="0">
              <a:noAutofit/>
            </a:bodyPr>
            <a:lstStyle/>
            <a:p>
              <a:endParaRPr sz="2400"/>
            </a:p>
          </p:txBody>
        </p:sp>
        <p:sp>
          <p:nvSpPr>
            <p:cNvPr id="914" name="Google Shape;914;p60"/>
            <p:cNvSpPr/>
            <p:nvPr/>
          </p:nvSpPr>
          <p:spPr>
            <a:xfrm>
              <a:off x="7922050" y="3265562"/>
              <a:ext cx="160644" cy="73315"/>
            </a:xfrm>
            <a:custGeom>
              <a:avLst/>
              <a:gdLst/>
              <a:ahLst/>
              <a:cxnLst/>
              <a:rect l="l" t="t" r="r" b="b"/>
              <a:pathLst>
                <a:path w="3611" h="1648" extrusionOk="0">
                  <a:moveTo>
                    <a:pt x="3611" y="0"/>
                  </a:moveTo>
                  <a:cubicBezTo>
                    <a:pt x="2406" y="158"/>
                    <a:pt x="1185" y="264"/>
                    <a:pt x="1" y="535"/>
                  </a:cubicBezTo>
                  <a:lnTo>
                    <a:pt x="1" y="1648"/>
                  </a:lnTo>
                  <a:cubicBezTo>
                    <a:pt x="607" y="1584"/>
                    <a:pt x="1215" y="1562"/>
                    <a:pt x="1823" y="1562"/>
                  </a:cubicBezTo>
                  <a:cubicBezTo>
                    <a:pt x="2419" y="1562"/>
                    <a:pt x="3015" y="1583"/>
                    <a:pt x="3611" y="1607"/>
                  </a:cubicBezTo>
                  <a:lnTo>
                    <a:pt x="3611" y="0"/>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915" name="Google Shape;915;p60"/>
            <p:cNvSpPr/>
            <p:nvPr/>
          </p:nvSpPr>
          <p:spPr>
            <a:xfrm>
              <a:off x="7737157" y="3651182"/>
              <a:ext cx="530380" cy="347136"/>
            </a:xfrm>
            <a:custGeom>
              <a:avLst/>
              <a:gdLst/>
              <a:ahLst/>
              <a:cxnLst/>
              <a:rect l="l" t="t" r="r" b="b"/>
              <a:pathLst>
                <a:path w="11922" h="7803" extrusionOk="0">
                  <a:moveTo>
                    <a:pt x="2606" y="1"/>
                  </a:moveTo>
                  <a:cubicBezTo>
                    <a:pt x="1760" y="1"/>
                    <a:pt x="919" y="172"/>
                    <a:pt x="155" y="513"/>
                  </a:cubicBezTo>
                  <a:cubicBezTo>
                    <a:pt x="56" y="942"/>
                    <a:pt x="1" y="1386"/>
                    <a:pt x="1" y="1846"/>
                  </a:cubicBezTo>
                  <a:cubicBezTo>
                    <a:pt x="1" y="5131"/>
                    <a:pt x="2677" y="7803"/>
                    <a:pt x="5961" y="7803"/>
                  </a:cubicBezTo>
                  <a:cubicBezTo>
                    <a:pt x="9247" y="7803"/>
                    <a:pt x="11922" y="5131"/>
                    <a:pt x="11922" y="1846"/>
                  </a:cubicBezTo>
                  <a:cubicBezTo>
                    <a:pt x="11922" y="1383"/>
                    <a:pt x="11868" y="934"/>
                    <a:pt x="11768" y="503"/>
                  </a:cubicBezTo>
                  <a:cubicBezTo>
                    <a:pt x="11107" y="777"/>
                    <a:pt x="10463" y="1095"/>
                    <a:pt x="9846" y="1325"/>
                  </a:cubicBezTo>
                  <a:cubicBezTo>
                    <a:pt x="9495" y="1421"/>
                    <a:pt x="9153" y="1462"/>
                    <a:pt x="8820" y="1462"/>
                  </a:cubicBezTo>
                  <a:cubicBezTo>
                    <a:pt x="7025" y="1462"/>
                    <a:pt x="5450" y="276"/>
                    <a:pt x="3732" y="102"/>
                  </a:cubicBezTo>
                  <a:cubicBezTo>
                    <a:pt x="3360" y="35"/>
                    <a:pt x="2982" y="1"/>
                    <a:pt x="2606" y="1"/>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916" name="Google Shape;916;p60"/>
            <p:cNvSpPr/>
            <p:nvPr/>
          </p:nvSpPr>
          <p:spPr>
            <a:xfrm>
              <a:off x="7895846" y="3236022"/>
              <a:ext cx="213095" cy="14636"/>
            </a:xfrm>
            <a:custGeom>
              <a:avLst/>
              <a:gdLst/>
              <a:ahLst/>
              <a:cxnLst/>
              <a:rect l="l" t="t" r="r" b="b"/>
              <a:pathLst>
                <a:path w="4790" h="329" extrusionOk="0">
                  <a:moveTo>
                    <a:pt x="0" y="0"/>
                  </a:moveTo>
                  <a:lnTo>
                    <a:pt x="0" y="95"/>
                  </a:lnTo>
                  <a:cubicBezTo>
                    <a:pt x="0" y="226"/>
                    <a:pt x="106" y="329"/>
                    <a:pt x="236" y="329"/>
                  </a:cubicBezTo>
                  <a:lnTo>
                    <a:pt x="4557" y="329"/>
                  </a:lnTo>
                  <a:cubicBezTo>
                    <a:pt x="4686" y="329"/>
                    <a:pt x="4789" y="226"/>
                    <a:pt x="4789" y="95"/>
                  </a:cubicBezTo>
                  <a:lnTo>
                    <a:pt x="4789" y="0"/>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917" name="Google Shape;917;p60"/>
            <p:cNvSpPr/>
            <p:nvPr/>
          </p:nvSpPr>
          <p:spPr>
            <a:xfrm>
              <a:off x="7897804" y="3510912"/>
              <a:ext cx="89642" cy="89642"/>
            </a:xfrm>
            <a:custGeom>
              <a:avLst/>
              <a:gdLst/>
              <a:ahLst/>
              <a:cxnLst/>
              <a:rect l="l" t="t" r="r" b="b"/>
              <a:pathLst>
                <a:path w="2015" h="2015" extrusionOk="0">
                  <a:moveTo>
                    <a:pt x="1008" y="0"/>
                  </a:moveTo>
                  <a:cubicBezTo>
                    <a:pt x="453" y="0"/>
                    <a:pt x="1" y="453"/>
                    <a:pt x="1" y="1008"/>
                  </a:cubicBezTo>
                  <a:cubicBezTo>
                    <a:pt x="1" y="1562"/>
                    <a:pt x="453" y="2015"/>
                    <a:pt x="1008" y="2015"/>
                  </a:cubicBezTo>
                  <a:cubicBezTo>
                    <a:pt x="1566" y="2015"/>
                    <a:pt x="2015" y="1562"/>
                    <a:pt x="2015" y="1008"/>
                  </a:cubicBezTo>
                  <a:cubicBezTo>
                    <a:pt x="2015" y="453"/>
                    <a:pt x="1566" y="0"/>
                    <a:pt x="1008"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918" name="Google Shape;918;p60"/>
            <p:cNvSpPr/>
            <p:nvPr/>
          </p:nvSpPr>
          <p:spPr>
            <a:xfrm>
              <a:off x="8029489" y="3480126"/>
              <a:ext cx="25180" cy="25180"/>
            </a:xfrm>
            <a:custGeom>
              <a:avLst/>
              <a:gdLst/>
              <a:ahLst/>
              <a:cxnLst/>
              <a:rect l="l" t="t" r="r" b="b"/>
              <a:pathLst>
                <a:path w="566" h="566" extrusionOk="0">
                  <a:moveTo>
                    <a:pt x="282" y="1"/>
                  </a:moveTo>
                  <a:cubicBezTo>
                    <a:pt x="127" y="1"/>
                    <a:pt x="0" y="128"/>
                    <a:pt x="0" y="281"/>
                  </a:cubicBezTo>
                  <a:cubicBezTo>
                    <a:pt x="0" y="439"/>
                    <a:pt x="127" y="566"/>
                    <a:pt x="282" y="566"/>
                  </a:cubicBezTo>
                  <a:cubicBezTo>
                    <a:pt x="439" y="566"/>
                    <a:pt x="566" y="439"/>
                    <a:pt x="566" y="281"/>
                  </a:cubicBezTo>
                  <a:cubicBezTo>
                    <a:pt x="566" y="128"/>
                    <a:pt x="439" y="1"/>
                    <a:pt x="282" y="1"/>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919" name="Google Shape;919;p60"/>
            <p:cNvSpPr/>
            <p:nvPr/>
          </p:nvSpPr>
          <p:spPr>
            <a:xfrm>
              <a:off x="8046217" y="3578133"/>
              <a:ext cx="128836" cy="128836"/>
            </a:xfrm>
            <a:custGeom>
              <a:avLst/>
              <a:gdLst/>
              <a:ahLst/>
              <a:cxnLst/>
              <a:rect l="l" t="t" r="r" b="b"/>
              <a:pathLst>
                <a:path w="2896" h="2896" extrusionOk="0">
                  <a:moveTo>
                    <a:pt x="1450" y="0"/>
                  </a:moveTo>
                  <a:cubicBezTo>
                    <a:pt x="649" y="0"/>
                    <a:pt x="1" y="648"/>
                    <a:pt x="1" y="1449"/>
                  </a:cubicBezTo>
                  <a:cubicBezTo>
                    <a:pt x="1" y="2247"/>
                    <a:pt x="649" y="2895"/>
                    <a:pt x="1450" y="2895"/>
                  </a:cubicBezTo>
                  <a:cubicBezTo>
                    <a:pt x="2249" y="2895"/>
                    <a:pt x="2896" y="2247"/>
                    <a:pt x="2896" y="1449"/>
                  </a:cubicBezTo>
                  <a:cubicBezTo>
                    <a:pt x="2896" y="648"/>
                    <a:pt x="2249" y="0"/>
                    <a:pt x="1450"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920" name="Google Shape;920;p60"/>
            <p:cNvSpPr/>
            <p:nvPr/>
          </p:nvSpPr>
          <p:spPr>
            <a:xfrm>
              <a:off x="8010003" y="3151406"/>
              <a:ext cx="20153" cy="20153"/>
            </a:xfrm>
            <a:custGeom>
              <a:avLst/>
              <a:gdLst/>
              <a:ahLst/>
              <a:cxnLst/>
              <a:rect l="l" t="t" r="r" b="b"/>
              <a:pathLst>
                <a:path w="453" h="453" extrusionOk="0">
                  <a:moveTo>
                    <a:pt x="226" y="0"/>
                  </a:moveTo>
                  <a:cubicBezTo>
                    <a:pt x="103" y="0"/>
                    <a:pt x="0" y="103"/>
                    <a:pt x="0" y="227"/>
                  </a:cubicBezTo>
                  <a:cubicBezTo>
                    <a:pt x="0" y="353"/>
                    <a:pt x="103" y="453"/>
                    <a:pt x="226" y="453"/>
                  </a:cubicBezTo>
                  <a:cubicBezTo>
                    <a:pt x="350" y="453"/>
                    <a:pt x="452" y="353"/>
                    <a:pt x="452" y="227"/>
                  </a:cubicBezTo>
                  <a:cubicBezTo>
                    <a:pt x="452" y="103"/>
                    <a:pt x="350" y="0"/>
                    <a:pt x="226"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921" name="Google Shape;921;p60"/>
            <p:cNvSpPr/>
            <p:nvPr/>
          </p:nvSpPr>
          <p:spPr>
            <a:xfrm>
              <a:off x="7919736" y="3064522"/>
              <a:ext cx="63617" cy="63617"/>
            </a:xfrm>
            <a:custGeom>
              <a:avLst/>
              <a:gdLst/>
              <a:ahLst/>
              <a:cxnLst/>
              <a:rect l="l" t="t" r="r" b="b"/>
              <a:pathLst>
                <a:path w="1430" h="1430" extrusionOk="0">
                  <a:moveTo>
                    <a:pt x="714" y="1"/>
                  </a:moveTo>
                  <a:cubicBezTo>
                    <a:pt x="320" y="1"/>
                    <a:pt x="1" y="323"/>
                    <a:pt x="1" y="717"/>
                  </a:cubicBezTo>
                  <a:cubicBezTo>
                    <a:pt x="1" y="1111"/>
                    <a:pt x="320" y="1430"/>
                    <a:pt x="714" y="1430"/>
                  </a:cubicBezTo>
                  <a:cubicBezTo>
                    <a:pt x="1111" y="1430"/>
                    <a:pt x="1430" y="1111"/>
                    <a:pt x="1430" y="717"/>
                  </a:cubicBezTo>
                  <a:cubicBezTo>
                    <a:pt x="1430" y="323"/>
                    <a:pt x="1111" y="1"/>
                    <a:pt x="714" y="1"/>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922" name="Google Shape;922;p60"/>
            <p:cNvSpPr/>
            <p:nvPr/>
          </p:nvSpPr>
          <p:spPr>
            <a:xfrm>
              <a:off x="7993365" y="2997790"/>
              <a:ext cx="26737" cy="26692"/>
            </a:xfrm>
            <a:custGeom>
              <a:avLst/>
              <a:gdLst/>
              <a:ahLst/>
              <a:cxnLst/>
              <a:rect l="l" t="t" r="r" b="b"/>
              <a:pathLst>
                <a:path w="601" h="600" extrusionOk="0">
                  <a:moveTo>
                    <a:pt x="299" y="0"/>
                  </a:moveTo>
                  <a:cubicBezTo>
                    <a:pt x="134" y="0"/>
                    <a:pt x="1" y="134"/>
                    <a:pt x="1" y="299"/>
                  </a:cubicBezTo>
                  <a:cubicBezTo>
                    <a:pt x="1" y="467"/>
                    <a:pt x="134" y="600"/>
                    <a:pt x="299" y="600"/>
                  </a:cubicBezTo>
                  <a:cubicBezTo>
                    <a:pt x="466" y="600"/>
                    <a:pt x="600" y="467"/>
                    <a:pt x="600" y="299"/>
                  </a:cubicBezTo>
                  <a:cubicBezTo>
                    <a:pt x="600" y="134"/>
                    <a:pt x="466" y="0"/>
                    <a:pt x="299"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923" name="Google Shape;923;p60"/>
            <p:cNvSpPr/>
            <p:nvPr/>
          </p:nvSpPr>
          <p:spPr>
            <a:xfrm>
              <a:off x="8276977" y="4529414"/>
              <a:ext cx="299668" cy="109751"/>
            </a:xfrm>
            <a:custGeom>
              <a:avLst/>
              <a:gdLst/>
              <a:ahLst/>
              <a:cxnLst/>
              <a:rect l="l" t="t" r="r" b="b"/>
              <a:pathLst>
                <a:path w="6736" h="2467" extrusionOk="0">
                  <a:moveTo>
                    <a:pt x="2834" y="0"/>
                  </a:moveTo>
                  <a:lnTo>
                    <a:pt x="141" y="2128"/>
                  </a:lnTo>
                  <a:cubicBezTo>
                    <a:pt x="1" y="2237"/>
                    <a:pt x="80" y="2467"/>
                    <a:pt x="261" y="2467"/>
                  </a:cubicBezTo>
                  <a:lnTo>
                    <a:pt x="6475" y="2467"/>
                  </a:lnTo>
                  <a:cubicBezTo>
                    <a:pt x="6657" y="2467"/>
                    <a:pt x="6735" y="2237"/>
                    <a:pt x="6595" y="2128"/>
                  </a:cubicBezTo>
                  <a:lnTo>
                    <a:pt x="3903"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24" name="Google Shape;924;p60"/>
            <p:cNvSpPr/>
            <p:nvPr/>
          </p:nvSpPr>
          <p:spPr>
            <a:xfrm>
              <a:off x="8401633" y="3329268"/>
              <a:ext cx="49426" cy="47869"/>
            </a:xfrm>
            <a:custGeom>
              <a:avLst/>
              <a:gdLst/>
              <a:ahLst/>
              <a:cxnLst/>
              <a:rect l="l" t="t" r="r" b="b"/>
              <a:pathLst>
                <a:path w="1111" h="1076" extrusionOk="0">
                  <a:moveTo>
                    <a:pt x="1111" y="1"/>
                  </a:moveTo>
                  <a:cubicBezTo>
                    <a:pt x="741" y="1"/>
                    <a:pt x="371" y="1"/>
                    <a:pt x="1" y="38"/>
                  </a:cubicBezTo>
                  <a:lnTo>
                    <a:pt x="1" y="1076"/>
                  </a:lnTo>
                  <a:cubicBezTo>
                    <a:pt x="371" y="994"/>
                    <a:pt x="741" y="915"/>
                    <a:pt x="1111" y="833"/>
                  </a:cubicBezTo>
                  <a:lnTo>
                    <a:pt x="1111" y="1"/>
                  </a:lnTo>
                  <a:close/>
                </a:path>
              </a:pathLst>
            </a:custGeom>
            <a:solidFill>
              <a:srgbClr val="203456"/>
            </a:solidFill>
            <a:ln>
              <a:noFill/>
            </a:ln>
          </p:spPr>
          <p:txBody>
            <a:bodyPr spcFirstLastPara="1" wrap="square" lIns="121900" tIns="121900" rIns="121900" bIns="121900" anchor="ctr" anchorCtr="0">
              <a:noAutofit/>
            </a:bodyPr>
            <a:lstStyle/>
            <a:p>
              <a:endParaRPr sz="2400"/>
            </a:p>
          </p:txBody>
        </p:sp>
        <p:sp>
          <p:nvSpPr>
            <p:cNvPr id="925" name="Google Shape;925;p60"/>
            <p:cNvSpPr/>
            <p:nvPr/>
          </p:nvSpPr>
          <p:spPr>
            <a:xfrm>
              <a:off x="8401633" y="3366282"/>
              <a:ext cx="49426" cy="1215888"/>
            </a:xfrm>
            <a:custGeom>
              <a:avLst/>
              <a:gdLst/>
              <a:ahLst/>
              <a:cxnLst/>
              <a:rect l="l" t="t" r="r" b="b"/>
              <a:pathLst>
                <a:path w="1111" h="27331" extrusionOk="0">
                  <a:moveTo>
                    <a:pt x="1111" y="1"/>
                  </a:moveTo>
                  <a:cubicBezTo>
                    <a:pt x="741" y="83"/>
                    <a:pt x="371" y="162"/>
                    <a:pt x="1" y="244"/>
                  </a:cubicBezTo>
                  <a:lnTo>
                    <a:pt x="1" y="27331"/>
                  </a:lnTo>
                  <a:lnTo>
                    <a:pt x="1111" y="27331"/>
                  </a:lnTo>
                  <a:lnTo>
                    <a:pt x="1111"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926" name="Google Shape;926;p60"/>
            <p:cNvSpPr/>
            <p:nvPr/>
          </p:nvSpPr>
          <p:spPr>
            <a:xfrm>
              <a:off x="8401633" y="3224099"/>
              <a:ext cx="49426" cy="106903"/>
            </a:xfrm>
            <a:custGeom>
              <a:avLst/>
              <a:gdLst/>
              <a:ahLst/>
              <a:cxnLst/>
              <a:rect l="l" t="t" r="r" b="b"/>
              <a:pathLst>
                <a:path w="1111" h="2403" extrusionOk="0">
                  <a:moveTo>
                    <a:pt x="254" y="1"/>
                  </a:moveTo>
                  <a:cubicBezTo>
                    <a:pt x="114" y="1"/>
                    <a:pt x="1" y="113"/>
                    <a:pt x="1" y="254"/>
                  </a:cubicBezTo>
                  <a:lnTo>
                    <a:pt x="1" y="2402"/>
                  </a:lnTo>
                  <a:cubicBezTo>
                    <a:pt x="371" y="2365"/>
                    <a:pt x="741" y="2365"/>
                    <a:pt x="1111" y="2365"/>
                  </a:cubicBezTo>
                  <a:lnTo>
                    <a:pt x="1111" y="254"/>
                  </a:lnTo>
                  <a:cubicBezTo>
                    <a:pt x="1111" y="113"/>
                    <a:pt x="998" y="1"/>
                    <a:pt x="857"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927" name="Google Shape;927;p60"/>
            <p:cNvSpPr/>
            <p:nvPr/>
          </p:nvSpPr>
          <p:spPr>
            <a:xfrm>
              <a:off x="7853316" y="3318458"/>
              <a:ext cx="621980" cy="29139"/>
            </a:xfrm>
            <a:custGeom>
              <a:avLst/>
              <a:gdLst/>
              <a:ahLst/>
              <a:cxnLst/>
              <a:rect l="l" t="t" r="r" b="b"/>
              <a:pathLst>
                <a:path w="13981" h="655" extrusionOk="0">
                  <a:moveTo>
                    <a:pt x="134" y="0"/>
                  </a:moveTo>
                  <a:cubicBezTo>
                    <a:pt x="58" y="0"/>
                    <a:pt x="0" y="62"/>
                    <a:pt x="0" y="133"/>
                  </a:cubicBezTo>
                  <a:lnTo>
                    <a:pt x="0" y="524"/>
                  </a:lnTo>
                  <a:cubicBezTo>
                    <a:pt x="0" y="596"/>
                    <a:pt x="58" y="655"/>
                    <a:pt x="134" y="655"/>
                  </a:cubicBezTo>
                  <a:lnTo>
                    <a:pt x="13672" y="655"/>
                  </a:lnTo>
                  <a:cubicBezTo>
                    <a:pt x="13727" y="655"/>
                    <a:pt x="13779" y="620"/>
                    <a:pt x="13799" y="572"/>
                  </a:cubicBezTo>
                  <a:lnTo>
                    <a:pt x="13946" y="182"/>
                  </a:lnTo>
                  <a:cubicBezTo>
                    <a:pt x="13981" y="96"/>
                    <a:pt x="13915" y="0"/>
                    <a:pt x="13823"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928" name="Google Shape;928;p60"/>
            <p:cNvSpPr/>
            <p:nvPr/>
          </p:nvSpPr>
          <p:spPr>
            <a:xfrm>
              <a:off x="7936820" y="4130848"/>
              <a:ext cx="107170" cy="142627"/>
            </a:xfrm>
            <a:custGeom>
              <a:avLst/>
              <a:gdLst/>
              <a:ahLst/>
              <a:cxnLst/>
              <a:rect l="l" t="t" r="r" b="b"/>
              <a:pathLst>
                <a:path w="2409" h="3206" extrusionOk="0">
                  <a:moveTo>
                    <a:pt x="1357" y="1"/>
                  </a:moveTo>
                  <a:lnTo>
                    <a:pt x="1357" y="1"/>
                  </a:lnTo>
                  <a:cubicBezTo>
                    <a:pt x="1467" y="457"/>
                    <a:pt x="1343" y="964"/>
                    <a:pt x="1032" y="1316"/>
                  </a:cubicBezTo>
                  <a:cubicBezTo>
                    <a:pt x="833" y="1542"/>
                    <a:pt x="545" y="1752"/>
                    <a:pt x="556" y="2056"/>
                  </a:cubicBezTo>
                  <a:cubicBezTo>
                    <a:pt x="470" y="1882"/>
                    <a:pt x="483" y="1666"/>
                    <a:pt x="583" y="1505"/>
                  </a:cubicBezTo>
                  <a:lnTo>
                    <a:pt x="583" y="1505"/>
                  </a:lnTo>
                  <a:cubicBezTo>
                    <a:pt x="1" y="2043"/>
                    <a:pt x="343" y="2924"/>
                    <a:pt x="1097" y="3166"/>
                  </a:cubicBezTo>
                  <a:cubicBezTo>
                    <a:pt x="1178" y="3193"/>
                    <a:pt x="1256" y="3205"/>
                    <a:pt x="1331" y="3205"/>
                  </a:cubicBezTo>
                  <a:cubicBezTo>
                    <a:pt x="1924" y="3205"/>
                    <a:pt x="2316" y="2439"/>
                    <a:pt x="2365" y="1944"/>
                  </a:cubicBezTo>
                  <a:cubicBezTo>
                    <a:pt x="2409" y="1450"/>
                    <a:pt x="2265" y="946"/>
                    <a:pt x="2001" y="529"/>
                  </a:cubicBezTo>
                  <a:cubicBezTo>
                    <a:pt x="1847" y="289"/>
                    <a:pt x="1634" y="63"/>
                    <a:pt x="1357"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grpSp>
          <p:nvGrpSpPr>
            <p:cNvPr id="929" name="Google Shape;929;p60"/>
            <p:cNvGrpSpPr/>
            <p:nvPr/>
          </p:nvGrpSpPr>
          <p:grpSpPr>
            <a:xfrm>
              <a:off x="6103423" y="4366262"/>
              <a:ext cx="786620" cy="732914"/>
              <a:chOff x="6091468" y="4354300"/>
              <a:chExt cx="786620" cy="732914"/>
            </a:xfrm>
          </p:grpSpPr>
          <p:sp>
            <p:nvSpPr>
              <p:cNvPr id="930" name="Google Shape;930;p60"/>
              <p:cNvSpPr/>
              <p:nvPr/>
            </p:nvSpPr>
            <p:spPr>
              <a:xfrm rot="2340334">
                <a:off x="6325720" y="4453464"/>
                <a:ext cx="159397" cy="308654"/>
              </a:xfrm>
              <a:custGeom>
                <a:avLst/>
                <a:gdLst/>
                <a:ahLst/>
                <a:cxnLst/>
                <a:rect l="l" t="t" r="r" b="b"/>
                <a:pathLst>
                  <a:path w="7821" h="15143" extrusionOk="0">
                    <a:moveTo>
                      <a:pt x="7168" y="0"/>
                    </a:moveTo>
                    <a:cubicBezTo>
                      <a:pt x="6950" y="0"/>
                      <a:pt x="6742" y="125"/>
                      <a:pt x="6646" y="337"/>
                    </a:cubicBezTo>
                    <a:lnTo>
                      <a:pt x="0" y="14399"/>
                    </a:lnTo>
                    <a:lnTo>
                      <a:pt x="1692" y="15142"/>
                    </a:lnTo>
                    <a:lnTo>
                      <a:pt x="7701" y="799"/>
                    </a:lnTo>
                    <a:cubicBezTo>
                      <a:pt x="7821" y="508"/>
                      <a:pt x="7688" y="176"/>
                      <a:pt x="7400" y="49"/>
                    </a:cubicBezTo>
                    <a:cubicBezTo>
                      <a:pt x="7324" y="16"/>
                      <a:pt x="7245" y="0"/>
                      <a:pt x="7168" y="0"/>
                    </a:cubicBezTo>
                    <a:close/>
                  </a:path>
                </a:pathLst>
              </a:custGeom>
              <a:solidFill>
                <a:schemeClr val="dk1">
                  <a:alpha val="32280"/>
                </a:schemeClr>
              </a:solidFill>
              <a:ln>
                <a:noFill/>
              </a:ln>
            </p:spPr>
            <p:txBody>
              <a:bodyPr spcFirstLastPara="1" wrap="square" lIns="121900" tIns="121900" rIns="121900" bIns="121900" anchor="ctr" anchorCtr="0">
                <a:noAutofit/>
              </a:bodyPr>
              <a:lstStyle/>
              <a:p>
                <a:endParaRPr sz="2400"/>
              </a:p>
            </p:txBody>
          </p:sp>
          <p:sp>
            <p:nvSpPr>
              <p:cNvPr id="931" name="Google Shape;931;p60"/>
              <p:cNvSpPr/>
              <p:nvPr/>
            </p:nvSpPr>
            <p:spPr>
              <a:xfrm rot="2340334">
                <a:off x="6315111" y="4391593"/>
                <a:ext cx="173174" cy="341184"/>
              </a:xfrm>
              <a:custGeom>
                <a:avLst/>
                <a:gdLst/>
                <a:ahLst/>
                <a:cxnLst/>
                <a:rect l="l" t="t" r="r" b="b"/>
                <a:pathLst>
                  <a:path w="8497" h="16739" extrusionOk="0">
                    <a:moveTo>
                      <a:pt x="7887" y="1"/>
                    </a:moveTo>
                    <a:cubicBezTo>
                      <a:pt x="7685" y="1"/>
                      <a:pt x="7491" y="116"/>
                      <a:pt x="7400" y="313"/>
                    </a:cubicBezTo>
                    <a:lnTo>
                      <a:pt x="1" y="15996"/>
                    </a:lnTo>
                    <a:lnTo>
                      <a:pt x="1696" y="16739"/>
                    </a:lnTo>
                    <a:lnTo>
                      <a:pt x="8383" y="741"/>
                    </a:lnTo>
                    <a:cubicBezTo>
                      <a:pt x="8496" y="474"/>
                      <a:pt x="8370" y="162"/>
                      <a:pt x="8102" y="46"/>
                    </a:cubicBezTo>
                    <a:cubicBezTo>
                      <a:pt x="8032" y="15"/>
                      <a:pt x="7959" y="1"/>
                      <a:pt x="7887" y="1"/>
                    </a:cubicBezTo>
                    <a:close/>
                  </a:path>
                </a:pathLst>
              </a:custGeom>
              <a:solidFill>
                <a:schemeClr val="dk1">
                  <a:alpha val="32280"/>
                </a:schemeClr>
              </a:solidFill>
              <a:ln>
                <a:noFill/>
              </a:ln>
            </p:spPr>
            <p:txBody>
              <a:bodyPr spcFirstLastPara="1" wrap="square" lIns="121900" tIns="121900" rIns="121900" bIns="121900" anchor="ctr" anchorCtr="0">
                <a:noAutofit/>
              </a:bodyPr>
              <a:lstStyle/>
              <a:p>
                <a:endParaRPr sz="2400"/>
              </a:p>
            </p:txBody>
          </p:sp>
          <p:sp>
            <p:nvSpPr>
              <p:cNvPr id="932" name="Google Shape;932;p60"/>
              <p:cNvSpPr/>
              <p:nvPr/>
            </p:nvSpPr>
            <p:spPr>
              <a:xfrm rot="2340334">
                <a:off x="6291082" y="4373143"/>
                <a:ext cx="163901" cy="319171"/>
              </a:xfrm>
              <a:custGeom>
                <a:avLst/>
                <a:gdLst/>
                <a:ahLst/>
                <a:cxnLst/>
                <a:rect l="l" t="t" r="r" b="b"/>
                <a:pathLst>
                  <a:path w="8042" h="15659" extrusionOk="0">
                    <a:moveTo>
                      <a:pt x="7397" y="0"/>
                    </a:moveTo>
                    <a:cubicBezTo>
                      <a:pt x="7192" y="0"/>
                      <a:pt x="6995" y="117"/>
                      <a:pt x="6904" y="312"/>
                    </a:cubicBezTo>
                    <a:lnTo>
                      <a:pt x="1" y="14916"/>
                    </a:lnTo>
                    <a:lnTo>
                      <a:pt x="1697" y="15659"/>
                    </a:lnTo>
                    <a:lnTo>
                      <a:pt x="7928" y="761"/>
                    </a:lnTo>
                    <a:cubicBezTo>
                      <a:pt x="8041" y="490"/>
                      <a:pt x="7914" y="182"/>
                      <a:pt x="7647" y="62"/>
                    </a:cubicBezTo>
                    <a:lnTo>
                      <a:pt x="7610" y="45"/>
                    </a:lnTo>
                    <a:cubicBezTo>
                      <a:pt x="7541" y="15"/>
                      <a:pt x="7468" y="0"/>
                      <a:pt x="7397" y="0"/>
                    </a:cubicBezTo>
                    <a:close/>
                  </a:path>
                </a:pathLst>
              </a:custGeom>
              <a:solidFill>
                <a:schemeClr val="dk1">
                  <a:alpha val="32280"/>
                </a:schemeClr>
              </a:solidFill>
              <a:ln>
                <a:noFill/>
              </a:ln>
            </p:spPr>
            <p:txBody>
              <a:bodyPr spcFirstLastPara="1" wrap="square" lIns="121900" tIns="121900" rIns="121900" bIns="121900" anchor="ctr" anchorCtr="0">
                <a:noAutofit/>
              </a:bodyPr>
              <a:lstStyle/>
              <a:p>
                <a:endParaRPr sz="2400"/>
              </a:p>
            </p:txBody>
          </p:sp>
          <p:sp>
            <p:nvSpPr>
              <p:cNvPr id="933" name="Google Shape;933;p60"/>
              <p:cNvSpPr/>
              <p:nvPr/>
            </p:nvSpPr>
            <p:spPr>
              <a:xfrm rot="2340334">
                <a:off x="6263571" y="4368421"/>
                <a:ext cx="143908" cy="279690"/>
              </a:xfrm>
              <a:custGeom>
                <a:avLst/>
                <a:gdLst/>
                <a:ahLst/>
                <a:cxnLst/>
                <a:rect l="l" t="t" r="r" b="b"/>
                <a:pathLst>
                  <a:path w="7061" h="13722" extrusionOk="0">
                    <a:moveTo>
                      <a:pt x="6636" y="1"/>
                    </a:moveTo>
                    <a:cubicBezTo>
                      <a:pt x="6495" y="1"/>
                      <a:pt x="6360" y="81"/>
                      <a:pt x="6297" y="215"/>
                    </a:cubicBezTo>
                    <a:lnTo>
                      <a:pt x="1" y="12979"/>
                    </a:lnTo>
                    <a:lnTo>
                      <a:pt x="1696" y="13722"/>
                    </a:lnTo>
                    <a:lnTo>
                      <a:pt x="6986" y="515"/>
                    </a:lnTo>
                    <a:cubicBezTo>
                      <a:pt x="7060" y="327"/>
                      <a:pt x="6972" y="115"/>
                      <a:pt x="6787" y="33"/>
                    </a:cubicBezTo>
                    <a:cubicBezTo>
                      <a:pt x="6738" y="11"/>
                      <a:pt x="6687" y="1"/>
                      <a:pt x="6636" y="1"/>
                    </a:cubicBezTo>
                    <a:close/>
                  </a:path>
                </a:pathLst>
              </a:custGeom>
              <a:solidFill>
                <a:schemeClr val="dk1">
                  <a:alpha val="32280"/>
                </a:schemeClr>
              </a:solidFill>
              <a:ln>
                <a:noFill/>
              </a:ln>
            </p:spPr>
            <p:txBody>
              <a:bodyPr spcFirstLastPara="1" wrap="square" lIns="121900" tIns="121900" rIns="121900" bIns="121900" anchor="ctr" anchorCtr="0">
                <a:noAutofit/>
              </a:bodyPr>
              <a:lstStyle/>
              <a:p>
                <a:endParaRPr sz="2400"/>
              </a:p>
            </p:txBody>
          </p:sp>
          <p:sp>
            <p:nvSpPr>
              <p:cNvPr id="934" name="Google Shape;934;p60"/>
              <p:cNvSpPr/>
              <p:nvPr/>
            </p:nvSpPr>
            <p:spPr>
              <a:xfrm rot="2340334">
                <a:off x="6165827" y="4472726"/>
                <a:ext cx="230220" cy="264933"/>
              </a:xfrm>
              <a:custGeom>
                <a:avLst/>
                <a:gdLst/>
                <a:ahLst/>
                <a:cxnLst/>
                <a:rect l="l" t="t" r="r" b="b"/>
                <a:pathLst>
                  <a:path w="11296" h="12998" extrusionOk="0">
                    <a:moveTo>
                      <a:pt x="4807" y="1"/>
                    </a:moveTo>
                    <a:lnTo>
                      <a:pt x="1138" y="7225"/>
                    </a:lnTo>
                    <a:lnTo>
                      <a:pt x="0" y="9825"/>
                    </a:lnTo>
                    <a:lnTo>
                      <a:pt x="7232" y="12997"/>
                    </a:lnTo>
                    <a:lnTo>
                      <a:pt x="8342" y="10469"/>
                    </a:lnTo>
                    <a:lnTo>
                      <a:pt x="11295" y="2978"/>
                    </a:lnTo>
                    <a:lnTo>
                      <a:pt x="4807" y="1"/>
                    </a:lnTo>
                    <a:close/>
                  </a:path>
                </a:pathLst>
              </a:custGeom>
              <a:solidFill>
                <a:schemeClr val="dk1">
                  <a:alpha val="32280"/>
                </a:schemeClr>
              </a:solidFill>
              <a:ln>
                <a:noFill/>
              </a:ln>
            </p:spPr>
            <p:txBody>
              <a:bodyPr spcFirstLastPara="1" wrap="square" lIns="121900" tIns="121900" rIns="121900" bIns="121900" anchor="ctr" anchorCtr="0">
                <a:noAutofit/>
              </a:bodyPr>
              <a:lstStyle/>
              <a:p>
                <a:endParaRPr sz="2400"/>
              </a:p>
            </p:txBody>
          </p:sp>
          <p:sp>
            <p:nvSpPr>
              <p:cNvPr id="935" name="Google Shape;935;p60"/>
              <p:cNvSpPr/>
              <p:nvPr/>
            </p:nvSpPr>
            <p:spPr>
              <a:xfrm rot="2340334">
                <a:off x="6246119" y="4605834"/>
                <a:ext cx="100334" cy="159840"/>
              </a:xfrm>
              <a:custGeom>
                <a:avLst/>
                <a:gdLst/>
                <a:ahLst/>
                <a:cxnLst/>
                <a:rect l="l" t="t" r="r" b="b"/>
                <a:pathLst>
                  <a:path w="4923" h="7842" extrusionOk="0">
                    <a:moveTo>
                      <a:pt x="4149" y="1"/>
                    </a:moveTo>
                    <a:lnTo>
                      <a:pt x="0" y="7348"/>
                    </a:lnTo>
                    <a:lnTo>
                      <a:pt x="1021" y="7842"/>
                    </a:lnTo>
                    <a:lnTo>
                      <a:pt x="4923" y="2313"/>
                    </a:lnTo>
                    <a:lnTo>
                      <a:pt x="4149" y="1"/>
                    </a:lnTo>
                    <a:close/>
                  </a:path>
                </a:pathLst>
              </a:custGeom>
              <a:solidFill>
                <a:schemeClr val="dk1">
                  <a:alpha val="32280"/>
                </a:schemeClr>
              </a:solidFill>
              <a:ln>
                <a:noFill/>
              </a:ln>
            </p:spPr>
            <p:txBody>
              <a:bodyPr spcFirstLastPara="1" wrap="square" lIns="121900" tIns="121900" rIns="121900" bIns="121900" anchor="ctr" anchorCtr="0">
                <a:noAutofit/>
              </a:bodyPr>
              <a:lstStyle/>
              <a:p>
                <a:endParaRPr sz="2400"/>
              </a:p>
            </p:txBody>
          </p:sp>
          <p:sp>
            <p:nvSpPr>
              <p:cNvPr id="936" name="Google Shape;936;p60"/>
              <p:cNvSpPr/>
              <p:nvPr/>
            </p:nvSpPr>
            <p:spPr>
              <a:xfrm rot="2340334">
                <a:off x="6339690" y="4624863"/>
                <a:ext cx="97195" cy="118097"/>
              </a:xfrm>
              <a:custGeom>
                <a:avLst/>
                <a:gdLst/>
                <a:ahLst/>
                <a:cxnLst/>
                <a:rect l="l" t="t" r="r" b="b"/>
                <a:pathLst>
                  <a:path w="4769" h="5794" extrusionOk="0">
                    <a:moveTo>
                      <a:pt x="4068" y="1"/>
                    </a:moveTo>
                    <a:cubicBezTo>
                      <a:pt x="3979" y="1"/>
                      <a:pt x="3882" y="13"/>
                      <a:pt x="3776" y="41"/>
                    </a:cubicBezTo>
                    <a:cubicBezTo>
                      <a:pt x="3101" y="219"/>
                      <a:pt x="158" y="2141"/>
                      <a:pt x="158" y="2141"/>
                    </a:cubicBezTo>
                    <a:lnTo>
                      <a:pt x="0" y="5793"/>
                    </a:lnTo>
                    <a:lnTo>
                      <a:pt x="4769" y="346"/>
                    </a:lnTo>
                    <a:cubicBezTo>
                      <a:pt x="4769" y="346"/>
                      <a:pt x="4543" y="1"/>
                      <a:pt x="4068" y="1"/>
                    </a:cubicBezTo>
                    <a:close/>
                  </a:path>
                </a:pathLst>
              </a:custGeom>
              <a:solidFill>
                <a:schemeClr val="dk1">
                  <a:alpha val="32280"/>
                </a:schemeClr>
              </a:solidFill>
              <a:ln>
                <a:noFill/>
              </a:ln>
            </p:spPr>
            <p:txBody>
              <a:bodyPr spcFirstLastPara="1" wrap="square" lIns="121900" tIns="121900" rIns="121900" bIns="121900" anchor="ctr" anchorCtr="0">
                <a:noAutofit/>
              </a:bodyPr>
              <a:lstStyle/>
              <a:p>
                <a:endParaRPr sz="2400"/>
              </a:p>
            </p:txBody>
          </p:sp>
          <p:sp>
            <p:nvSpPr>
              <p:cNvPr id="937" name="Google Shape;937;p60"/>
              <p:cNvSpPr/>
              <p:nvPr/>
            </p:nvSpPr>
            <p:spPr>
              <a:xfrm rot="2340334">
                <a:off x="6104013" y="4608741"/>
                <a:ext cx="174418" cy="101648"/>
              </a:xfrm>
              <a:custGeom>
                <a:avLst/>
                <a:gdLst/>
                <a:ahLst/>
                <a:cxnLst/>
                <a:rect l="l" t="t" r="r" b="b"/>
                <a:pathLst>
                  <a:path w="8558" h="4987" extrusionOk="0">
                    <a:moveTo>
                      <a:pt x="503" y="0"/>
                    </a:moveTo>
                    <a:cubicBezTo>
                      <a:pt x="410" y="0"/>
                      <a:pt x="320" y="65"/>
                      <a:pt x="302" y="164"/>
                    </a:cubicBezTo>
                    <a:lnTo>
                      <a:pt x="17" y="1555"/>
                    </a:lnTo>
                    <a:cubicBezTo>
                      <a:pt x="0" y="1651"/>
                      <a:pt x="48" y="1747"/>
                      <a:pt x="137" y="1785"/>
                    </a:cubicBezTo>
                    <a:lnTo>
                      <a:pt x="7400" y="4967"/>
                    </a:lnTo>
                    <a:cubicBezTo>
                      <a:pt x="7427" y="4980"/>
                      <a:pt x="7456" y="4986"/>
                      <a:pt x="7485" y="4986"/>
                    </a:cubicBezTo>
                    <a:cubicBezTo>
                      <a:pt x="7548" y="4986"/>
                      <a:pt x="7609" y="4956"/>
                      <a:pt x="7649" y="4902"/>
                    </a:cubicBezTo>
                    <a:lnTo>
                      <a:pt x="8479" y="3751"/>
                    </a:lnTo>
                    <a:cubicBezTo>
                      <a:pt x="8557" y="3645"/>
                      <a:pt x="8516" y="3494"/>
                      <a:pt x="8397" y="3443"/>
                    </a:cubicBezTo>
                    <a:lnTo>
                      <a:pt x="582" y="17"/>
                    </a:lnTo>
                    <a:cubicBezTo>
                      <a:pt x="557" y="6"/>
                      <a:pt x="530" y="0"/>
                      <a:pt x="503" y="0"/>
                    </a:cubicBezTo>
                    <a:close/>
                  </a:path>
                </a:pathLst>
              </a:custGeom>
              <a:solidFill>
                <a:schemeClr val="dk1">
                  <a:alpha val="32280"/>
                </a:schemeClr>
              </a:solidFill>
              <a:ln>
                <a:noFill/>
              </a:ln>
            </p:spPr>
            <p:txBody>
              <a:bodyPr spcFirstLastPara="1" wrap="square" lIns="121900" tIns="121900" rIns="121900" bIns="121900" anchor="ctr" anchorCtr="0">
                <a:noAutofit/>
              </a:bodyPr>
              <a:lstStyle/>
              <a:p>
                <a:endParaRPr sz="2400"/>
              </a:p>
            </p:txBody>
          </p:sp>
          <p:sp>
            <p:nvSpPr>
              <p:cNvPr id="938" name="Google Shape;938;p60"/>
              <p:cNvSpPr/>
              <p:nvPr/>
            </p:nvSpPr>
            <p:spPr>
              <a:xfrm rot="2340334">
                <a:off x="6379965" y="4594909"/>
                <a:ext cx="28370" cy="86096"/>
              </a:xfrm>
              <a:custGeom>
                <a:avLst/>
                <a:gdLst/>
                <a:ahLst/>
                <a:cxnLst/>
                <a:rect l="l" t="t" r="r" b="b"/>
                <a:pathLst>
                  <a:path w="1392" h="4224" extrusionOk="0">
                    <a:moveTo>
                      <a:pt x="1378" y="0"/>
                    </a:moveTo>
                    <a:cubicBezTo>
                      <a:pt x="936" y="987"/>
                      <a:pt x="590" y="1751"/>
                      <a:pt x="357" y="2347"/>
                    </a:cubicBezTo>
                    <a:cubicBezTo>
                      <a:pt x="124" y="2943"/>
                      <a:pt x="5" y="3375"/>
                      <a:pt x="5" y="3694"/>
                    </a:cubicBezTo>
                    <a:cubicBezTo>
                      <a:pt x="1" y="3916"/>
                      <a:pt x="62" y="4087"/>
                      <a:pt x="182" y="4224"/>
                    </a:cubicBezTo>
                    <a:lnTo>
                      <a:pt x="193" y="4214"/>
                    </a:lnTo>
                    <a:cubicBezTo>
                      <a:pt x="73" y="4080"/>
                      <a:pt x="18" y="3916"/>
                      <a:pt x="18" y="3694"/>
                    </a:cubicBezTo>
                    <a:cubicBezTo>
                      <a:pt x="15" y="3378"/>
                      <a:pt x="138" y="2946"/>
                      <a:pt x="371" y="2350"/>
                    </a:cubicBezTo>
                    <a:cubicBezTo>
                      <a:pt x="604" y="1754"/>
                      <a:pt x="946" y="994"/>
                      <a:pt x="1392" y="7"/>
                    </a:cubicBezTo>
                    <a:lnTo>
                      <a:pt x="1378" y="0"/>
                    </a:lnTo>
                    <a:close/>
                  </a:path>
                </a:pathLst>
              </a:custGeom>
              <a:solidFill>
                <a:schemeClr val="dk1">
                  <a:alpha val="32280"/>
                </a:schemeClr>
              </a:solidFill>
              <a:ln>
                <a:noFill/>
              </a:ln>
            </p:spPr>
            <p:txBody>
              <a:bodyPr spcFirstLastPara="1" wrap="square" lIns="121900" tIns="121900" rIns="121900" bIns="121900" anchor="ctr" anchorCtr="0">
                <a:noAutofit/>
              </a:bodyPr>
              <a:lstStyle/>
              <a:p>
                <a:endParaRPr sz="2400"/>
              </a:p>
            </p:txBody>
          </p:sp>
          <p:grpSp>
            <p:nvGrpSpPr>
              <p:cNvPr id="939" name="Google Shape;939;p60"/>
              <p:cNvGrpSpPr/>
              <p:nvPr/>
            </p:nvGrpSpPr>
            <p:grpSpPr>
              <a:xfrm>
                <a:off x="6420698" y="4545636"/>
                <a:ext cx="457390" cy="541578"/>
                <a:chOff x="6420698" y="4545636"/>
                <a:chExt cx="457390" cy="541578"/>
              </a:xfrm>
            </p:grpSpPr>
            <p:sp>
              <p:nvSpPr>
                <p:cNvPr id="940" name="Google Shape;940;p60"/>
                <p:cNvSpPr/>
                <p:nvPr/>
              </p:nvSpPr>
              <p:spPr>
                <a:xfrm rot="2340334">
                  <a:off x="6492592" y="4609165"/>
                  <a:ext cx="211979" cy="303558"/>
                </a:xfrm>
                <a:custGeom>
                  <a:avLst/>
                  <a:gdLst/>
                  <a:ahLst/>
                  <a:cxnLst/>
                  <a:rect l="l" t="t" r="r" b="b"/>
                  <a:pathLst>
                    <a:path w="10401" h="14893" extrusionOk="0">
                      <a:moveTo>
                        <a:pt x="657" y="0"/>
                      </a:moveTo>
                      <a:cubicBezTo>
                        <a:pt x="549" y="0"/>
                        <a:pt x="440" y="30"/>
                        <a:pt x="343" y="93"/>
                      </a:cubicBezTo>
                      <a:cubicBezTo>
                        <a:pt x="79" y="264"/>
                        <a:pt x="0" y="614"/>
                        <a:pt x="168" y="881"/>
                      </a:cubicBezTo>
                      <a:lnTo>
                        <a:pt x="8849" y="14892"/>
                      </a:lnTo>
                      <a:lnTo>
                        <a:pt x="10401" y="13885"/>
                      </a:lnTo>
                      <a:lnTo>
                        <a:pt x="1134" y="251"/>
                      </a:lnTo>
                      <a:cubicBezTo>
                        <a:pt x="1022" y="89"/>
                        <a:pt x="841" y="0"/>
                        <a:pt x="657" y="0"/>
                      </a:cubicBezTo>
                      <a:close/>
                    </a:path>
                  </a:pathLst>
                </a:custGeom>
                <a:solidFill>
                  <a:schemeClr val="dk1">
                    <a:alpha val="32280"/>
                  </a:schemeClr>
                </a:solidFill>
                <a:ln>
                  <a:noFill/>
                </a:ln>
              </p:spPr>
              <p:txBody>
                <a:bodyPr spcFirstLastPara="1" wrap="square" lIns="121900" tIns="121900" rIns="121900" bIns="121900" anchor="ctr" anchorCtr="0">
                  <a:noAutofit/>
                </a:bodyPr>
                <a:lstStyle/>
                <a:p>
                  <a:endParaRPr sz="2400"/>
                </a:p>
              </p:txBody>
            </p:sp>
            <p:sp>
              <p:nvSpPr>
                <p:cNvPr id="941" name="Google Shape;941;p60"/>
                <p:cNvSpPr/>
                <p:nvPr/>
              </p:nvSpPr>
              <p:spPr>
                <a:xfrm rot="2340334">
                  <a:off x="6526883" y="4581168"/>
                  <a:ext cx="230913" cy="333255"/>
                </a:xfrm>
                <a:custGeom>
                  <a:avLst/>
                  <a:gdLst/>
                  <a:ahLst/>
                  <a:cxnLst/>
                  <a:rect l="l" t="t" r="r" b="b"/>
                  <a:pathLst>
                    <a:path w="11330" h="16350" extrusionOk="0">
                      <a:moveTo>
                        <a:pt x="610" y="1"/>
                      </a:moveTo>
                      <a:cubicBezTo>
                        <a:pt x="510" y="1"/>
                        <a:pt x="409" y="29"/>
                        <a:pt x="320" y="88"/>
                      </a:cubicBezTo>
                      <a:cubicBezTo>
                        <a:pt x="73" y="246"/>
                        <a:pt x="1" y="575"/>
                        <a:pt x="155" y="821"/>
                      </a:cubicBezTo>
                      <a:lnTo>
                        <a:pt x="9778" y="16349"/>
                      </a:lnTo>
                      <a:lnTo>
                        <a:pt x="11329" y="15339"/>
                      </a:lnTo>
                      <a:lnTo>
                        <a:pt x="1056" y="235"/>
                      </a:lnTo>
                      <a:cubicBezTo>
                        <a:pt x="952" y="84"/>
                        <a:pt x="782" y="1"/>
                        <a:pt x="610" y="1"/>
                      </a:cubicBezTo>
                      <a:close/>
                    </a:path>
                  </a:pathLst>
                </a:custGeom>
                <a:solidFill>
                  <a:schemeClr val="dk1">
                    <a:alpha val="32280"/>
                  </a:schemeClr>
                </a:solidFill>
                <a:ln>
                  <a:noFill/>
                </a:ln>
              </p:spPr>
              <p:txBody>
                <a:bodyPr spcFirstLastPara="1" wrap="square" lIns="121900" tIns="121900" rIns="121900" bIns="121900" anchor="ctr" anchorCtr="0">
                  <a:noAutofit/>
                </a:bodyPr>
                <a:lstStyle/>
                <a:p>
                  <a:endParaRPr sz="2400"/>
                </a:p>
              </p:txBody>
            </p:sp>
            <p:sp>
              <p:nvSpPr>
                <p:cNvPr id="942" name="Google Shape;942;p60"/>
                <p:cNvSpPr/>
                <p:nvPr/>
              </p:nvSpPr>
              <p:spPr>
                <a:xfrm rot="2340334">
                  <a:off x="6571258" y="4607149"/>
                  <a:ext cx="217971" cy="313179"/>
                </a:xfrm>
                <a:custGeom>
                  <a:avLst/>
                  <a:gdLst/>
                  <a:ahLst/>
                  <a:cxnLst/>
                  <a:rect l="l" t="t" r="r" b="b"/>
                  <a:pathLst>
                    <a:path w="10695" h="15365" extrusionOk="0">
                      <a:moveTo>
                        <a:pt x="644" y="0"/>
                      </a:moveTo>
                      <a:cubicBezTo>
                        <a:pt x="544" y="0"/>
                        <a:pt x="442" y="28"/>
                        <a:pt x="353" y="86"/>
                      </a:cubicBezTo>
                      <a:lnTo>
                        <a:pt x="315" y="110"/>
                      </a:lnTo>
                      <a:cubicBezTo>
                        <a:pt x="72" y="267"/>
                        <a:pt x="0" y="596"/>
                        <a:pt x="154" y="843"/>
                      </a:cubicBezTo>
                      <a:lnTo>
                        <a:pt x="9143" y="15365"/>
                      </a:lnTo>
                      <a:lnTo>
                        <a:pt x="10695" y="14354"/>
                      </a:lnTo>
                      <a:lnTo>
                        <a:pt x="1089" y="234"/>
                      </a:lnTo>
                      <a:cubicBezTo>
                        <a:pt x="986" y="82"/>
                        <a:pt x="816" y="0"/>
                        <a:pt x="644" y="0"/>
                      </a:cubicBezTo>
                      <a:close/>
                    </a:path>
                  </a:pathLst>
                </a:custGeom>
                <a:solidFill>
                  <a:schemeClr val="dk1">
                    <a:alpha val="32280"/>
                  </a:schemeClr>
                </a:solidFill>
                <a:ln>
                  <a:noFill/>
                </a:ln>
              </p:spPr>
              <p:txBody>
                <a:bodyPr spcFirstLastPara="1" wrap="square" lIns="121900" tIns="121900" rIns="121900" bIns="121900" anchor="ctr" anchorCtr="0">
                  <a:noAutofit/>
                </a:bodyPr>
                <a:lstStyle/>
                <a:p>
                  <a:endParaRPr sz="2400"/>
                </a:p>
              </p:txBody>
            </p:sp>
            <p:sp>
              <p:nvSpPr>
                <p:cNvPr id="943" name="Google Shape;943;p60"/>
                <p:cNvSpPr/>
                <p:nvPr/>
              </p:nvSpPr>
              <p:spPr>
                <a:xfrm rot="2340334">
                  <a:off x="6620022" y="4651478"/>
                  <a:ext cx="192434" cy="276735"/>
                </a:xfrm>
                <a:custGeom>
                  <a:avLst/>
                  <a:gdLst/>
                  <a:ahLst/>
                  <a:cxnLst/>
                  <a:rect l="l" t="t" r="r" b="b"/>
                  <a:pathLst>
                    <a:path w="9442" h="13577" extrusionOk="0">
                      <a:moveTo>
                        <a:pt x="428" y="1"/>
                      </a:moveTo>
                      <a:cubicBezTo>
                        <a:pt x="357" y="1"/>
                        <a:pt x="286" y="21"/>
                        <a:pt x="223" y="62"/>
                      </a:cubicBezTo>
                      <a:cubicBezTo>
                        <a:pt x="52" y="172"/>
                        <a:pt x="0" y="398"/>
                        <a:pt x="103" y="572"/>
                      </a:cubicBezTo>
                      <a:lnTo>
                        <a:pt x="7890" y="13576"/>
                      </a:lnTo>
                      <a:lnTo>
                        <a:pt x="9442" y="12566"/>
                      </a:lnTo>
                      <a:lnTo>
                        <a:pt x="737" y="161"/>
                      </a:lnTo>
                      <a:cubicBezTo>
                        <a:pt x="664" y="56"/>
                        <a:pt x="547" y="1"/>
                        <a:pt x="428" y="1"/>
                      </a:cubicBezTo>
                      <a:close/>
                    </a:path>
                  </a:pathLst>
                </a:custGeom>
                <a:solidFill>
                  <a:schemeClr val="dk1">
                    <a:alpha val="32280"/>
                  </a:schemeClr>
                </a:solidFill>
                <a:ln>
                  <a:noFill/>
                </a:ln>
              </p:spPr>
              <p:txBody>
                <a:bodyPr spcFirstLastPara="1" wrap="square" lIns="121900" tIns="121900" rIns="121900" bIns="121900" anchor="ctr" anchorCtr="0">
                  <a:noAutofit/>
                </a:bodyPr>
                <a:lstStyle/>
                <a:p>
                  <a:endParaRPr sz="2400"/>
                </a:p>
              </p:txBody>
            </p:sp>
            <p:sp>
              <p:nvSpPr>
                <p:cNvPr id="944" name="Google Shape;944;p60"/>
                <p:cNvSpPr/>
                <p:nvPr/>
              </p:nvSpPr>
              <p:spPr>
                <a:xfrm rot="2340334">
                  <a:off x="6519383" y="4750916"/>
                  <a:ext cx="249887" cy="268643"/>
                </a:xfrm>
                <a:custGeom>
                  <a:avLst/>
                  <a:gdLst/>
                  <a:ahLst/>
                  <a:cxnLst/>
                  <a:rect l="l" t="t" r="r" b="b"/>
                  <a:pathLst>
                    <a:path w="12261" h="13180" extrusionOk="0">
                      <a:moveTo>
                        <a:pt x="6074" y="1"/>
                      </a:moveTo>
                      <a:lnTo>
                        <a:pt x="1" y="3957"/>
                      </a:lnTo>
                      <a:lnTo>
                        <a:pt x="4139" y="10863"/>
                      </a:lnTo>
                      <a:lnTo>
                        <a:pt x="5643" y="13179"/>
                      </a:lnTo>
                      <a:lnTo>
                        <a:pt x="12261" y="8866"/>
                      </a:lnTo>
                      <a:lnTo>
                        <a:pt x="10713" y="6489"/>
                      </a:lnTo>
                      <a:lnTo>
                        <a:pt x="6074" y="1"/>
                      </a:lnTo>
                      <a:close/>
                    </a:path>
                  </a:pathLst>
                </a:custGeom>
                <a:solidFill>
                  <a:schemeClr val="dk1">
                    <a:alpha val="32280"/>
                  </a:schemeClr>
                </a:solidFill>
                <a:ln>
                  <a:noFill/>
                </a:ln>
              </p:spPr>
              <p:txBody>
                <a:bodyPr spcFirstLastPara="1" wrap="square" lIns="121900" tIns="121900" rIns="121900" bIns="121900" anchor="ctr" anchorCtr="0">
                  <a:noAutofit/>
                </a:bodyPr>
                <a:lstStyle/>
                <a:p>
                  <a:endParaRPr sz="2400"/>
                </a:p>
              </p:txBody>
            </p:sp>
            <p:sp>
              <p:nvSpPr>
                <p:cNvPr id="945" name="Google Shape;945;p60"/>
                <p:cNvSpPr/>
                <p:nvPr/>
              </p:nvSpPr>
              <p:spPr>
                <a:xfrm rot="2340334">
                  <a:off x="6509271" y="4827851"/>
                  <a:ext cx="115701" cy="147285"/>
                </a:xfrm>
                <a:custGeom>
                  <a:avLst/>
                  <a:gdLst/>
                  <a:ahLst/>
                  <a:cxnLst/>
                  <a:rect l="l" t="t" r="r" b="b"/>
                  <a:pathLst>
                    <a:path w="5677" h="7226" extrusionOk="0">
                      <a:moveTo>
                        <a:pt x="384" y="1"/>
                      </a:moveTo>
                      <a:lnTo>
                        <a:pt x="0" y="2409"/>
                      </a:lnTo>
                      <a:lnTo>
                        <a:pt x="4751" y="7225"/>
                      </a:lnTo>
                      <a:lnTo>
                        <a:pt x="5676" y="6572"/>
                      </a:lnTo>
                      <a:lnTo>
                        <a:pt x="384" y="1"/>
                      </a:lnTo>
                      <a:close/>
                    </a:path>
                  </a:pathLst>
                </a:custGeom>
                <a:solidFill>
                  <a:schemeClr val="dk1">
                    <a:alpha val="32280"/>
                  </a:schemeClr>
                </a:solidFill>
                <a:ln>
                  <a:noFill/>
                </a:ln>
              </p:spPr>
              <p:txBody>
                <a:bodyPr spcFirstLastPara="1" wrap="square" lIns="121900" tIns="121900" rIns="121900" bIns="121900" anchor="ctr" anchorCtr="0">
                  <a:noAutofit/>
                </a:bodyPr>
                <a:lstStyle/>
                <a:p>
                  <a:endParaRPr sz="2400"/>
                </a:p>
              </p:txBody>
            </p:sp>
            <p:sp>
              <p:nvSpPr>
                <p:cNvPr id="946" name="Google Shape;946;p60"/>
                <p:cNvSpPr/>
                <p:nvPr/>
              </p:nvSpPr>
              <p:spPr>
                <a:xfrm rot="2340334">
                  <a:off x="6477439" y="4760572"/>
                  <a:ext cx="113969" cy="103279"/>
                </a:xfrm>
                <a:custGeom>
                  <a:avLst/>
                  <a:gdLst/>
                  <a:ahLst/>
                  <a:cxnLst/>
                  <a:rect l="l" t="t" r="r" b="b"/>
                  <a:pathLst>
                    <a:path w="5592" h="5067" extrusionOk="0">
                      <a:moveTo>
                        <a:pt x="810" y="1"/>
                      </a:moveTo>
                      <a:cubicBezTo>
                        <a:pt x="210" y="1"/>
                        <a:pt x="1" y="473"/>
                        <a:pt x="1" y="473"/>
                      </a:cubicBezTo>
                      <a:lnTo>
                        <a:pt x="5592" y="5067"/>
                      </a:lnTo>
                      <a:lnTo>
                        <a:pt x="4845" y="1490"/>
                      </a:lnTo>
                      <a:cubicBezTo>
                        <a:pt x="4845" y="1490"/>
                        <a:pt x="1625" y="76"/>
                        <a:pt x="929" y="7"/>
                      </a:cubicBezTo>
                      <a:cubicBezTo>
                        <a:pt x="888" y="3"/>
                        <a:pt x="848" y="1"/>
                        <a:pt x="810" y="1"/>
                      </a:cubicBezTo>
                      <a:close/>
                    </a:path>
                  </a:pathLst>
                </a:custGeom>
                <a:solidFill>
                  <a:schemeClr val="dk1">
                    <a:alpha val="32280"/>
                  </a:schemeClr>
                </a:solidFill>
                <a:ln>
                  <a:noFill/>
                </a:ln>
              </p:spPr>
              <p:txBody>
                <a:bodyPr spcFirstLastPara="1" wrap="square" lIns="121900" tIns="121900" rIns="121900" bIns="121900" anchor="ctr" anchorCtr="0">
                  <a:noAutofit/>
                </a:bodyPr>
                <a:lstStyle/>
                <a:p>
                  <a:endParaRPr sz="2400"/>
                </a:p>
              </p:txBody>
            </p:sp>
            <p:sp>
              <p:nvSpPr>
                <p:cNvPr id="947" name="Google Shape;947;p60"/>
                <p:cNvSpPr/>
                <p:nvPr/>
              </p:nvSpPr>
              <p:spPr>
                <a:xfrm rot="2340334">
                  <a:off x="6545988" y="4925289"/>
                  <a:ext cx="165491" cy="123620"/>
                </a:xfrm>
                <a:custGeom>
                  <a:avLst/>
                  <a:gdLst/>
                  <a:ahLst/>
                  <a:cxnLst/>
                  <a:rect l="l" t="t" r="r" b="b"/>
                  <a:pathLst>
                    <a:path w="8120" h="6065" extrusionOk="0">
                      <a:moveTo>
                        <a:pt x="7386" y="1"/>
                      </a:moveTo>
                      <a:cubicBezTo>
                        <a:pt x="7349" y="1"/>
                        <a:pt x="7311" y="11"/>
                        <a:pt x="7276" y="32"/>
                      </a:cubicBezTo>
                      <a:lnTo>
                        <a:pt x="128" y="4687"/>
                      </a:lnTo>
                      <a:cubicBezTo>
                        <a:pt x="18" y="4759"/>
                        <a:pt x="0" y="4913"/>
                        <a:pt x="97" y="5006"/>
                      </a:cubicBezTo>
                      <a:lnTo>
                        <a:pt x="1104" y="6007"/>
                      </a:lnTo>
                      <a:cubicBezTo>
                        <a:pt x="1143" y="6044"/>
                        <a:pt x="1195" y="6064"/>
                        <a:pt x="1248" y="6064"/>
                      </a:cubicBezTo>
                      <a:cubicBezTo>
                        <a:pt x="1287" y="6064"/>
                        <a:pt x="1326" y="6053"/>
                        <a:pt x="1361" y="6030"/>
                      </a:cubicBezTo>
                      <a:lnTo>
                        <a:pt x="8007" y="1703"/>
                      </a:lnTo>
                      <a:cubicBezTo>
                        <a:pt x="8085" y="1653"/>
                        <a:pt x="8119" y="1550"/>
                        <a:pt x="8085" y="1460"/>
                      </a:cubicBezTo>
                      <a:lnTo>
                        <a:pt x="7578" y="132"/>
                      </a:lnTo>
                      <a:cubicBezTo>
                        <a:pt x="7548" y="49"/>
                        <a:pt x="7469" y="1"/>
                        <a:pt x="7386" y="1"/>
                      </a:cubicBezTo>
                      <a:close/>
                    </a:path>
                  </a:pathLst>
                </a:custGeom>
                <a:solidFill>
                  <a:schemeClr val="dk1">
                    <a:alpha val="32280"/>
                  </a:schemeClr>
                </a:solidFill>
                <a:ln>
                  <a:noFill/>
                </a:ln>
              </p:spPr>
              <p:txBody>
                <a:bodyPr spcFirstLastPara="1" wrap="square" lIns="121900" tIns="121900" rIns="121900" bIns="121900" anchor="ctr" anchorCtr="0">
                  <a:noAutofit/>
                </a:bodyPr>
                <a:lstStyle/>
                <a:p>
                  <a:endParaRPr sz="2400"/>
                </a:p>
              </p:txBody>
            </p:sp>
            <p:sp>
              <p:nvSpPr>
                <p:cNvPr id="948" name="Google Shape;948;p60"/>
                <p:cNvSpPr/>
                <p:nvPr/>
              </p:nvSpPr>
              <p:spPr>
                <a:xfrm rot="2340334">
                  <a:off x="6554918" y="4776828"/>
                  <a:ext cx="29532" cy="68384"/>
                </a:xfrm>
                <a:custGeom>
                  <a:avLst/>
                  <a:gdLst/>
                  <a:ahLst/>
                  <a:cxnLst/>
                  <a:rect l="l" t="t" r="r" b="b"/>
                  <a:pathLst>
                    <a:path w="1449" h="3355" extrusionOk="0">
                      <a:moveTo>
                        <a:pt x="13" y="1"/>
                      </a:moveTo>
                      <a:lnTo>
                        <a:pt x="0" y="8"/>
                      </a:lnTo>
                      <a:cubicBezTo>
                        <a:pt x="411" y="754"/>
                        <a:pt x="706" y="1189"/>
                        <a:pt x="1117" y="1933"/>
                      </a:cubicBezTo>
                      <a:cubicBezTo>
                        <a:pt x="1196" y="2073"/>
                        <a:pt x="1435" y="2570"/>
                        <a:pt x="1435" y="3135"/>
                      </a:cubicBezTo>
                      <a:cubicBezTo>
                        <a:pt x="1435" y="3207"/>
                        <a:pt x="1432" y="3279"/>
                        <a:pt x="1425" y="3351"/>
                      </a:cubicBezTo>
                      <a:lnTo>
                        <a:pt x="1439" y="3355"/>
                      </a:lnTo>
                      <a:cubicBezTo>
                        <a:pt x="1445" y="3279"/>
                        <a:pt x="1449" y="3207"/>
                        <a:pt x="1449" y="3135"/>
                      </a:cubicBezTo>
                      <a:cubicBezTo>
                        <a:pt x="1449" y="2566"/>
                        <a:pt x="1205" y="2070"/>
                        <a:pt x="1126" y="1926"/>
                      </a:cubicBezTo>
                      <a:cubicBezTo>
                        <a:pt x="720" y="1183"/>
                        <a:pt x="421" y="748"/>
                        <a:pt x="13" y="1"/>
                      </a:cubicBezTo>
                      <a:close/>
                    </a:path>
                  </a:pathLst>
                </a:custGeom>
                <a:solidFill>
                  <a:schemeClr val="dk1">
                    <a:alpha val="32280"/>
                  </a:schemeClr>
                </a:solidFill>
                <a:ln>
                  <a:noFill/>
                </a:ln>
              </p:spPr>
              <p:txBody>
                <a:bodyPr spcFirstLastPara="1" wrap="square" lIns="121900" tIns="121900" rIns="121900" bIns="121900" anchor="ctr" anchorCtr="0">
                  <a:noAutofit/>
                </a:bodyPr>
                <a:lstStyle/>
                <a:p>
                  <a:endParaRPr sz="2400"/>
                </a:p>
              </p:txBody>
            </p:sp>
          </p:grpSp>
        </p:grpSp>
        <p:sp>
          <p:nvSpPr>
            <p:cNvPr id="949" name="Google Shape;949;p60"/>
            <p:cNvSpPr/>
            <p:nvPr/>
          </p:nvSpPr>
          <p:spPr>
            <a:xfrm>
              <a:off x="7970053" y="4196245"/>
              <a:ext cx="51517" cy="66820"/>
            </a:xfrm>
            <a:custGeom>
              <a:avLst/>
              <a:gdLst/>
              <a:ahLst/>
              <a:cxnLst/>
              <a:rect l="l" t="t" r="r" b="b"/>
              <a:pathLst>
                <a:path w="1158" h="1502" extrusionOk="0">
                  <a:moveTo>
                    <a:pt x="854" y="1"/>
                  </a:moveTo>
                  <a:cubicBezTo>
                    <a:pt x="840" y="196"/>
                    <a:pt x="744" y="381"/>
                    <a:pt x="590" y="501"/>
                  </a:cubicBezTo>
                  <a:cubicBezTo>
                    <a:pt x="494" y="576"/>
                    <a:pt x="381" y="624"/>
                    <a:pt x="288" y="703"/>
                  </a:cubicBezTo>
                  <a:cubicBezTo>
                    <a:pt x="196" y="779"/>
                    <a:pt x="120" y="899"/>
                    <a:pt x="148" y="1018"/>
                  </a:cubicBezTo>
                  <a:cubicBezTo>
                    <a:pt x="110" y="960"/>
                    <a:pt x="89" y="895"/>
                    <a:pt x="79" y="830"/>
                  </a:cubicBezTo>
                  <a:cubicBezTo>
                    <a:pt x="0" y="940"/>
                    <a:pt x="14" y="1094"/>
                    <a:pt x="79" y="1210"/>
                  </a:cubicBezTo>
                  <a:cubicBezTo>
                    <a:pt x="191" y="1411"/>
                    <a:pt x="340" y="1501"/>
                    <a:pt x="494" y="1501"/>
                  </a:cubicBezTo>
                  <a:cubicBezTo>
                    <a:pt x="657" y="1501"/>
                    <a:pt x="828" y="1401"/>
                    <a:pt x="970" y="1223"/>
                  </a:cubicBezTo>
                  <a:cubicBezTo>
                    <a:pt x="1096" y="1070"/>
                    <a:pt x="1158" y="850"/>
                    <a:pt x="1100" y="659"/>
                  </a:cubicBezTo>
                  <a:lnTo>
                    <a:pt x="1100" y="659"/>
                  </a:lnTo>
                  <a:cubicBezTo>
                    <a:pt x="1049" y="747"/>
                    <a:pt x="977" y="826"/>
                    <a:pt x="891" y="888"/>
                  </a:cubicBezTo>
                  <a:cubicBezTo>
                    <a:pt x="1001" y="607"/>
                    <a:pt x="929" y="292"/>
                    <a:pt x="854" y="1"/>
                  </a:cubicBezTo>
                  <a:close/>
                </a:path>
              </a:pathLst>
            </a:custGeom>
            <a:solidFill>
              <a:srgbClr val="F9A60C"/>
            </a:solidFill>
            <a:ln>
              <a:noFill/>
            </a:ln>
          </p:spPr>
          <p:txBody>
            <a:bodyPr spcFirstLastPara="1" wrap="square" lIns="121900" tIns="121900" rIns="121900" bIns="121900" anchor="ctr" anchorCtr="0">
              <a:noAutofit/>
            </a:bodyPr>
            <a:lstStyle/>
            <a:p>
              <a:endParaRPr sz="2400"/>
            </a:p>
          </p:txBody>
        </p:sp>
        <p:sp>
          <p:nvSpPr>
            <p:cNvPr id="950" name="Google Shape;950;p60"/>
            <p:cNvSpPr/>
            <p:nvPr/>
          </p:nvSpPr>
          <p:spPr>
            <a:xfrm>
              <a:off x="7965026" y="4354310"/>
              <a:ext cx="4627" cy="243703"/>
            </a:xfrm>
            <a:custGeom>
              <a:avLst/>
              <a:gdLst/>
              <a:ahLst/>
              <a:cxnLst/>
              <a:rect l="l" t="t" r="r" b="b"/>
              <a:pathLst>
                <a:path w="104" h="5478" extrusionOk="0">
                  <a:moveTo>
                    <a:pt x="1" y="0"/>
                  </a:moveTo>
                  <a:lnTo>
                    <a:pt x="1" y="5478"/>
                  </a:lnTo>
                  <a:lnTo>
                    <a:pt x="104" y="5478"/>
                  </a:lnTo>
                  <a:lnTo>
                    <a:pt x="104" y="0"/>
                  </a:lnTo>
                  <a:close/>
                </a:path>
              </a:pathLst>
            </a:custGeom>
            <a:solidFill>
              <a:srgbClr val="1C172B"/>
            </a:solidFill>
            <a:ln>
              <a:noFill/>
            </a:ln>
          </p:spPr>
          <p:txBody>
            <a:bodyPr spcFirstLastPara="1" wrap="square" lIns="121900" tIns="121900" rIns="121900" bIns="121900" anchor="ctr" anchorCtr="0">
              <a:noAutofit/>
            </a:bodyPr>
            <a:lstStyle/>
            <a:p>
              <a:endParaRPr sz="2400"/>
            </a:p>
          </p:txBody>
        </p:sp>
        <p:sp>
          <p:nvSpPr>
            <p:cNvPr id="951" name="Google Shape;951;p60"/>
            <p:cNvSpPr/>
            <p:nvPr/>
          </p:nvSpPr>
          <p:spPr>
            <a:xfrm>
              <a:off x="8022460" y="4354310"/>
              <a:ext cx="4627" cy="243703"/>
            </a:xfrm>
            <a:custGeom>
              <a:avLst/>
              <a:gdLst/>
              <a:ahLst/>
              <a:cxnLst/>
              <a:rect l="l" t="t" r="r" b="b"/>
              <a:pathLst>
                <a:path w="104" h="5478" extrusionOk="0">
                  <a:moveTo>
                    <a:pt x="1" y="0"/>
                  </a:moveTo>
                  <a:lnTo>
                    <a:pt x="1" y="5478"/>
                  </a:lnTo>
                  <a:lnTo>
                    <a:pt x="103" y="5478"/>
                  </a:lnTo>
                  <a:lnTo>
                    <a:pt x="103" y="0"/>
                  </a:lnTo>
                  <a:close/>
                </a:path>
              </a:pathLst>
            </a:custGeom>
            <a:solidFill>
              <a:srgbClr val="1C172B"/>
            </a:solidFill>
            <a:ln>
              <a:noFill/>
            </a:ln>
          </p:spPr>
          <p:txBody>
            <a:bodyPr spcFirstLastPara="1" wrap="square" lIns="121900" tIns="121900" rIns="121900" bIns="121900" anchor="ctr" anchorCtr="0">
              <a:noAutofit/>
            </a:bodyPr>
            <a:lstStyle/>
            <a:p>
              <a:endParaRPr sz="2400"/>
            </a:p>
          </p:txBody>
        </p:sp>
        <p:grpSp>
          <p:nvGrpSpPr>
            <p:cNvPr id="952" name="Google Shape;952;p60"/>
            <p:cNvGrpSpPr/>
            <p:nvPr/>
          </p:nvGrpSpPr>
          <p:grpSpPr>
            <a:xfrm>
              <a:off x="6091468" y="4354300"/>
              <a:ext cx="786620" cy="732914"/>
              <a:chOff x="6091468" y="4354300"/>
              <a:chExt cx="786620" cy="732914"/>
            </a:xfrm>
          </p:grpSpPr>
          <p:sp>
            <p:nvSpPr>
              <p:cNvPr id="953" name="Google Shape;953;p60"/>
              <p:cNvSpPr/>
              <p:nvPr/>
            </p:nvSpPr>
            <p:spPr>
              <a:xfrm rot="2340334">
                <a:off x="6325720" y="4453464"/>
                <a:ext cx="159397" cy="308654"/>
              </a:xfrm>
              <a:custGeom>
                <a:avLst/>
                <a:gdLst/>
                <a:ahLst/>
                <a:cxnLst/>
                <a:rect l="l" t="t" r="r" b="b"/>
                <a:pathLst>
                  <a:path w="7821" h="15143" extrusionOk="0">
                    <a:moveTo>
                      <a:pt x="7168" y="0"/>
                    </a:moveTo>
                    <a:cubicBezTo>
                      <a:pt x="6950" y="0"/>
                      <a:pt x="6742" y="125"/>
                      <a:pt x="6646" y="337"/>
                    </a:cubicBezTo>
                    <a:lnTo>
                      <a:pt x="0" y="14399"/>
                    </a:lnTo>
                    <a:lnTo>
                      <a:pt x="1692" y="15142"/>
                    </a:lnTo>
                    <a:lnTo>
                      <a:pt x="7701" y="799"/>
                    </a:lnTo>
                    <a:cubicBezTo>
                      <a:pt x="7821" y="508"/>
                      <a:pt x="7688" y="176"/>
                      <a:pt x="7400" y="49"/>
                    </a:cubicBezTo>
                    <a:cubicBezTo>
                      <a:pt x="7324" y="16"/>
                      <a:pt x="7245" y="0"/>
                      <a:pt x="7168"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54" name="Google Shape;954;p60"/>
              <p:cNvSpPr/>
              <p:nvPr/>
            </p:nvSpPr>
            <p:spPr>
              <a:xfrm rot="2340334">
                <a:off x="6315111" y="4391593"/>
                <a:ext cx="173174" cy="341184"/>
              </a:xfrm>
              <a:custGeom>
                <a:avLst/>
                <a:gdLst/>
                <a:ahLst/>
                <a:cxnLst/>
                <a:rect l="l" t="t" r="r" b="b"/>
                <a:pathLst>
                  <a:path w="8497" h="16739" extrusionOk="0">
                    <a:moveTo>
                      <a:pt x="7887" y="1"/>
                    </a:moveTo>
                    <a:cubicBezTo>
                      <a:pt x="7685" y="1"/>
                      <a:pt x="7491" y="116"/>
                      <a:pt x="7400" y="313"/>
                    </a:cubicBezTo>
                    <a:lnTo>
                      <a:pt x="1" y="15996"/>
                    </a:lnTo>
                    <a:lnTo>
                      <a:pt x="1696" y="16739"/>
                    </a:lnTo>
                    <a:lnTo>
                      <a:pt x="8383" y="741"/>
                    </a:lnTo>
                    <a:cubicBezTo>
                      <a:pt x="8496" y="474"/>
                      <a:pt x="8370" y="162"/>
                      <a:pt x="8102" y="46"/>
                    </a:cubicBezTo>
                    <a:cubicBezTo>
                      <a:pt x="8032" y="15"/>
                      <a:pt x="7959" y="1"/>
                      <a:pt x="7887"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55" name="Google Shape;955;p60"/>
              <p:cNvSpPr/>
              <p:nvPr/>
            </p:nvSpPr>
            <p:spPr>
              <a:xfrm rot="2340334">
                <a:off x="6291082" y="4373143"/>
                <a:ext cx="163901" cy="319171"/>
              </a:xfrm>
              <a:custGeom>
                <a:avLst/>
                <a:gdLst/>
                <a:ahLst/>
                <a:cxnLst/>
                <a:rect l="l" t="t" r="r" b="b"/>
                <a:pathLst>
                  <a:path w="8042" h="15659" extrusionOk="0">
                    <a:moveTo>
                      <a:pt x="7397" y="0"/>
                    </a:moveTo>
                    <a:cubicBezTo>
                      <a:pt x="7192" y="0"/>
                      <a:pt x="6995" y="117"/>
                      <a:pt x="6904" y="312"/>
                    </a:cubicBezTo>
                    <a:lnTo>
                      <a:pt x="1" y="14916"/>
                    </a:lnTo>
                    <a:lnTo>
                      <a:pt x="1697" y="15659"/>
                    </a:lnTo>
                    <a:lnTo>
                      <a:pt x="7928" y="761"/>
                    </a:lnTo>
                    <a:cubicBezTo>
                      <a:pt x="8041" y="490"/>
                      <a:pt x="7914" y="182"/>
                      <a:pt x="7647" y="62"/>
                    </a:cubicBezTo>
                    <a:lnTo>
                      <a:pt x="7610" y="45"/>
                    </a:lnTo>
                    <a:cubicBezTo>
                      <a:pt x="7541" y="15"/>
                      <a:pt x="7468" y="0"/>
                      <a:pt x="7397"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56" name="Google Shape;956;p60"/>
              <p:cNvSpPr/>
              <p:nvPr/>
            </p:nvSpPr>
            <p:spPr>
              <a:xfrm rot="2340334">
                <a:off x="6263571" y="4368421"/>
                <a:ext cx="143908" cy="279690"/>
              </a:xfrm>
              <a:custGeom>
                <a:avLst/>
                <a:gdLst/>
                <a:ahLst/>
                <a:cxnLst/>
                <a:rect l="l" t="t" r="r" b="b"/>
                <a:pathLst>
                  <a:path w="7061" h="13722" extrusionOk="0">
                    <a:moveTo>
                      <a:pt x="6636" y="1"/>
                    </a:moveTo>
                    <a:cubicBezTo>
                      <a:pt x="6495" y="1"/>
                      <a:pt x="6360" y="81"/>
                      <a:pt x="6297" y="215"/>
                    </a:cubicBezTo>
                    <a:lnTo>
                      <a:pt x="1" y="12979"/>
                    </a:lnTo>
                    <a:lnTo>
                      <a:pt x="1696" y="13722"/>
                    </a:lnTo>
                    <a:lnTo>
                      <a:pt x="6986" y="515"/>
                    </a:lnTo>
                    <a:cubicBezTo>
                      <a:pt x="7060" y="327"/>
                      <a:pt x="6972" y="115"/>
                      <a:pt x="6787" y="33"/>
                    </a:cubicBezTo>
                    <a:cubicBezTo>
                      <a:pt x="6738" y="11"/>
                      <a:pt x="6687" y="1"/>
                      <a:pt x="6636"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57" name="Google Shape;957;p60"/>
              <p:cNvSpPr/>
              <p:nvPr/>
            </p:nvSpPr>
            <p:spPr>
              <a:xfrm rot="2340334">
                <a:off x="6165827" y="4472726"/>
                <a:ext cx="230220" cy="264933"/>
              </a:xfrm>
              <a:custGeom>
                <a:avLst/>
                <a:gdLst/>
                <a:ahLst/>
                <a:cxnLst/>
                <a:rect l="l" t="t" r="r" b="b"/>
                <a:pathLst>
                  <a:path w="11296" h="12998" extrusionOk="0">
                    <a:moveTo>
                      <a:pt x="4807" y="1"/>
                    </a:moveTo>
                    <a:lnTo>
                      <a:pt x="1138" y="7225"/>
                    </a:lnTo>
                    <a:lnTo>
                      <a:pt x="0" y="9825"/>
                    </a:lnTo>
                    <a:lnTo>
                      <a:pt x="7232" y="12997"/>
                    </a:lnTo>
                    <a:lnTo>
                      <a:pt x="8342" y="10469"/>
                    </a:lnTo>
                    <a:lnTo>
                      <a:pt x="11295" y="2978"/>
                    </a:lnTo>
                    <a:lnTo>
                      <a:pt x="4807"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58" name="Google Shape;958;p60"/>
              <p:cNvSpPr/>
              <p:nvPr/>
            </p:nvSpPr>
            <p:spPr>
              <a:xfrm rot="2340334">
                <a:off x="6246119" y="4605834"/>
                <a:ext cx="100334" cy="159840"/>
              </a:xfrm>
              <a:custGeom>
                <a:avLst/>
                <a:gdLst/>
                <a:ahLst/>
                <a:cxnLst/>
                <a:rect l="l" t="t" r="r" b="b"/>
                <a:pathLst>
                  <a:path w="4923" h="7842" extrusionOk="0">
                    <a:moveTo>
                      <a:pt x="4149" y="1"/>
                    </a:moveTo>
                    <a:lnTo>
                      <a:pt x="0" y="7348"/>
                    </a:lnTo>
                    <a:lnTo>
                      <a:pt x="1021" y="7842"/>
                    </a:lnTo>
                    <a:lnTo>
                      <a:pt x="4923" y="2313"/>
                    </a:lnTo>
                    <a:lnTo>
                      <a:pt x="4149" y="1"/>
                    </a:lnTo>
                    <a:close/>
                  </a:path>
                </a:pathLst>
              </a:custGeom>
              <a:solidFill>
                <a:srgbClr val="FDC72F"/>
              </a:solidFill>
              <a:ln>
                <a:noFill/>
              </a:ln>
            </p:spPr>
            <p:txBody>
              <a:bodyPr spcFirstLastPara="1" wrap="square" lIns="121900" tIns="121900" rIns="121900" bIns="121900" anchor="ctr" anchorCtr="0">
                <a:noAutofit/>
              </a:bodyPr>
              <a:lstStyle/>
              <a:p>
                <a:endParaRPr sz="2400"/>
              </a:p>
            </p:txBody>
          </p:sp>
          <p:sp>
            <p:nvSpPr>
              <p:cNvPr id="959" name="Google Shape;959;p60"/>
              <p:cNvSpPr/>
              <p:nvPr/>
            </p:nvSpPr>
            <p:spPr>
              <a:xfrm rot="2340334">
                <a:off x="6339690" y="4624863"/>
                <a:ext cx="97195" cy="118097"/>
              </a:xfrm>
              <a:custGeom>
                <a:avLst/>
                <a:gdLst/>
                <a:ahLst/>
                <a:cxnLst/>
                <a:rect l="l" t="t" r="r" b="b"/>
                <a:pathLst>
                  <a:path w="4769" h="5794" extrusionOk="0">
                    <a:moveTo>
                      <a:pt x="4068" y="1"/>
                    </a:moveTo>
                    <a:cubicBezTo>
                      <a:pt x="3979" y="1"/>
                      <a:pt x="3882" y="13"/>
                      <a:pt x="3776" y="41"/>
                    </a:cubicBezTo>
                    <a:cubicBezTo>
                      <a:pt x="3101" y="219"/>
                      <a:pt x="158" y="2141"/>
                      <a:pt x="158" y="2141"/>
                    </a:cubicBezTo>
                    <a:lnTo>
                      <a:pt x="0" y="5793"/>
                    </a:lnTo>
                    <a:lnTo>
                      <a:pt x="4769" y="346"/>
                    </a:lnTo>
                    <a:cubicBezTo>
                      <a:pt x="4769" y="346"/>
                      <a:pt x="4543" y="1"/>
                      <a:pt x="4068"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60" name="Google Shape;960;p60"/>
              <p:cNvSpPr/>
              <p:nvPr/>
            </p:nvSpPr>
            <p:spPr>
              <a:xfrm rot="2340334">
                <a:off x="6104013" y="4608741"/>
                <a:ext cx="174418" cy="101648"/>
              </a:xfrm>
              <a:custGeom>
                <a:avLst/>
                <a:gdLst/>
                <a:ahLst/>
                <a:cxnLst/>
                <a:rect l="l" t="t" r="r" b="b"/>
                <a:pathLst>
                  <a:path w="8558" h="4987" extrusionOk="0">
                    <a:moveTo>
                      <a:pt x="503" y="0"/>
                    </a:moveTo>
                    <a:cubicBezTo>
                      <a:pt x="410" y="0"/>
                      <a:pt x="320" y="65"/>
                      <a:pt x="302" y="164"/>
                    </a:cubicBezTo>
                    <a:lnTo>
                      <a:pt x="17" y="1555"/>
                    </a:lnTo>
                    <a:cubicBezTo>
                      <a:pt x="0" y="1651"/>
                      <a:pt x="48" y="1747"/>
                      <a:pt x="137" y="1785"/>
                    </a:cubicBezTo>
                    <a:lnTo>
                      <a:pt x="7400" y="4967"/>
                    </a:lnTo>
                    <a:cubicBezTo>
                      <a:pt x="7427" y="4980"/>
                      <a:pt x="7456" y="4986"/>
                      <a:pt x="7485" y="4986"/>
                    </a:cubicBezTo>
                    <a:cubicBezTo>
                      <a:pt x="7548" y="4986"/>
                      <a:pt x="7609" y="4956"/>
                      <a:pt x="7649" y="4902"/>
                    </a:cubicBezTo>
                    <a:lnTo>
                      <a:pt x="8479" y="3751"/>
                    </a:lnTo>
                    <a:cubicBezTo>
                      <a:pt x="8557" y="3645"/>
                      <a:pt x="8516" y="3494"/>
                      <a:pt x="8397" y="3443"/>
                    </a:cubicBezTo>
                    <a:lnTo>
                      <a:pt x="582" y="17"/>
                    </a:lnTo>
                    <a:cubicBezTo>
                      <a:pt x="557" y="6"/>
                      <a:pt x="530" y="0"/>
                      <a:pt x="503" y="0"/>
                    </a:cubicBezTo>
                    <a:close/>
                  </a:path>
                </a:pathLst>
              </a:custGeom>
              <a:solidFill>
                <a:srgbClr val="F9A60C"/>
              </a:solidFill>
              <a:ln>
                <a:noFill/>
              </a:ln>
            </p:spPr>
            <p:txBody>
              <a:bodyPr spcFirstLastPara="1" wrap="square" lIns="121900" tIns="121900" rIns="121900" bIns="121900" anchor="ctr" anchorCtr="0">
                <a:noAutofit/>
              </a:bodyPr>
              <a:lstStyle/>
              <a:p>
                <a:endParaRPr sz="2400"/>
              </a:p>
            </p:txBody>
          </p:sp>
          <p:sp>
            <p:nvSpPr>
              <p:cNvPr id="961" name="Google Shape;961;p60"/>
              <p:cNvSpPr/>
              <p:nvPr/>
            </p:nvSpPr>
            <p:spPr>
              <a:xfrm rot="2340334">
                <a:off x="6379965" y="4594909"/>
                <a:ext cx="28370" cy="86096"/>
              </a:xfrm>
              <a:custGeom>
                <a:avLst/>
                <a:gdLst/>
                <a:ahLst/>
                <a:cxnLst/>
                <a:rect l="l" t="t" r="r" b="b"/>
                <a:pathLst>
                  <a:path w="1392" h="4224" extrusionOk="0">
                    <a:moveTo>
                      <a:pt x="1378" y="0"/>
                    </a:moveTo>
                    <a:cubicBezTo>
                      <a:pt x="936" y="987"/>
                      <a:pt x="590" y="1751"/>
                      <a:pt x="357" y="2347"/>
                    </a:cubicBezTo>
                    <a:cubicBezTo>
                      <a:pt x="124" y="2943"/>
                      <a:pt x="5" y="3375"/>
                      <a:pt x="5" y="3694"/>
                    </a:cubicBezTo>
                    <a:cubicBezTo>
                      <a:pt x="1" y="3916"/>
                      <a:pt x="62" y="4087"/>
                      <a:pt x="182" y="4224"/>
                    </a:cubicBezTo>
                    <a:lnTo>
                      <a:pt x="193" y="4214"/>
                    </a:lnTo>
                    <a:cubicBezTo>
                      <a:pt x="73" y="4080"/>
                      <a:pt x="18" y="3916"/>
                      <a:pt x="18" y="3694"/>
                    </a:cubicBezTo>
                    <a:cubicBezTo>
                      <a:pt x="15" y="3378"/>
                      <a:pt x="138" y="2946"/>
                      <a:pt x="371" y="2350"/>
                    </a:cubicBezTo>
                    <a:cubicBezTo>
                      <a:pt x="604" y="1754"/>
                      <a:pt x="946" y="994"/>
                      <a:pt x="1392" y="7"/>
                    </a:cubicBezTo>
                    <a:lnTo>
                      <a:pt x="1378" y="0"/>
                    </a:lnTo>
                    <a:close/>
                  </a:path>
                </a:pathLst>
              </a:custGeom>
              <a:solidFill>
                <a:srgbClr val="1C172B"/>
              </a:solidFill>
              <a:ln>
                <a:noFill/>
              </a:ln>
            </p:spPr>
            <p:txBody>
              <a:bodyPr spcFirstLastPara="1" wrap="square" lIns="121900" tIns="121900" rIns="121900" bIns="121900" anchor="ctr" anchorCtr="0">
                <a:noAutofit/>
              </a:bodyPr>
              <a:lstStyle/>
              <a:p>
                <a:endParaRPr sz="2400"/>
              </a:p>
            </p:txBody>
          </p:sp>
          <p:grpSp>
            <p:nvGrpSpPr>
              <p:cNvPr id="962" name="Google Shape;962;p60"/>
              <p:cNvGrpSpPr/>
              <p:nvPr/>
            </p:nvGrpSpPr>
            <p:grpSpPr>
              <a:xfrm>
                <a:off x="6420698" y="4545636"/>
                <a:ext cx="457390" cy="541578"/>
                <a:chOff x="6420698" y="4545636"/>
                <a:chExt cx="457390" cy="541578"/>
              </a:xfrm>
            </p:grpSpPr>
            <p:sp>
              <p:nvSpPr>
                <p:cNvPr id="963" name="Google Shape;963;p60"/>
                <p:cNvSpPr/>
                <p:nvPr/>
              </p:nvSpPr>
              <p:spPr>
                <a:xfrm rot="2340334">
                  <a:off x="6492592" y="4609165"/>
                  <a:ext cx="211979" cy="303558"/>
                </a:xfrm>
                <a:custGeom>
                  <a:avLst/>
                  <a:gdLst/>
                  <a:ahLst/>
                  <a:cxnLst/>
                  <a:rect l="l" t="t" r="r" b="b"/>
                  <a:pathLst>
                    <a:path w="10401" h="14893" extrusionOk="0">
                      <a:moveTo>
                        <a:pt x="657" y="0"/>
                      </a:moveTo>
                      <a:cubicBezTo>
                        <a:pt x="549" y="0"/>
                        <a:pt x="440" y="30"/>
                        <a:pt x="343" y="93"/>
                      </a:cubicBezTo>
                      <a:cubicBezTo>
                        <a:pt x="79" y="264"/>
                        <a:pt x="0" y="614"/>
                        <a:pt x="168" y="881"/>
                      </a:cubicBezTo>
                      <a:lnTo>
                        <a:pt x="8849" y="14892"/>
                      </a:lnTo>
                      <a:lnTo>
                        <a:pt x="10401" y="13885"/>
                      </a:lnTo>
                      <a:lnTo>
                        <a:pt x="1134" y="251"/>
                      </a:lnTo>
                      <a:cubicBezTo>
                        <a:pt x="1022" y="89"/>
                        <a:pt x="841" y="0"/>
                        <a:pt x="657"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64" name="Google Shape;964;p60"/>
                <p:cNvSpPr/>
                <p:nvPr/>
              </p:nvSpPr>
              <p:spPr>
                <a:xfrm rot="2340334">
                  <a:off x="6526883" y="4581168"/>
                  <a:ext cx="230913" cy="333255"/>
                </a:xfrm>
                <a:custGeom>
                  <a:avLst/>
                  <a:gdLst/>
                  <a:ahLst/>
                  <a:cxnLst/>
                  <a:rect l="l" t="t" r="r" b="b"/>
                  <a:pathLst>
                    <a:path w="11330" h="16350" extrusionOk="0">
                      <a:moveTo>
                        <a:pt x="610" y="1"/>
                      </a:moveTo>
                      <a:cubicBezTo>
                        <a:pt x="510" y="1"/>
                        <a:pt x="409" y="29"/>
                        <a:pt x="320" y="88"/>
                      </a:cubicBezTo>
                      <a:cubicBezTo>
                        <a:pt x="73" y="246"/>
                        <a:pt x="1" y="575"/>
                        <a:pt x="155" y="821"/>
                      </a:cubicBezTo>
                      <a:lnTo>
                        <a:pt x="9778" y="16349"/>
                      </a:lnTo>
                      <a:lnTo>
                        <a:pt x="11329" y="15339"/>
                      </a:lnTo>
                      <a:lnTo>
                        <a:pt x="1056" y="235"/>
                      </a:lnTo>
                      <a:cubicBezTo>
                        <a:pt x="952" y="84"/>
                        <a:pt x="782" y="1"/>
                        <a:pt x="610"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65" name="Google Shape;965;p60"/>
                <p:cNvSpPr/>
                <p:nvPr/>
              </p:nvSpPr>
              <p:spPr>
                <a:xfrm rot="2340334">
                  <a:off x="6571258" y="4607149"/>
                  <a:ext cx="217971" cy="313179"/>
                </a:xfrm>
                <a:custGeom>
                  <a:avLst/>
                  <a:gdLst/>
                  <a:ahLst/>
                  <a:cxnLst/>
                  <a:rect l="l" t="t" r="r" b="b"/>
                  <a:pathLst>
                    <a:path w="10695" h="15365" extrusionOk="0">
                      <a:moveTo>
                        <a:pt x="644" y="0"/>
                      </a:moveTo>
                      <a:cubicBezTo>
                        <a:pt x="544" y="0"/>
                        <a:pt x="442" y="28"/>
                        <a:pt x="353" y="86"/>
                      </a:cubicBezTo>
                      <a:lnTo>
                        <a:pt x="315" y="110"/>
                      </a:lnTo>
                      <a:cubicBezTo>
                        <a:pt x="72" y="267"/>
                        <a:pt x="0" y="596"/>
                        <a:pt x="154" y="843"/>
                      </a:cubicBezTo>
                      <a:lnTo>
                        <a:pt x="9143" y="15365"/>
                      </a:lnTo>
                      <a:lnTo>
                        <a:pt x="10695" y="14354"/>
                      </a:lnTo>
                      <a:lnTo>
                        <a:pt x="1089" y="234"/>
                      </a:lnTo>
                      <a:cubicBezTo>
                        <a:pt x="986" y="82"/>
                        <a:pt x="816" y="0"/>
                        <a:pt x="644"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66" name="Google Shape;966;p60"/>
                <p:cNvSpPr/>
                <p:nvPr/>
              </p:nvSpPr>
              <p:spPr>
                <a:xfrm rot="2340334">
                  <a:off x="6620022" y="4651478"/>
                  <a:ext cx="192434" cy="276735"/>
                </a:xfrm>
                <a:custGeom>
                  <a:avLst/>
                  <a:gdLst/>
                  <a:ahLst/>
                  <a:cxnLst/>
                  <a:rect l="l" t="t" r="r" b="b"/>
                  <a:pathLst>
                    <a:path w="9442" h="13577" extrusionOk="0">
                      <a:moveTo>
                        <a:pt x="428" y="1"/>
                      </a:moveTo>
                      <a:cubicBezTo>
                        <a:pt x="357" y="1"/>
                        <a:pt x="286" y="21"/>
                        <a:pt x="223" y="62"/>
                      </a:cubicBezTo>
                      <a:cubicBezTo>
                        <a:pt x="52" y="172"/>
                        <a:pt x="0" y="398"/>
                        <a:pt x="103" y="572"/>
                      </a:cubicBezTo>
                      <a:lnTo>
                        <a:pt x="7890" y="13576"/>
                      </a:lnTo>
                      <a:lnTo>
                        <a:pt x="9442" y="12566"/>
                      </a:lnTo>
                      <a:lnTo>
                        <a:pt x="737" y="161"/>
                      </a:lnTo>
                      <a:cubicBezTo>
                        <a:pt x="664" y="56"/>
                        <a:pt x="547" y="1"/>
                        <a:pt x="428"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67" name="Google Shape;967;p60"/>
                <p:cNvSpPr/>
                <p:nvPr/>
              </p:nvSpPr>
              <p:spPr>
                <a:xfrm rot="2340334">
                  <a:off x="6519383" y="4750916"/>
                  <a:ext cx="249887" cy="268643"/>
                </a:xfrm>
                <a:custGeom>
                  <a:avLst/>
                  <a:gdLst/>
                  <a:ahLst/>
                  <a:cxnLst/>
                  <a:rect l="l" t="t" r="r" b="b"/>
                  <a:pathLst>
                    <a:path w="12261" h="13180" extrusionOk="0">
                      <a:moveTo>
                        <a:pt x="6074" y="1"/>
                      </a:moveTo>
                      <a:lnTo>
                        <a:pt x="1" y="3957"/>
                      </a:lnTo>
                      <a:lnTo>
                        <a:pt x="4139" y="10863"/>
                      </a:lnTo>
                      <a:lnTo>
                        <a:pt x="5643" y="13179"/>
                      </a:lnTo>
                      <a:lnTo>
                        <a:pt x="12261" y="8866"/>
                      </a:lnTo>
                      <a:lnTo>
                        <a:pt x="10713" y="6489"/>
                      </a:lnTo>
                      <a:lnTo>
                        <a:pt x="6074"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68" name="Google Shape;968;p60"/>
                <p:cNvSpPr/>
                <p:nvPr/>
              </p:nvSpPr>
              <p:spPr>
                <a:xfrm rot="2340334">
                  <a:off x="6509271" y="4827851"/>
                  <a:ext cx="115701" cy="147285"/>
                </a:xfrm>
                <a:custGeom>
                  <a:avLst/>
                  <a:gdLst/>
                  <a:ahLst/>
                  <a:cxnLst/>
                  <a:rect l="l" t="t" r="r" b="b"/>
                  <a:pathLst>
                    <a:path w="5677" h="7226" extrusionOk="0">
                      <a:moveTo>
                        <a:pt x="384" y="1"/>
                      </a:moveTo>
                      <a:lnTo>
                        <a:pt x="0" y="2409"/>
                      </a:lnTo>
                      <a:lnTo>
                        <a:pt x="4751" y="7225"/>
                      </a:lnTo>
                      <a:lnTo>
                        <a:pt x="5676" y="6572"/>
                      </a:lnTo>
                      <a:lnTo>
                        <a:pt x="384" y="1"/>
                      </a:lnTo>
                      <a:close/>
                    </a:path>
                  </a:pathLst>
                </a:custGeom>
                <a:solidFill>
                  <a:srgbClr val="FDC72F"/>
                </a:solidFill>
                <a:ln>
                  <a:noFill/>
                </a:ln>
              </p:spPr>
              <p:txBody>
                <a:bodyPr spcFirstLastPara="1" wrap="square" lIns="121900" tIns="121900" rIns="121900" bIns="121900" anchor="ctr" anchorCtr="0">
                  <a:noAutofit/>
                </a:bodyPr>
                <a:lstStyle/>
                <a:p>
                  <a:endParaRPr sz="2400"/>
                </a:p>
              </p:txBody>
            </p:sp>
            <p:sp>
              <p:nvSpPr>
                <p:cNvPr id="969" name="Google Shape;969;p60"/>
                <p:cNvSpPr/>
                <p:nvPr/>
              </p:nvSpPr>
              <p:spPr>
                <a:xfrm rot="2340334">
                  <a:off x="6477439" y="4760572"/>
                  <a:ext cx="113969" cy="103279"/>
                </a:xfrm>
                <a:custGeom>
                  <a:avLst/>
                  <a:gdLst/>
                  <a:ahLst/>
                  <a:cxnLst/>
                  <a:rect l="l" t="t" r="r" b="b"/>
                  <a:pathLst>
                    <a:path w="5592" h="5067" extrusionOk="0">
                      <a:moveTo>
                        <a:pt x="810" y="1"/>
                      </a:moveTo>
                      <a:cubicBezTo>
                        <a:pt x="210" y="1"/>
                        <a:pt x="1" y="473"/>
                        <a:pt x="1" y="473"/>
                      </a:cubicBezTo>
                      <a:lnTo>
                        <a:pt x="5592" y="5067"/>
                      </a:lnTo>
                      <a:lnTo>
                        <a:pt x="4845" y="1490"/>
                      </a:lnTo>
                      <a:cubicBezTo>
                        <a:pt x="4845" y="1490"/>
                        <a:pt x="1625" y="76"/>
                        <a:pt x="929" y="7"/>
                      </a:cubicBezTo>
                      <a:cubicBezTo>
                        <a:pt x="888" y="3"/>
                        <a:pt x="848" y="1"/>
                        <a:pt x="810"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70" name="Google Shape;970;p60"/>
                <p:cNvSpPr/>
                <p:nvPr/>
              </p:nvSpPr>
              <p:spPr>
                <a:xfrm rot="2340334">
                  <a:off x="6545988" y="4925289"/>
                  <a:ext cx="165491" cy="123620"/>
                </a:xfrm>
                <a:custGeom>
                  <a:avLst/>
                  <a:gdLst/>
                  <a:ahLst/>
                  <a:cxnLst/>
                  <a:rect l="l" t="t" r="r" b="b"/>
                  <a:pathLst>
                    <a:path w="8120" h="6065" extrusionOk="0">
                      <a:moveTo>
                        <a:pt x="7386" y="1"/>
                      </a:moveTo>
                      <a:cubicBezTo>
                        <a:pt x="7349" y="1"/>
                        <a:pt x="7311" y="11"/>
                        <a:pt x="7276" y="32"/>
                      </a:cubicBezTo>
                      <a:lnTo>
                        <a:pt x="128" y="4687"/>
                      </a:lnTo>
                      <a:cubicBezTo>
                        <a:pt x="18" y="4759"/>
                        <a:pt x="0" y="4913"/>
                        <a:pt x="97" y="5006"/>
                      </a:cubicBezTo>
                      <a:lnTo>
                        <a:pt x="1104" y="6007"/>
                      </a:lnTo>
                      <a:cubicBezTo>
                        <a:pt x="1143" y="6044"/>
                        <a:pt x="1195" y="6064"/>
                        <a:pt x="1248" y="6064"/>
                      </a:cubicBezTo>
                      <a:cubicBezTo>
                        <a:pt x="1287" y="6064"/>
                        <a:pt x="1326" y="6053"/>
                        <a:pt x="1361" y="6030"/>
                      </a:cubicBezTo>
                      <a:lnTo>
                        <a:pt x="8007" y="1703"/>
                      </a:lnTo>
                      <a:cubicBezTo>
                        <a:pt x="8085" y="1653"/>
                        <a:pt x="8119" y="1550"/>
                        <a:pt x="8085" y="1460"/>
                      </a:cubicBezTo>
                      <a:lnTo>
                        <a:pt x="7578" y="132"/>
                      </a:lnTo>
                      <a:cubicBezTo>
                        <a:pt x="7548" y="49"/>
                        <a:pt x="7469" y="1"/>
                        <a:pt x="7386" y="1"/>
                      </a:cubicBezTo>
                      <a:close/>
                    </a:path>
                  </a:pathLst>
                </a:custGeom>
                <a:solidFill>
                  <a:srgbClr val="F9A60C"/>
                </a:solidFill>
                <a:ln>
                  <a:noFill/>
                </a:ln>
              </p:spPr>
              <p:txBody>
                <a:bodyPr spcFirstLastPara="1" wrap="square" lIns="121900" tIns="121900" rIns="121900" bIns="121900" anchor="ctr" anchorCtr="0">
                  <a:noAutofit/>
                </a:bodyPr>
                <a:lstStyle/>
                <a:p>
                  <a:endParaRPr sz="2400"/>
                </a:p>
              </p:txBody>
            </p:sp>
            <p:sp>
              <p:nvSpPr>
                <p:cNvPr id="971" name="Google Shape;971;p60"/>
                <p:cNvSpPr/>
                <p:nvPr/>
              </p:nvSpPr>
              <p:spPr>
                <a:xfrm rot="2340334">
                  <a:off x="6554918" y="4776828"/>
                  <a:ext cx="29532" cy="68384"/>
                </a:xfrm>
                <a:custGeom>
                  <a:avLst/>
                  <a:gdLst/>
                  <a:ahLst/>
                  <a:cxnLst/>
                  <a:rect l="l" t="t" r="r" b="b"/>
                  <a:pathLst>
                    <a:path w="1449" h="3355" extrusionOk="0">
                      <a:moveTo>
                        <a:pt x="13" y="1"/>
                      </a:moveTo>
                      <a:lnTo>
                        <a:pt x="0" y="8"/>
                      </a:lnTo>
                      <a:cubicBezTo>
                        <a:pt x="411" y="754"/>
                        <a:pt x="706" y="1189"/>
                        <a:pt x="1117" y="1933"/>
                      </a:cubicBezTo>
                      <a:cubicBezTo>
                        <a:pt x="1196" y="2073"/>
                        <a:pt x="1435" y="2570"/>
                        <a:pt x="1435" y="3135"/>
                      </a:cubicBezTo>
                      <a:cubicBezTo>
                        <a:pt x="1435" y="3207"/>
                        <a:pt x="1432" y="3279"/>
                        <a:pt x="1425" y="3351"/>
                      </a:cubicBezTo>
                      <a:lnTo>
                        <a:pt x="1439" y="3355"/>
                      </a:lnTo>
                      <a:cubicBezTo>
                        <a:pt x="1445" y="3279"/>
                        <a:pt x="1449" y="3207"/>
                        <a:pt x="1449" y="3135"/>
                      </a:cubicBezTo>
                      <a:cubicBezTo>
                        <a:pt x="1449" y="2566"/>
                        <a:pt x="1205" y="2070"/>
                        <a:pt x="1126" y="1926"/>
                      </a:cubicBezTo>
                      <a:cubicBezTo>
                        <a:pt x="720" y="1183"/>
                        <a:pt x="421" y="748"/>
                        <a:pt x="13" y="1"/>
                      </a:cubicBezTo>
                      <a:close/>
                    </a:path>
                  </a:pathLst>
                </a:custGeom>
                <a:solidFill>
                  <a:srgbClr val="1C172B"/>
                </a:solidFill>
                <a:ln>
                  <a:noFill/>
                </a:ln>
              </p:spPr>
              <p:txBody>
                <a:bodyPr spcFirstLastPara="1" wrap="square" lIns="121900" tIns="121900" rIns="121900" bIns="121900" anchor="ctr" anchorCtr="0">
                  <a:noAutofit/>
                </a:bodyPr>
                <a:lstStyle/>
                <a:p>
                  <a:endParaRPr sz="2400"/>
                </a:p>
              </p:txBody>
            </p:sp>
          </p:grpSp>
        </p:grpSp>
      </p:grpSp>
      <p:grpSp>
        <p:nvGrpSpPr>
          <p:cNvPr id="102" name="Group 101">
            <a:extLst>
              <a:ext uri="{FF2B5EF4-FFF2-40B4-BE49-F238E27FC236}">
                <a16:creationId xmlns:a16="http://schemas.microsoft.com/office/drawing/2014/main" id="{56D23870-F9D9-4440-A2BD-2C7F56D25414}"/>
              </a:ext>
            </a:extLst>
          </p:cNvPr>
          <p:cNvGrpSpPr/>
          <p:nvPr/>
        </p:nvGrpSpPr>
        <p:grpSpPr>
          <a:xfrm>
            <a:off x="722542" y="1766238"/>
            <a:ext cx="10041156" cy="2401585"/>
            <a:chOff x="1378635" y="2504048"/>
            <a:chExt cx="10041156" cy="2401585"/>
          </a:xfrm>
        </p:grpSpPr>
        <p:sp>
          <p:nvSpPr>
            <p:cNvPr id="103" name="Rectangle: Rounded Corners 102">
              <a:extLst>
                <a:ext uri="{FF2B5EF4-FFF2-40B4-BE49-F238E27FC236}">
                  <a16:creationId xmlns:a16="http://schemas.microsoft.com/office/drawing/2014/main" id="{84AE32E8-525C-47D3-89E3-A8ABE28FBFCE}"/>
                </a:ext>
              </a:extLst>
            </p:cNvPr>
            <p:cNvSpPr/>
            <p:nvPr/>
          </p:nvSpPr>
          <p:spPr>
            <a:xfrm>
              <a:off x="1520825" y="2504048"/>
              <a:ext cx="9898966" cy="2256993"/>
            </a:xfrm>
            <a:prstGeom prst="roundRect">
              <a:avLst>
                <a:gd name="adj" fmla="val 3355"/>
              </a:avLst>
            </a:prstGeom>
            <a:pattFill prst="dkUpDiag">
              <a:fgClr>
                <a:schemeClr val="accent6"/>
              </a:fgClr>
              <a:bgClr>
                <a:schemeClr val="bg1"/>
              </a:bgClr>
            </a:pattFill>
            <a:ln w="25400">
              <a:solidFill>
                <a:schemeClr val="tx1">
                  <a:lumMod val="85000"/>
                  <a:lumOff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b="1" dirty="0">
                <a:solidFill>
                  <a:schemeClr val="bg1"/>
                </a:solidFill>
                <a:latin typeface="Inter SemiBold"/>
                <a:cs typeface="Segoe UI Light" panose="020B0502040204020203" pitchFamily="34" charset="0"/>
              </a:endParaRPr>
            </a:p>
          </p:txBody>
        </p:sp>
        <p:sp>
          <p:nvSpPr>
            <p:cNvPr id="104" name="Rectangle: Rounded Corners 103">
              <a:extLst>
                <a:ext uri="{FF2B5EF4-FFF2-40B4-BE49-F238E27FC236}">
                  <a16:creationId xmlns:a16="http://schemas.microsoft.com/office/drawing/2014/main" id="{FF34EDED-8A50-41C6-A5B1-96FD868D818C}"/>
                </a:ext>
              </a:extLst>
            </p:cNvPr>
            <p:cNvSpPr/>
            <p:nvPr/>
          </p:nvSpPr>
          <p:spPr>
            <a:xfrm>
              <a:off x="1378635" y="2648640"/>
              <a:ext cx="9898966" cy="2256993"/>
            </a:xfrm>
            <a:prstGeom prst="roundRect">
              <a:avLst>
                <a:gd name="adj" fmla="val 3355"/>
              </a:avLst>
            </a:prstGeom>
            <a:solidFill>
              <a:schemeClr val="bg1"/>
            </a:solidFill>
            <a:ln w="25400">
              <a:solidFill>
                <a:schemeClr val="tx1">
                  <a:lumMod val="85000"/>
                  <a:lumOff val="15000"/>
                </a:schemeClr>
              </a:solidFill>
            </a:ln>
            <a:effectLst>
              <a:outerShdw blurRad="1016000" dist="381000" dir="2100000" sx="90000" sy="9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5" name="TextBox 104">
              <a:extLst>
                <a:ext uri="{FF2B5EF4-FFF2-40B4-BE49-F238E27FC236}">
                  <a16:creationId xmlns:a16="http://schemas.microsoft.com/office/drawing/2014/main" id="{04323913-5968-4FEF-B74C-F877931F92FA}"/>
                </a:ext>
              </a:extLst>
            </p:cNvPr>
            <p:cNvSpPr txBox="1"/>
            <p:nvPr/>
          </p:nvSpPr>
          <p:spPr>
            <a:xfrm>
              <a:off x="1520825" y="2911215"/>
              <a:ext cx="9580097" cy="1754326"/>
            </a:xfrm>
            <a:prstGeom prst="rect">
              <a:avLst/>
            </a:prstGeom>
            <a:noFill/>
          </p:spPr>
          <p:txBody>
            <a:bodyPr wrap="square">
              <a:spAutoFit/>
            </a:bodyPr>
            <a:lstStyle/>
            <a:p>
              <a:pPr algn="just"/>
              <a:r>
                <a:rPr lang="vi-VN" sz="3600" dirty="0">
                  <a:latin typeface="Arial" panose="020B0604020202020204" pitchFamily="34" charset="0"/>
                  <a:cs typeface="Arial" panose="020B0604020202020204" pitchFamily="34" charset="0"/>
                </a:rPr>
                <a:t>Khối lượng nguyên tử tập trung ở hạt nhân, được coi bằng khối lượng của hạt nhân và có đơn vị là amu. </a:t>
              </a:r>
            </a:p>
          </p:txBody>
        </p:sp>
      </p:grpSp>
      <p:pic>
        <p:nvPicPr>
          <p:cNvPr id="108" name="Picture 107">
            <a:extLst>
              <a:ext uri="{FF2B5EF4-FFF2-40B4-BE49-F238E27FC236}">
                <a16:creationId xmlns:a16="http://schemas.microsoft.com/office/drawing/2014/main" id="{BE97C582-9809-4C94-9DC8-1B134149B3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810" y="384434"/>
            <a:ext cx="1736119" cy="1418286"/>
          </a:xfrm>
          <a:prstGeom prst="rect">
            <a:avLst/>
          </a:prstGeom>
        </p:spPr>
      </p:pic>
      <p:pic>
        <p:nvPicPr>
          <p:cNvPr id="13" name="Picture 12">
            <a:extLst>
              <a:ext uri="{FF2B5EF4-FFF2-40B4-BE49-F238E27FC236}">
                <a16:creationId xmlns:a16="http://schemas.microsoft.com/office/drawing/2014/main" id="{8E1CDFA4-EFB5-4726-853B-C8B1E5CEFE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76691" y="4674047"/>
            <a:ext cx="1786746" cy="1786746"/>
          </a:xfrm>
          <a:prstGeom prst="rect">
            <a:avLst/>
          </a:prstGeom>
        </p:spPr>
      </p:pic>
    </p:spTree>
    <p:extLst>
      <p:ext uri="{BB962C8B-B14F-4D97-AF65-F5344CB8AC3E}">
        <p14:creationId xmlns:p14="http://schemas.microsoft.com/office/powerpoint/2010/main" val="1558762485"/>
      </p:ext>
    </p:extLst>
  </p:cSld>
  <p:clrMapOvr>
    <a:masterClrMapping/>
  </p:clrMapOvr>
  <mc:AlternateContent xmlns:mc="http://schemas.openxmlformats.org/markup-compatibility/2006" xmlns:p14="http://schemas.microsoft.com/office/powerpoint/2010/main">
    <mc:Choice Requires="p14">
      <p:transition spd="slow" p14:dur="125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barn(inVertical)">
                                      <p:cBhvr>
                                        <p:cTn id="7"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5"/>
          <a:stretch>
            <a:fillRect/>
          </a:stretch>
        </a:blipFill>
        <a:effectLst/>
      </p:bgPr>
    </p:bg>
    <p:spTree>
      <p:nvGrpSpPr>
        <p:cNvPr id="1" name=""/>
        <p:cNvGrpSpPr/>
        <p:nvPr/>
      </p:nvGrpSpPr>
      <p:grpSpPr>
        <a:xfrm>
          <a:off x="0" y="0"/>
          <a:ext cx="0" cy="0"/>
          <a:chOff x="0" y="0"/>
          <a:chExt cx="0" cy="0"/>
        </a:xfrm>
      </p:grpSpPr>
      <p:sp>
        <p:nvSpPr>
          <p:cNvPr id="10" name="PA-文本框 13">
            <a:extLst>
              <a:ext uri="{FF2B5EF4-FFF2-40B4-BE49-F238E27FC236}">
                <a16:creationId xmlns:a16="http://schemas.microsoft.com/office/drawing/2014/main" id="{E625F0F9-072F-4B91-B34F-DAE731DC8F68}"/>
              </a:ext>
            </a:extLst>
          </p:cNvPr>
          <p:cNvSpPr txBox="1"/>
          <p:nvPr>
            <p:custDataLst>
              <p:tags r:id="rId2"/>
            </p:custDataLst>
          </p:nvPr>
        </p:nvSpPr>
        <p:spPr>
          <a:xfrm>
            <a:off x="1392705" y="1820638"/>
            <a:ext cx="10213140" cy="2215991"/>
          </a:xfrm>
          <a:prstGeom prst="rect">
            <a:avLst/>
          </a:prstGeom>
          <a:noFill/>
        </p:spPr>
        <p:txBody>
          <a:bodyPr wrap="square" rtlCol="0">
            <a:spAutoFit/>
          </a:bodyPr>
          <a:lstStyle/>
          <a:p>
            <a:pPr algn="ctr"/>
            <a:r>
              <a:rPr lang="en-US" altLang="zh-CN" sz="13800" b="1" dirty="0">
                <a:solidFill>
                  <a:schemeClr val="accent5">
                    <a:lumMod val="75000"/>
                  </a:schemeClr>
                </a:solidFill>
                <a:latin typeface="Arial" panose="020B0604020202020204" pitchFamily="34" charset="0"/>
                <a:cs typeface="Arial" panose="020B0604020202020204" pitchFamily="34" charset="0"/>
                <a:sym typeface="+mn-lt"/>
              </a:rPr>
              <a:t>CỦNG CỐ</a:t>
            </a:r>
          </a:p>
        </p:txBody>
      </p:sp>
    </p:spTree>
    <p:custDataLst>
      <p:tags r:id="rId1"/>
    </p:custDataLst>
    <p:extLst>
      <p:ext uri="{BB962C8B-B14F-4D97-AF65-F5344CB8AC3E}">
        <p14:creationId xmlns:p14="http://schemas.microsoft.com/office/powerpoint/2010/main" val="3305171871"/>
      </p:ext>
    </p:extLst>
  </p:cSld>
  <p:clrMapOvr>
    <a:masterClrMapping/>
  </p:clrMapOvr>
  <mc:AlternateContent xmlns:mc="http://schemas.openxmlformats.org/markup-compatibility/2006" xmlns:p14="http://schemas.microsoft.com/office/powerpoint/2010/main">
    <mc:Choice Requires="p14">
      <p:transition spd="slow" p14:dur="1250" advClick="0">
        <p:random/>
      </p:transition>
    </mc:Choice>
    <mc:Fallback xmlns="">
      <p:transition spd="slow" advClick="0">
        <p:random/>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PA-组合 34"/>
          <p:cNvGrpSpPr/>
          <p:nvPr>
            <p:custDataLst>
              <p:tags r:id="rId2"/>
            </p:custDataLst>
          </p:nvPr>
        </p:nvGrpSpPr>
        <p:grpSpPr>
          <a:xfrm>
            <a:off x="-76200" y="225425"/>
            <a:ext cx="986155" cy="387985"/>
            <a:chOff x="11103" y="6584"/>
            <a:chExt cx="10927" cy="4296"/>
          </a:xfrm>
        </p:grpSpPr>
        <p:pic>
          <p:nvPicPr>
            <p:cNvPr id="10" name="PA-图片 9" descr="资源 2"/>
            <p:cNvPicPr>
              <a:picLocks noChangeAspect="1"/>
            </p:cNvPicPr>
            <p:nvPr>
              <p:custDataLst>
                <p:tags r:id="rId25"/>
              </p:custDataLst>
            </p:nvPr>
          </p:nvPicPr>
          <p:blipFill>
            <a:blip r:embed="rId29"/>
            <a:srcRect l="-6114" t="-37553"/>
            <a:stretch>
              <a:fillRect/>
            </a:stretch>
          </p:blipFill>
          <p:spPr>
            <a:xfrm rot="21000000">
              <a:off x="11103" y="6584"/>
              <a:ext cx="9742" cy="4125"/>
            </a:xfrm>
            <a:prstGeom prst="rect">
              <a:avLst/>
            </a:prstGeom>
          </p:spPr>
        </p:pic>
        <p:pic>
          <p:nvPicPr>
            <p:cNvPr id="11" name="PA-图片 10" descr="资源 3"/>
            <p:cNvPicPr>
              <a:picLocks noChangeAspect="1"/>
            </p:cNvPicPr>
            <p:nvPr>
              <p:custDataLst>
                <p:tags r:id="rId26"/>
              </p:custDataLst>
            </p:nvPr>
          </p:nvPicPr>
          <p:blipFill>
            <a:blip r:embed="rId30"/>
            <a:stretch>
              <a:fillRect/>
            </a:stretch>
          </p:blipFill>
          <p:spPr>
            <a:xfrm rot="21000000">
              <a:off x="11730" y="8360"/>
              <a:ext cx="10300" cy="2520"/>
            </a:xfrm>
            <a:prstGeom prst="rect">
              <a:avLst/>
            </a:prstGeom>
          </p:spPr>
        </p:pic>
      </p:grpSp>
      <p:grpSp>
        <p:nvGrpSpPr>
          <p:cNvPr id="5" name="Group 4">
            <a:extLst>
              <a:ext uri="{FF2B5EF4-FFF2-40B4-BE49-F238E27FC236}">
                <a16:creationId xmlns:a16="http://schemas.microsoft.com/office/drawing/2014/main" id="{6B7991A5-CDFD-48AF-8DAA-76F8C4BA9C8D}"/>
              </a:ext>
            </a:extLst>
          </p:cNvPr>
          <p:cNvGrpSpPr/>
          <p:nvPr/>
        </p:nvGrpSpPr>
        <p:grpSpPr>
          <a:xfrm>
            <a:off x="445170" y="1796806"/>
            <a:ext cx="10909935" cy="4104640"/>
            <a:chOff x="668020" y="1923415"/>
            <a:chExt cx="10909935" cy="4104640"/>
          </a:xfrm>
        </p:grpSpPr>
        <p:sp>
          <p:nvSpPr>
            <p:cNvPr id="6" name="PA-椭圆 6">
              <a:extLst>
                <a:ext uri="{FF2B5EF4-FFF2-40B4-BE49-F238E27FC236}">
                  <a16:creationId xmlns:a16="http://schemas.microsoft.com/office/drawing/2014/main" id="{D3DDAEF3-DFD7-4731-877B-9968D55C7BC2}"/>
                </a:ext>
              </a:extLst>
            </p:cNvPr>
            <p:cNvSpPr>
              <a:spLocks noChangeArrowheads="1"/>
            </p:cNvSpPr>
            <p:nvPr>
              <p:custDataLst>
                <p:tags r:id="rId3"/>
              </p:custDataLst>
            </p:nvPr>
          </p:nvSpPr>
          <p:spPr bwMode="auto">
            <a:xfrm>
              <a:off x="4374261" y="2144878"/>
              <a:ext cx="3441743" cy="3426269"/>
            </a:xfrm>
            <a:prstGeom prst="ellipse">
              <a:avLst/>
            </a:prstGeom>
            <a:noFill/>
            <a:ln w="12700" cap="flat">
              <a:solidFill>
                <a:srgbClr val="E1E9EA"/>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cs typeface="+mn-ea"/>
                <a:sym typeface="+mn-lt"/>
              </a:endParaRPr>
            </a:p>
          </p:txBody>
        </p:sp>
        <p:sp>
          <p:nvSpPr>
            <p:cNvPr id="7" name="PA-椭圆 98">
              <a:extLst>
                <a:ext uri="{FF2B5EF4-FFF2-40B4-BE49-F238E27FC236}">
                  <a16:creationId xmlns:a16="http://schemas.microsoft.com/office/drawing/2014/main" id="{6F1F4C24-AC2E-488E-A471-573C66A8745D}"/>
                </a:ext>
              </a:extLst>
            </p:cNvPr>
            <p:cNvSpPr/>
            <p:nvPr>
              <p:custDataLst>
                <p:tags r:id="rId4"/>
              </p:custDataLst>
            </p:nvPr>
          </p:nvSpPr>
          <p:spPr>
            <a:xfrm>
              <a:off x="5365184" y="3123795"/>
              <a:ext cx="1466726" cy="1466717"/>
            </a:xfrm>
            <a:prstGeom prst="ellipse">
              <a:avLst/>
            </a:prstGeom>
            <a:solidFill>
              <a:srgbClr val="E1E9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8" name="PA-AutoShape 81">
              <a:extLst>
                <a:ext uri="{FF2B5EF4-FFF2-40B4-BE49-F238E27FC236}">
                  <a16:creationId xmlns:a16="http://schemas.microsoft.com/office/drawing/2014/main" id="{4F3DABD2-2D2C-40E4-84C9-1621B80CEB2C}"/>
                </a:ext>
              </a:extLst>
            </p:cNvPr>
            <p:cNvSpPr/>
            <p:nvPr>
              <p:custDataLst>
                <p:tags r:id="rId5"/>
              </p:custDataLst>
            </p:nvPr>
          </p:nvSpPr>
          <p:spPr bwMode="auto">
            <a:xfrm>
              <a:off x="5824855" y="3533775"/>
              <a:ext cx="548005" cy="5454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solidFill>
              <a:schemeClr val="bg1"/>
            </a:solidFill>
            <a:ln>
              <a:noFill/>
            </a:ln>
            <a:effectLst/>
          </p:spPr>
          <p:txBody>
            <a:bodyPr lIns="50800" tIns="50800" rIns="50800" bIns="50800" anchor="ctr">
              <a:noAutofit/>
            </a:bodyPr>
            <a:lstStyle/>
            <a:p>
              <a:pPr lvl="0" algn="l" defTabSz="608965">
                <a:spcBef>
                  <a:spcPts val="0"/>
                </a:spcBef>
                <a:spcAft>
                  <a:spcPts val="0"/>
                </a:spcAft>
                <a:buClrTx/>
                <a:buSzTx/>
                <a:buFontTx/>
                <a:defRPr/>
              </a:pPr>
              <a:endParaRPr lang="en-US" sz="4000" kern="0" noProof="0">
                <a:ln>
                  <a:noFill/>
                </a:ln>
                <a:solidFill>
                  <a:srgbClr val="FFFFFF"/>
                </a:solidFill>
                <a:effectLst>
                  <a:outerShdw blurRad="38100" dist="38100" dir="2700000" algn="tl">
                    <a:srgbClr val="000000"/>
                  </a:outerShdw>
                </a:effectLst>
                <a:uLnTx/>
                <a:uFillTx/>
                <a:cs typeface="+mn-ea"/>
                <a:sym typeface="+mn-lt"/>
              </a:endParaRPr>
            </a:p>
          </p:txBody>
        </p:sp>
        <p:grpSp>
          <p:nvGrpSpPr>
            <p:cNvPr id="9" name="PA-组合 6">
              <a:extLst>
                <a:ext uri="{FF2B5EF4-FFF2-40B4-BE49-F238E27FC236}">
                  <a16:creationId xmlns:a16="http://schemas.microsoft.com/office/drawing/2014/main" id="{78BC6068-E158-4637-A131-6C7AD0713116}"/>
                </a:ext>
              </a:extLst>
            </p:cNvPr>
            <p:cNvGrpSpPr/>
            <p:nvPr>
              <p:custDataLst>
                <p:tags r:id="rId6"/>
              </p:custDataLst>
            </p:nvPr>
          </p:nvGrpSpPr>
          <p:grpSpPr>
            <a:xfrm>
              <a:off x="4533900" y="1923415"/>
              <a:ext cx="1099185" cy="1094740"/>
              <a:chOff x="7140" y="3029"/>
              <a:chExt cx="1731" cy="1724"/>
            </a:xfrm>
          </p:grpSpPr>
          <p:sp>
            <p:nvSpPr>
              <p:cNvPr id="32" name="PA-任意多边形 7">
                <a:extLst>
                  <a:ext uri="{FF2B5EF4-FFF2-40B4-BE49-F238E27FC236}">
                    <a16:creationId xmlns:a16="http://schemas.microsoft.com/office/drawing/2014/main" id="{330FE722-3FF8-4377-B90A-B4A2A260DCCF}"/>
                  </a:ext>
                </a:extLst>
              </p:cNvPr>
              <p:cNvSpPr/>
              <p:nvPr>
                <p:custDataLst>
                  <p:tags r:id="rId23"/>
                </p:custDataLst>
              </p:nvPr>
            </p:nvSpPr>
            <p:spPr bwMode="auto">
              <a:xfrm>
                <a:off x="7140" y="3029"/>
                <a:ext cx="1731" cy="1724"/>
              </a:xfrm>
              <a:custGeom>
                <a:avLst/>
                <a:gdLst>
                  <a:gd name="T0" fmla="*/ 253 w 295"/>
                  <a:gd name="T1" fmla="*/ 71 h 295"/>
                  <a:gd name="T2" fmla="*/ 224 w 295"/>
                  <a:gd name="T3" fmla="*/ 253 h 295"/>
                  <a:gd name="T4" fmla="*/ 43 w 295"/>
                  <a:gd name="T5" fmla="*/ 224 h 295"/>
                  <a:gd name="T6" fmla="*/ 71 w 295"/>
                  <a:gd name="T7" fmla="*/ 42 h 295"/>
                  <a:gd name="T8" fmla="*/ 253 w 295"/>
                  <a:gd name="T9" fmla="*/ 71 h 295"/>
                </a:gdLst>
                <a:ahLst/>
                <a:cxnLst>
                  <a:cxn ang="0">
                    <a:pos x="T0" y="T1"/>
                  </a:cxn>
                  <a:cxn ang="0">
                    <a:pos x="T2" y="T3"/>
                  </a:cxn>
                  <a:cxn ang="0">
                    <a:pos x="T4" y="T5"/>
                  </a:cxn>
                  <a:cxn ang="0">
                    <a:pos x="T6" y="T7"/>
                  </a:cxn>
                  <a:cxn ang="0">
                    <a:pos x="T8" y="T9"/>
                  </a:cxn>
                </a:cxnLst>
                <a:rect l="0" t="0" r="r" b="b"/>
                <a:pathLst>
                  <a:path w="295" h="295">
                    <a:moveTo>
                      <a:pt x="253" y="71"/>
                    </a:moveTo>
                    <a:cubicBezTo>
                      <a:pt x="295" y="129"/>
                      <a:pt x="282" y="211"/>
                      <a:pt x="224" y="253"/>
                    </a:cubicBezTo>
                    <a:cubicBezTo>
                      <a:pt x="166" y="295"/>
                      <a:pt x="85" y="282"/>
                      <a:pt x="43" y="224"/>
                    </a:cubicBezTo>
                    <a:cubicBezTo>
                      <a:pt x="0" y="166"/>
                      <a:pt x="13" y="85"/>
                      <a:pt x="71" y="42"/>
                    </a:cubicBezTo>
                    <a:cubicBezTo>
                      <a:pt x="129" y="0"/>
                      <a:pt x="211" y="13"/>
                      <a:pt x="253" y="71"/>
                    </a:cubicBezTo>
                    <a:close/>
                  </a:path>
                </a:pathLst>
              </a:custGeom>
              <a:solidFill>
                <a:srgbClr val="013A70"/>
              </a:solidFill>
              <a:ln w="9525" cap="flat">
                <a:noFill/>
                <a:prstDash val="solid"/>
                <a:miter lim="800000"/>
              </a:ln>
            </p:spPr>
            <p:txBody>
              <a:bodyPr vert="horz" wrap="square" lIns="91440" tIns="45720" rIns="91440" bIns="45720" numCol="1" anchor="t" anchorCtr="0" compatLnSpc="1"/>
              <a:lstStyle/>
              <a:p>
                <a:endParaRPr lang="en-US">
                  <a:cs typeface="+mn-ea"/>
                  <a:sym typeface="+mn-lt"/>
                </a:endParaRPr>
              </a:p>
            </p:txBody>
          </p:sp>
          <p:sp>
            <p:nvSpPr>
              <p:cNvPr id="33" name="PA-任意多边形 1171">
                <a:extLst>
                  <a:ext uri="{FF2B5EF4-FFF2-40B4-BE49-F238E27FC236}">
                    <a16:creationId xmlns:a16="http://schemas.microsoft.com/office/drawing/2014/main" id="{BDAC5583-8CE2-44D5-88B5-CD0F7EDD475B}"/>
                  </a:ext>
                </a:extLst>
              </p:cNvPr>
              <p:cNvSpPr/>
              <p:nvPr>
                <p:custDataLst>
                  <p:tags r:id="rId24"/>
                </p:custDataLst>
              </p:nvPr>
            </p:nvSpPr>
            <p:spPr bwMode="auto">
              <a:xfrm>
                <a:off x="7733" y="3687"/>
                <a:ext cx="545" cy="408"/>
              </a:xfrm>
              <a:custGeom>
                <a:avLst/>
                <a:gdLst>
                  <a:gd name="T0" fmla="*/ 6189 w 6231"/>
                  <a:gd name="T1" fmla="*/ 0 h 4673"/>
                  <a:gd name="T2" fmla="*/ 6206 w 6231"/>
                  <a:gd name="T3" fmla="*/ 6 h 4673"/>
                  <a:gd name="T4" fmla="*/ 6219 w 6231"/>
                  <a:gd name="T5" fmla="*/ 17 h 4673"/>
                  <a:gd name="T6" fmla="*/ 6229 w 6231"/>
                  <a:gd name="T7" fmla="*/ 34 h 4673"/>
                  <a:gd name="T8" fmla="*/ 6231 w 6231"/>
                  <a:gd name="T9" fmla="*/ 53 h 4673"/>
                  <a:gd name="T10" fmla="*/ 6223 w 6231"/>
                  <a:gd name="T11" fmla="*/ 72 h 4673"/>
                  <a:gd name="T12" fmla="*/ 3477 w 6231"/>
                  <a:gd name="T13" fmla="*/ 4603 h 4673"/>
                  <a:gd name="T14" fmla="*/ 3455 w 6231"/>
                  <a:gd name="T15" fmla="*/ 4631 h 4673"/>
                  <a:gd name="T16" fmla="*/ 3428 w 6231"/>
                  <a:gd name="T17" fmla="*/ 4652 h 4673"/>
                  <a:gd name="T18" fmla="*/ 3398 w 6231"/>
                  <a:gd name="T19" fmla="*/ 4665 h 4673"/>
                  <a:gd name="T20" fmla="*/ 3366 w 6231"/>
                  <a:gd name="T21" fmla="*/ 4673 h 4673"/>
                  <a:gd name="T22" fmla="*/ 3332 w 6231"/>
                  <a:gd name="T23" fmla="*/ 4673 h 4673"/>
                  <a:gd name="T24" fmla="*/ 3300 w 6231"/>
                  <a:gd name="T25" fmla="*/ 4664 h 4673"/>
                  <a:gd name="T26" fmla="*/ 3269 w 6231"/>
                  <a:gd name="T27" fmla="*/ 4648 h 4673"/>
                  <a:gd name="T28" fmla="*/ 2513 w 6231"/>
                  <a:gd name="T29" fmla="*/ 4132 h 4673"/>
                  <a:gd name="T30" fmla="*/ 1745 w 6231"/>
                  <a:gd name="T31" fmla="*/ 4641 h 4673"/>
                  <a:gd name="T32" fmla="*/ 1717 w 6231"/>
                  <a:gd name="T33" fmla="*/ 4654 h 4673"/>
                  <a:gd name="T34" fmla="*/ 1690 w 6231"/>
                  <a:gd name="T35" fmla="*/ 4656 h 4673"/>
                  <a:gd name="T36" fmla="*/ 1664 w 6231"/>
                  <a:gd name="T37" fmla="*/ 4650 h 4673"/>
                  <a:gd name="T38" fmla="*/ 1639 w 6231"/>
                  <a:gd name="T39" fmla="*/ 4639 h 4673"/>
                  <a:gd name="T40" fmla="*/ 1621 w 6231"/>
                  <a:gd name="T41" fmla="*/ 4618 h 4673"/>
                  <a:gd name="T42" fmla="*/ 1609 w 6231"/>
                  <a:gd name="T43" fmla="*/ 4595 h 4673"/>
                  <a:gd name="T44" fmla="*/ 1603 w 6231"/>
                  <a:gd name="T45" fmla="*/ 4565 h 4673"/>
                  <a:gd name="T46" fmla="*/ 1603 w 6231"/>
                  <a:gd name="T47" fmla="*/ 3511 h 4673"/>
                  <a:gd name="T48" fmla="*/ 5090 w 6231"/>
                  <a:gd name="T49" fmla="*/ 905 h 4673"/>
                  <a:gd name="T50" fmla="*/ 972 w 6231"/>
                  <a:gd name="T51" fmla="*/ 3077 h 4673"/>
                  <a:gd name="T52" fmla="*/ 64 w 6231"/>
                  <a:gd name="T53" fmla="*/ 2459 h 4673"/>
                  <a:gd name="T54" fmla="*/ 36 w 6231"/>
                  <a:gd name="T55" fmla="*/ 2434 h 4673"/>
                  <a:gd name="T56" fmla="*/ 15 w 6231"/>
                  <a:gd name="T57" fmla="*/ 2404 h 4673"/>
                  <a:gd name="T58" fmla="*/ 4 w 6231"/>
                  <a:gd name="T59" fmla="*/ 2370 h 4673"/>
                  <a:gd name="T60" fmla="*/ 0 w 6231"/>
                  <a:gd name="T61" fmla="*/ 2335 h 4673"/>
                  <a:gd name="T62" fmla="*/ 0 w 6231"/>
                  <a:gd name="T63" fmla="*/ 2335 h 4673"/>
                  <a:gd name="T64" fmla="*/ 4 w 6231"/>
                  <a:gd name="T65" fmla="*/ 2301 h 4673"/>
                  <a:gd name="T66" fmla="*/ 17 w 6231"/>
                  <a:gd name="T67" fmla="*/ 2269 h 4673"/>
                  <a:gd name="T68" fmla="*/ 36 w 6231"/>
                  <a:gd name="T69" fmla="*/ 2241 h 4673"/>
                  <a:gd name="T70" fmla="*/ 62 w 6231"/>
                  <a:gd name="T71" fmla="*/ 2216 h 4673"/>
                  <a:gd name="T72" fmla="*/ 96 w 6231"/>
                  <a:gd name="T73" fmla="*/ 2199 h 4673"/>
                  <a:gd name="T74" fmla="*/ 6168 w 6231"/>
                  <a:gd name="T75" fmla="*/ 4 h 4673"/>
                  <a:gd name="T76" fmla="*/ 6189 w 6231"/>
                  <a:gd name="T77" fmla="*/ 0 h 4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231" h="4673">
                    <a:moveTo>
                      <a:pt x="6189" y="0"/>
                    </a:moveTo>
                    <a:lnTo>
                      <a:pt x="6206" y="6"/>
                    </a:lnTo>
                    <a:lnTo>
                      <a:pt x="6219" y="17"/>
                    </a:lnTo>
                    <a:lnTo>
                      <a:pt x="6229" y="34"/>
                    </a:lnTo>
                    <a:lnTo>
                      <a:pt x="6231" y="53"/>
                    </a:lnTo>
                    <a:lnTo>
                      <a:pt x="6223" y="72"/>
                    </a:lnTo>
                    <a:lnTo>
                      <a:pt x="3477" y="4603"/>
                    </a:lnTo>
                    <a:lnTo>
                      <a:pt x="3455" y="4631"/>
                    </a:lnTo>
                    <a:lnTo>
                      <a:pt x="3428" y="4652"/>
                    </a:lnTo>
                    <a:lnTo>
                      <a:pt x="3398" y="4665"/>
                    </a:lnTo>
                    <a:lnTo>
                      <a:pt x="3366" y="4673"/>
                    </a:lnTo>
                    <a:lnTo>
                      <a:pt x="3332" y="4673"/>
                    </a:lnTo>
                    <a:lnTo>
                      <a:pt x="3300" y="4664"/>
                    </a:lnTo>
                    <a:lnTo>
                      <a:pt x="3269" y="4648"/>
                    </a:lnTo>
                    <a:lnTo>
                      <a:pt x="2513" y="4132"/>
                    </a:lnTo>
                    <a:lnTo>
                      <a:pt x="1745" y="4641"/>
                    </a:lnTo>
                    <a:lnTo>
                      <a:pt x="1717" y="4654"/>
                    </a:lnTo>
                    <a:lnTo>
                      <a:pt x="1690" y="4656"/>
                    </a:lnTo>
                    <a:lnTo>
                      <a:pt x="1664" y="4650"/>
                    </a:lnTo>
                    <a:lnTo>
                      <a:pt x="1639" y="4639"/>
                    </a:lnTo>
                    <a:lnTo>
                      <a:pt x="1621" y="4618"/>
                    </a:lnTo>
                    <a:lnTo>
                      <a:pt x="1609" y="4595"/>
                    </a:lnTo>
                    <a:lnTo>
                      <a:pt x="1603" y="4565"/>
                    </a:lnTo>
                    <a:lnTo>
                      <a:pt x="1603" y="3511"/>
                    </a:lnTo>
                    <a:lnTo>
                      <a:pt x="5090" y="905"/>
                    </a:lnTo>
                    <a:lnTo>
                      <a:pt x="972" y="3077"/>
                    </a:lnTo>
                    <a:lnTo>
                      <a:pt x="64" y="2459"/>
                    </a:lnTo>
                    <a:lnTo>
                      <a:pt x="36" y="2434"/>
                    </a:lnTo>
                    <a:lnTo>
                      <a:pt x="15" y="2404"/>
                    </a:lnTo>
                    <a:lnTo>
                      <a:pt x="4" y="2370"/>
                    </a:lnTo>
                    <a:lnTo>
                      <a:pt x="0" y="2335"/>
                    </a:lnTo>
                    <a:lnTo>
                      <a:pt x="0" y="2335"/>
                    </a:lnTo>
                    <a:lnTo>
                      <a:pt x="4" y="2301"/>
                    </a:lnTo>
                    <a:lnTo>
                      <a:pt x="17" y="2269"/>
                    </a:lnTo>
                    <a:lnTo>
                      <a:pt x="36" y="2241"/>
                    </a:lnTo>
                    <a:lnTo>
                      <a:pt x="62" y="2216"/>
                    </a:lnTo>
                    <a:lnTo>
                      <a:pt x="96" y="2199"/>
                    </a:lnTo>
                    <a:lnTo>
                      <a:pt x="6168" y="4"/>
                    </a:lnTo>
                    <a:lnTo>
                      <a:pt x="6189"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a:cs typeface="+mn-ea"/>
                  <a:sym typeface="+mn-lt"/>
                </a:endParaRPr>
              </a:p>
            </p:txBody>
          </p:sp>
        </p:grpSp>
        <p:grpSp>
          <p:nvGrpSpPr>
            <p:cNvPr id="12" name="PA-组合 11">
              <a:extLst>
                <a:ext uri="{FF2B5EF4-FFF2-40B4-BE49-F238E27FC236}">
                  <a16:creationId xmlns:a16="http://schemas.microsoft.com/office/drawing/2014/main" id="{DD40E920-6D74-415E-884C-41475DF13861}"/>
                </a:ext>
              </a:extLst>
            </p:cNvPr>
            <p:cNvGrpSpPr/>
            <p:nvPr>
              <p:custDataLst>
                <p:tags r:id="rId7"/>
              </p:custDataLst>
            </p:nvPr>
          </p:nvGrpSpPr>
          <p:grpSpPr>
            <a:xfrm>
              <a:off x="935990" y="3373755"/>
              <a:ext cx="3923030" cy="966470"/>
              <a:chOff x="1474" y="5313"/>
              <a:chExt cx="6178" cy="1522"/>
            </a:xfrm>
          </p:grpSpPr>
          <p:sp>
            <p:nvSpPr>
              <p:cNvPr id="29" name="PA-椭圆 8">
                <a:extLst>
                  <a:ext uri="{FF2B5EF4-FFF2-40B4-BE49-F238E27FC236}">
                    <a16:creationId xmlns:a16="http://schemas.microsoft.com/office/drawing/2014/main" id="{584ADB16-2D49-4BE3-9762-6F2BC05E0039}"/>
                  </a:ext>
                </a:extLst>
              </p:cNvPr>
              <p:cNvSpPr>
                <a:spLocks noChangeArrowheads="1"/>
              </p:cNvSpPr>
              <p:nvPr>
                <p:custDataLst>
                  <p:tags r:id="rId20"/>
                </p:custDataLst>
              </p:nvPr>
            </p:nvSpPr>
            <p:spPr bwMode="auto">
              <a:xfrm>
                <a:off x="6127" y="5313"/>
                <a:ext cx="1525" cy="1522"/>
              </a:xfrm>
              <a:prstGeom prst="ellipse">
                <a:avLst/>
              </a:prstGeom>
              <a:solidFill>
                <a:srgbClr val="046F87"/>
              </a:solidFill>
              <a:ln w="9525" cap="flat">
                <a:noFill/>
                <a:prstDash val="solid"/>
                <a:miter lim="800000"/>
              </a:ln>
            </p:spPr>
            <p:txBody>
              <a:bodyPr vert="horz" wrap="square" lIns="91440" tIns="45720" rIns="91440" bIns="45720" numCol="1" anchor="t" anchorCtr="0" compatLnSpc="1"/>
              <a:lstStyle/>
              <a:p>
                <a:pPr algn="ctr"/>
                <a:endParaRPr lang="en-US" b="1" dirty="0">
                  <a:latin typeface="Arial" panose="020B0604020202020204" pitchFamily="34" charset="0"/>
                  <a:cs typeface="Arial" panose="020B0604020202020204" pitchFamily="34" charset="0"/>
                  <a:sym typeface="+mn-lt"/>
                </a:endParaRPr>
              </a:p>
            </p:txBody>
          </p:sp>
          <p:sp>
            <p:nvSpPr>
              <p:cNvPr id="30" name="PA-任意多边形 1091">
                <a:extLst>
                  <a:ext uri="{FF2B5EF4-FFF2-40B4-BE49-F238E27FC236}">
                    <a16:creationId xmlns:a16="http://schemas.microsoft.com/office/drawing/2014/main" id="{3DADDB51-E70B-46C0-B651-7BBED1F557EA}"/>
                  </a:ext>
                </a:extLst>
              </p:cNvPr>
              <p:cNvSpPr/>
              <p:nvPr>
                <p:custDataLst>
                  <p:tags r:id="rId21"/>
                </p:custDataLst>
              </p:nvPr>
            </p:nvSpPr>
            <p:spPr bwMode="auto">
              <a:xfrm>
                <a:off x="6825" y="5927"/>
                <a:ext cx="20" cy="40"/>
              </a:xfrm>
              <a:custGeom>
                <a:avLst/>
                <a:gdLst>
                  <a:gd name="T0" fmla="*/ 0 w 174"/>
                  <a:gd name="T1" fmla="*/ 0 h 336"/>
                  <a:gd name="T2" fmla="*/ 38 w 174"/>
                  <a:gd name="T3" fmla="*/ 11 h 336"/>
                  <a:gd name="T4" fmla="*/ 70 w 174"/>
                  <a:gd name="T5" fmla="*/ 23 h 336"/>
                  <a:gd name="T6" fmla="*/ 95 w 174"/>
                  <a:gd name="T7" fmla="*/ 34 h 336"/>
                  <a:gd name="T8" fmla="*/ 115 w 174"/>
                  <a:gd name="T9" fmla="*/ 47 h 336"/>
                  <a:gd name="T10" fmla="*/ 136 w 174"/>
                  <a:gd name="T11" fmla="*/ 64 h 336"/>
                  <a:gd name="T12" fmla="*/ 152 w 174"/>
                  <a:gd name="T13" fmla="*/ 85 h 336"/>
                  <a:gd name="T14" fmla="*/ 164 w 174"/>
                  <a:gd name="T15" fmla="*/ 110 h 336"/>
                  <a:gd name="T16" fmla="*/ 171 w 174"/>
                  <a:gd name="T17" fmla="*/ 137 h 336"/>
                  <a:gd name="T18" fmla="*/ 174 w 174"/>
                  <a:gd name="T19" fmla="*/ 168 h 336"/>
                  <a:gd name="T20" fmla="*/ 171 w 174"/>
                  <a:gd name="T21" fmla="*/ 200 h 336"/>
                  <a:gd name="T22" fmla="*/ 164 w 174"/>
                  <a:gd name="T23" fmla="*/ 230 h 336"/>
                  <a:gd name="T24" fmla="*/ 152 w 174"/>
                  <a:gd name="T25" fmla="*/ 257 h 336"/>
                  <a:gd name="T26" fmla="*/ 136 w 174"/>
                  <a:gd name="T27" fmla="*/ 280 h 336"/>
                  <a:gd name="T28" fmla="*/ 116 w 174"/>
                  <a:gd name="T29" fmla="*/ 299 h 336"/>
                  <a:gd name="T30" fmla="*/ 93 w 174"/>
                  <a:gd name="T31" fmla="*/ 314 h 336"/>
                  <a:gd name="T32" fmla="*/ 66 w 174"/>
                  <a:gd name="T33" fmla="*/ 325 h 336"/>
                  <a:gd name="T34" fmla="*/ 36 w 174"/>
                  <a:gd name="T35" fmla="*/ 333 h 336"/>
                  <a:gd name="T36" fmla="*/ 0 w 174"/>
                  <a:gd name="T37" fmla="*/ 336 h 336"/>
                  <a:gd name="T38" fmla="*/ 0 w 174"/>
                  <a:gd name="T39"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4" h="336">
                    <a:moveTo>
                      <a:pt x="0" y="0"/>
                    </a:moveTo>
                    <a:lnTo>
                      <a:pt x="38" y="11"/>
                    </a:lnTo>
                    <a:lnTo>
                      <a:pt x="70" y="23"/>
                    </a:lnTo>
                    <a:lnTo>
                      <a:pt x="95" y="34"/>
                    </a:lnTo>
                    <a:lnTo>
                      <a:pt x="115" y="47"/>
                    </a:lnTo>
                    <a:lnTo>
                      <a:pt x="136" y="64"/>
                    </a:lnTo>
                    <a:lnTo>
                      <a:pt x="152" y="85"/>
                    </a:lnTo>
                    <a:lnTo>
                      <a:pt x="164" y="110"/>
                    </a:lnTo>
                    <a:lnTo>
                      <a:pt x="171" y="137"/>
                    </a:lnTo>
                    <a:lnTo>
                      <a:pt x="174" y="168"/>
                    </a:lnTo>
                    <a:lnTo>
                      <a:pt x="171" y="200"/>
                    </a:lnTo>
                    <a:lnTo>
                      <a:pt x="164" y="230"/>
                    </a:lnTo>
                    <a:lnTo>
                      <a:pt x="152" y="257"/>
                    </a:lnTo>
                    <a:lnTo>
                      <a:pt x="136" y="280"/>
                    </a:lnTo>
                    <a:lnTo>
                      <a:pt x="116" y="299"/>
                    </a:lnTo>
                    <a:lnTo>
                      <a:pt x="93" y="314"/>
                    </a:lnTo>
                    <a:lnTo>
                      <a:pt x="66" y="325"/>
                    </a:lnTo>
                    <a:lnTo>
                      <a:pt x="36" y="333"/>
                    </a:lnTo>
                    <a:lnTo>
                      <a:pt x="0" y="336"/>
                    </a:lnTo>
                    <a:lnTo>
                      <a:pt x="0" y="0"/>
                    </a:lnTo>
                    <a:close/>
                  </a:path>
                </a:pathLst>
              </a:custGeom>
              <a:solidFill>
                <a:schemeClr val="bg1"/>
              </a:solidFill>
              <a:ln w="0">
                <a:noFill/>
                <a:prstDash val="solid"/>
                <a:round/>
              </a:ln>
            </p:spPr>
            <p:txBody>
              <a:bodyPr vert="horz" wrap="square" lIns="91440" tIns="45720" rIns="91440" bIns="45720" numCol="1" anchor="t" anchorCtr="0" compatLnSpc="1"/>
              <a:lstStyle/>
              <a:p>
                <a:pPr algn="ctr"/>
                <a:endParaRPr lang="en-US" b="1">
                  <a:latin typeface="Arial" panose="020B0604020202020204" pitchFamily="34" charset="0"/>
                  <a:cs typeface="Arial" panose="020B0604020202020204" pitchFamily="34" charset="0"/>
                  <a:sym typeface="+mn-lt"/>
                </a:endParaRPr>
              </a:p>
            </p:txBody>
          </p:sp>
          <p:sp>
            <p:nvSpPr>
              <p:cNvPr id="31" name="PA-文本框 1">
                <a:extLst>
                  <a:ext uri="{FF2B5EF4-FFF2-40B4-BE49-F238E27FC236}">
                    <a16:creationId xmlns:a16="http://schemas.microsoft.com/office/drawing/2014/main" id="{818ED7AB-EA02-430A-B3FB-3648ED46754D}"/>
                  </a:ext>
                </a:extLst>
              </p:cNvPr>
              <p:cNvSpPr txBox="1"/>
              <p:nvPr>
                <p:custDataLst>
                  <p:tags r:id="rId22"/>
                </p:custDataLst>
              </p:nvPr>
            </p:nvSpPr>
            <p:spPr>
              <a:xfrm>
                <a:off x="1474" y="5511"/>
                <a:ext cx="3391" cy="82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buClr>
                    <a:srgbClr val="000000"/>
                  </a:buClr>
                  <a:defRPr/>
                </a:pPr>
                <a:r>
                  <a:rPr lang="vi-VN" sz="2800" kern="0" dirty="0">
                    <a:latin typeface="Arial" panose="020B0604020202020204" pitchFamily="34" charset="0"/>
                    <a:ea typeface="Arial"/>
                    <a:cs typeface="Arial" panose="020B0604020202020204" pitchFamily="34" charset="0"/>
                    <a:sym typeface="Arial"/>
                  </a:rPr>
                  <a:t>Số p = số e</a:t>
                </a:r>
                <a:endParaRPr lang="zh-CN" altLang="en-US" sz="2800" b="1" kern="0" dirty="0">
                  <a:solidFill>
                    <a:schemeClr val="tx1">
                      <a:lumMod val="75000"/>
                      <a:lumOff val="25000"/>
                    </a:schemeClr>
                  </a:solidFill>
                  <a:latin typeface="Arial" panose="020B0604020202020204" pitchFamily="34" charset="0"/>
                  <a:ea typeface="Arial"/>
                  <a:cs typeface="Arial" panose="020B0604020202020204" pitchFamily="34" charset="0"/>
                  <a:sym typeface="+mn-lt"/>
                </a:endParaRPr>
              </a:p>
            </p:txBody>
          </p:sp>
        </p:grpSp>
        <p:grpSp>
          <p:nvGrpSpPr>
            <p:cNvPr id="13" name="PA-组合 10">
              <a:extLst>
                <a:ext uri="{FF2B5EF4-FFF2-40B4-BE49-F238E27FC236}">
                  <a16:creationId xmlns:a16="http://schemas.microsoft.com/office/drawing/2014/main" id="{7724D364-16D2-4E8A-B538-EE550AC3E033}"/>
                </a:ext>
              </a:extLst>
            </p:cNvPr>
            <p:cNvGrpSpPr/>
            <p:nvPr>
              <p:custDataLst>
                <p:tags r:id="rId8"/>
              </p:custDataLst>
            </p:nvPr>
          </p:nvGrpSpPr>
          <p:grpSpPr>
            <a:xfrm>
              <a:off x="668020" y="4643120"/>
              <a:ext cx="4965065" cy="1384935"/>
              <a:chOff x="1052" y="7312"/>
              <a:chExt cx="7819" cy="2181"/>
            </a:xfrm>
          </p:grpSpPr>
          <p:sp>
            <p:nvSpPr>
              <p:cNvPr id="27" name="PA-任意多边形 9">
                <a:extLst>
                  <a:ext uri="{FF2B5EF4-FFF2-40B4-BE49-F238E27FC236}">
                    <a16:creationId xmlns:a16="http://schemas.microsoft.com/office/drawing/2014/main" id="{778B367D-41A1-469A-8CD3-C42FE2E6FBDF}"/>
                  </a:ext>
                </a:extLst>
              </p:cNvPr>
              <p:cNvSpPr/>
              <p:nvPr>
                <p:custDataLst>
                  <p:tags r:id="rId18"/>
                </p:custDataLst>
              </p:nvPr>
            </p:nvSpPr>
            <p:spPr bwMode="auto">
              <a:xfrm>
                <a:off x="7140" y="7396"/>
                <a:ext cx="1731" cy="1724"/>
              </a:xfrm>
              <a:custGeom>
                <a:avLst/>
                <a:gdLst>
                  <a:gd name="T0" fmla="*/ 43 w 295"/>
                  <a:gd name="T1" fmla="*/ 71 h 295"/>
                  <a:gd name="T2" fmla="*/ 224 w 295"/>
                  <a:gd name="T3" fmla="*/ 42 h 295"/>
                  <a:gd name="T4" fmla="*/ 253 w 295"/>
                  <a:gd name="T5" fmla="*/ 224 h 295"/>
                  <a:gd name="T6" fmla="*/ 71 w 295"/>
                  <a:gd name="T7" fmla="*/ 253 h 295"/>
                  <a:gd name="T8" fmla="*/ 43 w 295"/>
                  <a:gd name="T9" fmla="*/ 71 h 295"/>
                </a:gdLst>
                <a:ahLst/>
                <a:cxnLst>
                  <a:cxn ang="0">
                    <a:pos x="T0" y="T1"/>
                  </a:cxn>
                  <a:cxn ang="0">
                    <a:pos x="T2" y="T3"/>
                  </a:cxn>
                  <a:cxn ang="0">
                    <a:pos x="T4" y="T5"/>
                  </a:cxn>
                  <a:cxn ang="0">
                    <a:pos x="T6" y="T7"/>
                  </a:cxn>
                  <a:cxn ang="0">
                    <a:pos x="T8" y="T9"/>
                  </a:cxn>
                </a:cxnLst>
                <a:rect l="0" t="0" r="r" b="b"/>
                <a:pathLst>
                  <a:path w="295" h="295">
                    <a:moveTo>
                      <a:pt x="43" y="71"/>
                    </a:moveTo>
                    <a:cubicBezTo>
                      <a:pt x="85" y="13"/>
                      <a:pt x="166" y="0"/>
                      <a:pt x="224" y="42"/>
                    </a:cubicBezTo>
                    <a:cubicBezTo>
                      <a:pt x="282" y="84"/>
                      <a:pt x="295" y="166"/>
                      <a:pt x="253" y="224"/>
                    </a:cubicBezTo>
                    <a:cubicBezTo>
                      <a:pt x="211" y="282"/>
                      <a:pt x="129" y="295"/>
                      <a:pt x="71" y="253"/>
                    </a:cubicBezTo>
                    <a:cubicBezTo>
                      <a:pt x="13" y="210"/>
                      <a:pt x="0" y="129"/>
                      <a:pt x="43" y="71"/>
                    </a:cubicBezTo>
                    <a:close/>
                  </a:path>
                </a:pathLst>
              </a:custGeom>
              <a:solidFill>
                <a:srgbClr val="013A70"/>
              </a:solidFill>
              <a:ln w="9525" cap="flat">
                <a:noFill/>
                <a:prstDash val="solid"/>
                <a:miter lim="800000"/>
              </a:ln>
            </p:spPr>
            <p:txBody>
              <a:bodyPr vert="horz" wrap="square" lIns="91440" tIns="45720" rIns="91440" bIns="45720" numCol="1" anchor="t" anchorCtr="0" compatLnSpc="1"/>
              <a:lstStyle/>
              <a:p>
                <a:pPr algn="ctr"/>
                <a:endParaRPr lang="en-US" sz="4000" b="1" dirty="0">
                  <a:solidFill>
                    <a:schemeClr val="bg1"/>
                  </a:solidFill>
                  <a:latin typeface="Arial" panose="020B0604020202020204" pitchFamily="34" charset="0"/>
                  <a:cs typeface="Arial" panose="020B0604020202020204" pitchFamily="34" charset="0"/>
                  <a:sym typeface="+mn-lt"/>
                </a:endParaRPr>
              </a:p>
            </p:txBody>
          </p:sp>
          <p:sp>
            <p:nvSpPr>
              <p:cNvPr id="28" name="PA-文本框 2">
                <a:extLst>
                  <a:ext uri="{FF2B5EF4-FFF2-40B4-BE49-F238E27FC236}">
                    <a16:creationId xmlns:a16="http://schemas.microsoft.com/office/drawing/2014/main" id="{98454FFC-7350-447F-B065-1844D44ACAC6}"/>
                  </a:ext>
                </a:extLst>
              </p:cNvPr>
              <p:cNvSpPr txBox="1"/>
              <p:nvPr>
                <p:custDataLst>
                  <p:tags r:id="rId19"/>
                </p:custDataLst>
              </p:nvPr>
            </p:nvSpPr>
            <p:spPr>
              <a:xfrm>
                <a:off x="1052" y="7312"/>
                <a:ext cx="4886" cy="218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Clr>
                    <a:srgbClr val="000000"/>
                  </a:buClr>
                  <a:defRPr/>
                </a:pPr>
                <a:r>
                  <a:rPr lang="vi-VN" sz="2800" kern="0" dirty="0">
                    <a:latin typeface="Arial" panose="020B0604020202020204" pitchFamily="34" charset="0"/>
                    <a:ea typeface="Arial"/>
                    <a:cs typeface="Arial" panose="020B0604020202020204" pitchFamily="34" charset="0"/>
                    <a:sym typeface="Arial"/>
                  </a:rPr>
                  <a:t>Electron không chuyển động quanh hạt nhân</a:t>
                </a:r>
                <a:endParaRPr lang="zh-CN" altLang="en-US" sz="2800" b="1" kern="0" dirty="0">
                  <a:solidFill>
                    <a:schemeClr val="tx1">
                      <a:lumMod val="75000"/>
                      <a:lumOff val="25000"/>
                    </a:schemeClr>
                  </a:solidFill>
                  <a:latin typeface="Arial" panose="020B0604020202020204" pitchFamily="34" charset="0"/>
                  <a:ea typeface="Arial"/>
                  <a:cs typeface="Arial" panose="020B0604020202020204" pitchFamily="34" charset="0"/>
                  <a:sym typeface="+mn-lt"/>
                </a:endParaRPr>
              </a:p>
            </p:txBody>
          </p:sp>
        </p:grpSp>
        <p:grpSp>
          <p:nvGrpSpPr>
            <p:cNvPr id="14" name="PA-组合 9">
              <a:extLst>
                <a:ext uri="{FF2B5EF4-FFF2-40B4-BE49-F238E27FC236}">
                  <a16:creationId xmlns:a16="http://schemas.microsoft.com/office/drawing/2014/main" id="{0737A26D-58D1-4AD7-8CC9-2DEF55A72FC5}"/>
                </a:ext>
              </a:extLst>
            </p:cNvPr>
            <p:cNvGrpSpPr/>
            <p:nvPr>
              <p:custDataLst>
                <p:tags r:id="rId9"/>
              </p:custDataLst>
            </p:nvPr>
          </p:nvGrpSpPr>
          <p:grpSpPr>
            <a:xfrm>
              <a:off x="6557010" y="4696460"/>
              <a:ext cx="5020945" cy="1116330"/>
              <a:chOff x="10326" y="7396"/>
              <a:chExt cx="7907" cy="1758"/>
            </a:xfrm>
          </p:grpSpPr>
          <p:sp>
            <p:nvSpPr>
              <p:cNvPr id="25" name="PA-任意多边形 10">
                <a:extLst>
                  <a:ext uri="{FF2B5EF4-FFF2-40B4-BE49-F238E27FC236}">
                    <a16:creationId xmlns:a16="http://schemas.microsoft.com/office/drawing/2014/main" id="{48DE8C99-1153-4FF1-B7A4-B73781ED6320}"/>
                  </a:ext>
                </a:extLst>
              </p:cNvPr>
              <p:cNvSpPr/>
              <p:nvPr>
                <p:custDataLst>
                  <p:tags r:id="rId16"/>
                </p:custDataLst>
              </p:nvPr>
            </p:nvSpPr>
            <p:spPr bwMode="auto">
              <a:xfrm>
                <a:off x="10326" y="7396"/>
                <a:ext cx="1731" cy="1724"/>
              </a:xfrm>
              <a:custGeom>
                <a:avLst/>
                <a:gdLst>
                  <a:gd name="T0" fmla="*/ 42 w 295"/>
                  <a:gd name="T1" fmla="*/ 224 h 295"/>
                  <a:gd name="T2" fmla="*/ 71 w 295"/>
                  <a:gd name="T3" fmla="*/ 42 h 295"/>
                  <a:gd name="T4" fmla="*/ 252 w 295"/>
                  <a:gd name="T5" fmla="*/ 71 h 295"/>
                  <a:gd name="T6" fmla="*/ 224 w 295"/>
                  <a:gd name="T7" fmla="*/ 253 h 295"/>
                  <a:gd name="T8" fmla="*/ 42 w 295"/>
                  <a:gd name="T9" fmla="*/ 224 h 295"/>
                </a:gdLst>
                <a:ahLst/>
                <a:cxnLst>
                  <a:cxn ang="0">
                    <a:pos x="T0" y="T1"/>
                  </a:cxn>
                  <a:cxn ang="0">
                    <a:pos x="T2" y="T3"/>
                  </a:cxn>
                  <a:cxn ang="0">
                    <a:pos x="T4" y="T5"/>
                  </a:cxn>
                  <a:cxn ang="0">
                    <a:pos x="T6" y="T7"/>
                  </a:cxn>
                  <a:cxn ang="0">
                    <a:pos x="T8" y="T9"/>
                  </a:cxn>
                </a:cxnLst>
                <a:rect l="0" t="0" r="r" b="b"/>
                <a:pathLst>
                  <a:path w="295" h="295">
                    <a:moveTo>
                      <a:pt x="42" y="224"/>
                    </a:moveTo>
                    <a:cubicBezTo>
                      <a:pt x="0" y="166"/>
                      <a:pt x="13" y="84"/>
                      <a:pt x="71" y="42"/>
                    </a:cubicBezTo>
                    <a:cubicBezTo>
                      <a:pt x="129" y="0"/>
                      <a:pt x="210" y="13"/>
                      <a:pt x="252" y="71"/>
                    </a:cubicBezTo>
                    <a:cubicBezTo>
                      <a:pt x="295" y="129"/>
                      <a:pt x="282" y="210"/>
                      <a:pt x="224" y="253"/>
                    </a:cubicBezTo>
                    <a:cubicBezTo>
                      <a:pt x="166" y="295"/>
                      <a:pt x="84" y="282"/>
                      <a:pt x="42" y="224"/>
                    </a:cubicBezTo>
                    <a:close/>
                  </a:path>
                </a:pathLst>
              </a:custGeom>
              <a:solidFill>
                <a:srgbClr val="0AC2BB"/>
              </a:solidFill>
              <a:ln w="9525" cap="flat">
                <a:noFill/>
                <a:prstDash val="solid"/>
                <a:miter lim="800000"/>
              </a:ln>
            </p:spPr>
            <p:txBody>
              <a:bodyPr vert="horz" wrap="square" lIns="91440" tIns="45720" rIns="91440" bIns="45720" numCol="1" anchor="t" anchorCtr="0" compatLnSpc="1"/>
              <a:lstStyle/>
              <a:p>
                <a:pPr algn="ctr"/>
                <a:endParaRPr lang="en-US" b="1" dirty="0">
                  <a:latin typeface="Arial" panose="020B0604020202020204" pitchFamily="34" charset="0"/>
                  <a:cs typeface="Arial" panose="020B0604020202020204" pitchFamily="34" charset="0"/>
                  <a:sym typeface="+mn-lt"/>
                </a:endParaRPr>
              </a:p>
            </p:txBody>
          </p:sp>
          <p:sp>
            <p:nvSpPr>
              <p:cNvPr id="26" name="PA-文本框 3">
                <a:extLst>
                  <a:ext uri="{FF2B5EF4-FFF2-40B4-BE49-F238E27FC236}">
                    <a16:creationId xmlns:a16="http://schemas.microsoft.com/office/drawing/2014/main" id="{8AF74241-C103-4928-B5E2-903DD27E5A79}"/>
                  </a:ext>
                </a:extLst>
              </p:cNvPr>
              <p:cNvSpPr txBox="1"/>
              <p:nvPr>
                <p:custDataLst>
                  <p:tags r:id="rId17"/>
                </p:custDataLst>
              </p:nvPr>
            </p:nvSpPr>
            <p:spPr>
              <a:xfrm>
                <a:off x="13073" y="7651"/>
                <a:ext cx="5160" cy="150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buClr>
                    <a:srgbClr val="000000"/>
                  </a:buClr>
                  <a:defRPr/>
                </a:pPr>
                <a:r>
                  <a:rPr lang="vi-VN" sz="2800" kern="0" dirty="0">
                    <a:latin typeface="Arial" panose="020B0604020202020204" pitchFamily="34" charset="0"/>
                    <a:ea typeface="Arial"/>
                    <a:cs typeface="Arial" panose="020B0604020202020204" pitchFamily="34" charset="0"/>
                    <a:sym typeface="Arial"/>
                  </a:rPr>
                  <a:t>Eletron sắp xếp thành từng lớp</a:t>
                </a:r>
                <a:endParaRPr lang="zh-CN" altLang="en-US" sz="2800" b="1" kern="0" dirty="0">
                  <a:solidFill>
                    <a:schemeClr val="tx1">
                      <a:lumMod val="75000"/>
                      <a:lumOff val="25000"/>
                    </a:schemeClr>
                  </a:solidFill>
                  <a:latin typeface="Arial" panose="020B0604020202020204" pitchFamily="34" charset="0"/>
                  <a:ea typeface="Arial"/>
                  <a:cs typeface="Arial" panose="020B0604020202020204" pitchFamily="34" charset="0"/>
                  <a:sym typeface="+mn-lt"/>
                </a:endParaRPr>
              </a:p>
            </p:txBody>
          </p:sp>
        </p:grpSp>
        <p:grpSp>
          <p:nvGrpSpPr>
            <p:cNvPr id="15" name="PA-组合 8">
              <a:extLst>
                <a:ext uri="{FF2B5EF4-FFF2-40B4-BE49-F238E27FC236}">
                  <a16:creationId xmlns:a16="http://schemas.microsoft.com/office/drawing/2014/main" id="{CAF3917C-EA66-4EA2-80B9-AEB071B00114}"/>
                </a:ext>
              </a:extLst>
            </p:cNvPr>
            <p:cNvGrpSpPr/>
            <p:nvPr>
              <p:custDataLst>
                <p:tags r:id="rId10"/>
              </p:custDataLst>
            </p:nvPr>
          </p:nvGrpSpPr>
          <p:grpSpPr>
            <a:xfrm>
              <a:off x="7330440" y="3357880"/>
              <a:ext cx="4247515" cy="982345"/>
              <a:chOff x="11544" y="5288"/>
              <a:chExt cx="6689" cy="1547"/>
            </a:xfrm>
          </p:grpSpPr>
          <p:sp>
            <p:nvSpPr>
              <p:cNvPr id="23" name="PA-椭圆 11">
                <a:extLst>
                  <a:ext uri="{FF2B5EF4-FFF2-40B4-BE49-F238E27FC236}">
                    <a16:creationId xmlns:a16="http://schemas.microsoft.com/office/drawing/2014/main" id="{826BC8E0-31D8-411B-B32C-211733333897}"/>
                  </a:ext>
                </a:extLst>
              </p:cNvPr>
              <p:cNvSpPr>
                <a:spLocks noChangeArrowheads="1"/>
              </p:cNvSpPr>
              <p:nvPr>
                <p:custDataLst>
                  <p:tags r:id="rId14"/>
                </p:custDataLst>
              </p:nvPr>
            </p:nvSpPr>
            <p:spPr bwMode="auto">
              <a:xfrm>
                <a:off x="11544" y="5313"/>
                <a:ext cx="1529" cy="1522"/>
              </a:xfrm>
              <a:prstGeom prst="ellipse">
                <a:avLst/>
              </a:prstGeom>
              <a:solidFill>
                <a:srgbClr val="068A93"/>
              </a:solidFill>
              <a:ln w="9525" cap="flat">
                <a:noFill/>
                <a:prstDash val="solid"/>
                <a:miter lim="800000"/>
              </a:ln>
            </p:spPr>
            <p:txBody>
              <a:bodyPr vert="horz" wrap="square" lIns="91440" tIns="45720" rIns="91440" bIns="45720" numCol="1" anchor="t" anchorCtr="0" compatLnSpc="1"/>
              <a:lstStyle/>
              <a:p>
                <a:pPr algn="ctr"/>
                <a:endParaRPr lang="en-US" b="1" dirty="0">
                  <a:latin typeface="Arial" panose="020B0604020202020204" pitchFamily="34" charset="0"/>
                  <a:cs typeface="Arial" panose="020B0604020202020204" pitchFamily="34" charset="0"/>
                  <a:sym typeface="+mn-lt"/>
                </a:endParaRPr>
              </a:p>
            </p:txBody>
          </p:sp>
          <p:sp>
            <p:nvSpPr>
              <p:cNvPr id="24" name="PA-文本框 4">
                <a:extLst>
                  <a:ext uri="{FF2B5EF4-FFF2-40B4-BE49-F238E27FC236}">
                    <a16:creationId xmlns:a16="http://schemas.microsoft.com/office/drawing/2014/main" id="{92622FE2-5C9C-4192-85A1-2812443B0E33}"/>
                  </a:ext>
                </a:extLst>
              </p:cNvPr>
              <p:cNvSpPr txBox="1"/>
              <p:nvPr>
                <p:custDataLst>
                  <p:tags r:id="rId15"/>
                </p:custDataLst>
              </p:nvPr>
            </p:nvSpPr>
            <p:spPr>
              <a:xfrm>
                <a:off x="13259" y="5288"/>
                <a:ext cx="4974" cy="150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buClr>
                    <a:srgbClr val="000000"/>
                  </a:buClr>
                  <a:defRPr/>
                </a:pPr>
                <a:r>
                  <a:rPr lang="vi-VN" sz="2800" kern="0" dirty="0">
                    <a:latin typeface="Arial" panose="020B0604020202020204" pitchFamily="34" charset="0"/>
                    <a:ea typeface="Arial"/>
                    <a:cs typeface="Arial" panose="020B0604020202020204" pitchFamily="34" charset="0"/>
                    <a:sym typeface="Arial"/>
                  </a:rPr>
                  <a:t>Hạt nhân tạo bởi proton và electron</a:t>
                </a:r>
                <a:endParaRPr lang="zh-CN" altLang="en-US" sz="2800" b="1" kern="0" dirty="0">
                  <a:solidFill>
                    <a:schemeClr val="tx1">
                      <a:lumMod val="75000"/>
                      <a:lumOff val="25000"/>
                    </a:schemeClr>
                  </a:solidFill>
                  <a:latin typeface="Arial" panose="020B0604020202020204" pitchFamily="34" charset="0"/>
                  <a:ea typeface="Arial"/>
                  <a:cs typeface="Arial" panose="020B0604020202020204" pitchFamily="34" charset="0"/>
                  <a:sym typeface="+mn-lt"/>
                </a:endParaRPr>
              </a:p>
            </p:txBody>
          </p:sp>
        </p:grpSp>
        <p:grpSp>
          <p:nvGrpSpPr>
            <p:cNvPr id="16" name="PA-组合 7">
              <a:extLst>
                <a:ext uri="{FF2B5EF4-FFF2-40B4-BE49-F238E27FC236}">
                  <a16:creationId xmlns:a16="http://schemas.microsoft.com/office/drawing/2014/main" id="{ECEC9BF8-DC18-4257-9821-BB63073E83CD}"/>
                </a:ext>
              </a:extLst>
            </p:cNvPr>
            <p:cNvGrpSpPr/>
            <p:nvPr>
              <p:custDataLst>
                <p:tags r:id="rId11"/>
              </p:custDataLst>
            </p:nvPr>
          </p:nvGrpSpPr>
          <p:grpSpPr>
            <a:xfrm>
              <a:off x="6557010" y="1923415"/>
              <a:ext cx="1099185" cy="1094740"/>
              <a:chOff x="10326" y="3029"/>
              <a:chExt cx="1731" cy="1724"/>
            </a:xfrm>
          </p:grpSpPr>
          <p:sp>
            <p:nvSpPr>
              <p:cNvPr id="21" name="PA-任意多边形 12">
                <a:extLst>
                  <a:ext uri="{FF2B5EF4-FFF2-40B4-BE49-F238E27FC236}">
                    <a16:creationId xmlns:a16="http://schemas.microsoft.com/office/drawing/2014/main" id="{6CD56F28-001B-4D76-A926-A0AEB5F04E39}"/>
                  </a:ext>
                </a:extLst>
              </p:cNvPr>
              <p:cNvSpPr/>
              <p:nvPr>
                <p:custDataLst>
                  <p:tags r:id="rId12"/>
                </p:custDataLst>
              </p:nvPr>
            </p:nvSpPr>
            <p:spPr bwMode="auto">
              <a:xfrm>
                <a:off x="10326" y="3029"/>
                <a:ext cx="1731" cy="1724"/>
              </a:xfrm>
              <a:custGeom>
                <a:avLst/>
                <a:gdLst>
                  <a:gd name="T0" fmla="*/ 252 w 295"/>
                  <a:gd name="T1" fmla="*/ 224 h 295"/>
                  <a:gd name="T2" fmla="*/ 71 w 295"/>
                  <a:gd name="T3" fmla="*/ 253 h 295"/>
                  <a:gd name="T4" fmla="*/ 42 w 295"/>
                  <a:gd name="T5" fmla="*/ 71 h 295"/>
                  <a:gd name="T6" fmla="*/ 224 w 295"/>
                  <a:gd name="T7" fmla="*/ 42 h 295"/>
                  <a:gd name="T8" fmla="*/ 252 w 295"/>
                  <a:gd name="T9" fmla="*/ 224 h 295"/>
                </a:gdLst>
                <a:ahLst/>
                <a:cxnLst>
                  <a:cxn ang="0">
                    <a:pos x="T0" y="T1"/>
                  </a:cxn>
                  <a:cxn ang="0">
                    <a:pos x="T2" y="T3"/>
                  </a:cxn>
                  <a:cxn ang="0">
                    <a:pos x="T4" y="T5"/>
                  </a:cxn>
                  <a:cxn ang="0">
                    <a:pos x="T6" y="T7"/>
                  </a:cxn>
                  <a:cxn ang="0">
                    <a:pos x="T8" y="T9"/>
                  </a:cxn>
                </a:cxnLst>
                <a:rect l="0" t="0" r="r" b="b"/>
                <a:pathLst>
                  <a:path w="295" h="295">
                    <a:moveTo>
                      <a:pt x="252" y="224"/>
                    </a:moveTo>
                    <a:cubicBezTo>
                      <a:pt x="210" y="282"/>
                      <a:pt x="129" y="295"/>
                      <a:pt x="71" y="253"/>
                    </a:cubicBezTo>
                    <a:cubicBezTo>
                      <a:pt x="13" y="211"/>
                      <a:pt x="0" y="129"/>
                      <a:pt x="42" y="71"/>
                    </a:cubicBezTo>
                    <a:cubicBezTo>
                      <a:pt x="84" y="13"/>
                      <a:pt x="166" y="0"/>
                      <a:pt x="224" y="42"/>
                    </a:cubicBezTo>
                    <a:cubicBezTo>
                      <a:pt x="282" y="85"/>
                      <a:pt x="295" y="166"/>
                      <a:pt x="252" y="224"/>
                    </a:cubicBezTo>
                    <a:close/>
                  </a:path>
                </a:pathLst>
              </a:custGeom>
              <a:solidFill>
                <a:srgbClr val="046F87"/>
              </a:solidFill>
              <a:ln w="9525" cap="flat">
                <a:noFill/>
                <a:prstDash val="solid"/>
                <a:miter lim="800000"/>
              </a:ln>
            </p:spPr>
            <p:txBody>
              <a:bodyPr vert="horz" wrap="square" lIns="91440" tIns="45720" rIns="91440" bIns="45720" numCol="1" anchor="t" anchorCtr="0" compatLnSpc="1"/>
              <a:lstStyle/>
              <a:p>
                <a:endParaRPr lang="en-US">
                  <a:cs typeface="+mn-ea"/>
                  <a:sym typeface="+mn-lt"/>
                </a:endParaRPr>
              </a:p>
            </p:txBody>
          </p:sp>
          <p:sp>
            <p:nvSpPr>
              <p:cNvPr id="22" name="PA-任意多边形 1190">
                <a:extLst>
                  <a:ext uri="{FF2B5EF4-FFF2-40B4-BE49-F238E27FC236}">
                    <a16:creationId xmlns:a16="http://schemas.microsoft.com/office/drawing/2014/main" id="{428B856B-769B-40B2-AE05-31F747C7E2DD}"/>
                  </a:ext>
                </a:extLst>
              </p:cNvPr>
              <p:cNvSpPr/>
              <p:nvPr>
                <p:custDataLst>
                  <p:tags r:id="rId13"/>
                </p:custDataLst>
              </p:nvPr>
            </p:nvSpPr>
            <p:spPr bwMode="auto">
              <a:xfrm>
                <a:off x="11029" y="3687"/>
                <a:ext cx="434" cy="434"/>
              </a:xfrm>
              <a:custGeom>
                <a:avLst/>
                <a:gdLst>
                  <a:gd name="T0" fmla="*/ 0 w 4467"/>
                  <a:gd name="T1" fmla="*/ 0 h 4467"/>
                  <a:gd name="T2" fmla="*/ 4467 w 4467"/>
                  <a:gd name="T3" fmla="*/ 1597 h 4467"/>
                  <a:gd name="T4" fmla="*/ 3098 w 4467"/>
                  <a:gd name="T5" fmla="*/ 2483 h 4467"/>
                  <a:gd name="T6" fmla="*/ 4057 w 4467"/>
                  <a:gd name="T7" fmla="*/ 3442 h 4467"/>
                  <a:gd name="T8" fmla="*/ 4093 w 4467"/>
                  <a:gd name="T9" fmla="*/ 3483 h 4467"/>
                  <a:gd name="T10" fmla="*/ 4123 w 4467"/>
                  <a:gd name="T11" fmla="*/ 3528 h 4467"/>
                  <a:gd name="T12" fmla="*/ 4148 w 4467"/>
                  <a:gd name="T13" fmla="*/ 3574 h 4467"/>
                  <a:gd name="T14" fmla="*/ 4165 w 4467"/>
                  <a:gd name="T15" fmla="*/ 3622 h 4467"/>
                  <a:gd name="T16" fmla="*/ 4177 w 4467"/>
                  <a:gd name="T17" fmla="*/ 3672 h 4467"/>
                  <a:gd name="T18" fmla="*/ 4184 w 4467"/>
                  <a:gd name="T19" fmla="*/ 3724 h 4467"/>
                  <a:gd name="T20" fmla="*/ 4184 w 4467"/>
                  <a:gd name="T21" fmla="*/ 3775 h 4467"/>
                  <a:gd name="T22" fmla="*/ 4177 w 4467"/>
                  <a:gd name="T23" fmla="*/ 3827 h 4467"/>
                  <a:gd name="T24" fmla="*/ 4165 w 4467"/>
                  <a:gd name="T25" fmla="*/ 3877 h 4467"/>
                  <a:gd name="T26" fmla="*/ 4148 w 4467"/>
                  <a:gd name="T27" fmla="*/ 3926 h 4467"/>
                  <a:gd name="T28" fmla="*/ 4123 w 4467"/>
                  <a:gd name="T29" fmla="*/ 3972 h 4467"/>
                  <a:gd name="T30" fmla="*/ 4093 w 4467"/>
                  <a:gd name="T31" fmla="*/ 4016 h 4467"/>
                  <a:gd name="T32" fmla="*/ 4057 w 4467"/>
                  <a:gd name="T33" fmla="*/ 4057 h 4467"/>
                  <a:gd name="T34" fmla="*/ 4016 w 4467"/>
                  <a:gd name="T35" fmla="*/ 4093 h 4467"/>
                  <a:gd name="T36" fmla="*/ 3972 w 4467"/>
                  <a:gd name="T37" fmla="*/ 4123 h 4467"/>
                  <a:gd name="T38" fmla="*/ 3926 w 4467"/>
                  <a:gd name="T39" fmla="*/ 4148 h 4467"/>
                  <a:gd name="T40" fmla="*/ 3877 w 4467"/>
                  <a:gd name="T41" fmla="*/ 4165 h 4467"/>
                  <a:gd name="T42" fmla="*/ 3827 w 4467"/>
                  <a:gd name="T43" fmla="*/ 4177 h 4467"/>
                  <a:gd name="T44" fmla="*/ 3775 w 4467"/>
                  <a:gd name="T45" fmla="*/ 4184 h 4467"/>
                  <a:gd name="T46" fmla="*/ 3724 w 4467"/>
                  <a:gd name="T47" fmla="*/ 4184 h 4467"/>
                  <a:gd name="T48" fmla="*/ 3672 w 4467"/>
                  <a:gd name="T49" fmla="*/ 4177 h 4467"/>
                  <a:gd name="T50" fmla="*/ 3622 w 4467"/>
                  <a:gd name="T51" fmla="*/ 4165 h 4467"/>
                  <a:gd name="T52" fmla="*/ 3574 w 4467"/>
                  <a:gd name="T53" fmla="*/ 4148 h 4467"/>
                  <a:gd name="T54" fmla="*/ 3528 w 4467"/>
                  <a:gd name="T55" fmla="*/ 4123 h 4467"/>
                  <a:gd name="T56" fmla="*/ 3483 w 4467"/>
                  <a:gd name="T57" fmla="*/ 4093 h 4467"/>
                  <a:gd name="T58" fmla="*/ 3442 w 4467"/>
                  <a:gd name="T59" fmla="*/ 4057 h 4467"/>
                  <a:gd name="T60" fmla="*/ 2483 w 4467"/>
                  <a:gd name="T61" fmla="*/ 3098 h 4467"/>
                  <a:gd name="T62" fmla="*/ 1597 w 4467"/>
                  <a:gd name="T63" fmla="*/ 4467 h 4467"/>
                  <a:gd name="T64" fmla="*/ 0 w 4467"/>
                  <a:gd name="T65" fmla="*/ 0 h 4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67" h="4467">
                    <a:moveTo>
                      <a:pt x="0" y="0"/>
                    </a:moveTo>
                    <a:lnTo>
                      <a:pt x="4467" y="1597"/>
                    </a:lnTo>
                    <a:lnTo>
                      <a:pt x="3098" y="2483"/>
                    </a:lnTo>
                    <a:lnTo>
                      <a:pt x="4057" y="3442"/>
                    </a:lnTo>
                    <a:lnTo>
                      <a:pt x="4093" y="3483"/>
                    </a:lnTo>
                    <a:lnTo>
                      <a:pt x="4123" y="3528"/>
                    </a:lnTo>
                    <a:lnTo>
                      <a:pt x="4148" y="3574"/>
                    </a:lnTo>
                    <a:lnTo>
                      <a:pt x="4165" y="3622"/>
                    </a:lnTo>
                    <a:lnTo>
                      <a:pt x="4177" y="3672"/>
                    </a:lnTo>
                    <a:lnTo>
                      <a:pt x="4184" y="3724"/>
                    </a:lnTo>
                    <a:lnTo>
                      <a:pt x="4184" y="3775"/>
                    </a:lnTo>
                    <a:lnTo>
                      <a:pt x="4177" y="3827"/>
                    </a:lnTo>
                    <a:lnTo>
                      <a:pt x="4165" y="3877"/>
                    </a:lnTo>
                    <a:lnTo>
                      <a:pt x="4148" y="3926"/>
                    </a:lnTo>
                    <a:lnTo>
                      <a:pt x="4123" y="3972"/>
                    </a:lnTo>
                    <a:lnTo>
                      <a:pt x="4093" y="4016"/>
                    </a:lnTo>
                    <a:lnTo>
                      <a:pt x="4057" y="4057"/>
                    </a:lnTo>
                    <a:lnTo>
                      <a:pt x="4016" y="4093"/>
                    </a:lnTo>
                    <a:lnTo>
                      <a:pt x="3972" y="4123"/>
                    </a:lnTo>
                    <a:lnTo>
                      <a:pt x="3926" y="4148"/>
                    </a:lnTo>
                    <a:lnTo>
                      <a:pt x="3877" y="4165"/>
                    </a:lnTo>
                    <a:lnTo>
                      <a:pt x="3827" y="4177"/>
                    </a:lnTo>
                    <a:lnTo>
                      <a:pt x="3775" y="4184"/>
                    </a:lnTo>
                    <a:lnTo>
                      <a:pt x="3724" y="4184"/>
                    </a:lnTo>
                    <a:lnTo>
                      <a:pt x="3672" y="4177"/>
                    </a:lnTo>
                    <a:lnTo>
                      <a:pt x="3622" y="4165"/>
                    </a:lnTo>
                    <a:lnTo>
                      <a:pt x="3574" y="4148"/>
                    </a:lnTo>
                    <a:lnTo>
                      <a:pt x="3528" y="4123"/>
                    </a:lnTo>
                    <a:lnTo>
                      <a:pt x="3483" y="4093"/>
                    </a:lnTo>
                    <a:lnTo>
                      <a:pt x="3442" y="4057"/>
                    </a:lnTo>
                    <a:lnTo>
                      <a:pt x="2483" y="3098"/>
                    </a:lnTo>
                    <a:lnTo>
                      <a:pt x="1597" y="4467"/>
                    </a:lnTo>
                    <a:lnTo>
                      <a:pt x="0"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a:cs typeface="+mn-ea"/>
                  <a:sym typeface="+mn-lt"/>
                </a:endParaRPr>
              </a:p>
            </p:txBody>
          </p:sp>
        </p:grpSp>
        <p:sp>
          <p:nvSpPr>
            <p:cNvPr id="17" name="TextBox 16">
              <a:extLst>
                <a:ext uri="{FF2B5EF4-FFF2-40B4-BE49-F238E27FC236}">
                  <a16:creationId xmlns:a16="http://schemas.microsoft.com/office/drawing/2014/main" id="{024E855C-54F3-4BA8-8819-5E989B2EED8C}"/>
                </a:ext>
              </a:extLst>
            </p:cNvPr>
            <p:cNvSpPr txBox="1"/>
            <p:nvPr/>
          </p:nvSpPr>
          <p:spPr>
            <a:xfrm>
              <a:off x="7344183" y="3362921"/>
              <a:ext cx="943427" cy="897233"/>
            </a:xfrm>
            <a:prstGeom prst="rect">
              <a:avLst/>
            </a:prstGeom>
            <a:noFill/>
          </p:spPr>
          <p:txBody>
            <a:bodyPr wrap="square">
              <a:spAutoFit/>
            </a:bodyPr>
            <a:lstStyle/>
            <a:p>
              <a:pPr algn="ctr">
                <a:lnSpc>
                  <a:spcPct val="120000"/>
                </a:lnSpc>
              </a:pPr>
              <a:r>
                <a:rPr lang="en-US" altLang="zh-CN" sz="4800" b="1" spc="150" dirty="0">
                  <a:solidFill>
                    <a:schemeClr val="bg1"/>
                  </a:solidFill>
                  <a:latin typeface="Arial" panose="020B0604020202020204" pitchFamily="34" charset="0"/>
                  <a:cs typeface="Arial" panose="020B0604020202020204" pitchFamily="34" charset="0"/>
                  <a:sym typeface="+mn-lt"/>
                </a:rPr>
                <a:t>B</a:t>
              </a:r>
              <a:endParaRPr lang="zh-CN" altLang="en-US" sz="4800" b="1" spc="150" dirty="0">
                <a:solidFill>
                  <a:schemeClr val="bg1"/>
                </a:solidFill>
                <a:latin typeface="Arial" panose="020B0604020202020204" pitchFamily="34" charset="0"/>
                <a:cs typeface="Arial" panose="020B0604020202020204" pitchFamily="34" charset="0"/>
                <a:sym typeface="+mn-lt"/>
              </a:endParaRPr>
            </a:p>
          </p:txBody>
        </p:sp>
        <p:sp>
          <p:nvSpPr>
            <p:cNvPr id="18" name="TextBox 17">
              <a:extLst>
                <a:ext uri="{FF2B5EF4-FFF2-40B4-BE49-F238E27FC236}">
                  <a16:creationId xmlns:a16="http://schemas.microsoft.com/office/drawing/2014/main" id="{115BD06F-1FC3-44D3-86EA-40106911C634}"/>
                </a:ext>
              </a:extLst>
            </p:cNvPr>
            <p:cNvSpPr txBox="1"/>
            <p:nvPr/>
          </p:nvSpPr>
          <p:spPr>
            <a:xfrm>
              <a:off x="3935926" y="3357890"/>
              <a:ext cx="943427" cy="897233"/>
            </a:xfrm>
            <a:prstGeom prst="rect">
              <a:avLst/>
            </a:prstGeom>
            <a:noFill/>
          </p:spPr>
          <p:txBody>
            <a:bodyPr wrap="square">
              <a:spAutoFit/>
            </a:bodyPr>
            <a:lstStyle/>
            <a:p>
              <a:pPr algn="ctr">
                <a:lnSpc>
                  <a:spcPct val="120000"/>
                </a:lnSpc>
              </a:pPr>
              <a:r>
                <a:rPr lang="en-US" altLang="zh-CN" sz="4800" b="1" spc="150" dirty="0">
                  <a:solidFill>
                    <a:schemeClr val="bg1"/>
                  </a:solidFill>
                  <a:latin typeface="Arial" panose="020B0604020202020204" pitchFamily="34" charset="0"/>
                  <a:cs typeface="Arial" panose="020B0604020202020204" pitchFamily="34" charset="0"/>
                  <a:sym typeface="+mn-lt"/>
                </a:rPr>
                <a:t>A</a:t>
              </a:r>
              <a:endParaRPr lang="zh-CN" altLang="en-US" sz="4800" b="1" spc="150" dirty="0">
                <a:solidFill>
                  <a:schemeClr val="bg1"/>
                </a:solidFill>
                <a:latin typeface="Arial" panose="020B0604020202020204" pitchFamily="34" charset="0"/>
                <a:cs typeface="Arial" panose="020B0604020202020204" pitchFamily="34" charset="0"/>
                <a:sym typeface="+mn-lt"/>
              </a:endParaRPr>
            </a:p>
          </p:txBody>
        </p:sp>
        <p:sp>
          <p:nvSpPr>
            <p:cNvPr id="19" name="TextBox 18">
              <a:extLst>
                <a:ext uri="{FF2B5EF4-FFF2-40B4-BE49-F238E27FC236}">
                  <a16:creationId xmlns:a16="http://schemas.microsoft.com/office/drawing/2014/main" id="{4A25203A-9E43-41DD-AF31-C4F4C3BC8305}"/>
                </a:ext>
              </a:extLst>
            </p:cNvPr>
            <p:cNvSpPr txBox="1"/>
            <p:nvPr/>
          </p:nvSpPr>
          <p:spPr>
            <a:xfrm>
              <a:off x="4608169" y="4773623"/>
              <a:ext cx="943427" cy="897233"/>
            </a:xfrm>
            <a:prstGeom prst="rect">
              <a:avLst/>
            </a:prstGeom>
            <a:noFill/>
          </p:spPr>
          <p:txBody>
            <a:bodyPr wrap="square">
              <a:spAutoFit/>
            </a:bodyPr>
            <a:lstStyle/>
            <a:p>
              <a:pPr algn="ctr">
                <a:lnSpc>
                  <a:spcPct val="120000"/>
                </a:lnSpc>
              </a:pPr>
              <a:r>
                <a:rPr lang="en-US" altLang="zh-CN" sz="4800" b="1" spc="150" dirty="0">
                  <a:solidFill>
                    <a:schemeClr val="bg1"/>
                  </a:solidFill>
                  <a:latin typeface="Arial" panose="020B0604020202020204" pitchFamily="34" charset="0"/>
                  <a:cs typeface="Arial" panose="020B0604020202020204" pitchFamily="34" charset="0"/>
                  <a:sym typeface="+mn-lt"/>
                </a:rPr>
                <a:t>C</a:t>
              </a:r>
              <a:endParaRPr lang="zh-CN" altLang="en-US" sz="4800" b="1" spc="150" dirty="0">
                <a:solidFill>
                  <a:schemeClr val="bg1"/>
                </a:solidFill>
                <a:latin typeface="Arial" panose="020B0604020202020204" pitchFamily="34" charset="0"/>
                <a:cs typeface="Arial" panose="020B0604020202020204" pitchFamily="34" charset="0"/>
                <a:sym typeface="+mn-lt"/>
              </a:endParaRPr>
            </a:p>
          </p:txBody>
        </p:sp>
        <p:sp>
          <p:nvSpPr>
            <p:cNvPr id="20" name="TextBox 19">
              <a:extLst>
                <a:ext uri="{FF2B5EF4-FFF2-40B4-BE49-F238E27FC236}">
                  <a16:creationId xmlns:a16="http://schemas.microsoft.com/office/drawing/2014/main" id="{A6A2643C-60BA-4097-929A-7A67C11F7624}"/>
                </a:ext>
              </a:extLst>
            </p:cNvPr>
            <p:cNvSpPr txBox="1"/>
            <p:nvPr/>
          </p:nvSpPr>
          <p:spPr>
            <a:xfrm>
              <a:off x="6643539" y="4783940"/>
              <a:ext cx="943427" cy="897233"/>
            </a:xfrm>
            <a:prstGeom prst="rect">
              <a:avLst/>
            </a:prstGeom>
            <a:noFill/>
          </p:spPr>
          <p:txBody>
            <a:bodyPr wrap="square">
              <a:spAutoFit/>
            </a:bodyPr>
            <a:lstStyle/>
            <a:p>
              <a:pPr algn="ctr">
                <a:lnSpc>
                  <a:spcPct val="120000"/>
                </a:lnSpc>
              </a:pPr>
              <a:r>
                <a:rPr lang="en-US" altLang="zh-CN" sz="4800" b="1" spc="150" dirty="0">
                  <a:solidFill>
                    <a:schemeClr val="bg1"/>
                  </a:solidFill>
                  <a:latin typeface="Arial" panose="020B0604020202020204" pitchFamily="34" charset="0"/>
                  <a:cs typeface="Arial" panose="020B0604020202020204" pitchFamily="34" charset="0"/>
                  <a:sym typeface="+mn-lt"/>
                </a:rPr>
                <a:t>D</a:t>
              </a:r>
              <a:endParaRPr lang="zh-CN" altLang="en-US" sz="4800" b="1" spc="150" dirty="0">
                <a:solidFill>
                  <a:schemeClr val="bg1"/>
                </a:solidFill>
                <a:latin typeface="Arial" panose="020B0604020202020204" pitchFamily="34" charset="0"/>
                <a:cs typeface="Arial" panose="020B0604020202020204" pitchFamily="34" charset="0"/>
                <a:sym typeface="+mn-lt"/>
              </a:endParaRPr>
            </a:p>
          </p:txBody>
        </p:sp>
      </p:grpSp>
      <p:sp>
        <p:nvSpPr>
          <p:cNvPr id="34" name="文本框 13">
            <a:extLst>
              <a:ext uri="{FF2B5EF4-FFF2-40B4-BE49-F238E27FC236}">
                <a16:creationId xmlns:a16="http://schemas.microsoft.com/office/drawing/2014/main" id="{73734297-263F-4055-A355-5CA444D1DFFE}"/>
              </a:ext>
            </a:extLst>
          </p:cNvPr>
          <p:cNvSpPr txBox="1"/>
          <p:nvPr/>
        </p:nvSpPr>
        <p:spPr>
          <a:xfrm>
            <a:off x="2208629" y="677124"/>
            <a:ext cx="7397840" cy="70788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lvl1pPr defTabSz="6858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6858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6858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6858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6858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6858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6858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6858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6858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Tx/>
              <a:defRPr/>
            </a:pPr>
            <a:r>
              <a:rPr lang="en-US" altLang="zh-CN" sz="4000" b="1">
                <a:solidFill>
                  <a:srgbClr val="FF0000"/>
                </a:solidFill>
                <a:sym typeface="+mn-lt"/>
              </a:rPr>
              <a:t>Câu 1: </a:t>
            </a:r>
            <a:r>
              <a:rPr lang="en-US" altLang="zh-CN" sz="4000">
                <a:solidFill>
                  <a:srgbClr val="595959"/>
                </a:solidFill>
                <a:sym typeface="+mn-lt"/>
              </a:rPr>
              <a:t>Chọn đáp án đúng nhất</a:t>
            </a:r>
          </a:p>
        </p:txBody>
      </p:sp>
      <p:sp>
        <p:nvSpPr>
          <p:cNvPr id="36" name="Synergistically utilize technically sound portals with frictionless chains. Dramatically customize…">
            <a:extLst>
              <a:ext uri="{FF2B5EF4-FFF2-40B4-BE49-F238E27FC236}">
                <a16:creationId xmlns:a16="http://schemas.microsoft.com/office/drawing/2014/main" id="{64B96BA4-93C4-442D-A28A-2AAE45D887B3}"/>
              </a:ext>
            </a:extLst>
          </p:cNvPr>
          <p:cNvSpPr txBox="1"/>
          <p:nvPr/>
        </p:nvSpPr>
        <p:spPr>
          <a:xfrm>
            <a:off x="4926261" y="5903877"/>
            <a:ext cx="2507084" cy="55399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ctr" defTabSz="309563" hangingPunct="0">
              <a:defRPr sz="2000" b="0">
                <a:solidFill>
                  <a:srgbClr val="1C1F25"/>
                </a:solidFill>
                <a:latin typeface="Roboto Bold"/>
                <a:ea typeface="Roboto Bold"/>
                <a:cs typeface="Roboto Bold"/>
                <a:sym typeface="Roboto Bold"/>
              </a:defRPr>
            </a:pPr>
            <a:r>
              <a:rPr lang="en-US" sz="3600" b="1" dirty="0" err="1">
                <a:solidFill>
                  <a:srgbClr val="FF0000"/>
                </a:solidFill>
                <a:latin typeface="Arial" panose="020B0604020202020204" pitchFamily="34" charset="0"/>
                <a:cs typeface="Arial" panose="020B0604020202020204" pitchFamily="34" charset="0"/>
                <a:sym typeface="+mn-lt"/>
              </a:rPr>
              <a:t>Đáp</a:t>
            </a:r>
            <a:r>
              <a:rPr lang="en-US" sz="3600" b="1" dirty="0">
                <a:solidFill>
                  <a:srgbClr val="FF0000"/>
                </a:solidFill>
                <a:latin typeface="Arial" panose="020B0604020202020204" pitchFamily="34" charset="0"/>
                <a:cs typeface="Arial" panose="020B0604020202020204" pitchFamily="34" charset="0"/>
                <a:sym typeface="+mn-lt"/>
              </a:rPr>
              <a:t> </a:t>
            </a:r>
            <a:r>
              <a:rPr lang="en-US" sz="3600" b="1" dirty="0" err="1">
                <a:solidFill>
                  <a:srgbClr val="FF0000"/>
                </a:solidFill>
                <a:latin typeface="Arial" panose="020B0604020202020204" pitchFamily="34" charset="0"/>
                <a:cs typeface="Arial" panose="020B0604020202020204" pitchFamily="34" charset="0"/>
                <a:sym typeface="+mn-lt"/>
              </a:rPr>
              <a:t>án</a:t>
            </a:r>
            <a:r>
              <a:rPr lang="en-US" sz="3600" b="1" dirty="0">
                <a:solidFill>
                  <a:srgbClr val="FF0000"/>
                </a:solidFill>
                <a:latin typeface="Arial" panose="020B0604020202020204" pitchFamily="34" charset="0"/>
                <a:cs typeface="Arial" panose="020B0604020202020204" pitchFamily="34" charset="0"/>
                <a:sym typeface="+mn-lt"/>
              </a:rPr>
              <a:t>: A </a:t>
            </a:r>
            <a:endParaRPr lang="en-US" altLang="zh-CN" sz="3600" b="1" dirty="0">
              <a:solidFill>
                <a:srgbClr val="FF0000"/>
              </a:solidFill>
              <a:latin typeface="Arial" panose="020B0604020202020204" pitchFamily="34" charset="0"/>
              <a:cs typeface="Arial" panose="020B0604020202020204" pitchFamily="34" charset="0"/>
              <a:sym typeface="+mn-lt"/>
            </a:endParaRPr>
          </a:p>
        </p:txBody>
      </p:sp>
    </p:spTree>
    <p:custDataLst>
      <p:tags r:id="rId1"/>
    </p:custDataLst>
    <p:extLst>
      <p:ext uri="{BB962C8B-B14F-4D97-AF65-F5344CB8AC3E}">
        <p14:creationId xmlns:p14="http://schemas.microsoft.com/office/powerpoint/2010/main" val="916742055"/>
      </p:ext>
    </p:extLst>
  </p:cSld>
  <p:clrMapOvr>
    <a:masterClrMapping/>
  </p:clrMapOvr>
  <mc:AlternateContent xmlns:mc="http://schemas.openxmlformats.org/markup-compatibility/2006" xmlns:p14="http://schemas.microsoft.com/office/powerpoint/2010/main">
    <mc:Choice Requires="p14">
      <p:transition spd="slow" p14:dur="125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barn(inVertical)">
                                      <p:cBhvr>
                                        <p:cTn id="1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PA-组合 34"/>
          <p:cNvGrpSpPr/>
          <p:nvPr>
            <p:custDataLst>
              <p:tags r:id="rId2"/>
            </p:custDataLst>
          </p:nvPr>
        </p:nvGrpSpPr>
        <p:grpSpPr>
          <a:xfrm>
            <a:off x="-76200" y="225425"/>
            <a:ext cx="986155" cy="387985"/>
            <a:chOff x="11103" y="6584"/>
            <a:chExt cx="10927" cy="4296"/>
          </a:xfrm>
        </p:grpSpPr>
        <p:pic>
          <p:nvPicPr>
            <p:cNvPr id="10" name="PA-图片 9" descr="资源 2"/>
            <p:cNvPicPr>
              <a:picLocks noChangeAspect="1"/>
            </p:cNvPicPr>
            <p:nvPr>
              <p:custDataLst>
                <p:tags r:id="rId11"/>
              </p:custDataLst>
            </p:nvPr>
          </p:nvPicPr>
          <p:blipFill>
            <a:blip r:embed="rId15"/>
            <a:srcRect l="-6114" t="-37553"/>
            <a:stretch>
              <a:fillRect/>
            </a:stretch>
          </p:blipFill>
          <p:spPr>
            <a:xfrm rot="21000000">
              <a:off x="11103" y="6584"/>
              <a:ext cx="9742" cy="4125"/>
            </a:xfrm>
            <a:prstGeom prst="rect">
              <a:avLst/>
            </a:prstGeom>
          </p:spPr>
        </p:pic>
        <p:pic>
          <p:nvPicPr>
            <p:cNvPr id="11" name="PA-图片 10" descr="资源 3"/>
            <p:cNvPicPr>
              <a:picLocks noChangeAspect="1"/>
            </p:cNvPicPr>
            <p:nvPr>
              <p:custDataLst>
                <p:tags r:id="rId12"/>
              </p:custDataLst>
            </p:nvPr>
          </p:nvPicPr>
          <p:blipFill>
            <a:blip r:embed="rId16"/>
            <a:stretch>
              <a:fillRect/>
            </a:stretch>
          </p:blipFill>
          <p:spPr>
            <a:xfrm rot="21000000">
              <a:off x="11730" y="8360"/>
              <a:ext cx="10300" cy="2520"/>
            </a:xfrm>
            <a:prstGeom prst="rect">
              <a:avLst/>
            </a:prstGeom>
          </p:spPr>
        </p:pic>
      </p:grpSp>
      <p:sp>
        <p:nvSpPr>
          <p:cNvPr id="6" name="PA-文本框 8">
            <a:extLst>
              <a:ext uri="{FF2B5EF4-FFF2-40B4-BE49-F238E27FC236}">
                <a16:creationId xmlns:a16="http://schemas.microsoft.com/office/drawing/2014/main" id="{54991D34-AB64-44AC-B657-67B2305B39F4}"/>
              </a:ext>
            </a:extLst>
          </p:cNvPr>
          <p:cNvSpPr txBox="1"/>
          <p:nvPr>
            <p:custDataLst>
              <p:tags r:id="rId3"/>
            </p:custDataLst>
          </p:nvPr>
        </p:nvSpPr>
        <p:spPr>
          <a:xfrm>
            <a:off x="1144915" y="1797813"/>
            <a:ext cx="1842222" cy="707886"/>
          </a:xfrm>
          <a:prstGeom prst="rect">
            <a:avLst/>
          </a:prstGeom>
          <a:noFill/>
        </p:spPr>
        <p:txBody>
          <a:bodyPr wrap="square" rtlCol="0">
            <a:spAutoFit/>
          </a:bodyPr>
          <a:lstStyle/>
          <a:p>
            <a:pPr algn="ctr"/>
            <a:r>
              <a:rPr lang="en-US" altLang="zh-CN" sz="4000" b="1" dirty="0">
                <a:solidFill>
                  <a:srgbClr val="FF0000"/>
                </a:solidFill>
                <a:latin typeface="Arial" panose="020B0604020202020204" pitchFamily="34" charset="0"/>
                <a:cs typeface="Arial" panose="020B0604020202020204" pitchFamily="34" charset="0"/>
                <a:sym typeface="+mn-lt"/>
              </a:rPr>
              <a:t>A</a:t>
            </a:r>
            <a:endParaRPr lang="zh-CN" altLang="en-US" sz="4000" b="1" dirty="0">
              <a:solidFill>
                <a:srgbClr val="FF0000"/>
              </a:solidFill>
              <a:latin typeface="Arial" panose="020B0604020202020204" pitchFamily="34" charset="0"/>
              <a:cs typeface="Arial" panose="020B0604020202020204" pitchFamily="34" charset="0"/>
              <a:sym typeface="+mn-lt"/>
            </a:endParaRPr>
          </a:p>
        </p:txBody>
      </p:sp>
      <p:sp>
        <p:nvSpPr>
          <p:cNvPr id="7" name="PA-文本框 9">
            <a:extLst>
              <a:ext uri="{FF2B5EF4-FFF2-40B4-BE49-F238E27FC236}">
                <a16:creationId xmlns:a16="http://schemas.microsoft.com/office/drawing/2014/main" id="{BA291C6D-A82E-4355-A408-D940AE52C779}"/>
              </a:ext>
            </a:extLst>
          </p:cNvPr>
          <p:cNvSpPr txBox="1"/>
          <p:nvPr>
            <p:custDataLst>
              <p:tags r:id="rId4"/>
            </p:custDataLst>
          </p:nvPr>
        </p:nvSpPr>
        <p:spPr>
          <a:xfrm>
            <a:off x="445170" y="2708632"/>
            <a:ext cx="3241712" cy="2062103"/>
          </a:xfrm>
          <a:prstGeom prst="rect">
            <a:avLst/>
          </a:prstGeom>
          <a:solidFill>
            <a:schemeClr val="accent2">
              <a:lumMod val="60000"/>
              <a:lumOff val="40000"/>
            </a:schemeClr>
          </a:solidFill>
        </p:spPr>
        <p:txBody>
          <a:bodyPr wrap="square" rtlCol="0">
            <a:spAutoFit/>
          </a:bodyPr>
          <a:lstStyle/>
          <a:p>
            <a:pPr algn="ctr" eaLnBrk="1" hangingPunct="1">
              <a:buFont typeface="Arial" panose="020B0604020202020204" pitchFamily="34" charset="0"/>
              <a:buNone/>
            </a:pPr>
            <a:r>
              <a:rPr lang="vi-VN" altLang="vi-VN" sz="3200" dirty="0">
                <a:latin typeface="Arial" panose="020B0604020202020204" pitchFamily="34" charset="0"/>
                <a:cs typeface="Arial" panose="020B0604020202020204" pitchFamily="34" charset="0"/>
              </a:rPr>
              <a:t>Khối lượng của hạt nhân được coi là khối lượng của nguyên tử</a:t>
            </a:r>
            <a:endParaRPr lang="zh-CN" altLang="en-US" sz="3200" b="1" dirty="0">
              <a:solidFill>
                <a:srgbClr val="595959"/>
              </a:solidFill>
              <a:latin typeface="Arial" panose="020B0604020202020204" pitchFamily="34" charset="0"/>
              <a:cs typeface="Arial" panose="020B0604020202020204" pitchFamily="34" charset="0"/>
              <a:sym typeface="+mn-lt"/>
            </a:endParaRPr>
          </a:p>
        </p:txBody>
      </p:sp>
      <p:sp>
        <p:nvSpPr>
          <p:cNvPr id="9" name="PA-文本框 13">
            <a:extLst>
              <a:ext uri="{FF2B5EF4-FFF2-40B4-BE49-F238E27FC236}">
                <a16:creationId xmlns:a16="http://schemas.microsoft.com/office/drawing/2014/main" id="{02FF02E6-7E3A-4AEA-9887-D0CE3E87D822}"/>
              </a:ext>
            </a:extLst>
          </p:cNvPr>
          <p:cNvSpPr txBox="1"/>
          <p:nvPr>
            <p:custDataLst>
              <p:tags r:id="rId5"/>
            </p:custDataLst>
          </p:nvPr>
        </p:nvSpPr>
        <p:spPr>
          <a:xfrm>
            <a:off x="4097111" y="1797813"/>
            <a:ext cx="1842222" cy="707886"/>
          </a:xfrm>
          <a:prstGeom prst="rect">
            <a:avLst/>
          </a:prstGeom>
          <a:noFill/>
        </p:spPr>
        <p:txBody>
          <a:bodyPr wrap="square" rtlCol="0">
            <a:spAutoFit/>
          </a:bodyPr>
          <a:lstStyle/>
          <a:p>
            <a:pPr algn="ctr"/>
            <a:r>
              <a:rPr lang="en-US" altLang="zh-CN" sz="4000" b="1" dirty="0">
                <a:solidFill>
                  <a:srgbClr val="FF0000"/>
                </a:solidFill>
                <a:latin typeface="Arial" panose="020B0604020202020204" pitchFamily="34" charset="0"/>
                <a:cs typeface="Arial" panose="020B0604020202020204" pitchFamily="34" charset="0"/>
                <a:sym typeface="+mn-lt"/>
              </a:rPr>
              <a:t>B</a:t>
            </a:r>
            <a:endParaRPr lang="zh-CN" altLang="en-US" sz="4000" b="1" dirty="0">
              <a:solidFill>
                <a:srgbClr val="FF0000"/>
              </a:solidFill>
              <a:latin typeface="Arial" panose="020B0604020202020204" pitchFamily="34" charset="0"/>
              <a:cs typeface="Arial" panose="020B0604020202020204" pitchFamily="34" charset="0"/>
              <a:sym typeface="+mn-lt"/>
            </a:endParaRPr>
          </a:p>
        </p:txBody>
      </p:sp>
      <p:sp>
        <p:nvSpPr>
          <p:cNvPr id="12" name="PA-文本框 14">
            <a:extLst>
              <a:ext uri="{FF2B5EF4-FFF2-40B4-BE49-F238E27FC236}">
                <a16:creationId xmlns:a16="http://schemas.microsoft.com/office/drawing/2014/main" id="{A6A5236D-B774-4027-A03B-878B91801759}"/>
              </a:ext>
            </a:extLst>
          </p:cNvPr>
          <p:cNvSpPr txBox="1"/>
          <p:nvPr>
            <p:custDataLst>
              <p:tags r:id="rId6"/>
            </p:custDataLst>
          </p:nvPr>
        </p:nvSpPr>
        <p:spPr>
          <a:xfrm>
            <a:off x="3686882" y="2708632"/>
            <a:ext cx="2574925" cy="584775"/>
          </a:xfrm>
          <a:prstGeom prst="rect">
            <a:avLst/>
          </a:prstGeom>
          <a:solidFill>
            <a:schemeClr val="accent2">
              <a:lumMod val="60000"/>
              <a:lumOff val="40000"/>
            </a:schemeClr>
          </a:solidFill>
        </p:spPr>
        <p:txBody>
          <a:bodyPr wrap="square" rtlCol="0">
            <a:spAutoFit/>
          </a:bodyPr>
          <a:lstStyle/>
          <a:p>
            <a:pPr algn="ctr" eaLnBrk="1" hangingPunct="1">
              <a:buFont typeface="Arial" panose="020B0604020202020204" pitchFamily="34" charset="0"/>
              <a:buNone/>
            </a:pPr>
            <a:r>
              <a:rPr lang="vi-VN" altLang="vi-VN" sz="3200" dirty="0">
                <a:latin typeface="Arial" panose="020B0604020202020204" pitchFamily="34" charset="0"/>
                <a:cs typeface="Arial" panose="020B0604020202020204" pitchFamily="34" charset="0"/>
              </a:rPr>
              <a:t>Số p = số e</a:t>
            </a:r>
            <a:endParaRPr lang="zh-CN" altLang="en-US" sz="3200" b="1" dirty="0">
              <a:solidFill>
                <a:srgbClr val="595959"/>
              </a:solidFill>
              <a:latin typeface="Arial" panose="020B0604020202020204" pitchFamily="34" charset="0"/>
              <a:cs typeface="Arial" panose="020B0604020202020204" pitchFamily="34" charset="0"/>
              <a:sym typeface="+mn-lt"/>
            </a:endParaRPr>
          </a:p>
        </p:txBody>
      </p:sp>
      <p:sp>
        <p:nvSpPr>
          <p:cNvPr id="14" name="PA-文本框 17">
            <a:extLst>
              <a:ext uri="{FF2B5EF4-FFF2-40B4-BE49-F238E27FC236}">
                <a16:creationId xmlns:a16="http://schemas.microsoft.com/office/drawing/2014/main" id="{6A69F59B-A8AB-4884-9570-358AA6F5D464}"/>
              </a:ext>
            </a:extLst>
          </p:cNvPr>
          <p:cNvSpPr txBox="1"/>
          <p:nvPr>
            <p:custDataLst>
              <p:tags r:id="rId7"/>
            </p:custDataLst>
          </p:nvPr>
        </p:nvSpPr>
        <p:spPr>
          <a:xfrm>
            <a:off x="6672036" y="1826900"/>
            <a:ext cx="1842222" cy="707886"/>
          </a:xfrm>
          <a:prstGeom prst="rect">
            <a:avLst/>
          </a:prstGeom>
          <a:noFill/>
        </p:spPr>
        <p:txBody>
          <a:bodyPr wrap="square" rtlCol="0">
            <a:spAutoFit/>
          </a:bodyPr>
          <a:lstStyle/>
          <a:p>
            <a:pPr algn="ctr"/>
            <a:r>
              <a:rPr lang="en-US" altLang="zh-CN" sz="4000" b="1" dirty="0">
                <a:solidFill>
                  <a:srgbClr val="FF0000"/>
                </a:solidFill>
                <a:latin typeface="Arial" panose="020B0604020202020204" pitchFamily="34" charset="0"/>
                <a:cs typeface="Arial" panose="020B0604020202020204" pitchFamily="34" charset="0"/>
                <a:sym typeface="+mn-lt"/>
              </a:rPr>
              <a:t>C</a:t>
            </a:r>
            <a:endParaRPr lang="zh-CN" altLang="en-US" sz="4000" b="1" dirty="0">
              <a:solidFill>
                <a:srgbClr val="FF0000"/>
              </a:solidFill>
              <a:latin typeface="Arial" panose="020B0604020202020204" pitchFamily="34" charset="0"/>
              <a:cs typeface="Arial" panose="020B0604020202020204" pitchFamily="34" charset="0"/>
              <a:sym typeface="+mn-lt"/>
            </a:endParaRPr>
          </a:p>
        </p:txBody>
      </p:sp>
      <p:sp>
        <p:nvSpPr>
          <p:cNvPr id="15" name="PA-文本框 18">
            <a:extLst>
              <a:ext uri="{FF2B5EF4-FFF2-40B4-BE49-F238E27FC236}">
                <a16:creationId xmlns:a16="http://schemas.microsoft.com/office/drawing/2014/main" id="{5E246E01-C829-47EB-AC38-E5BA4307A701}"/>
              </a:ext>
            </a:extLst>
          </p:cNvPr>
          <p:cNvSpPr txBox="1"/>
          <p:nvPr>
            <p:custDataLst>
              <p:tags r:id="rId8"/>
            </p:custDataLst>
          </p:nvPr>
        </p:nvSpPr>
        <p:spPr>
          <a:xfrm>
            <a:off x="6261807" y="2708633"/>
            <a:ext cx="2574925" cy="1569660"/>
          </a:xfrm>
          <a:prstGeom prst="rect">
            <a:avLst/>
          </a:prstGeom>
          <a:solidFill>
            <a:schemeClr val="accent2">
              <a:lumMod val="60000"/>
              <a:lumOff val="40000"/>
            </a:schemeClr>
          </a:solidFill>
        </p:spPr>
        <p:txBody>
          <a:bodyPr wrap="square" rtlCol="0">
            <a:spAutoFit/>
          </a:bodyPr>
          <a:lstStyle/>
          <a:p>
            <a:pPr algn="ctr" eaLnBrk="1" hangingPunct="1">
              <a:buFont typeface="Arial" panose="020B0604020202020204" pitchFamily="34" charset="0"/>
              <a:buNone/>
            </a:pPr>
            <a:r>
              <a:rPr lang="vi-VN" altLang="vi-VN" sz="3200" dirty="0">
                <a:latin typeface="Arial" panose="020B0604020202020204" pitchFamily="34" charset="0"/>
                <a:cs typeface="Arial" panose="020B0604020202020204" pitchFamily="34" charset="0"/>
              </a:rPr>
              <a:t>Hạt nhân tạo bởi proton và neutron</a:t>
            </a:r>
            <a:endParaRPr lang="zh-CN" altLang="en-US" sz="3200" b="1" dirty="0">
              <a:solidFill>
                <a:srgbClr val="595959"/>
              </a:solidFill>
              <a:latin typeface="Arial" panose="020B0604020202020204" pitchFamily="34" charset="0"/>
              <a:cs typeface="Arial" panose="020B0604020202020204" pitchFamily="34" charset="0"/>
              <a:sym typeface="+mn-lt"/>
            </a:endParaRPr>
          </a:p>
        </p:txBody>
      </p:sp>
      <p:sp>
        <p:nvSpPr>
          <p:cNvPr id="17" name="PA-文本框 17">
            <a:extLst>
              <a:ext uri="{FF2B5EF4-FFF2-40B4-BE49-F238E27FC236}">
                <a16:creationId xmlns:a16="http://schemas.microsoft.com/office/drawing/2014/main" id="{21B2D000-69DE-42A3-B3E1-25DED0C135D4}"/>
              </a:ext>
            </a:extLst>
          </p:cNvPr>
          <p:cNvSpPr txBox="1"/>
          <p:nvPr>
            <p:custDataLst>
              <p:tags r:id="rId9"/>
            </p:custDataLst>
          </p:nvPr>
        </p:nvSpPr>
        <p:spPr>
          <a:xfrm>
            <a:off x="9246961" y="1826901"/>
            <a:ext cx="1842222" cy="707886"/>
          </a:xfrm>
          <a:prstGeom prst="rect">
            <a:avLst/>
          </a:prstGeom>
          <a:noFill/>
        </p:spPr>
        <p:txBody>
          <a:bodyPr wrap="square" rtlCol="0">
            <a:spAutoFit/>
          </a:bodyPr>
          <a:lstStyle/>
          <a:p>
            <a:pPr algn="ctr"/>
            <a:r>
              <a:rPr lang="en-US" altLang="zh-CN" sz="4000" b="1" dirty="0">
                <a:solidFill>
                  <a:srgbClr val="FF0000"/>
                </a:solidFill>
                <a:latin typeface="Arial" panose="020B0604020202020204" pitchFamily="34" charset="0"/>
                <a:cs typeface="Arial" panose="020B0604020202020204" pitchFamily="34" charset="0"/>
                <a:sym typeface="+mn-lt"/>
              </a:rPr>
              <a:t>D</a:t>
            </a:r>
            <a:endParaRPr lang="zh-CN" altLang="en-US" sz="4000" b="1" dirty="0">
              <a:solidFill>
                <a:srgbClr val="FF0000"/>
              </a:solidFill>
              <a:latin typeface="Arial" panose="020B0604020202020204" pitchFamily="34" charset="0"/>
              <a:cs typeface="Arial" panose="020B0604020202020204" pitchFamily="34" charset="0"/>
              <a:sym typeface="+mn-lt"/>
            </a:endParaRPr>
          </a:p>
        </p:txBody>
      </p:sp>
      <p:sp>
        <p:nvSpPr>
          <p:cNvPr id="18" name="PA-文本框 18">
            <a:extLst>
              <a:ext uri="{FF2B5EF4-FFF2-40B4-BE49-F238E27FC236}">
                <a16:creationId xmlns:a16="http://schemas.microsoft.com/office/drawing/2014/main" id="{20A1A3C9-669C-496A-9E62-460BD96759B9}"/>
              </a:ext>
            </a:extLst>
          </p:cNvPr>
          <p:cNvSpPr txBox="1"/>
          <p:nvPr>
            <p:custDataLst>
              <p:tags r:id="rId10"/>
            </p:custDataLst>
          </p:nvPr>
        </p:nvSpPr>
        <p:spPr>
          <a:xfrm>
            <a:off x="8836732" y="2708633"/>
            <a:ext cx="2574925" cy="1569660"/>
          </a:xfrm>
          <a:prstGeom prst="rect">
            <a:avLst/>
          </a:prstGeom>
          <a:solidFill>
            <a:schemeClr val="accent2">
              <a:lumMod val="60000"/>
              <a:lumOff val="40000"/>
            </a:schemeClr>
          </a:solidFill>
        </p:spPr>
        <p:txBody>
          <a:bodyPr wrap="square" rtlCol="0">
            <a:spAutoFit/>
          </a:bodyPr>
          <a:lstStyle/>
          <a:p>
            <a:pPr algn="ctr" eaLnBrk="1" hangingPunct="1">
              <a:buFont typeface="Arial" panose="020B0604020202020204" pitchFamily="34" charset="0"/>
              <a:buNone/>
            </a:pPr>
            <a:r>
              <a:rPr lang="vi-VN" altLang="vi-VN" sz="3200" dirty="0">
                <a:latin typeface="Arial" panose="020B0604020202020204" pitchFamily="34" charset="0"/>
                <a:cs typeface="Arial" panose="020B0604020202020204" pitchFamily="34" charset="0"/>
              </a:rPr>
              <a:t>Oxygen có số p khác số e</a:t>
            </a:r>
            <a:endParaRPr lang="zh-CN" altLang="en-US" sz="3200" b="1" dirty="0">
              <a:solidFill>
                <a:srgbClr val="595959"/>
              </a:solidFill>
              <a:latin typeface="Arial" panose="020B0604020202020204" pitchFamily="34" charset="0"/>
              <a:cs typeface="Arial" panose="020B0604020202020204" pitchFamily="34" charset="0"/>
              <a:sym typeface="+mn-lt"/>
            </a:endParaRPr>
          </a:p>
        </p:txBody>
      </p:sp>
      <p:sp>
        <p:nvSpPr>
          <p:cNvPr id="19" name="文本框 13">
            <a:extLst>
              <a:ext uri="{FF2B5EF4-FFF2-40B4-BE49-F238E27FC236}">
                <a16:creationId xmlns:a16="http://schemas.microsoft.com/office/drawing/2014/main" id="{4450BF50-FB60-4F7A-BC6E-2AC4D03848B3}"/>
              </a:ext>
            </a:extLst>
          </p:cNvPr>
          <p:cNvSpPr txBox="1"/>
          <p:nvPr/>
        </p:nvSpPr>
        <p:spPr>
          <a:xfrm>
            <a:off x="2585535" y="677125"/>
            <a:ext cx="7020933" cy="707886"/>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lvl1pPr defTabSz="6858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6858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6858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6858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6858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6858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6858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6858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6858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Tx/>
              <a:defRPr/>
            </a:pPr>
            <a:r>
              <a:rPr lang="en-US" altLang="zh-CN" sz="4000" b="1">
                <a:solidFill>
                  <a:srgbClr val="FF0000"/>
                </a:solidFill>
                <a:sym typeface="+mn-lt"/>
              </a:rPr>
              <a:t>Câu 2: </a:t>
            </a:r>
            <a:r>
              <a:rPr lang="en-US" altLang="zh-CN" sz="4000">
                <a:solidFill>
                  <a:srgbClr val="595959"/>
                </a:solidFill>
                <a:sym typeface="+mn-lt"/>
              </a:rPr>
              <a:t>Chọn đáp án sai</a:t>
            </a:r>
          </a:p>
        </p:txBody>
      </p:sp>
      <p:sp>
        <p:nvSpPr>
          <p:cNvPr id="20" name="Synergistically utilize technically sound portals with frictionless chains. Dramatically customize…">
            <a:extLst>
              <a:ext uri="{FF2B5EF4-FFF2-40B4-BE49-F238E27FC236}">
                <a16:creationId xmlns:a16="http://schemas.microsoft.com/office/drawing/2014/main" id="{FA50AF5E-38E5-4AF2-8F87-315811DE09BD}"/>
              </a:ext>
            </a:extLst>
          </p:cNvPr>
          <p:cNvSpPr txBox="1"/>
          <p:nvPr/>
        </p:nvSpPr>
        <p:spPr>
          <a:xfrm>
            <a:off x="621547" y="5763200"/>
            <a:ext cx="2507084" cy="55399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ctr" defTabSz="309563" hangingPunct="0">
              <a:defRPr sz="2000" b="0">
                <a:solidFill>
                  <a:srgbClr val="1C1F25"/>
                </a:solidFill>
                <a:latin typeface="Roboto Bold"/>
                <a:ea typeface="Roboto Bold"/>
                <a:cs typeface="Roboto Bold"/>
                <a:sym typeface="Roboto Bold"/>
              </a:defRPr>
            </a:pPr>
            <a:r>
              <a:rPr lang="en-US" sz="3600" b="1" dirty="0" err="1">
                <a:solidFill>
                  <a:srgbClr val="FF0000"/>
                </a:solidFill>
                <a:latin typeface="Arial" panose="020B0604020202020204" pitchFamily="34" charset="0"/>
                <a:cs typeface="Arial" panose="020B0604020202020204" pitchFamily="34" charset="0"/>
                <a:sym typeface="+mn-lt"/>
              </a:rPr>
              <a:t>Đáp</a:t>
            </a:r>
            <a:r>
              <a:rPr lang="en-US" sz="3600" b="1" dirty="0">
                <a:solidFill>
                  <a:srgbClr val="FF0000"/>
                </a:solidFill>
                <a:latin typeface="Arial" panose="020B0604020202020204" pitchFamily="34" charset="0"/>
                <a:cs typeface="Arial" panose="020B0604020202020204" pitchFamily="34" charset="0"/>
                <a:sym typeface="+mn-lt"/>
              </a:rPr>
              <a:t> </a:t>
            </a:r>
            <a:r>
              <a:rPr lang="en-US" sz="3600" b="1" dirty="0" err="1">
                <a:solidFill>
                  <a:srgbClr val="FF0000"/>
                </a:solidFill>
                <a:latin typeface="Arial" panose="020B0604020202020204" pitchFamily="34" charset="0"/>
                <a:cs typeface="Arial" panose="020B0604020202020204" pitchFamily="34" charset="0"/>
                <a:sym typeface="+mn-lt"/>
              </a:rPr>
              <a:t>án</a:t>
            </a:r>
            <a:r>
              <a:rPr lang="en-US" sz="3600" b="1" dirty="0">
                <a:solidFill>
                  <a:srgbClr val="FF0000"/>
                </a:solidFill>
                <a:latin typeface="Arial" panose="020B0604020202020204" pitchFamily="34" charset="0"/>
                <a:cs typeface="Arial" panose="020B0604020202020204" pitchFamily="34" charset="0"/>
                <a:sym typeface="+mn-lt"/>
              </a:rPr>
              <a:t>: D</a:t>
            </a:r>
            <a:endParaRPr lang="en-US" altLang="zh-CN" sz="3600" b="1" dirty="0">
              <a:solidFill>
                <a:srgbClr val="FF0000"/>
              </a:solidFill>
              <a:latin typeface="Arial" panose="020B0604020202020204" pitchFamily="34" charset="0"/>
              <a:cs typeface="Arial" panose="020B0604020202020204" pitchFamily="34" charset="0"/>
              <a:sym typeface="+mn-lt"/>
            </a:endParaRPr>
          </a:p>
        </p:txBody>
      </p:sp>
    </p:spTree>
    <p:custDataLst>
      <p:tags r:id="rId1"/>
    </p:custDataLst>
    <p:extLst>
      <p:ext uri="{BB962C8B-B14F-4D97-AF65-F5344CB8AC3E}">
        <p14:creationId xmlns:p14="http://schemas.microsoft.com/office/powerpoint/2010/main" val="3220410524"/>
      </p:ext>
    </p:extLst>
  </p:cSld>
  <p:clrMapOvr>
    <a:masterClrMapping/>
  </p:clrMapOvr>
  <mc:AlternateContent xmlns:mc="http://schemas.openxmlformats.org/markup-compatibility/2006" xmlns:p14="http://schemas.microsoft.com/office/powerpoint/2010/main">
    <mc:Choice Requires="p14">
      <p:transition spd="slow" p14:dur="125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ircle(in)">
                                      <p:cBhvr>
                                        <p:cTn id="18" dur="2000"/>
                                        <p:tgtEl>
                                          <p:spTgt spid="9"/>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circle(in)">
                                      <p:cBhvr>
                                        <p:cTn id="21" dur="2000"/>
                                        <p:tgtEl>
                                          <p:spTgt spid="12"/>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circle(in)">
                                      <p:cBhvr>
                                        <p:cTn id="24" dur="2000"/>
                                        <p:tgtEl>
                                          <p:spTgt spid="14"/>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circle(in)">
                                      <p:cBhvr>
                                        <p:cTn id="27" dur="2000"/>
                                        <p:tgtEl>
                                          <p:spTgt spid="15"/>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circle(in)">
                                      <p:cBhvr>
                                        <p:cTn id="30" dur="2000"/>
                                        <p:tgtEl>
                                          <p:spTgt spid="17"/>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circle(in)">
                                      <p:cBhvr>
                                        <p:cTn id="33" dur="20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barn(inVertical)">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9" grpId="0"/>
      <p:bldP spid="12" grpId="0" animBg="1"/>
      <p:bldP spid="14" grpId="0"/>
      <p:bldP spid="15" grpId="0" animBg="1"/>
      <p:bldP spid="17" grpId="0"/>
      <p:bldP spid="18" grpId="0" animBg="1"/>
      <p:bldP spid="19" grpId="0" animBg="1"/>
      <p:bldP spid="2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PA-组合 47"/>
          <p:cNvGrpSpPr/>
          <p:nvPr>
            <p:custDataLst>
              <p:tags r:id="rId2"/>
            </p:custDataLst>
          </p:nvPr>
        </p:nvGrpSpPr>
        <p:grpSpPr>
          <a:xfrm>
            <a:off x="622935" y="3119120"/>
            <a:ext cx="2486660" cy="979805"/>
            <a:chOff x="981" y="4912"/>
            <a:chExt cx="3916" cy="1543"/>
          </a:xfrm>
        </p:grpSpPr>
        <p:sp>
          <p:nvSpPr>
            <p:cNvPr id="3" name="PA-五边形 2"/>
            <p:cNvSpPr/>
            <p:nvPr>
              <p:custDataLst>
                <p:tags r:id="rId15"/>
              </p:custDataLst>
            </p:nvPr>
          </p:nvSpPr>
          <p:spPr>
            <a:xfrm>
              <a:off x="981" y="4912"/>
              <a:ext cx="3916" cy="1543"/>
            </a:xfrm>
            <a:prstGeom prst="homePlate">
              <a:avLst/>
            </a:prstGeom>
            <a:solidFill>
              <a:srgbClr val="01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mn-lt"/>
              </a:endParaRPr>
            </a:p>
          </p:txBody>
        </p:sp>
        <p:sp>
          <p:nvSpPr>
            <p:cNvPr id="4" name="PA-文本框 3"/>
            <p:cNvSpPr txBox="1"/>
            <p:nvPr>
              <p:custDataLst>
                <p:tags r:id="rId16"/>
              </p:custDataLst>
            </p:nvPr>
          </p:nvSpPr>
          <p:spPr>
            <a:xfrm>
              <a:off x="2114" y="5126"/>
              <a:ext cx="874" cy="1115"/>
            </a:xfrm>
            <a:prstGeom prst="rect">
              <a:avLst/>
            </a:prstGeom>
            <a:noFill/>
          </p:spPr>
          <p:txBody>
            <a:bodyPr wrap="none" rtlCol="0">
              <a:spAutoFit/>
            </a:bodyPr>
            <a:lstStyle/>
            <a:p>
              <a:pPr algn="ctr"/>
              <a:r>
                <a:rPr lang="en-US" altLang="zh-CN" sz="4000" b="1" dirty="0">
                  <a:solidFill>
                    <a:schemeClr val="bg1"/>
                  </a:solidFill>
                  <a:latin typeface="Arial" panose="020B0604020202020204" pitchFamily="34" charset="0"/>
                  <a:cs typeface="Arial" panose="020B0604020202020204" pitchFamily="34" charset="0"/>
                  <a:sym typeface="+mn-lt"/>
                </a:rPr>
                <a:t>A</a:t>
              </a:r>
              <a:endParaRPr lang="zh-CN" altLang="en-US" sz="4000" b="1" dirty="0">
                <a:solidFill>
                  <a:schemeClr val="bg1"/>
                </a:solidFill>
                <a:latin typeface="Arial" panose="020B0604020202020204" pitchFamily="34" charset="0"/>
                <a:cs typeface="Arial" panose="020B0604020202020204" pitchFamily="34" charset="0"/>
                <a:sym typeface="+mn-lt"/>
              </a:endParaRPr>
            </a:p>
          </p:txBody>
        </p:sp>
      </p:grpSp>
      <p:grpSp>
        <p:nvGrpSpPr>
          <p:cNvPr id="49" name="PA-组合 48"/>
          <p:cNvGrpSpPr/>
          <p:nvPr>
            <p:custDataLst>
              <p:tags r:id="rId3"/>
            </p:custDataLst>
          </p:nvPr>
        </p:nvGrpSpPr>
        <p:grpSpPr>
          <a:xfrm>
            <a:off x="3484880" y="3119120"/>
            <a:ext cx="2486660" cy="979805"/>
            <a:chOff x="5488" y="4912"/>
            <a:chExt cx="3916" cy="1543"/>
          </a:xfrm>
        </p:grpSpPr>
        <p:sp>
          <p:nvSpPr>
            <p:cNvPr id="8" name="PA-五边形 7"/>
            <p:cNvSpPr/>
            <p:nvPr>
              <p:custDataLst>
                <p:tags r:id="rId13"/>
              </p:custDataLst>
            </p:nvPr>
          </p:nvSpPr>
          <p:spPr>
            <a:xfrm>
              <a:off x="5488" y="4912"/>
              <a:ext cx="3916" cy="1543"/>
            </a:xfrm>
            <a:prstGeom prst="homePlate">
              <a:avLst/>
            </a:prstGeom>
            <a:solidFill>
              <a:srgbClr val="046F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mn-lt"/>
              </a:endParaRPr>
            </a:p>
          </p:txBody>
        </p:sp>
        <p:sp>
          <p:nvSpPr>
            <p:cNvPr id="12" name="PA-文本框 11"/>
            <p:cNvSpPr txBox="1"/>
            <p:nvPr>
              <p:custDataLst>
                <p:tags r:id="rId14"/>
              </p:custDataLst>
            </p:nvPr>
          </p:nvSpPr>
          <p:spPr>
            <a:xfrm>
              <a:off x="6867" y="5126"/>
              <a:ext cx="874" cy="1115"/>
            </a:xfrm>
            <a:prstGeom prst="rect">
              <a:avLst/>
            </a:prstGeom>
            <a:noFill/>
          </p:spPr>
          <p:txBody>
            <a:bodyPr wrap="none" rtlCol="0">
              <a:spAutoFit/>
            </a:bodyPr>
            <a:lstStyle/>
            <a:p>
              <a:pPr algn="ctr"/>
              <a:r>
                <a:rPr lang="en-US" altLang="zh-CN" sz="4000" b="1" dirty="0">
                  <a:solidFill>
                    <a:schemeClr val="bg1"/>
                  </a:solidFill>
                  <a:latin typeface="Arial" panose="020B0604020202020204" pitchFamily="34" charset="0"/>
                  <a:cs typeface="Arial" panose="020B0604020202020204" pitchFamily="34" charset="0"/>
                  <a:sym typeface="+mn-lt"/>
                </a:rPr>
                <a:t>B</a:t>
              </a:r>
              <a:endParaRPr lang="zh-CN" altLang="en-US" sz="4000" b="1" dirty="0">
                <a:solidFill>
                  <a:schemeClr val="bg1"/>
                </a:solidFill>
                <a:latin typeface="Arial" panose="020B0604020202020204" pitchFamily="34" charset="0"/>
                <a:cs typeface="Arial" panose="020B0604020202020204" pitchFamily="34" charset="0"/>
                <a:sym typeface="+mn-lt"/>
              </a:endParaRPr>
            </a:p>
          </p:txBody>
        </p:sp>
      </p:grpSp>
      <p:grpSp>
        <p:nvGrpSpPr>
          <p:cNvPr id="50" name="PA-组合 49"/>
          <p:cNvGrpSpPr/>
          <p:nvPr>
            <p:custDataLst>
              <p:tags r:id="rId4"/>
            </p:custDataLst>
          </p:nvPr>
        </p:nvGrpSpPr>
        <p:grpSpPr>
          <a:xfrm>
            <a:off x="6239510" y="3119120"/>
            <a:ext cx="2486660" cy="979805"/>
            <a:chOff x="9826" y="4912"/>
            <a:chExt cx="3916" cy="1543"/>
          </a:xfrm>
        </p:grpSpPr>
        <p:sp>
          <p:nvSpPr>
            <p:cNvPr id="9" name="PA-五边形 8"/>
            <p:cNvSpPr/>
            <p:nvPr>
              <p:custDataLst>
                <p:tags r:id="rId11"/>
              </p:custDataLst>
            </p:nvPr>
          </p:nvSpPr>
          <p:spPr>
            <a:xfrm>
              <a:off x="9826" y="4912"/>
              <a:ext cx="3916" cy="1543"/>
            </a:xfrm>
            <a:prstGeom prst="homePlate">
              <a:avLst/>
            </a:prstGeom>
            <a:solidFill>
              <a:srgbClr val="068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mn-lt"/>
              </a:endParaRPr>
            </a:p>
          </p:txBody>
        </p:sp>
        <p:sp>
          <p:nvSpPr>
            <p:cNvPr id="13" name="PA-文本框 12"/>
            <p:cNvSpPr txBox="1"/>
            <p:nvPr>
              <p:custDataLst>
                <p:tags r:id="rId12"/>
              </p:custDataLst>
            </p:nvPr>
          </p:nvSpPr>
          <p:spPr>
            <a:xfrm>
              <a:off x="11120" y="5192"/>
              <a:ext cx="874" cy="1115"/>
            </a:xfrm>
            <a:prstGeom prst="rect">
              <a:avLst/>
            </a:prstGeom>
            <a:noFill/>
          </p:spPr>
          <p:txBody>
            <a:bodyPr wrap="none" rtlCol="0">
              <a:spAutoFit/>
            </a:bodyPr>
            <a:lstStyle/>
            <a:p>
              <a:pPr algn="ctr"/>
              <a:r>
                <a:rPr lang="en-US" altLang="zh-CN" sz="4000" b="1" dirty="0">
                  <a:solidFill>
                    <a:schemeClr val="bg1"/>
                  </a:solidFill>
                  <a:latin typeface="Arial" panose="020B0604020202020204" pitchFamily="34" charset="0"/>
                  <a:cs typeface="Arial" panose="020B0604020202020204" pitchFamily="34" charset="0"/>
                  <a:sym typeface="+mn-lt"/>
                </a:rPr>
                <a:t>C</a:t>
              </a:r>
              <a:endParaRPr lang="zh-CN" altLang="en-US" sz="4000" b="1" dirty="0">
                <a:solidFill>
                  <a:schemeClr val="bg1"/>
                </a:solidFill>
                <a:latin typeface="Arial" panose="020B0604020202020204" pitchFamily="34" charset="0"/>
                <a:cs typeface="Arial" panose="020B0604020202020204" pitchFamily="34" charset="0"/>
                <a:sym typeface="+mn-lt"/>
              </a:endParaRPr>
            </a:p>
          </p:txBody>
        </p:sp>
      </p:grpSp>
      <p:grpSp>
        <p:nvGrpSpPr>
          <p:cNvPr id="51" name="PA-组合 50"/>
          <p:cNvGrpSpPr/>
          <p:nvPr>
            <p:custDataLst>
              <p:tags r:id="rId5"/>
            </p:custDataLst>
          </p:nvPr>
        </p:nvGrpSpPr>
        <p:grpSpPr>
          <a:xfrm>
            <a:off x="9065897" y="3119120"/>
            <a:ext cx="2486660" cy="979805"/>
            <a:chOff x="14141" y="4912"/>
            <a:chExt cx="3916" cy="1543"/>
          </a:xfrm>
        </p:grpSpPr>
        <p:sp>
          <p:nvSpPr>
            <p:cNvPr id="10" name="PA-五边形 9"/>
            <p:cNvSpPr/>
            <p:nvPr>
              <p:custDataLst>
                <p:tags r:id="rId9"/>
              </p:custDataLst>
            </p:nvPr>
          </p:nvSpPr>
          <p:spPr>
            <a:xfrm>
              <a:off x="14141" y="4912"/>
              <a:ext cx="3916" cy="1543"/>
            </a:xfrm>
            <a:prstGeom prst="homePlate">
              <a:avLst/>
            </a:prstGeom>
            <a:solidFill>
              <a:srgbClr val="0A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mn-lt"/>
              </a:endParaRPr>
            </a:p>
          </p:txBody>
        </p:sp>
        <p:sp>
          <p:nvSpPr>
            <p:cNvPr id="14" name="PA-文本框 13"/>
            <p:cNvSpPr txBox="1"/>
            <p:nvPr>
              <p:custDataLst>
                <p:tags r:id="rId10"/>
              </p:custDataLst>
            </p:nvPr>
          </p:nvSpPr>
          <p:spPr>
            <a:xfrm>
              <a:off x="15468" y="5192"/>
              <a:ext cx="874" cy="1115"/>
            </a:xfrm>
            <a:prstGeom prst="rect">
              <a:avLst/>
            </a:prstGeom>
            <a:noFill/>
          </p:spPr>
          <p:txBody>
            <a:bodyPr wrap="none" rtlCol="0">
              <a:spAutoFit/>
            </a:bodyPr>
            <a:lstStyle/>
            <a:p>
              <a:pPr algn="ctr"/>
              <a:r>
                <a:rPr lang="en-US" altLang="zh-CN" sz="4000" b="1" dirty="0">
                  <a:solidFill>
                    <a:schemeClr val="bg1"/>
                  </a:solidFill>
                  <a:latin typeface="Arial" panose="020B0604020202020204" pitchFamily="34" charset="0"/>
                  <a:cs typeface="Arial" panose="020B0604020202020204" pitchFamily="34" charset="0"/>
                  <a:sym typeface="+mn-lt"/>
                </a:rPr>
                <a:t>D</a:t>
              </a:r>
              <a:endParaRPr lang="zh-CN" altLang="en-US" sz="4000" b="1" dirty="0">
                <a:solidFill>
                  <a:schemeClr val="bg1"/>
                </a:solidFill>
                <a:latin typeface="Arial" panose="020B0604020202020204" pitchFamily="34" charset="0"/>
                <a:cs typeface="Arial" panose="020B0604020202020204" pitchFamily="34" charset="0"/>
                <a:sym typeface="+mn-lt"/>
              </a:endParaRPr>
            </a:p>
          </p:txBody>
        </p:sp>
      </p:grpSp>
      <p:grpSp>
        <p:nvGrpSpPr>
          <p:cNvPr id="32" name="PA-组合 34">
            <a:extLst>
              <a:ext uri="{FF2B5EF4-FFF2-40B4-BE49-F238E27FC236}">
                <a16:creationId xmlns:a16="http://schemas.microsoft.com/office/drawing/2014/main" id="{7FCC2051-687A-41B4-83CF-37F80E94D665}"/>
              </a:ext>
            </a:extLst>
          </p:cNvPr>
          <p:cNvGrpSpPr/>
          <p:nvPr>
            <p:custDataLst>
              <p:tags r:id="rId6"/>
            </p:custDataLst>
          </p:nvPr>
        </p:nvGrpSpPr>
        <p:grpSpPr>
          <a:xfrm>
            <a:off x="-76200" y="225425"/>
            <a:ext cx="986155" cy="387985"/>
            <a:chOff x="11103" y="6584"/>
            <a:chExt cx="10927" cy="4296"/>
          </a:xfrm>
        </p:grpSpPr>
        <p:pic>
          <p:nvPicPr>
            <p:cNvPr id="33" name="PA-图片 5" descr="资源 2">
              <a:extLst>
                <a:ext uri="{FF2B5EF4-FFF2-40B4-BE49-F238E27FC236}">
                  <a16:creationId xmlns:a16="http://schemas.microsoft.com/office/drawing/2014/main" id="{7FDE1EB6-C9EA-407B-A4C1-4C7B471DA68B}"/>
                </a:ext>
              </a:extLst>
            </p:cNvPr>
            <p:cNvPicPr>
              <a:picLocks noChangeAspect="1"/>
            </p:cNvPicPr>
            <p:nvPr>
              <p:custDataLst>
                <p:tags r:id="rId7"/>
              </p:custDataLst>
            </p:nvPr>
          </p:nvPicPr>
          <p:blipFill>
            <a:blip r:embed="rId19"/>
            <a:srcRect l="-6114" t="-37553"/>
            <a:stretch>
              <a:fillRect/>
            </a:stretch>
          </p:blipFill>
          <p:spPr>
            <a:xfrm rot="21000000">
              <a:off x="11103" y="6584"/>
              <a:ext cx="9742" cy="4125"/>
            </a:xfrm>
            <a:prstGeom prst="rect">
              <a:avLst/>
            </a:prstGeom>
          </p:spPr>
        </p:pic>
        <p:pic>
          <p:nvPicPr>
            <p:cNvPr id="34" name="PA-图片 10" descr="资源 3">
              <a:extLst>
                <a:ext uri="{FF2B5EF4-FFF2-40B4-BE49-F238E27FC236}">
                  <a16:creationId xmlns:a16="http://schemas.microsoft.com/office/drawing/2014/main" id="{E7C2FD55-2A43-49B7-9762-695EFC435DA1}"/>
                </a:ext>
              </a:extLst>
            </p:cNvPr>
            <p:cNvPicPr>
              <a:picLocks noChangeAspect="1"/>
            </p:cNvPicPr>
            <p:nvPr>
              <p:custDataLst>
                <p:tags r:id="rId8"/>
              </p:custDataLst>
            </p:nvPr>
          </p:nvPicPr>
          <p:blipFill>
            <a:blip r:embed="rId20"/>
            <a:stretch>
              <a:fillRect/>
            </a:stretch>
          </p:blipFill>
          <p:spPr>
            <a:xfrm rot="21000000">
              <a:off x="11730" y="8360"/>
              <a:ext cx="10300" cy="2520"/>
            </a:xfrm>
            <a:prstGeom prst="rect">
              <a:avLst/>
            </a:prstGeom>
          </p:spPr>
        </p:pic>
      </p:grpSp>
      <p:sp>
        <p:nvSpPr>
          <p:cNvPr id="22" name="文本框 13">
            <a:extLst>
              <a:ext uri="{FF2B5EF4-FFF2-40B4-BE49-F238E27FC236}">
                <a16:creationId xmlns:a16="http://schemas.microsoft.com/office/drawing/2014/main" id="{2C80B5D7-67A6-4908-B1F7-B24C1E0BCADF}"/>
              </a:ext>
            </a:extLst>
          </p:cNvPr>
          <p:cNvSpPr txBox="1"/>
          <p:nvPr/>
        </p:nvSpPr>
        <p:spPr>
          <a:xfrm>
            <a:off x="1036489" y="812325"/>
            <a:ext cx="10091055" cy="132343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defRPr/>
            </a:pPr>
            <a:r>
              <a:rPr lang="en-US" altLang="zh-CN" sz="4000" b="1" dirty="0" err="1">
                <a:solidFill>
                  <a:srgbClr val="FF0000"/>
                </a:solidFill>
                <a:sym typeface="+mn-lt"/>
              </a:rPr>
              <a:t>Câu</a:t>
            </a:r>
            <a:r>
              <a:rPr lang="en-US" altLang="zh-CN" sz="4000" b="1" dirty="0">
                <a:solidFill>
                  <a:srgbClr val="FF0000"/>
                </a:solidFill>
                <a:sym typeface="+mn-lt"/>
              </a:rPr>
              <a:t> 3: </a:t>
            </a:r>
            <a:r>
              <a:rPr lang="en-US" altLang="zh-CN" sz="4000" dirty="0" err="1"/>
              <a:t>Hạt</a:t>
            </a:r>
            <a:r>
              <a:rPr lang="en-US" altLang="zh-CN" sz="4000" dirty="0"/>
              <a:t> </a:t>
            </a:r>
            <a:r>
              <a:rPr lang="en-US" altLang="zh-CN" sz="4000" dirty="0" err="1"/>
              <a:t>nào</a:t>
            </a:r>
            <a:r>
              <a:rPr lang="en-US" altLang="zh-CN" sz="4000" dirty="0"/>
              <a:t> </a:t>
            </a:r>
            <a:r>
              <a:rPr lang="en-US" altLang="zh-CN" sz="4000" dirty="0" err="1"/>
              <a:t>có</a:t>
            </a:r>
            <a:r>
              <a:rPr lang="en-US" altLang="zh-CN" sz="4000" dirty="0"/>
              <a:t> </a:t>
            </a:r>
            <a:r>
              <a:rPr lang="en-US" altLang="zh-CN" sz="4000" dirty="0" err="1"/>
              <a:t>khối</a:t>
            </a:r>
            <a:r>
              <a:rPr lang="en-US" altLang="zh-CN" sz="4000" dirty="0"/>
              <a:t> </a:t>
            </a:r>
            <a:r>
              <a:rPr lang="en-US" altLang="zh-CN" sz="4000" dirty="0" err="1"/>
              <a:t>lượng</a:t>
            </a:r>
            <a:r>
              <a:rPr lang="en-US" altLang="zh-CN" sz="4000" dirty="0"/>
              <a:t> </a:t>
            </a:r>
            <a:r>
              <a:rPr lang="en-US" altLang="zh-CN" sz="4000" dirty="0" err="1"/>
              <a:t>nhỏ</a:t>
            </a:r>
            <a:r>
              <a:rPr lang="en-US" altLang="zh-CN" sz="4000" dirty="0"/>
              <a:t> </a:t>
            </a:r>
            <a:r>
              <a:rPr lang="en-US" altLang="zh-CN" sz="4000" dirty="0" err="1"/>
              <a:t>hơn</a:t>
            </a:r>
            <a:r>
              <a:rPr lang="en-US" altLang="zh-CN" sz="4000" dirty="0"/>
              <a:t> </a:t>
            </a:r>
            <a:r>
              <a:rPr lang="en-US" altLang="zh-CN" sz="4000" dirty="0" err="1"/>
              <a:t>rất</a:t>
            </a:r>
            <a:r>
              <a:rPr lang="en-US" altLang="zh-CN" sz="4000" dirty="0"/>
              <a:t> </a:t>
            </a:r>
            <a:r>
              <a:rPr lang="en-US" altLang="zh-CN" sz="4000" dirty="0" err="1"/>
              <a:t>nhiều</a:t>
            </a:r>
            <a:r>
              <a:rPr lang="en-US" altLang="zh-CN" sz="4000" dirty="0"/>
              <a:t> so </a:t>
            </a:r>
            <a:r>
              <a:rPr lang="en-US" altLang="zh-CN" sz="4000" dirty="0" err="1"/>
              <a:t>với</a:t>
            </a:r>
            <a:r>
              <a:rPr lang="en-US" altLang="zh-CN" sz="4000" dirty="0"/>
              <a:t> </a:t>
            </a:r>
            <a:r>
              <a:rPr lang="en-US" altLang="zh-CN" sz="4000" dirty="0" err="1"/>
              <a:t>các</a:t>
            </a:r>
            <a:r>
              <a:rPr lang="en-US" altLang="zh-CN" sz="4000" dirty="0"/>
              <a:t> </a:t>
            </a:r>
            <a:r>
              <a:rPr lang="en-US" altLang="zh-CN" sz="4000" dirty="0" err="1"/>
              <a:t>hạt</a:t>
            </a:r>
            <a:r>
              <a:rPr lang="en-US" altLang="zh-CN" sz="4000" dirty="0"/>
              <a:t> </a:t>
            </a:r>
            <a:r>
              <a:rPr lang="en-US" altLang="zh-CN" sz="4000" dirty="0" err="1"/>
              <a:t>còn</a:t>
            </a:r>
            <a:r>
              <a:rPr lang="en-US" altLang="zh-CN" sz="4000" dirty="0"/>
              <a:t> </a:t>
            </a:r>
            <a:r>
              <a:rPr lang="en-US" altLang="zh-CN" sz="4000" dirty="0" err="1"/>
              <a:t>lại</a:t>
            </a:r>
            <a:r>
              <a:rPr lang="en-US" altLang="zh-CN" sz="4000" dirty="0"/>
              <a:t> </a:t>
            </a:r>
            <a:r>
              <a:rPr lang="en-US" altLang="zh-CN" sz="4000" dirty="0" err="1"/>
              <a:t>trong</a:t>
            </a:r>
            <a:r>
              <a:rPr lang="en-US" altLang="zh-CN" sz="4000" dirty="0"/>
              <a:t> </a:t>
            </a:r>
            <a:r>
              <a:rPr lang="en-US" altLang="zh-CN" sz="4000" dirty="0" err="1"/>
              <a:t>nguyên</a:t>
            </a:r>
            <a:r>
              <a:rPr lang="en-US" altLang="zh-CN" sz="4000" dirty="0"/>
              <a:t> </a:t>
            </a:r>
            <a:r>
              <a:rPr lang="en-US" altLang="zh-CN" sz="4000" dirty="0" err="1"/>
              <a:t>tử</a:t>
            </a:r>
            <a:r>
              <a:rPr lang="en-US" altLang="zh-CN" sz="4000" dirty="0"/>
              <a:t>?</a:t>
            </a:r>
            <a:endParaRPr lang="en-US" altLang="zh-CN" sz="4000" dirty="0">
              <a:solidFill>
                <a:srgbClr val="595959"/>
              </a:solidFill>
              <a:sym typeface="+mn-lt"/>
            </a:endParaRPr>
          </a:p>
        </p:txBody>
      </p:sp>
      <p:sp>
        <p:nvSpPr>
          <p:cNvPr id="23" name="Synergistically utilize technically sound portals with frictionless chains. Dramatically customize…">
            <a:extLst>
              <a:ext uri="{FF2B5EF4-FFF2-40B4-BE49-F238E27FC236}">
                <a16:creationId xmlns:a16="http://schemas.microsoft.com/office/drawing/2014/main" id="{4F52158D-64C7-4630-87D7-FB09DDA9BEE7}"/>
              </a:ext>
            </a:extLst>
          </p:cNvPr>
          <p:cNvSpPr txBox="1"/>
          <p:nvPr/>
        </p:nvSpPr>
        <p:spPr>
          <a:xfrm>
            <a:off x="621547" y="5763200"/>
            <a:ext cx="2507084" cy="55399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ctr" defTabSz="309563" hangingPunct="0">
              <a:defRPr sz="2000" b="0">
                <a:solidFill>
                  <a:srgbClr val="1C1F25"/>
                </a:solidFill>
                <a:latin typeface="Roboto Bold"/>
                <a:ea typeface="Roboto Bold"/>
                <a:cs typeface="Roboto Bold"/>
                <a:sym typeface="Roboto Bold"/>
              </a:defRPr>
            </a:pPr>
            <a:r>
              <a:rPr lang="en-US" sz="3600" b="1" dirty="0" err="1">
                <a:solidFill>
                  <a:srgbClr val="FF0000"/>
                </a:solidFill>
                <a:latin typeface="Arial" panose="020B0604020202020204" pitchFamily="34" charset="0"/>
                <a:cs typeface="Arial" panose="020B0604020202020204" pitchFamily="34" charset="0"/>
                <a:sym typeface="+mn-lt"/>
              </a:rPr>
              <a:t>Đáp</a:t>
            </a:r>
            <a:r>
              <a:rPr lang="en-US" sz="3600" b="1" dirty="0">
                <a:solidFill>
                  <a:srgbClr val="FF0000"/>
                </a:solidFill>
                <a:latin typeface="Arial" panose="020B0604020202020204" pitchFamily="34" charset="0"/>
                <a:cs typeface="Arial" panose="020B0604020202020204" pitchFamily="34" charset="0"/>
                <a:sym typeface="+mn-lt"/>
              </a:rPr>
              <a:t> </a:t>
            </a:r>
            <a:r>
              <a:rPr lang="en-US" sz="3600" b="1" dirty="0" err="1">
                <a:solidFill>
                  <a:srgbClr val="FF0000"/>
                </a:solidFill>
                <a:latin typeface="Arial" panose="020B0604020202020204" pitchFamily="34" charset="0"/>
                <a:cs typeface="Arial" panose="020B0604020202020204" pitchFamily="34" charset="0"/>
                <a:sym typeface="+mn-lt"/>
              </a:rPr>
              <a:t>án</a:t>
            </a:r>
            <a:r>
              <a:rPr lang="en-US" sz="3600" b="1" dirty="0">
                <a:solidFill>
                  <a:srgbClr val="FF0000"/>
                </a:solidFill>
                <a:latin typeface="Arial" panose="020B0604020202020204" pitchFamily="34" charset="0"/>
                <a:cs typeface="Arial" panose="020B0604020202020204" pitchFamily="34" charset="0"/>
                <a:sym typeface="+mn-lt"/>
              </a:rPr>
              <a:t>: C</a:t>
            </a:r>
            <a:endParaRPr lang="en-US" altLang="zh-CN" sz="3600" b="1" dirty="0">
              <a:solidFill>
                <a:srgbClr val="FF0000"/>
              </a:solidFill>
              <a:latin typeface="Arial" panose="020B0604020202020204" pitchFamily="34" charset="0"/>
              <a:cs typeface="Arial" panose="020B0604020202020204" pitchFamily="34" charset="0"/>
              <a:sym typeface="+mn-lt"/>
            </a:endParaRPr>
          </a:p>
        </p:txBody>
      </p:sp>
      <p:sp>
        <p:nvSpPr>
          <p:cNvPr id="24" name="TextBox 43">
            <a:extLst>
              <a:ext uri="{FF2B5EF4-FFF2-40B4-BE49-F238E27FC236}">
                <a16:creationId xmlns:a16="http://schemas.microsoft.com/office/drawing/2014/main" id="{CA0D7E2A-DD8A-4883-8AF4-02525AECE38E}"/>
              </a:ext>
            </a:extLst>
          </p:cNvPr>
          <p:cNvSpPr txBox="1"/>
          <p:nvPr/>
        </p:nvSpPr>
        <p:spPr>
          <a:xfrm>
            <a:off x="964813" y="4556113"/>
            <a:ext cx="1511632" cy="615425"/>
          </a:xfrm>
          <a:prstGeom prst="rect">
            <a:avLst/>
          </a:prstGeom>
          <a:solidFill>
            <a:srgbClr val="FFFFCC"/>
          </a:solidFill>
        </p:spPr>
        <p:txBody>
          <a:bodyPr wrap="none" lIns="0" tIns="0" rIns="0" bIns="0">
            <a:spAutoFit/>
          </a:bodyPr>
          <a:lstStyle/>
          <a:p>
            <a:pPr algn="ctr">
              <a:buClr>
                <a:srgbClr val="000000"/>
              </a:buClr>
              <a:defRPr/>
            </a:pPr>
            <a:r>
              <a:rPr lang="vi-VN" sz="3999" kern="0" dirty="0">
                <a:latin typeface="Arial" panose="020B0604020202020204" pitchFamily="34" charset="0"/>
                <a:sym typeface="Arial"/>
              </a:rPr>
              <a:t>Proton</a:t>
            </a:r>
            <a:endParaRPr lang="zh-CN" altLang="en-US" sz="3999" b="1" kern="0" dirty="0">
              <a:solidFill>
                <a:schemeClr val="tx1">
                  <a:lumMod val="85000"/>
                  <a:lumOff val="15000"/>
                </a:schemeClr>
              </a:solidFill>
              <a:latin typeface="Arial" panose="020B0604020202020204" pitchFamily="34" charset="0"/>
              <a:sym typeface="+mn-lt"/>
            </a:endParaRPr>
          </a:p>
        </p:txBody>
      </p:sp>
      <p:sp>
        <p:nvSpPr>
          <p:cNvPr id="25" name="TextBox 46">
            <a:extLst>
              <a:ext uri="{FF2B5EF4-FFF2-40B4-BE49-F238E27FC236}">
                <a16:creationId xmlns:a16="http://schemas.microsoft.com/office/drawing/2014/main" id="{96426785-931E-43C9-AC69-E95C2EF5EEE1}"/>
              </a:ext>
            </a:extLst>
          </p:cNvPr>
          <p:cNvSpPr txBox="1"/>
          <p:nvPr/>
        </p:nvSpPr>
        <p:spPr>
          <a:xfrm>
            <a:off x="3815299" y="4556114"/>
            <a:ext cx="1825821" cy="615425"/>
          </a:xfrm>
          <a:prstGeom prst="rect">
            <a:avLst/>
          </a:prstGeom>
          <a:solidFill>
            <a:srgbClr val="FFFFCC"/>
          </a:solidFill>
        </p:spPr>
        <p:txBody>
          <a:bodyPr wrap="none" lIns="0" tIns="0" rIns="0" bIns="0">
            <a:spAutoFit/>
          </a:bodyPr>
          <a:lstStyle/>
          <a:p>
            <a:pPr algn="ctr">
              <a:buClr>
                <a:srgbClr val="000000"/>
              </a:buClr>
              <a:defRPr/>
            </a:pPr>
            <a:r>
              <a:rPr lang="vi-VN" sz="3999" kern="0" dirty="0">
                <a:latin typeface="Arial" panose="020B0604020202020204" pitchFamily="34" charset="0"/>
                <a:sym typeface="Arial"/>
              </a:rPr>
              <a:t>Neutron</a:t>
            </a:r>
            <a:endParaRPr lang="zh-CN" altLang="en-US" sz="3999" b="1" kern="0" dirty="0">
              <a:solidFill>
                <a:schemeClr val="tx1">
                  <a:lumMod val="85000"/>
                  <a:lumOff val="15000"/>
                </a:schemeClr>
              </a:solidFill>
              <a:latin typeface="Arial" panose="020B0604020202020204" pitchFamily="34" charset="0"/>
              <a:sym typeface="+mn-lt"/>
            </a:endParaRPr>
          </a:p>
        </p:txBody>
      </p:sp>
      <p:sp>
        <p:nvSpPr>
          <p:cNvPr id="26" name="TextBox 49">
            <a:extLst>
              <a:ext uri="{FF2B5EF4-FFF2-40B4-BE49-F238E27FC236}">
                <a16:creationId xmlns:a16="http://schemas.microsoft.com/office/drawing/2014/main" id="{089DF893-25A5-4F60-88DE-B9CB8045D939}"/>
              </a:ext>
            </a:extLst>
          </p:cNvPr>
          <p:cNvSpPr txBox="1"/>
          <p:nvPr/>
        </p:nvSpPr>
        <p:spPr>
          <a:xfrm>
            <a:off x="6541877" y="4556114"/>
            <a:ext cx="1881925" cy="615425"/>
          </a:xfrm>
          <a:prstGeom prst="rect">
            <a:avLst/>
          </a:prstGeom>
          <a:solidFill>
            <a:srgbClr val="FFFFCC"/>
          </a:solidFill>
        </p:spPr>
        <p:txBody>
          <a:bodyPr wrap="none" lIns="0" tIns="0" rIns="0" bIns="0">
            <a:spAutoFit/>
          </a:bodyPr>
          <a:lstStyle/>
          <a:p>
            <a:pPr algn="ctr">
              <a:buClr>
                <a:srgbClr val="000000"/>
              </a:buClr>
              <a:defRPr/>
            </a:pPr>
            <a:r>
              <a:rPr lang="en-US" altLang="zh-CN" sz="3999" kern="0" dirty="0">
                <a:solidFill>
                  <a:schemeClr val="tx1">
                    <a:lumMod val="85000"/>
                    <a:lumOff val="15000"/>
                  </a:schemeClr>
                </a:solidFill>
                <a:latin typeface="Arial" panose="020B0604020202020204" pitchFamily="34" charset="0"/>
                <a:sym typeface="+mn-lt"/>
              </a:rPr>
              <a:t>Electron</a:t>
            </a:r>
            <a:endParaRPr lang="zh-CN" altLang="en-US" sz="3999" kern="0" dirty="0">
              <a:solidFill>
                <a:schemeClr val="tx1">
                  <a:lumMod val="85000"/>
                  <a:lumOff val="15000"/>
                </a:schemeClr>
              </a:solidFill>
              <a:latin typeface="Arial" panose="020B0604020202020204" pitchFamily="34" charset="0"/>
              <a:sym typeface="+mn-lt"/>
            </a:endParaRPr>
          </a:p>
        </p:txBody>
      </p:sp>
      <p:sp>
        <p:nvSpPr>
          <p:cNvPr id="27" name="TextBox 52">
            <a:extLst>
              <a:ext uri="{FF2B5EF4-FFF2-40B4-BE49-F238E27FC236}">
                <a16:creationId xmlns:a16="http://schemas.microsoft.com/office/drawing/2014/main" id="{4707F013-08AA-4B5E-B3BD-5222A7A230C6}"/>
              </a:ext>
            </a:extLst>
          </p:cNvPr>
          <p:cNvSpPr txBox="1"/>
          <p:nvPr/>
        </p:nvSpPr>
        <p:spPr>
          <a:xfrm>
            <a:off x="9144886" y="4590223"/>
            <a:ext cx="2082301" cy="615425"/>
          </a:xfrm>
          <a:prstGeom prst="rect">
            <a:avLst/>
          </a:prstGeom>
          <a:solidFill>
            <a:srgbClr val="FFFFCC"/>
          </a:solidFill>
        </p:spPr>
        <p:txBody>
          <a:bodyPr wrap="none" lIns="0" tIns="0" rIns="0" bIns="0">
            <a:spAutoFit/>
          </a:bodyPr>
          <a:lstStyle/>
          <a:p>
            <a:pPr algn="ctr" defTabSz="457051">
              <a:buSzPct val="25000"/>
              <a:defRPr/>
            </a:pPr>
            <a:r>
              <a:rPr lang="vi-VN" sz="3999" kern="0" dirty="0">
                <a:ea typeface="Arial"/>
                <a:sym typeface="Arial"/>
              </a:rPr>
              <a:t>Hạt nhân</a:t>
            </a:r>
            <a:endParaRPr lang="zh-CN" altLang="en-US" sz="3999" b="1" dirty="0">
              <a:solidFill>
                <a:prstClr val="black">
                  <a:lumMod val="65000"/>
                  <a:lumOff val="35000"/>
                </a:prstClr>
              </a:solidFill>
              <a:ea typeface="Arial"/>
              <a:sym typeface="+mn-lt"/>
            </a:endParaRPr>
          </a:p>
        </p:txBody>
      </p:sp>
    </p:spTree>
    <p:custDataLst>
      <p:tags r:id="rId1"/>
    </p:custDataLst>
    <p:extLst>
      <p:ext uri="{BB962C8B-B14F-4D97-AF65-F5344CB8AC3E}">
        <p14:creationId xmlns:p14="http://schemas.microsoft.com/office/powerpoint/2010/main" val="1304416989"/>
      </p:ext>
    </p:extLst>
  </p:cSld>
  <p:clrMapOvr>
    <a:masterClrMapping/>
  </p:clrMapOvr>
  <mc:AlternateContent xmlns:mc="http://schemas.openxmlformats.org/markup-compatibility/2006" xmlns:p14="http://schemas.microsoft.com/office/powerpoint/2010/main">
    <mc:Choice Requires="p14">
      <p:transition spd="slow" p14:dur="125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800" decel="100000"/>
                                        <p:tgtEl>
                                          <p:spTgt spid="48"/>
                                        </p:tgtEl>
                                      </p:cBhvr>
                                    </p:animEffect>
                                    <p:anim calcmode="lin" valueType="num">
                                      <p:cBhvr>
                                        <p:cTn id="13" dur="800" decel="100000" fill="hold"/>
                                        <p:tgtEl>
                                          <p:spTgt spid="48"/>
                                        </p:tgtEl>
                                        <p:attrNameLst>
                                          <p:attrName>style.rotation</p:attrName>
                                        </p:attrNameLst>
                                      </p:cBhvr>
                                      <p:tavLst>
                                        <p:tav tm="0">
                                          <p:val>
                                            <p:fltVal val="-90"/>
                                          </p:val>
                                        </p:tav>
                                        <p:tav tm="100000">
                                          <p:val>
                                            <p:fltVal val="0"/>
                                          </p:val>
                                        </p:tav>
                                      </p:tavLst>
                                    </p:anim>
                                    <p:anim calcmode="lin" valueType="num">
                                      <p:cBhvr>
                                        <p:cTn id="14" dur="800" decel="100000" fill="hold"/>
                                        <p:tgtEl>
                                          <p:spTgt spid="48"/>
                                        </p:tgtEl>
                                        <p:attrNameLst>
                                          <p:attrName>ppt_x</p:attrName>
                                        </p:attrNameLst>
                                      </p:cBhvr>
                                      <p:tavLst>
                                        <p:tav tm="0">
                                          <p:val>
                                            <p:strVal val="#ppt_x+0.4"/>
                                          </p:val>
                                        </p:tav>
                                        <p:tav tm="100000">
                                          <p:val>
                                            <p:strVal val="#ppt_x-0.05"/>
                                          </p:val>
                                        </p:tav>
                                      </p:tavLst>
                                    </p:anim>
                                    <p:anim calcmode="lin" valueType="num">
                                      <p:cBhvr>
                                        <p:cTn id="15" dur="800" decel="100000" fill="hold"/>
                                        <p:tgtEl>
                                          <p:spTgt spid="48"/>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48"/>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48"/>
                                        </p:tgtEl>
                                        <p:attrNameLst>
                                          <p:attrName>ppt_y</p:attrName>
                                        </p:attrNameLst>
                                      </p:cBhvr>
                                      <p:tavLst>
                                        <p:tav tm="0">
                                          <p:val>
                                            <p:strVal val="#ppt_y+0.1"/>
                                          </p:val>
                                        </p:tav>
                                        <p:tav tm="100000">
                                          <p:val>
                                            <p:strVal val="#ppt_y"/>
                                          </p:val>
                                        </p:tav>
                                      </p:tavLst>
                                    </p:anim>
                                  </p:childTnLst>
                                </p:cTn>
                              </p:par>
                            </p:childTnLst>
                          </p:cTn>
                        </p:par>
                        <p:par>
                          <p:cTn id="18" fill="hold">
                            <p:stCondLst>
                              <p:cond delay="1000"/>
                            </p:stCondLst>
                            <p:childTnLst>
                              <p:par>
                                <p:cTn id="19" presetID="30" presetClass="entr" presetSubtype="0"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fade">
                                      <p:cBhvr>
                                        <p:cTn id="21" dur="800" decel="100000"/>
                                        <p:tgtEl>
                                          <p:spTgt spid="49"/>
                                        </p:tgtEl>
                                      </p:cBhvr>
                                    </p:animEffect>
                                    <p:anim calcmode="lin" valueType="num">
                                      <p:cBhvr>
                                        <p:cTn id="22" dur="800" decel="100000" fill="hold"/>
                                        <p:tgtEl>
                                          <p:spTgt spid="49"/>
                                        </p:tgtEl>
                                        <p:attrNameLst>
                                          <p:attrName>style.rotation</p:attrName>
                                        </p:attrNameLst>
                                      </p:cBhvr>
                                      <p:tavLst>
                                        <p:tav tm="0">
                                          <p:val>
                                            <p:fltVal val="-90"/>
                                          </p:val>
                                        </p:tav>
                                        <p:tav tm="100000">
                                          <p:val>
                                            <p:fltVal val="0"/>
                                          </p:val>
                                        </p:tav>
                                      </p:tavLst>
                                    </p:anim>
                                    <p:anim calcmode="lin" valueType="num">
                                      <p:cBhvr>
                                        <p:cTn id="23" dur="800" decel="100000" fill="hold"/>
                                        <p:tgtEl>
                                          <p:spTgt spid="49"/>
                                        </p:tgtEl>
                                        <p:attrNameLst>
                                          <p:attrName>ppt_x</p:attrName>
                                        </p:attrNameLst>
                                      </p:cBhvr>
                                      <p:tavLst>
                                        <p:tav tm="0">
                                          <p:val>
                                            <p:strVal val="#ppt_x+0.4"/>
                                          </p:val>
                                        </p:tav>
                                        <p:tav tm="100000">
                                          <p:val>
                                            <p:strVal val="#ppt_x-0.05"/>
                                          </p:val>
                                        </p:tav>
                                      </p:tavLst>
                                    </p:anim>
                                    <p:anim calcmode="lin" valueType="num">
                                      <p:cBhvr>
                                        <p:cTn id="24" dur="800" decel="100000" fill="hold"/>
                                        <p:tgtEl>
                                          <p:spTgt spid="49"/>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49"/>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49"/>
                                        </p:tgtEl>
                                        <p:attrNameLst>
                                          <p:attrName>ppt_y</p:attrName>
                                        </p:attrNameLst>
                                      </p:cBhvr>
                                      <p:tavLst>
                                        <p:tav tm="0">
                                          <p:val>
                                            <p:strVal val="#ppt_y+0.1"/>
                                          </p:val>
                                        </p:tav>
                                        <p:tav tm="100000">
                                          <p:val>
                                            <p:strVal val="#ppt_y"/>
                                          </p:val>
                                        </p:tav>
                                      </p:tavLst>
                                    </p:anim>
                                  </p:childTnLst>
                                </p:cTn>
                              </p:par>
                            </p:childTnLst>
                          </p:cTn>
                        </p:par>
                        <p:par>
                          <p:cTn id="27" fill="hold">
                            <p:stCondLst>
                              <p:cond delay="2000"/>
                            </p:stCondLst>
                            <p:childTnLst>
                              <p:par>
                                <p:cTn id="28" presetID="30" presetClass="entr" presetSubtype="0" fill="hold" nodeType="afterEffect">
                                  <p:stCondLst>
                                    <p:cond delay="0"/>
                                  </p:stCondLst>
                                  <p:childTnLst>
                                    <p:set>
                                      <p:cBhvr>
                                        <p:cTn id="29" dur="1" fill="hold">
                                          <p:stCondLst>
                                            <p:cond delay="0"/>
                                          </p:stCondLst>
                                        </p:cTn>
                                        <p:tgtEl>
                                          <p:spTgt spid="50"/>
                                        </p:tgtEl>
                                        <p:attrNameLst>
                                          <p:attrName>style.visibility</p:attrName>
                                        </p:attrNameLst>
                                      </p:cBhvr>
                                      <p:to>
                                        <p:strVal val="visible"/>
                                      </p:to>
                                    </p:set>
                                    <p:animEffect transition="in" filter="fade">
                                      <p:cBhvr>
                                        <p:cTn id="30" dur="800" decel="100000"/>
                                        <p:tgtEl>
                                          <p:spTgt spid="50"/>
                                        </p:tgtEl>
                                      </p:cBhvr>
                                    </p:animEffect>
                                    <p:anim calcmode="lin" valueType="num">
                                      <p:cBhvr>
                                        <p:cTn id="31" dur="800" decel="100000" fill="hold"/>
                                        <p:tgtEl>
                                          <p:spTgt spid="50"/>
                                        </p:tgtEl>
                                        <p:attrNameLst>
                                          <p:attrName>style.rotation</p:attrName>
                                        </p:attrNameLst>
                                      </p:cBhvr>
                                      <p:tavLst>
                                        <p:tav tm="0">
                                          <p:val>
                                            <p:fltVal val="-90"/>
                                          </p:val>
                                        </p:tav>
                                        <p:tav tm="100000">
                                          <p:val>
                                            <p:fltVal val="0"/>
                                          </p:val>
                                        </p:tav>
                                      </p:tavLst>
                                    </p:anim>
                                    <p:anim calcmode="lin" valueType="num">
                                      <p:cBhvr>
                                        <p:cTn id="32" dur="800" decel="100000" fill="hold"/>
                                        <p:tgtEl>
                                          <p:spTgt spid="50"/>
                                        </p:tgtEl>
                                        <p:attrNameLst>
                                          <p:attrName>ppt_x</p:attrName>
                                        </p:attrNameLst>
                                      </p:cBhvr>
                                      <p:tavLst>
                                        <p:tav tm="0">
                                          <p:val>
                                            <p:strVal val="#ppt_x+0.4"/>
                                          </p:val>
                                        </p:tav>
                                        <p:tav tm="100000">
                                          <p:val>
                                            <p:strVal val="#ppt_x-0.05"/>
                                          </p:val>
                                        </p:tav>
                                      </p:tavLst>
                                    </p:anim>
                                    <p:anim calcmode="lin" valueType="num">
                                      <p:cBhvr>
                                        <p:cTn id="33" dur="800" decel="100000" fill="hold"/>
                                        <p:tgtEl>
                                          <p:spTgt spid="50"/>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50"/>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50"/>
                                        </p:tgtEl>
                                        <p:attrNameLst>
                                          <p:attrName>ppt_y</p:attrName>
                                        </p:attrNameLst>
                                      </p:cBhvr>
                                      <p:tavLst>
                                        <p:tav tm="0">
                                          <p:val>
                                            <p:strVal val="#ppt_y+0.1"/>
                                          </p:val>
                                        </p:tav>
                                        <p:tav tm="100000">
                                          <p:val>
                                            <p:strVal val="#ppt_y"/>
                                          </p:val>
                                        </p:tav>
                                      </p:tavLst>
                                    </p:anim>
                                  </p:childTnLst>
                                </p:cTn>
                              </p:par>
                            </p:childTnLst>
                          </p:cTn>
                        </p:par>
                        <p:par>
                          <p:cTn id="36" fill="hold">
                            <p:stCondLst>
                              <p:cond delay="3000"/>
                            </p:stCondLst>
                            <p:childTnLst>
                              <p:par>
                                <p:cTn id="37" presetID="30" presetClass="entr" presetSubtype="0" fill="hold" nodeType="after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fade">
                                      <p:cBhvr>
                                        <p:cTn id="39" dur="800" decel="100000"/>
                                        <p:tgtEl>
                                          <p:spTgt spid="51"/>
                                        </p:tgtEl>
                                      </p:cBhvr>
                                    </p:animEffect>
                                    <p:anim calcmode="lin" valueType="num">
                                      <p:cBhvr>
                                        <p:cTn id="40" dur="800" decel="100000" fill="hold"/>
                                        <p:tgtEl>
                                          <p:spTgt spid="51"/>
                                        </p:tgtEl>
                                        <p:attrNameLst>
                                          <p:attrName>style.rotation</p:attrName>
                                        </p:attrNameLst>
                                      </p:cBhvr>
                                      <p:tavLst>
                                        <p:tav tm="0">
                                          <p:val>
                                            <p:fltVal val="-90"/>
                                          </p:val>
                                        </p:tav>
                                        <p:tav tm="100000">
                                          <p:val>
                                            <p:fltVal val="0"/>
                                          </p:val>
                                        </p:tav>
                                      </p:tavLst>
                                    </p:anim>
                                    <p:anim calcmode="lin" valueType="num">
                                      <p:cBhvr>
                                        <p:cTn id="41" dur="800" decel="100000" fill="hold"/>
                                        <p:tgtEl>
                                          <p:spTgt spid="51"/>
                                        </p:tgtEl>
                                        <p:attrNameLst>
                                          <p:attrName>ppt_x</p:attrName>
                                        </p:attrNameLst>
                                      </p:cBhvr>
                                      <p:tavLst>
                                        <p:tav tm="0">
                                          <p:val>
                                            <p:strVal val="#ppt_x+0.4"/>
                                          </p:val>
                                        </p:tav>
                                        <p:tav tm="100000">
                                          <p:val>
                                            <p:strVal val="#ppt_x-0.05"/>
                                          </p:val>
                                        </p:tav>
                                      </p:tavLst>
                                    </p:anim>
                                    <p:anim calcmode="lin" valueType="num">
                                      <p:cBhvr>
                                        <p:cTn id="42" dur="800" decel="100000" fill="hold"/>
                                        <p:tgtEl>
                                          <p:spTgt spid="51"/>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51"/>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51"/>
                                        </p:tgtEl>
                                        <p:attrNameLst>
                                          <p:attrName>ppt_y</p:attrName>
                                        </p:attrNameLst>
                                      </p:cBhvr>
                                      <p:tavLst>
                                        <p:tav tm="0">
                                          <p:val>
                                            <p:strVal val="#ppt_y+0.1"/>
                                          </p:val>
                                        </p:tav>
                                        <p:tav tm="100000">
                                          <p:val>
                                            <p:strVal val="#ppt_y"/>
                                          </p:val>
                                        </p:tav>
                                      </p:tavLst>
                                    </p:anim>
                                  </p:childTnLst>
                                </p:cTn>
                              </p:par>
                              <p:par>
                                <p:cTn id="45" presetID="16" presetClass="entr" presetSubtype="21"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barn(inVertical)">
                                      <p:cBhvr>
                                        <p:cTn id="47" dur="500"/>
                                        <p:tgtEl>
                                          <p:spTgt spid="24"/>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barn(inVertical)">
                                      <p:cBhvr>
                                        <p:cTn id="50" dur="500"/>
                                        <p:tgtEl>
                                          <p:spTgt spid="25"/>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barn(inVertical)">
                                      <p:cBhvr>
                                        <p:cTn id="56" dur="500"/>
                                        <p:tgtEl>
                                          <p:spTgt spid="27"/>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barn(inVertical)">
                                      <p:cBhvr>
                                        <p:cTn id="6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椭圆 6"/>
          <p:cNvSpPr/>
          <p:nvPr>
            <p:custDataLst>
              <p:tags r:id="rId2"/>
            </p:custDataLst>
          </p:nvPr>
        </p:nvSpPr>
        <p:spPr>
          <a:xfrm>
            <a:off x="1195252" y="2721441"/>
            <a:ext cx="897255" cy="897255"/>
          </a:xfrm>
          <a:prstGeom prst="ellipse">
            <a:avLst/>
          </a:prstGeom>
          <a:noFill/>
          <a:ln>
            <a:solidFill>
              <a:srgbClr val="013A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a:solidFill>
                  <a:srgbClr val="FF0000"/>
                </a:solidFill>
                <a:latin typeface="Arial" panose="020B0604020202020204" pitchFamily="34" charset="0"/>
                <a:cs typeface="Arial" panose="020B0604020202020204" pitchFamily="34" charset="0"/>
                <a:sym typeface="+mn-lt"/>
              </a:rPr>
              <a:t>A</a:t>
            </a:r>
            <a:endParaRPr lang="zh-CN" altLang="en-US" sz="4000" b="1" dirty="0">
              <a:solidFill>
                <a:srgbClr val="FF0000"/>
              </a:solidFill>
              <a:latin typeface="Arial" panose="020B0604020202020204" pitchFamily="34" charset="0"/>
              <a:cs typeface="Arial" panose="020B0604020202020204" pitchFamily="34" charset="0"/>
              <a:sym typeface="+mn-lt"/>
            </a:endParaRPr>
          </a:p>
        </p:txBody>
      </p:sp>
      <p:sp>
        <p:nvSpPr>
          <p:cNvPr id="27" name="PA-椭圆 26"/>
          <p:cNvSpPr/>
          <p:nvPr>
            <p:custDataLst>
              <p:tags r:id="rId3"/>
            </p:custDataLst>
          </p:nvPr>
        </p:nvSpPr>
        <p:spPr>
          <a:xfrm>
            <a:off x="3916227" y="2745571"/>
            <a:ext cx="897255" cy="897255"/>
          </a:xfrm>
          <a:prstGeom prst="ellipse">
            <a:avLst/>
          </a:prstGeom>
          <a:noFill/>
          <a:ln>
            <a:solidFill>
              <a:srgbClr val="046F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a:solidFill>
                  <a:srgbClr val="FF0000"/>
                </a:solidFill>
                <a:latin typeface="Arial" panose="020B0604020202020204" pitchFamily="34" charset="0"/>
                <a:cs typeface="Arial" panose="020B0604020202020204" pitchFamily="34" charset="0"/>
                <a:sym typeface="+mn-lt"/>
              </a:rPr>
              <a:t>B</a:t>
            </a:r>
            <a:endParaRPr lang="zh-CN" altLang="en-US" sz="4000" b="1" dirty="0">
              <a:solidFill>
                <a:srgbClr val="FF0000"/>
              </a:solidFill>
              <a:latin typeface="Arial" panose="020B0604020202020204" pitchFamily="34" charset="0"/>
              <a:cs typeface="Arial" panose="020B0604020202020204" pitchFamily="34" charset="0"/>
              <a:sym typeface="+mn-lt"/>
            </a:endParaRPr>
          </a:p>
        </p:txBody>
      </p:sp>
      <p:sp>
        <p:nvSpPr>
          <p:cNvPr id="28" name="PA-椭圆 27"/>
          <p:cNvSpPr/>
          <p:nvPr>
            <p:custDataLst>
              <p:tags r:id="rId4"/>
            </p:custDataLst>
          </p:nvPr>
        </p:nvSpPr>
        <p:spPr>
          <a:xfrm>
            <a:off x="6698162" y="2745888"/>
            <a:ext cx="897255" cy="897255"/>
          </a:xfrm>
          <a:prstGeom prst="ellipse">
            <a:avLst/>
          </a:prstGeom>
          <a:noFill/>
          <a:ln>
            <a:solidFill>
              <a:srgbClr val="068A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a:solidFill>
                  <a:srgbClr val="FF0000"/>
                </a:solidFill>
                <a:latin typeface="Arial" panose="020B0604020202020204" pitchFamily="34" charset="0"/>
                <a:cs typeface="Arial" panose="020B0604020202020204" pitchFamily="34" charset="0"/>
                <a:sym typeface="+mn-lt"/>
              </a:rPr>
              <a:t>C</a:t>
            </a:r>
            <a:endParaRPr lang="zh-CN" altLang="en-US" sz="4000" b="1" dirty="0">
              <a:solidFill>
                <a:srgbClr val="FF0000"/>
              </a:solidFill>
              <a:latin typeface="Arial" panose="020B0604020202020204" pitchFamily="34" charset="0"/>
              <a:cs typeface="Arial" panose="020B0604020202020204" pitchFamily="34" charset="0"/>
              <a:sym typeface="+mn-lt"/>
            </a:endParaRPr>
          </a:p>
        </p:txBody>
      </p:sp>
      <p:sp>
        <p:nvSpPr>
          <p:cNvPr id="29" name="PA-椭圆 28"/>
          <p:cNvSpPr/>
          <p:nvPr>
            <p:custDataLst>
              <p:tags r:id="rId5"/>
            </p:custDataLst>
          </p:nvPr>
        </p:nvSpPr>
        <p:spPr>
          <a:xfrm>
            <a:off x="9419137" y="2805456"/>
            <a:ext cx="897255" cy="897255"/>
          </a:xfrm>
          <a:prstGeom prst="ellipse">
            <a:avLst/>
          </a:prstGeom>
          <a:noFill/>
          <a:ln>
            <a:solidFill>
              <a:srgbClr val="0AC2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a:solidFill>
                  <a:srgbClr val="FF0000"/>
                </a:solidFill>
                <a:latin typeface="Arial" panose="020B0604020202020204" pitchFamily="34" charset="0"/>
                <a:cs typeface="Arial" panose="020B0604020202020204" pitchFamily="34" charset="0"/>
                <a:sym typeface="+mn-lt"/>
              </a:rPr>
              <a:t>D</a:t>
            </a:r>
            <a:endParaRPr lang="zh-CN" altLang="en-US" sz="4000" b="1" dirty="0">
              <a:solidFill>
                <a:srgbClr val="FF0000"/>
              </a:solidFill>
              <a:latin typeface="Arial" panose="020B0604020202020204" pitchFamily="34" charset="0"/>
              <a:cs typeface="Arial" panose="020B0604020202020204" pitchFamily="34" charset="0"/>
              <a:sym typeface="+mn-lt"/>
            </a:endParaRPr>
          </a:p>
        </p:txBody>
      </p:sp>
      <p:grpSp>
        <p:nvGrpSpPr>
          <p:cNvPr id="32" name="PA-组合 34">
            <a:extLst>
              <a:ext uri="{FF2B5EF4-FFF2-40B4-BE49-F238E27FC236}">
                <a16:creationId xmlns:a16="http://schemas.microsoft.com/office/drawing/2014/main" id="{7FCC2051-687A-41B4-83CF-37F80E94D665}"/>
              </a:ext>
            </a:extLst>
          </p:cNvPr>
          <p:cNvGrpSpPr/>
          <p:nvPr>
            <p:custDataLst>
              <p:tags r:id="rId6"/>
            </p:custDataLst>
          </p:nvPr>
        </p:nvGrpSpPr>
        <p:grpSpPr>
          <a:xfrm>
            <a:off x="-76200" y="225425"/>
            <a:ext cx="986155" cy="387985"/>
            <a:chOff x="11103" y="6584"/>
            <a:chExt cx="10927" cy="4296"/>
          </a:xfrm>
        </p:grpSpPr>
        <p:pic>
          <p:nvPicPr>
            <p:cNvPr id="33" name="PA-图片 5" descr="资源 2">
              <a:extLst>
                <a:ext uri="{FF2B5EF4-FFF2-40B4-BE49-F238E27FC236}">
                  <a16:creationId xmlns:a16="http://schemas.microsoft.com/office/drawing/2014/main" id="{7FDE1EB6-C9EA-407B-A4C1-4C7B471DA68B}"/>
                </a:ext>
              </a:extLst>
            </p:cNvPr>
            <p:cNvPicPr>
              <a:picLocks noChangeAspect="1"/>
            </p:cNvPicPr>
            <p:nvPr>
              <p:custDataLst>
                <p:tags r:id="rId7"/>
              </p:custDataLst>
            </p:nvPr>
          </p:nvPicPr>
          <p:blipFill>
            <a:blip r:embed="rId11"/>
            <a:srcRect l="-6114" t="-37553"/>
            <a:stretch>
              <a:fillRect/>
            </a:stretch>
          </p:blipFill>
          <p:spPr>
            <a:xfrm rot="21000000">
              <a:off x="11103" y="6584"/>
              <a:ext cx="9742" cy="4125"/>
            </a:xfrm>
            <a:prstGeom prst="rect">
              <a:avLst/>
            </a:prstGeom>
          </p:spPr>
        </p:pic>
        <p:pic>
          <p:nvPicPr>
            <p:cNvPr id="34" name="PA-图片 10" descr="资源 3">
              <a:extLst>
                <a:ext uri="{FF2B5EF4-FFF2-40B4-BE49-F238E27FC236}">
                  <a16:creationId xmlns:a16="http://schemas.microsoft.com/office/drawing/2014/main" id="{E7C2FD55-2A43-49B7-9762-695EFC435DA1}"/>
                </a:ext>
              </a:extLst>
            </p:cNvPr>
            <p:cNvPicPr>
              <a:picLocks noChangeAspect="1"/>
            </p:cNvPicPr>
            <p:nvPr>
              <p:custDataLst>
                <p:tags r:id="rId8"/>
              </p:custDataLst>
            </p:nvPr>
          </p:nvPicPr>
          <p:blipFill>
            <a:blip r:embed="rId12"/>
            <a:stretch>
              <a:fillRect/>
            </a:stretch>
          </p:blipFill>
          <p:spPr>
            <a:xfrm rot="21000000">
              <a:off x="11730" y="8360"/>
              <a:ext cx="10300" cy="2520"/>
            </a:xfrm>
            <a:prstGeom prst="rect">
              <a:avLst/>
            </a:prstGeom>
          </p:spPr>
        </p:pic>
      </p:grpSp>
      <p:sp>
        <p:nvSpPr>
          <p:cNvPr id="18" name="文本框 13">
            <a:extLst>
              <a:ext uri="{FF2B5EF4-FFF2-40B4-BE49-F238E27FC236}">
                <a16:creationId xmlns:a16="http://schemas.microsoft.com/office/drawing/2014/main" id="{78F5E736-0647-4AF3-9C1A-0CCD3DA94ECF}"/>
              </a:ext>
            </a:extLst>
          </p:cNvPr>
          <p:cNvSpPr txBox="1"/>
          <p:nvPr/>
        </p:nvSpPr>
        <p:spPr>
          <a:xfrm>
            <a:off x="1308294" y="692391"/>
            <a:ext cx="9823403" cy="132343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defRPr/>
            </a:pPr>
            <a:r>
              <a:rPr lang="en-US" altLang="zh-CN" sz="4000" b="1" dirty="0" err="1">
                <a:solidFill>
                  <a:srgbClr val="FF0000"/>
                </a:solidFill>
                <a:sym typeface="+mn-lt"/>
              </a:rPr>
              <a:t>Câu</a:t>
            </a:r>
            <a:r>
              <a:rPr lang="en-US" altLang="zh-CN" sz="4000" b="1" dirty="0">
                <a:solidFill>
                  <a:srgbClr val="FF0000"/>
                </a:solidFill>
                <a:sym typeface="+mn-lt"/>
              </a:rPr>
              <a:t> 4: </a:t>
            </a:r>
            <a:r>
              <a:rPr lang="vi-VN" altLang="vi-VN" sz="4000" dirty="0"/>
              <a:t>Nguyên tử có khả năng liên kết với nhau. Tại sao? Chọn đáp án đúng</a:t>
            </a:r>
            <a:endParaRPr lang="en-US" altLang="zh-CN" sz="4000" dirty="0">
              <a:solidFill>
                <a:srgbClr val="595959"/>
              </a:solidFill>
              <a:sym typeface="+mn-lt"/>
            </a:endParaRPr>
          </a:p>
        </p:txBody>
      </p:sp>
      <p:sp>
        <p:nvSpPr>
          <p:cNvPr id="20" name="矩形 47">
            <a:extLst>
              <a:ext uri="{FF2B5EF4-FFF2-40B4-BE49-F238E27FC236}">
                <a16:creationId xmlns:a16="http://schemas.microsoft.com/office/drawing/2014/main" id="{DAEA5E01-3577-4C00-8AAF-BE1CE1179893}"/>
              </a:ext>
            </a:extLst>
          </p:cNvPr>
          <p:cNvSpPr>
            <a:spLocks noChangeArrowheads="1"/>
          </p:cNvSpPr>
          <p:nvPr/>
        </p:nvSpPr>
        <p:spPr bwMode="auto">
          <a:xfrm>
            <a:off x="538653" y="3984731"/>
            <a:ext cx="2657713" cy="523056"/>
          </a:xfrm>
          <a:prstGeom prst="rect">
            <a:avLst/>
          </a:prstGeom>
          <a:solidFill>
            <a:srgbClr val="FFFFCC"/>
          </a:solidFill>
          <a:ln>
            <a:noFill/>
          </a:ln>
        </p:spPr>
        <p:txBody>
          <a:bodyPr lIns="91402" tIns="45702" rIns="91402" bIns="45702">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just">
              <a:spcBef>
                <a:spcPts val="0"/>
              </a:spcBef>
              <a:buClr>
                <a:srgbClr val="000000"/>
              </a:buClr>
              <a:buNone/>
              <a:defRPr/>
            </a:pPr>
            <a:r>
              <a:rPr lang="vi-VN" sz="2799" kern="0" dirty="0">
                <a:latin typeface="Arial" panose="020B0604020202020204" pitchFamily="34" charset="0"/>
              </a:rPr>
              <a:t>Do có electron</a:t>
            </a:r>
            <a:endParaRPr lang="zh-CN" altLang="en-US" sz="1400" kern="0" dirty="0">
              <a:solidFill>
                <a:prstClr val="black">
                  <a:lumMod val="65000"/>
                  <a:lumOff val="35000"/>
                </a:prstClr>
              </a:solidFill>
              <a:latin typeface="Arial" panose="020B0604020202020204" pitchFamily="34" charset="0"/>
              <a:ea typeface="+mn-ea"/>
              <a:sym typeface="+mn-lt"/>
            </a:endParaRPr>
          </a:p>
        </p:txBody>
      </p:sp>
      <p:sp>
        <p:nvSpPr>
          <p:cNvPr id="21" name="矩形 47">
            <a:extLst>
              <a:ext uri="{FF2B5EF4-FFF2-40B4-BE49-F238E27FC236}">
                <a16:creationId xmlns:a16="http://schemas.microsoft.com/office/drawing/2014/main" id="{224B9EF9-A8F8-4FDF-BC13-4025FBA4E8C5}"/>
              </a:ext>
            </a:extLst>
          </p:cNvPr>
          <p:cNvSpPr>
            <a:spLocks noChangeArrowheads="1"/>
          </p:cNvSpPr>
          <p:nvPr/>
        </p:nvSpPr>
        <p:spPr bwMode="auto">
          <a:xfrm>
            <a:off x="6054943" y="3984731"/>
            <a:ext cx="2587884" cy="523056"/>
          </a:xfrm>
          <a:prstGeom prst="rect">
            <a:avLst/>
          </a:prstGeom>
          <a:solidFill>
            <a:srgbClr val="FFFFCC"/>
          </a:solidFill>
          <a:ln>
            <a:noFill/>
          </a:ln>
        </p:spPr>
        <p:txBody>
          <a:bodyPr lIns="91402" tIns="45702" rIns="91402" bIns="45702">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just">
              <a:spcBef>
                <a:spcPts val="0"/>
              </a:spcBef>
              <a:buClr>
                <a:srgbClr val="000000"/>
              </a:buClr>
              <a:buNone/>
              <a:defRPr/>
            </a:pPr>
            <a:r>
              <a:rPr lang="vi-VN" sz="2799" kern="0" dirty="0">
                <a:latin typeface="Arial" panose="020B0604020202020204" pitchFamily="34" charset="0"/>
              </a:rPr>
              <a:t>Do có neutron</a:t>
            </a:r>
            <a:endParaRPr lang="zh-CN" altLang="en-US" sz="1400" kern="0" dirty="0">
              <a:solidFill>
                <a:prstClr val="black">
                  <a:lumMod val="65000"/>
                  <a:lumOff val="35000"/>
                </a:prstClr>
              </a:solidFill>
              <a:latin typeface="Arial" panose="020B0604020202020204" pitchFamily="34" charset="0"/>
              <a:ea typeface="+mn-ea"/>
              <a:sym typeface="+mn-lt"/>
            </a:endParaRPr>
          </a:p>
        </p:txBody>
      </p:sp>
      <p:sp>
        <p:nvSpPr>
          <p:cNvPr id="22" name="矩形 47">
            <a:extLst>
              <a:ext uri="{FF2B5EF4-FFF2-40B4-BE49-F238E27FC236}">
                <a16:creationId xmlns:a16="http://schemas.microsoft.com/office/drawing/2014/main" id="{EF297FEC-30D3-4541-AF6F-0100CD401C49}"/>
              </a:ext>
            </a:extLst>
          </p:cNvPr>
          <p:cNvSpPr>
            <a:spLocks noChangeArrowheads="1"/>
          </p:cNvSpPr>
          <p:nvPr/>
        </p:nvSpPr>
        <p:spPr bwMode="auto">
          <a:xfrm>
            <a:off x="3196366" y="3984731"/>
            <a:ext cx="2865082" cy="523056"/>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02" tIns="45702" rIns="91402" bIns="45702">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eaLnBrk="1" hangingPunct="1">
              <a:buClr>
                <a:srgbClr val="000000"/>
              </a:buClr>
              <a:buFont typeface="Arial" panose="020B0604020202020204" pitchFamily="34" charset="0"/>
              <a:buNone/>
            </a:pPr>
            <a:r>
              <a:rPr lang="vi-VN" altLang="vi-VN" sz="2799" dirty="0">
                <a:solidFill>
                  <a:schemeClr val="tx1"/>
                </a:solidFill>
                <a:ea typeface="Microsoft YaHei" panose="020B0503020204020204" pitchFamily="34" charset="-122"/>
                <a:sym typeface="Calibri" panose="020F0502020204030204" pitchFamily="34" charset="0"/>
              </a:rPr>
              <a:t>Tự dưng có sẵn</a:t>
            </a:r>
            <a:endParaRPr lang="zh-CN" altLang="en-US" sz="1333" dirty="0">
              <a:solidFill>
                <a:srgbClr val="595959"/>
              </a:solidFill>
              <a:sym typeface="+mn-lt"/>
            </a:endParaRPr>
          </a:p>
        </p:txBody>
      </p:sp>
      <p:sp>
        <p:nvSpPr>
          <p:cNvPr id="23" name="矩形 47">
            <a:extLst>
              <a:ext uri="{FF2B5EF4-FFF2-40B4-BE49-F238E27FC236}">
                <a16:creationId xmlns:a16="http://schemas.microsoft.com/office/drawing/2014/main" id="{67E48876-58B1-4651-94A3-1E3F7F7F3C01}"/>
              </a:ext>
            </a:extLst>
          </p:cNvPr>
          <p:cNvSpPr>
            <a:spLocks noChangeArrowheads="1"/>
          </p:cNvSpPr>
          <p:nvPr/>
        </p:nvSpPr>
        <p:spPr bwMode="auto">
          <a:xfrm>
            <a:off x="8642828" y="3984731"/>
            <a:ext cx="3014930" cy="181533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02" tIns="45702" rIns="91402" bIns="45702">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r>
              <a:rPr lang="vi-VN" altLang="vi-VN" sz="2799" dirty="0">
                <a:solidFill>
                  <a:schemeClr val="tx1"/>
                </a:solidFill>
                <a:ea typeface="Microsoft YaHei" panose="020B0503020204020204" pitchFamily="34" charset="-122"/>
                <a:sym typeface="Calibri" panose="020F0502020204030204" pitchFamily="34" charset="0"/>
              </a:rPr>
              <a:t>Do khối lượng hạt nhân bằng khối lượng nguyên tử</a:t>
            </a:r>
            <a:endParaRPr lang="zh-CN" altLang="en-US" sz="1333" dirty="0">
              <a:solidFill>
                <a:srgbClr val="595959"/>
              </a:solidFill>
              <a:sym typeface="+mn-lt"/>
            </a:endParaRPr>
          </a:p>
        </p:txBody>
      </p:sp>
      <p:sp>
        <p:nvSpPr>
          <p:cNvPr id="24" name="Synergistically utilize technically sound portals with frictionless chains. Dramatically customize…">
            <a:extLst>
              <a:ext uri="{FF2B5EF4-FFF2-40B4-BE49-F238E27FC236}">
                <a16:creationId xmlns:a16="http://schemas.microsoft.com/office/drawing/2014/main" id="{AF37CCCA-0DD6-43DA-9B5F-779E9041E602}"/>
              </a:ext>
            </a:extLst>
          </p:cNvPr>
          <p:cNvSpPr txBox="1"/>
          <p:nvPr/>
        </p:nvSpPr>
        <p:spPr>
          <a:xfrm>
            <a:off x="621547" y="5763200"/>
            <a:ext cx="2507084" cy="55399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ctr" defTabSz="309563" hangingPunct="0">
              <a:defRPr sz="2000" b="0">
                <a:solidFill>
                  <a:srgbClr val="1C1F25"/>
                </a:solidFill>
                <a:latin typeface="Roboto Bold"/>
                <a:ea typeface="Roboto Bold"/>
                <a:cs typeface="Roboto Bold"/>
                <a:sym typeface="Roboto Bold"/>
              </a:defRPr>
            </a:pPr>
            <a:r>
              <a:rPr lang="en-US" sz="3600" b="1" dirty="0" err="1">
                <a:solidFill>
                  <a:srgbClr val="FF0000"/>
                </a:solidFill>
                <a:latin typeface="Arial" panose="020B0604020202020204" pitchFamily="34" charset="0"/>
                <a:cs typeface="Arial" panose="020B0604020202020204" pitchFamily="34" charset="0"/>
                <a:sym typeface="+mn-lt"/>
              </a:rPr>
              <a:t>Đáp</a:t>
            </a:r>
            <a:r>
              <a:rPr lang="en-US" sz="3600" b="1" dirty="0">
                <a:solidFill>
                  <a:srgbClr val="FF0000"/>
                </a:solidFill>
                <a:latin typeface="Arial" panose="020B0604020202020204" pitchFamily="34" charset="0"/>
                <a:cs typeface="Arial" panose="020B0604020202020204" pitchFamily="34" charset="0"/>
                <a:sym typeface="+mn-lt"/>
              </a:rPr>
              <a:t> </a:t>
            </a:r>
            <a:r>
              <a:rPr lang="en-US" sz="3600" b="1" dirty="0" err="1">
                <a:solidFill>
                  <a:srgbClr val="FF0000"/>
                </a:solidFill>
                <a:latin typeface="Arial" panose="020B0604020202020204" pitchFamily="34" charset="0"/>
                <a:cs typeface="Arial" panose="020B0604020202020204" pitchFamily="34" charset="0"/>
                <a:sym typeface="+mn-lt"/>
              </a:rPr>
              <a:t>án</a:t>
            </a:r>
            <a:r>
              <a:rPr lang="en-US" sz="3600" b="1" dirty="0">
                <a:solidFill>
                  <a:srgbClr val="FF0000"/>
                </a:solidFill>
                <a:latin typeface="Arial" panose="020B0604020202020204" pitchFamily="34" charset="0"/>
                <a:cs typeface="Arial" panose="020B0604020202020204" pitchFamily="34" charset="0"/>
                <a:sym typeface="+mn-lt"/>
              </a:rPr>
              <a:t>: A</a:t>
            </a:r>
            <a:endParaRPr lang="en-US" altLang="zh-CN" sz="3600" b="1" dirty="0">
              <a:solidFill>
                <a:srgbClr val="FF0000"/>
              </a:solidFill>
              <a:latin typeface="Arial" panose="020B0604020202020204" pitchFamily="34" charset="0"/>
              <a:cs typeface="Arial" panose="020B0604020202020204" pitchFamily="34" charset="0"/>
              <a:sym typeface="+mn-lt"/>
            </a:endParaRPr>
          </a:p>
        </p:txBody>
      </p:sp>
    </p:spTree>
    <p:custDataLst>
      <p:tags r:id="rId1"/>
    </p:custDataLst>
    <p:extLst>
      <p:ext uri="{BB962C8B-B14F-4D97-AF65-F5344CB8AC3E}">
        <p14:creationId xmlns:p14="http://schemas.microsoft.com/office/powerpoint/2010/main" val="1390792971"/>
      </p:ext>
    </p:extLst>
  </p:cSld>
  <p:clrMapOvr>
    <a:masterClrMapping/>
  </p:clrMapOvr>
  <mc:AlternateContent xmlns:mc="http://schemas.openxmlformats.org/markup-compatibility/2006" xmlns:p14="http://schemas.microsoft.com/office/powerpoint/2010/main">
    <mc:Choice Requires="p14">
      <p:transition spd="slow" p14:dur="125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ppt_x"/>
                                          </p:val>
                                        </p:tav>
                                        <p:tav tm="100000">
                                          <p:val>
                                            <p:strVal val="#ppt_x"/>
                                          </p:val>
                                        </p:tav>
                                      </p:tavLst>
                                    </p:anim>
                                    <p:anim calcmode="lin" valueType="num">
                                      <p:cBhvr additive="base">
                                        <p:cTn id="13" dur="500" fill="hold"/>
                                        <p:tgtEl>
                                          <p:spTgt spid="20"/>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additive="base">
                                        <p:cTn id="16" dur="500" fill="hold"/>
                                        <p:tgtEl>
                                          <p:spTgt spid="22"/>
                                        </p:tgtEl>
                                        <p:attrNameLst>
                                          <p:attrName>ppt_x</p:attrName>
                                        </p:attrNameLst>
                                      </p:cBhvr>
                                      <p:tavLst>
                                        <p:tav tm="0">
                                          <p:val>
                                            <p:strVal val="#ppt_x"/>
                                          </p:val>
                                        </p:tav>
                                        <p:tav tm="100000">
                                          <p:val>
                                            <p:strVal val="#ppt_x"/>
                                          </p:val>
                                        </p:tav>
                                      </p:tavLst>
                                    </p:anim>
                                    <p:anim calcmode="lin" valueType="num">
                                      <p:cBhvr additive="base">
                                        <p:cTn id="17" dur="500" fill="hold"/>
                                        <p:tgtEl>
                                          <p:spTgt spid="22"/>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additive="base">
                                        <p:cTn id="20" dur="500" fill="hold"/>
                                        <p:tgtEl>
                                          <p:spTgt spid="21"/>
                                        </p:tgtEl>
                                        <p:attrNameLst>
                                          <p:attrName>ppt_x</p:attrName>
                                        </p:attrNameLst>
                                      </p:cBhvr>
                                      <p:tavLst>
                                        <p:tav tm="0">
                                          <p:val>
                                            <p:strVal val="#ppt_x"/>
                                          </p:val>
                                        </p:tav>
                                        <p:tav tm="100000">
                                          <p:val>
                                            <p:strVal val="#ppt_x"/>
                                          </p:val>
                                        </p:tav>
                                      </p:tavLst>
                                    </p:anim>
                                    <p:anim calcmode="lin" valueType="num">
                                      <p:cBhvr additive="base">
                                        <p:cTn id="21" dur="500" fill="hold"/>
                                        <p:tgtEl>
                                          <p:spTgt spid="21"/>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additive="base">
                                        <p:cTn id="24" dur="500" fill="hold"/>
                                        <p:tgtEl>
                                          <p:spTgt spid="23"/>
                                        </p:tgtEl>
                                        <p:attrNameLst>
                                          <p:attrName>ppt_x</p:attrName>
                                        </p:attrNameLst>
                                      </p:cBhvr>
                                      <p:tavLst>
                                        <p:tav tm="0">
                                          <p:val>
                                            <p:strVal val="#ppt_x"/>
                                          </p:val>
                                        </p:tav>
                                        <p:tav tm="100000">
                                          <p:val>
                                            <p:strVal val="#ppt_x"/>
                                          </p:val>
                                        </p:tav>
                                      </p:tavLst>
                                    </p:anim>
                                    <p:anim calcmode="lin" valueType="num">
                                      <p:cBhvr additive="base">
                                        <p:cTn id="25" dur="500" fill="hold"/>
                                        <p:tgtEl>
                                          <p:spTgt spid="2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ppt_x"/>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additive="base">
                                        <p:cTn id="32" dur="500" fill="hold"/>
                                        <p:tgtEl>
                                          <p:spTgt spid="27"/>
                                        </p:tgtEl>
                                        <p:attrNameLst>
                                          <p:attrName>ppt_x</p:attrName>
                                        </p:attrNameLst>
                                      </p:cBhvr>
                                      <p:tavLst>
                                        <p:tav tm="0">
                                          <p:val>
                                            <p:strVal val="#ppt_x"/>
                                          </p:val>
                                        </p:tav>
                                        <p:tav tm="100000">
                                          <p:val>
                                            <p:strVal val="#ppt_x"/>
                                          </p:val>
                                        </p:tav>
                                      </p:tavLst>
                                    </p:anim>
                                    <p:anim calcmode="lin" valueType="num">
                                      <p:cBhvr additive="base">
                                        <p:cTn id="33" dur="500" fill="hold"/>
                                        <p:tgtEl>
                                          <p:spTgt spid="27"/>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500" fill="hold"/>
                                        <p:tgtEl>
                                          <p:spTgt spid="28"/>
                                        </p:tgtEl>
                                        <p:attrNameLst>
                                          <p:attrName>ppt_x</p:attrName>
                                        </p:attrNameLst>
                                      </p:cBhvr>
                                      <p:tavLst>
                                        <p:tav tm="0">
                                          <p:val>
                                            <p:strVal val="#ppt_x"/>
                                          </p:val>
                                        </p:tav>
                                        <p:tav tm="100000">
                                          <p:val>
                                            <p:strVal val="#ppt_x"/>
                                          </p:val>
                                        </p:tav>
                                      </p:tavLst>
                                    </p:anim>
                                    <p:anim calcmode="lin" valueType="num">
                                      <p:cBhvr additive="base">
                                        <p:cTn id="37" dur="500" fill="hold"/>
                                        <p:tgtEl>
                                          <p:spTgt spid="28"/>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additive="base">
                                        <p:cTn id="40" dur="500" fill="hold"/>
                                        <p:tgtEl>
                                          <p:spTgt spid="29"/>
                                        </p:tgtEl>
                                        <p:attrNameLst>
                                          <p:attrName>ppt_x</p:attrName>
                                        </p:attrNameLst>
                                      </p:cBhvr>
                                      <p:tavLst>
                                        <p:tav tm="0">
                                          <p:val>
                                            <p:strVal val="#ppt_x"/>
                                          </p:val>
                                        </p:tav>
                                        <p:tav tm="100000">
                                          <p:val>
                                            <p:strVal val="#ppt_x"/>
                                          </p:val>
                                        </p:tav>
                                      </p:tavLst>
                                    </p:anim>
                                    <p:anim calcmode="lin" valueType="num">
                                      <p:cBhvr additive="base">
                                        <p:cTn id="41"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barn(inVertical)">
                                      <p:cBhvr>
                                        <p:cTn id="4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7" grpId="0" animBg="1"/>
      <p:bldP spid="28" grpId="0" animBg="1"/>
      <p:bldP spid="29" grpId="0" animBg="1"/>
      <p:bldP spid="18" grpId="0" animBg="1"/>
      <p:bldP spid="20" grpId="0" animBg="1"/>
      <p:bldP spid="21" grpId="0" animBg="1"/>
      <p:bldP spid="22" grpId="0" animBg="1"/>
      <p:bldP spid="23" grpId="0" animBg="1"/>
      <p:bldP spid="2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PA-组合 34"/>
          <p:cNvGrpSpPr/>
          <p:nvPr>
            <p:custDataLst>
              <p:tags r:id="rId2"/>
            </p:custDataLst>
          </p:nvPr>
        </p:nvGrpSpPr>
        <p:grpSpPr>
          <a:xfrm>
            <a:off x="-76200" y="225425"/>
            <a:ext cx="986155" cy="387985"/>
            <a:chOff x="11103" y="6584"/>
            <a:chExt cx="10927" cy="4296"/>
          </a:xfrm>
        </p:grpSpPr>
        <p:pic>
          <p:nvPicPr>
            <p:cNvPr id="10" name="PA-图片 9" descr="资源 2"/>
            <p:cNvPicPr>
              <a:picLocks noChangeAspect="1"/>
            </p:cNvPicPr>
            <p:nvPr>
              <p:custDataLst>
                <p:tags r:id="rId8"/>
              </p:custDataLst>
            </p:nvPr>
          </p:nvPicPr>
          <p:blipFill>
            <a:blip r:embed="rId12"/>
            <a:srcRect l="-6114" t="-37553"/>
            <a:stretch>
              <a:fillRect/>
            </a:stretch>
          </p:blipFill>
          <p:spPr>
            <a:xfrm rot="21000000">
              <a:off x="11103" y="6584"/>
              <a:ext cx="9742" cy="4125"/>
            </a:xfrm>
            <a:prstGeom prst="rect">
              <a:avLst/>
            </a:prstGeom>
          </p:spPr>
        </p:pic>
        <p:pic>
          <p:nvPicPr>
            <p:cNvPr id="11" name="PA-图片 10" descr="资源 3"/>
            <p:cNvPicPr>
              <a:picLocks noChangeAspect="1"/>
            </p:cNvPicPr>
            <p:nvPr>
              <p:custDataLst>
                <p:tags r:id="rId9"/>
              </p:custDataLst>
            </p:nvPr>
          </p:nvPicPr>
          <p:blipFill>
            <a:blip r:embed="rId13"/>
            <a:stretch>
              <a:fillRect/>
            </a:stretch>
          </p:blipFill>
          <p:spPr>
            <a:xfrm rot="21000000">
              <a:off x="11730" y="8360"/>
              <a:ext cx="10300" cy="2520"/>
            </a:xfrm>
            <a:prstGeom prst="rect">
              <a:avLst/>
            </a:prstGeom>
          </p:spPr>
        </p:pic>
      </p:grpSp>
      <p:grpSp>
        <p:nvGrpSpPr>
          <p:cNvPr id="6" name="组合 13">
            <a:extLst>
              <a:ext uri="{FF2B5EF4-FFF2-40B4-BE49-F238E27FC236}">
                <a16:creationId xmlns:a16="http://schemas.microsoft.com/office/drawing/2014/main" id="{084B1B38-01A0-4D5A-B0A2-E2524742FA7A}"/>
              </a:ext>
            </a:extLst>
          </p:cNvPr>
          <p:cNvGrpSpPr/>
          <p:nvPr/>
        </p:nvGrpSpPr>
        <p:grpSpPr>
          <a:xfrm>
            <a:off x="4612823" y="2582921"/>
            <a:ext cx="3024413" cy="3027668"/>
            <a:chOff x="4848971" y="2200250"/>
            <a:chExt cx="2494058" cy="2496742"/>
          </a:xfrm>
        </p:grpSpPr>
        <p:grpSp>
          <p:nvGrpSpPr>
            <p:cNvPr id="17" name="组合 2">
              <a:extLst>
                <a:ext uri="{FF2B5EF4-FFF2-40B4-BE49-F238E27FC236}">
                  <a16:creationId xmlns:a16="http://schemas.microsoft.com/office/drawing/2014/main" id="{FAD117A4-AEE4-48A7-874F-34771B0E81D3}"/>
                </a:ext>
              </a:extLst>
            </p:cNvPr>
            <p:cNvGrpSpPr/>
            <p:nvPr/>
          </p:nvGrpSpPr>
          <p:grpSpPr>
            <a:xfrm>
              <a:off x="4848971" y="2200250"/>
              <a:ext cx="2494058" cy="2496742"/>
              <a:chOff x="1707770" y="1867097"/>
              <a:chExt cx="2494058" cy="2496742"/>
            </a:xfrm>
          </p:grpSpPr>
          <p:grpSp>
            <p:nvGrpSpPr>
              <p:cNvPr id="19" name="组合 1">
                <a:extLst>
                  <a:ext uri="{FF2B5EF4-FFF2-40B4-BE49-F238E27FC236}">
                    <a16:creationId xmlns:a16="http://schemas.microsoft.com/office/drawing/2014/main" id="{4338822F-1039-485C-B8F7-AB26220160B4}"/>
                  </a:ext>
                </a:extLst>
              </p:cNvPr>
              <p:cNvGrpSpPr/>
              <p:nvPr/>
            </p:nvGrpSpPr>
            <p:grpSpPr>
              <a:xfrm>
                <a:off x="1707770" y="1867097"/>
                <a:ext cx="2494058" cy="1188661"/>
                <a:chOff x="1707770" y="1867097"/>
                <a:chExt cx="2494058" cy="1188661"/>
              </a:xfrm>
            </p:grpSpPr>
            <p:sp>
              <p:nvSpPr>
                <p:cNvPr id="23" name="PA-矩形 6">
                  <a:extLst>
                    <a:ext uri="{FF2B5EF4-FFF2-40B4-BE49-F238E27FC236}">
                      <a16:creationId xmlns:a16="http://schemas.microsoft.com/office/drawing/2014/main" id="{7C8E6949-76C2-464B-A46B-BFE1E542D069}"/>
                    </a:ext>
                  </a:extLst>
                </p:cNvPr>
                <p:cNvSpPr/>
                <p:nvPr>
                  <p:custDataLst>
                    <p:tags r:id="rId6"/>
                  </p:custDataLst>
                </p:nvPr>
              </p:nvSpPr>
              <p:spPr>
                <a:xfrm>
                  <a:off x="1707770" y="1867097"/>
                  <a:ext cx="1188661" cy="1188661"/>
                </a:xfrm>
                <a:prstGeom prst="rect">
                  <a:avLst/>
                </a:prstGeom>
                <a:solidFill>
                  <a:srgbClr val="013A7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b="1" dirty="0">
                      <a:latin typeface="Arial" panose="020B0604020202020204" pitchFamily="34" charset="0"/>
                      <a:cs typeface="Arial" panose="020B0604020202020204" pitchFamily="34" charset="0"/>
                      <a:sym typeface="+mn-lt"/>
                    </a:rPr>
                    <a:t>A</a:t>
                  </a:r>
                  <a:endParaRPr lang="zh-CN" altLang="en-US" sz="6000" b="1" dirty="0">
                    <a:latin typeface="Arial" panose="020B0604020202020204" pitchFamily="34" charset="0"/>
                    <a:cs typeface="Arial" panose="020B0604020202020204" pitchFamily="34" charset="0"/>
                    <a:sym typeface="+mn-lt"/>
                  </a:endParaRPr>
                </a:p>
              </p:txBody>
            </p:sp>
            <p:sp>
              <p:nvSpPr>
                <p:cNvPr id="24" name="PA-矩形 7">
                  <a:extLst>
                    <a:ext uri="{FF2B5EF4-FFF2-40B4-BE49-F238E27FC236}">
                      <a16:creationId xmlns:a16="http://schemas.microsoft.com/office/drawing/2014/main" id="{2D19C689-7165-4A9B-A3D9-B212734859BD}"/>
                    </a:ext>
                  </a:extLst>
                </p:cNvPr>
                <p:cNvSpPr/>
                <p:nvPr>
                  <p:custDataLst>
                    <p:tags r:id="rId7"/>
                  </p:custDataLst>
                </p:nvPr>
              </p:nvSpPr>
              <p:spPr>
                <a:xfrm>
                  <a:off x="3013167" y="1867097"/>
                  <a:ext cx="1188661" cy="1188661"/>
                </a:xfrm>
                <a:prstGeom prst="rect">
                  <a:avLst/>
                </a:prstGeom>
                <a:solidFill>
                  <a:srgbClr val="046F8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b="1" dirty="0">
                      <a:latin typeface="Arial" panose="020B0604020202020204" pitchFamily="34" charset="0"/>
                      <a:cs typeface="Arial" panose="020B0604020202020204" pitchFamily="34" charset="0"/>
                      <a:sym typeface="+mn-lt"/>
                    </a:rPr>
                    <a:t>B</a:t>
                  </a:r>
                  <a:endParaRPr lang="zh-CN" altLang="en-US" sz="6000" b="1" dirty="0">
                    <a:latin typeface="Arial" panose="020B0604020202020204" pitchFamily="34" charset="0"/>
                    <a:cs typeface="Arial" panose="020B0604020202020204" pitchFamily="34" charset="0"/>
                    <a:sym typeface="+mn-lt"/>
                  </a:endParaRPr>
                </a:p>
              </p:txBody>
            </p:sp>
          </p:grpSp>
          <p:grpSp>
            <p:nvGrpSpPr>
              <p:cNvPr id="20" name="组合 8">
                <a:extLst>
                  <a:ext uri="{FF2B5EF4-FFF2-40B4-BE49-F238E27FC236}">
                    <a16:creationId xmlns:a16="http://schemas.microsoft.com/office/drawing/2014/main" id="{8C0BDE6A-F1C0-4293-8913-3C874AC37165}"/>
                  </a:ext>
                </a:extLst>
              </p:cNvPr>
              <p:cNvGrpSpPr/>
              <p:nvPr/>
            </p:nvGrpSpPr>
            <p:grpSpPr>
              <a:xfrm>
                <a:off x="1707770" y="3135935"/>
                <a:ext cx="2494058" cy="1227904"/>
                <a:chOff x="1707770" y="1867097"/>
                <a:chExt cx="2494058" cy="1227904"/>
              </a:xfrm>
            </p:grpSpPr>
            <p:sp>
              <p:nvSpPr>
                <p:cNvPr id="21" name="PA-矩形 9">
                  <a:extLst>
                    <a:ext uri="{FF2B5EF4-FFF2-40B4-BE49-F238E27FC236}">
                      <a16:creationId xmlns:a16="http://schemas.microsoft.com/office/drawing/2014/main" id="{15E2C0B4-71BE-465E-A605-F8468C1C27C3}"/>
                    </a:ext>
                  </a:extLst>
                </p:cNvPr>
                <p:cNvSpPr/>
                <p:nvPr>
                  <p:custDataLst>
                    <p:tags r:id="rId4"/>
                  </p:custDataLst>
                </p:nvPr>
              </p:nvSpPr>
              <p:spPr>
                <a:xfrm>
                  <a:off x="1707770" y="1906340"/>
                  <a:ext cx="1188661" cy="1188661"/>
                </a:xfrm>
                <a:prstGeom prst="rect">
                  <a:avLst/>
                </a:prstGeom>
                <a:solidFill>
                  <a:srgbClr val="0AC2B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b="1" dirty="0">
                      <a:latin typeface="Arial" panose="020B0604020202020204" pitchFamily="34" charset="0"/>
                      <a:cs typeface="Arial" panose="020B0604020202020204" pitchFamily="34" charset="0"/>
                      <a:sym typeface="+mn-lt"/>
                    </a:rPr>
                    <a:t>C</a:t>
                  </a:r>
                  <a:endParaRPr lang="zh-CN" altLang="en-US" sz="6000" b="1" dirty="0">
                    <a:latin typeface="Arial" panose="020B0604020202020204" pitchFamily="34" charset="0"/>
                    <a:cs typeface="Arial" panose="020B0604020202020204" pitchFamily="34" charset="0"/>
                    <a:sym typeface="+mn-lt"/>
                  </a:endParaRPr>
                </a:p>
              </p:txBody>
            </p:sp>
            <p:sp>
              <p:nvSpPr>
                <p:cNvPr id="22" name="PA-矩形 10">
                  <a:extLst>
                    <a:ext uri="{FF2B5EF4-FFF2-40B4-BE49-F238E27FC236}">
                      <a16:creationId xmlns:a16="http://schemas.microsoft.com/office/drawing/2014/main" id="{4D00C2B3-6560-452C-8DB4-EAF18FE120D0}"/>
                    </a:ext>
                  </a:extLst>
                </p:cNvPr>
                <p:cNvSpPr/>
                <p:nvPr>
                  <p:custDataLst>
                    <p:tags r:id="rId5"/>
                  </p:custDataLst>
                </p:nvPr>
              </p:nvSpPr>
              <p:spPr>
                <a:xfrm>
                  <a:off x="3013167" y="1867097"/>
                  <a:ext cx="1188661" cy="1188661"/>
                </a:xfrm>
                <a:prstGeom prst="rect">
                  <a:avLst/>
                </a:prstGeom>
                <a:solidFill>
                  <a:srgbClr val="068A9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b="1" dirty="0">
                      <a:latin typeface="Arial" panose="020B0604020202020204" pitchFamily="34" charset="0"/>
                      <a:cs typeface="Arial" panose="020B0604020202020204" pitchFamily="34" charset="0"/>
                      <a:sym typeface="+mn-lt"/>
                    </a:rPr>
                    <a:t>D</a:t>
                  </a:r>
                  <a:endParaRPr lang="zh-CN" altLang="en-US" sz="6000" b="1" dirty="0">
                    <a:latin typeface="Arial" panose="020B0604020202020204" pitchFamily="34" charset="0"/>
                    <a:cs typeface="Arial" panose="020B0604020202020204" pitchFamily="34" charset="0"/>
                    <a:sym typeface="+mn-lt"/>
                  </a:endParaRPr>
                </a:p>
              </p:txBody>
            </p:sp>
          </p:grpSp>
        </p:grpSp>
        <p:sp>
          <p:nvSpPr>
            <p:cNvPr id="18" name="PA-椭圆 11">
              <a:extLst>
                <a:ext uri="{FF2B5EF4-FFF2-40B4-BE49-F238E27FC236}">
                  <a16:creationId xmlns:a16="http://schemas.microsoft.com/office/drawing/2014/main" id="{454715F0-0FB1-45FD-BE16-AE5DB3F18FC0}"/>
                </a:ext>
              </a:extLst>
            </p:cNvPr>
            <p:cNvSpPr/>
            <p:nvPr>
              <p:custDataLst>
                <p:tags r:id="rId3"/>
              </p:custDataLst>
            </p:nvPr>
          </p:nvSpPr>
          <p:spPr>
            <a:xfrm>
              <a:off x="5619750" y="2952749"/>
              <a:ext cx="952500" cy="9525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5" name="文本框 13">
            <a:extLst>
              <a:ext uri="{FF2B5EF4-FFF2-40B4-BE49-F238E27FC236}">
                <a16:creationId xmlns:a16="http://schemas.microsoft.com/office/drawing/2014/main" id="{FA2E2DC5-4EEE-4A64-992B-E34CBB634DBD}"/>
              </a:ext>
            </a:extLst>
          </p:cNvPr>
          <p:cNvSpPr txBox="1"/>
          <p:nvPr/>
        </p:nvSpPr>
        <p:spPr>
          <a:xfrm>
            <a:off x="922656" y="683781"/>
            <a:ext cx="10823868"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defRPr/>
            </a:pPr>
            <a:r>
              <a:rPr lang="en-US" altLang="zh-CN" sz="3600" b="1" dirty="0" err="1">
                <a:solidFill>
                  <a:srgbClr val="FF0000"/>
                </a:solidFill>
                <a:sym typeface="+mn-lt"/>
              </a:rPr>
              <a:t>Câu</a:t>
            </a:r>
            <a:r>
              <a:rPr lang="en-US" altLang="zh-CN" sz="3600" b="1" dirty="0">
                <a:solidFill>
                  <a:srgbClr val="FF0000"/>
                </a:solidFill>
                <a:sym typeface="+mn-lt"/>
              </a:rPr>
              <a:t> 5: </a:t>
            </a:r>
            <a:r>
              <a:rPr lang="vi-VN" altLang="vi-VN" sz="3600" dirty="0"/>
              <a:t>Trong khoảng không gian giữa hạt nhân và lớp vỏ electron của nguyên tử có những gì?</a:t>
            </a:r>
            <a:endParaRPr lang="en-US" altLang="zh-CN" sz="3200" dirty="0">
              <a:solidFill>
                <a:srgbClr val="595959"/>
              </a:solidFill>
              <a:sym typeface="+mn-lt"/>
            </a:endParaRPr>
          </a:p>
        </p:txBody>
      </p:sp>
      <p:sp>
        <p:nvSpPr>
          <p:cNvPr id="32" name="文本框 50">
            <a:extLst>
              <a:ext uri="{FF2B5EF4-FFF2-40B4-BE49-F238E27FC236}">
                <a16:creationId xmlns:a16="http://schemas.microsoft.com/office/drawing/2014/main" id="{ACC9DC8B-F208-4356-AF1F-D11A3DA3F068}"/>
              </a:ext>
            </a:extLst>
          </p:cNvPr>
          <p:cNvSpPr txBox="1">
            <a:spLocks noChangeArrowheads="1"/>
          </p:cNvSpPr>
          <p:nvPr/>
        </p:nvSpPr>
        <p:spPr bwMode="auto">
          <a:xfrm>
            <a:off x="1290385" y="2831662"/>
            <a:ext cx="2526520" cy="707758"/>
          </a:xfrm>
          <a:prstGeom prst="rect">
            <a:avLst/>
          </a:prstGeom>
          <a:noFill/>
          <a:ln>
            <a:noFill/>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buClr>
                <a:srgbClr val="000000"/>
              </a:buClr>
              <a:defRPr/>
            </a:pPr>
            <a:r>
              <a:rPr lang="en-US" altLang="zh-CN" sz="3999" kern="0" dirty="0">
                <a:solidFill>
                  <a:schemeClr val="tx1">
                    <a:lumMod val="85000"/>
                    <a:lumOff val="15000"/>
                  </a:schemeClr>
                </a:solidFill>
                <a:latin typeface="Arial" panose="020B0604020202020204" pitchFamily="34" charset="0"/>
                <a:ea typeface="+mn-ea"/>
                <a:sym typeface="+mn-lt"/>
              </a:rPr>
              <a:t>Electron</a:t>
            </a:r>
            <a:endParaRPr lang="zh-CN" altLang="en-US" sz="3999" kern="0" dirty="0">
              <a:solidFill>
                <a:schemeClr val="tx1">
                  <a:lumMod val="85000"/>
                  <a:lumOff val="15000"/>
                </a:schemeClr>
              </a:solidFill>
              <a:latin typeface="Arial" panose="020B0604020202020204" pitchFamily="34" charset="0"/>
              <a:ea typeface="+mn-ea"/>
              <a:sym typeface="+mn-lt"/>
            </a:endParaRPr>
          </a:p>
        </p:txBody>
      </p:sp>
      <p:sp>
        <p:nvSpPr>
          <p:cNvPr id="33" name="文本框 50">
            <a:extLst>
              <a:ext uri="{FF2B5EF4-FFF2-40B4-BE49-F238E27FC236}">
                <a16:creationId xmlns:a16="http://schemas.microsoft.com/office/drawing/2014/main" id="{8B5755E9-37B8-4E92-BDA9-2F275D5E2ACC}"/>
              </a:ext>
            </a:extLst>
          </p:cNvPr>
          <p:cNvSpPr txBox="1">
            <a:spLocks noChangeArrowheads="1"/>
          </p:cNvSpPr>
          <p:nvPr/>
        </p:nvSpPr>
        <p:spPr bwMode="auto">
          <a:xfrm>
            <a:off x="8367864" y="2831662"/>
            <a:ext cx="2120245" cy="707758"/>
          </a:xfrm>
          <a:prstGeom prst="rect">
            <a:avLst/>
          </a:prstGeom>
          <a:noFill/>
          <a:ln>
            <a:noFill/>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buClr>
                <a:srgbClr val="000000"/>
              </a:buClr>
              <a:defRPr/>
            </a:pPr>
            <a:r>
              <a:rPr lang="vi-VN" sz="3999" kern="0" dirty="0">
                <a:latin typeface="Arial" panose="020B0604020202020204" pitchFamily="34" charset="0"/>
                <a:sym typeface="Arial"/>
              </a:rPr>
              <a:t>Neutron</a:t>
            </a:r>
            <a:endParaRPr lang="zh-CN" altLang="en-US" sz="3999" b="1" kern="0" dirty="0">
              <a:solidFill>
                <a:schemeClr val="tx1">
                  <a:lumMod val="85000"/>
                  <a:lumOff val="15000"/>
                </a:schemeClr>
              </a:solidFill>
              <a:latin typeface="Arial" panose="020B0604020202020204" pitchFamily="34" charset="0"/>
              <a:ea typeface="+mn-ea"/>
              <a:sym typeface="+mn-lt"/>
            </a:endParaRPr>
          </a:p>
        </p:txBody>
      </p:sp>
      <p:sp>
        <p:nvSpPr>
          <p:cNvPr id="34" name="文本框 50">
            <a:extLst>
              <a:ext uri="{FF2B5EF4-FFF2-40B4-BE49-F238E27FC236}">
                <a16:creationId xmlns:a16="http://schemas.microsoft.com/office/drawing/2014/main" id="{F339A333-5CD0-492A-8930-64720A853C93}"/>
              </a:ext>
            </a:extLst>
          </p:cNvPr>
          <p:cNvSpPr txBox="1">
            <a:spLocks noChangeArrowheads="1"/>
          </p:cNvSpPr>
          <p:nvPr/>
        </p:nvSpPr>
        <p:spPr bwMode="auto">
          <a:xfrm>
            <a:off x="1704405" y="4535996"/>
            <a:ext cx="1756291" cy="707758"/>
          </a:xfrm>
          <a:prstGeom prst="rect">
            <a:avLst/>
          </a:prstGeom>
          <a:noFill/>
          <a:ln>
            <a:noFill/>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buClr>
                <a:srgbClr val="000000"/>
              </a:buClr>
              <a:defRPr/>
            </a:pPr>
            <a:r>
              <a:rPr lang="vi-VN" sz="3999" kern="0" dirty="0">
                <a:latin typeface="Arial" panose="020B0604020202020204" pitchFamily="34" charset="0"/>
                <a:sym typeface="Arial"/>
              </a:rPr>
              <a:t>Proton</a:t>
            </a:r>
            <a:endParaRPr lang="zh-CN" altLang="en-US" sz="3999" b="1" kern="0" dirty="0">
              <a:solidFill>
                <a:schemeClr val="tx1">
                  <a:lumMod val="85000"/>
                  <a:lumOff val="15000"/>
                </a:schemeClr>
              </a:solidFill>
              <a:latin typeface="Arial" panose="020B0604020202020204" pitchFamily="34" charset="0"/>
              <a:ea typeface="+mn-ea"/>
              <a:sym typeface="+mn-lt"/>
            </a:endParaRPr>
          </a:p>
        </p:txBody>
      </p:sp>
      <p:sp>
        <p:nvSpPr>
          <p:cNvPr id="36" name="文本框 50">
            <a:extLst>
              <a:ext uri="{FF2B5EF4-FFF2-40B4-BE49-F238E27FC236}">
                <a16:creationId xmlns:a16="http://schemas.microsoft.com/office/drawing/2014/main" id="{FE691F37-01B1-4CF8-A49D-9A3FA300BB40}"/>
              </a:ext>
            </a:extLst>
          </p:cNvPr>
          <p:cNvSpPr txBox="1">
            <a:spLocks noChangeArrowheads="1"/>
          </p:cNvSpPr>
          <p:nvPr/>
        </p:nvSpPr>
        <p:spPr bwMode="auto">
          <a:xfrm>
            <a:off x="8233576" y="4354464"/>
            <a:ext cx="3108753" cy="707758"/>
          </a:xfrm>
          <a:prstGeom prst="rect">
            <a:avLst/>
          </a:prstGeom>
          <a:noFill/>
          <a:ln>
            <a:noFill/>
          </a:ln>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buClr>
                <a:srgbClr val="000000"/>
              </a:buClr>
              <a:defRPr/>
            </a:pPr>
            <a:r>
              <a:rPr lang="vi-VN" sz="3999" kern="0" dirty="0">
                <a:latin typeface="Arial" panose="020B0604020202020204" pitchFamily="34" charset="0"/>
                <a:sym typeface="Arial"/>
              </a:rPr>
              <a:t>Không có gì</a:t>
            </a:r>
            <a:endParaRPr lang="zh-CN" altLang="en-US" sz="3999" b="1" kern="0" dirty="0">
              <a:solidFill>
                <a:schemeClr val="tx1">
                  <a:lumMod val="85000"/>
                  <a:lumOff val="15000"/>
                </a:schemeClr>
              </a:solidFill>
              <a:latin typeface="Arial" panose="020B0604020202020204" pitchFamily="34" charset="0"/>
              <a:ea typeface="+mn-ea"/>
              <a:sym typeface="+mn-lt"/>
            </a:endParaRPr>
          </a:p>
        </p:txBody>
      </p:sp>
      <p:sp>
        <p:nvSpPr>
          <p:cNvPr id="37" name="Synergistically utilize technically sound portals with frictionless chains. Dramatically customize…">
            <a:extLst>
              <a:ext uri="{FF2B5EF4-FFF2-40B4-BE49-F238E27FC236}">
                <a16:creationId xmlns:a16="http://schemas.microsoft.com/office/drawing/2014/main" id="{7AB8760B-822B-405C-B014-2D498B347B08}"/>
              </a:ext>
            </a:extLst>
          </p:cNvPr>
          <p:cNvSpPr txBox="1"/>
          <p:nvPr/>
        </p:nvSpPr>
        <p:spPr>
          <a:xfrm>
            <a:off x="621547" y="5763200"/>
            <a:ext cx="2507084" cy="55399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ctr" defTabSz="309563" hangingPunct="0">
              <a:defRPr sz="2000" b="0">
                <a:solidFill>
                  <a:srgbClr val="1C1F25"/>
                </a:solidFill>
                <a:latin typeface="Roboto Bold"/>
                <a:ea typeface="Roboto Bold"/>
                <a:cs typeface="Roboto Bold"/>
                <a:sym typeface="Roboto Bold"/>
              </a:defRPr>
            </a:pPr>
            <a:r>
              <a:rPr lang="en-US" sz="3600" b="1" dirty="0" err="1">
                <a:solidFill>
                  <a:srgbClr val="FF0000"/>
                </a:solidFill>
                <a:latin typeface="Arial" panose="020B0604020202020204" pitchFamily="34" charset="0"/>
                <a:cs typeface="Arial" panose="020B0604020202020204" pitchFamily="34" charset="0"/>
                <a:sym typeface="+mn-lt"/>
              </a:rPr>
              <a:t>Đáp</a:t>
            </a:r>
            <a:r>
              <a:rPr lang="en-US" sz="3600" b="1" dirty="0">
                <a:solidFill>
                  <a:srgbClr val="FF0000"/>
                </a:solidFill>
                <a:latin typeface="Arial" panose="020B0604020202020204" pitchFamily="34" charset="0"/>
                <a:cs typeface="Arial" panose="020B0604020202020204" pitchFamily="34" charset="0"/>
                <a:sym typeface="+mn-lt"/>
              </a:rPr>
              <a:t> </a:t>
            </a:r>
            <a:r>
              <a:rPr lang="en-US" sz="3600" b="1" dirty="0" err="1">
                <a:solidFill>
                  <a:srgbClr val="FF0000"/>
                </a:solidFill>
                <a:latin typeface="Arial" panose="020B0604020202020204" pitchFamily="34" charset="0"/>
                <a:cs typeface="Arial" panose="020B0604020202020204" pitchFamily="34" charset="0"/>
                <a:sym typeface="+mn-lt"/>
              </a:rPr>
              <a:t>án</a:t>
            </a:r>
            <a:r>
              <a:rPr lang="en-US" sz="3600" b="1" dirty="0">
                <a:solidFill>
                  <a:srgbClr val="FF0000"/>
                </a:solidFill>
                <a:latin typeface="Arial" panose="020B0604020202020204" pitchFamily="34" charset="0"/>
                <a:cs typeface="Arial" panose="020B0604020202020204" pitchFamily="34" charset="0"/>
                <a:sym typeface="+mn-lt"/>
              </a:rPr>
              <a:t>: D</a:t>
            </a:r>
            <a:endParaRPr lang="en-US" altLang="zh-CN" sz="3600" b="1" dirty="0">
              <a:solidFill>
                <a:srgbClr val="FF0000"/>
              </a:solidFill>
              <a:latin typeface="Arial" panose="020B0604020202020204" pitchFamily="34" charset="0"/>
              <a:cs typeface="Arial" panose="020B0604020202020204" pitchFamily="34" charset="0"/>
              <a:sym typeface="+mn-lt"/>
            </a:endParaRPr>
          </a:p>
        </p:txBody>
      </p:sp>
    </p:spTree>
    <p:custDataLst>
      <p:tags r:id="rId1"/>
    </p:custDataLst>
    <p:extLst>
      <p:ext uri="{BB962C8B-B14F-4D97-AF65-F5344CB8AC3E}">
        <p14:creationId xmlns:p14="http://schemas.microsoft.com/office/powerpoint/2010/main" val="2094520446"/>
      </p:ext>
    </p:extLst>
  </p:cSld>
  <p:clrMapOvr>
    <a:masterClrMapping/>
  </p:clrMapOvr>
  <mc:AlternateContent xmlns:mc="http://schemas.openxmlformats.org/markup-compatibility/2006" xmlns:p14="http://schemas.microsoft.com/office/powerpoint/2010/main">
    <mc:Choice Requires="p14">
      <p:transition spd="slow" p14:dur="125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circle(in)">
                                      <p:cBhvr>
                                        <p:cTn id="15" dur="2000"/>
                                        <p:tgtEl>
                                          <p:spTgt spid="32"/>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circle(in)">
                                      <p:cBhvr>
                                        <p:cTn id="18" dur="2000"/>
                                        <p:tgtEl>
                                          <p:spTgt spid="33"/>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circle(in)">
                                      <p:cBhvr>
                                        <p:cTn id="21" dur="2000"/>
                                        <p:tgtEl>
                                          <p:spTgt spid="34"/>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circle(in)">
                                      <p:cBhvr>
                                        <p:cTn id="24" dur="2000"/>
                                        <p:tgtEl>
                                          <p:spTgt spid="3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barn(inVertical)">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2" grpId="0"/>
      <p:bldP spid="33" grpId="0"/>
      <p:bldP spid="34" grpId="0"/>
      <p:bldP spid="36" grpId="0"/>
      <p:bldP spid="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新月形 4"/>
          <p:cNvSpPr/>
          <p:nvPr>
            <p:custDataLst>
              <p:tags r:id="rId2"/>
            </p:custDataLst>
          </p:nvPr>
        </p:nvSpPr>
        <p:spPr>
          <a:xfrm rot="16200000">
            <a:off x="5268179" y="-1947320"/>
            <a:ext cx="1410897" cy="10101945"/>
          </a:xfrm>
          <a:custGeom>
            <a:avLst/>
            <a:gdLst>
              <a:gd name="connsiteX0" fmla="*/ 1854925 w 1854925"/>
              <a:gd name="connsiteY0" fmla="*/ 10032273 h 10032273"/>
              <a:gd name="connsiteX1" fmla="*/ 0 w 1854925"/>
              <a:gd name="connsiteY1" fmla="*/ 5016136 h 10032273"/>
              <a:gd name="connsiteX2" fmla="*/ 1854925 w 1854925"/>
              <a:gd name="connsiteY2" fmla="*/ -1 h 10032273"/>
              <a:gd name="connsiteX3" fmla="*/ 692222 w 1854925"/>
              <a:gd name="connsiteY3" fmla="*/ 5016135 h 10032273"/>
              <a:gd name="connsiteX4" fmla="*/ 1854926 w 1854925"/>
              <a:gd name="connsiteY4" fmla="*/ 10032272 h 10032273"/>
              <a:gd name="connsiteX5" fmla="*/ 1854925 w 1854925"/>
              <a:gd name="connsiteY5" fmla="*/ 10032273 h 10032273"/>
              <a:gd name="connsiteX0-1" fmla="*/ 0 w 1854926"/>
              <a:gd name="connsiteY0-2" fmla="*/ 5016137 h 10032274"/>
              <a:gd name="connsiteX1-3" fmla="*/ 1854925 w 1854926"/>
              <a:gd name="connsiteY1-4" fmla="*/ 0 h 10032274"/>
              <a:gd name="connsiteX2-5" fmla="*/ 692222 w 1854926"/>
              <a:gd name="connsiteY2-6" fmla="*/ 5016136 h 10032274"/>
              <a:gd name="connsiteX3-7" fmla="*/ 1854926 w 1854926"/>
              <a:gd name="connsiteY3-8" fmla="*/ 10032273 h 10032274"/>
              <a:gd name="connsiteX4-9" fmla="*/ 1854925 w 1854926"/>
              <a:gd name="connsiteY4-10" fmla="*/ 10032274 h 10032274"/>
              <a:gd name="connsiteX5-11" fmla="*/ 91440 w 1854926"/>
              <a:gd name="connsiteY5-12" fmla="*/ 5107577 h 10032274"/>
              <a:gd name="connsiteX0-13" fmla="*/ 0 w 1854926"/>
              <a:gd name="connsiteY0-14" fmla="*/ 5016137 h 10032274"/>
              <a:gd name="connsiteX1-15" fmla="*/ 1854925 w 1854926"/>
              <a:gd name="connsiteY1-16" fmla="*/ 0 h 10032274"/>
              <a:gd name="connsiteX2-17" fmla="*/ 692222 w 1854926"/>
              <a:gd name="connsiteY2-18" fmla="*/ 5016136 h 10032274"/>
              <a:gd name="connsiteX3-19" fmla="*/ 1854926 w 1854926"/>
              <a:gd name="connsiteY3-20" fmla="*/ 10032273 h 10032274"/>
              <a:gd name="connsiteX4-21" fmla="*/ 1854925 w 1854926"/>
              <a:gd name="connsiteY4-22" fmla="*/ 10032274 h 10032274"/>
              <a:gd name="connsiteX0-23" fmla="*/ 1162703 w 1162704"/>
              <a:gd name="connsiteY0-24" fmla="*/ 0 h 10032274"/>
              <a:gd name="connsiteX1-25" fmla="*/ 0 w 1162704"/>
              <a:gd name="connsiteY1-26" fmla="*/ 5016136 h 10032274"/>
              <a:gd name="connsiteX2-27" fmla="*/ 1162704 w 1162704"/>
              <a:gd name="connsiteY2-28" fmla="*/ 10032273 h 10032274"/>
              <a:gd name="connsiteX3-29" fmla="*/ 1162703 w 1162704"/>
              <a:gd name="connsiteY3-30" fmla="*/ 10032274 h 10032274"/>
            </a:gdLst>
            <a:ahLst/>
            <a:cxnLst>
              <a:cxn ang="0">
                <a:pos x="connsiteX0-1" y="connsiteY0-2"/>
              </a:cxn>
              <a:cxn ang="0">
                <a:pos x="connsiteX1-3" y="connsiteY1-4"/>
              </a:cxn>
              <a:cxn ang="0">
                <a:pos x="connsiteX2-5" y="connsiteY2-6"/>
              </a:cxn>
              <a:cxn ang="0">
                <a:pos x="connsiteX3-7" y="connsiteY3-8"/>
              </a:cxn>
            </a:cxnLst>
            <a:rect l="l" t="t" r="r" b="b"/>
            <a:pathLst>
              <a:path w="1162704" h="10032274">
                <a:moveTo>
                  <a:pt x="1162703" y="0"/>
                </a:moveTo>
                <a:cubicBezTo>
                  <a:pt x="451639" y="931188"/>
                  <a:pt x="0" y="2879651"/>
                  <a:pt x="0" y="5016136"/>
                </a:cubicBezTo>
                <a:cubicBezTo>
                  <a:pt x="0" y="7152623"/>
                  <a:pt x="451640" y="9101086"/>
                  <a:pt x="1162704" y="10032273"/>
                </a:cubicBezTo>
                <a:lnTo>
                  <a:pt x="1162703" y="10032274"/>
                </a:lnTo>
              </a:path>
            </a:pathLst>
          </a:custGeom>
          <a:noFill/>
          <a:ln w="38100">
            <a:solidFill>
              <a:srgbClr val="0463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mn-lt"/>
            </a:endParaRPr>
          </a:p>
        </p:txBody>
      </p:sp>
      <p:grpSp>
        <p:nvGrpSpPr>
          <p:cNvPr id="35" name="PA-组合 34"/>
          <p:cNvGrpSpPr/>
          <p:nvPr>
            <p:custDataLst>
              <p:tags r:id="rId3"/>
            </p:custDataLst>
          </p:nvPr>
        </p:nvGrpSpPr>
        <p:grpSpPr>
          <a:xfrm>
            <a:off x="-76200" y="225425"/>
            <a:ext cx="986155" cy="387985"/>
            <a:chOff x="11103" y="6584"/>
            <a:chExt cx="10927" cy="4296"/>
          </a:xfrm>
        </p:grpSpPr>
        <p:pic>
          <p:nvPicPr>
            <p:cNvPr id="10" name="PA-图片 9" descr="资源 2"/>
            <p:cNvPicPr>
              <a:picLocks noChangeAspect="1"/>
            </p:cNvPicPr>
            <p:nvPr>
              <p:custDataLst>
                <p:tags r:id="rId8"/>
              </p:custDataLst>
            </p:nvPr>
          </p:nvPicPr>
          <p:blipFill>
            <a:blip r:embed="rId12"/>
            <a:srcRect l="-6114" t="-37553"/>
            <a:stretch>
              <a:fillRect/>
            </a:stretch>
          </p:blipFill>
          <p:spPr>
            <a:xfrm rot="21000000">
              <a:off x="11103" y="6584"/>
              <a:ext cx="9742" cy="4125"/>
            </a:xfrm>
            <a:prstGeom prst="rect">
              <a:avLst/>
            </a:prstGeom>
          </p:spPr>
        </p:pic>
        <p:pic>
          <p:nvPicPr>
            <p:cNvPr id="11" name="PA-图片 10" descr="资源 3"/>
            <p:cNvPicPr>
              <a:picLocks noChangeAspect="1"/>
            </p:cNvPicPr>
            <p:nvPr>
              <p:custDataLst>
                <p:tags r:id="rId9"/>
              </p:custDataLst>
            </p:nvPr>
          </p:nvPicPr>
          <p:blipFill>
            <a:blip r:embed="rId13"/>
            <a:stretch>
              <a:fillRect/>
            </a:stretch>
          </p:blipFill>
          <p:spPr>
            <a:xfrm rot="21000000">
              <a:off x="11730" y="8360"/>
              <a:ext cx="10300" cy="2520"/>
            </a:xfrm>
            <a:prstGeom prst="rect">
              <a:avLst/>
            </a:prstGeom>
          </p:spPr>
        </p:pic>
      </p:grpSp>
      <p:sp>
        <p:nvSpPr>
          <p:cNvPr id="6" name="PA-椭圆 5"/>
          <p:cNvSpPr/>
          <p:nvPr>
            <p:custDataLst>
              <p:tags r:id="rId4"/>
            </p:custDataLst>
          </p:nvPr>
        </p:nvSpPr>
        <p:spPr>
          <a:xfrm>
            <a:off x="1194338" y="2740514"/>
            <a:ext cx="1408430" cy="1408430"/>
          </a:xfrm>
          <a:prstGeom prst="ellipse">
            <a:avLst/>
          </a:prstGeom>
          <a:solidFill>
            <a:srgbClr val="01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latin typeface="Arial" panose="020B0604020202020204" pitchFamily="34" charset="0"/>
                <a:cs typeface="Arial" panose="020B0604020202020204" pitchFamily="34" charset="0"/>
                <a:sym typeface="+mn-lt"/>
              </a:rPr>
              <a:t>A</a:t>
            </a:r>
            <a:endParaRPr lang="zh-CN" altLang="en-US" sz="4400" b="1" dirty="0">
              <a:latin typeface="Arial" panose="020B0604020202020204" pitchFamily="34" charset="0"/>
              <a:cs typeface="Arial" panose="020B0604020202020204" pitchFamily="34" charset="0"/>
              <a:sym typeface="+mn-lt"/>
            </a:endParaRPr>
          </a:p>
        </p:txBody>
      </p:sp>
      <p:sp>
        <p:nvSpPr>
          <p:cNvPr id="12" name="PA-椭圆 11"/>
          <p:cNvSpPr/>
          <p:nvPr>
            <p:custDataLst>
              <p:tags r:id="rId5"/>
            </p:custDataLst>
          </p:nvPr>
        </p:nvSpPr>
        <p:spPr>
          <a:xfrm>
            <a:off x="3950238" y="3082144"/>
            <a:ext cx="1408430" cy="1408430"/>
          </a:xfrm>
          <a:prstGeom prst="ellipse">
            <a:avLst/>
          </a:prstGeom>
          <a:solidFill>
            <a:srgbClr val="046F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latin typeface="Arial" panose="020B0604020202020204" pitchFamily="34" charset="0"/>
                <a:cs typeface="Arial" panose="020B0604020202020204" pitchFamily="34" charset="0"/>
                <a:sym typeface="+mn-lt"/>
              </a:rPr>
              <a:t>B</a:t>
            </a:r>
            <a:endParaRPr lang="zh-CN" altLang="en-US" sz="4400" b="1" dirty="0">
              <a:latin typeface="Arial" panose="020B0604020202020204" pitchFamily="34" charset="0"/>
              <a:cs typeface="Arial" panose="020B0604020202020204" pitchFamily="34" charset="0"/>
              <a:sym typeface="+mn-lt"/>
            </a:endParaRPr>
          </a:p>
        </p:txBody>
      </p:sp>
      <p:sp>
        <p:nvSpPr>
          <p:cNvPr id="13" name="PA-椭圆 12"/>
          <p:cNvSpPr/>
          <p:nvPr>
            <p:custDataLst>
              <p:tags r:id="rId6"/>
            </p:custDataLst>
          </p:nvPr>
        </p:nvSpPr>
        <p:spPr>
          <a:xfrm>
            <a:off x="6769003" y="3024359"/>
            <a:ext cx="1408430" cy="1408430"/>
          </a:xfrm>
          <a:prstGeom prst="ellipse">
            <a:avLst/>
          </a:prstGeom>
          <a:solidFill>
            <a:srgbClr val="068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latin typeface="Arial" panose="020B0604020202020204" pitchFamily="34" charset="0"/>
                <a:cs typeface="Arial" panose="020B0604020202020204" pitchFamily="34" charset="0"/>
                <a:sym typeface="+mn-lt"/>
              </a:rPr>
              <a:t>C</a:t>
            </a:r>
            <a:endParaRPr lang="zh-CN" altLang="en-US" sz="4400" b="1" dirty="0">
              <a:latin typeface="Arial" panose="020B0604020202020204" pitchFamily="34" charset="0"/>
              <a:cs typeface="Arial" panose="020B0604020202020204" pitchFamily="34" charset="0"/>
              <a:sym typeface="+mn-lt"/>
            </a:endParaRPr>
          </a:p>
        </p:txBody>
      </p:sp>
      <p:sp>
        <p:nvSpPr>
          <p:cNvPr id="14" name="PA-椭圆 13"/>
          <p:cNvSpPr/>
          <p:nvPr>
            <p:custDataLst>
              <p:tags r:id="rId7"/>
            </p:custDataLst>
          </p:nvPr>
        </p:nvSpPr>
        <p:spPr>
          <a:xfrm>
            <a:off x="9484263" y="2307852"/>
            <a:ext cx="1408430" cy="1408526"/>
          </a:xfrm>
          <a:prstGeom prst="ellipse">
            <a:avLst/>
          </a:prstGeom>
          <a:solidFill>
            <a:srgbClr val="0A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latin typeface="Arial" panose="020B0604020202020204" pitchFamily="34" charset="0"/>
                <a:cs typeface="Arial" panose="020B0604020202020204" pitchFamily="34" charset="0"/>
                <a:sym typeface="+mn-lt"/>
              </a:rPr>
              <a:t>D</a:t>
            </a:r>
            <a:endParaRPr lang="zh-CN" altLang="en-US" sz="4400" b="1" dirty="0">
              <a:latin typeface="Arial" panose="020B0604020202020204" pitchFamily="34" charset="0"/>
              <a:cs typeface="Arial" panose="020B0604020202020204" pitchFamily="34" charset="0"/>
              <a:sym typeface="+mn-lt"/>
            </a:endParaRPr>
          </a:p>
        </p:txBody>
      </p:sp>
      <p:sp>
        <p:nvSpPr>
          <p:cNvPr id="19" name="文本框 13">
            <a:extLst>
              <a:ext uri="{FF2B5EF4-FFF2-40B4-BE49-F238E27FC236}">
                <a16:creationId xmlns:a16="http://schemas.microsoft.com/office/drawing/2014/main" id="{E7E8CA19-A822-45F2-9780-2B44198650E9}"/>
              </a:ext>
            </a:extLst>
          </p:cNvPr>
          <p:cNvSpPr txBox="1"/>
          <p:nvPr/>
        </p:nvSpPr>
        <p:spPr>
          <a:xfrm>
            <a:off x="1194338" y="576808"/>
            <a:ext cx="10101946" cy="132343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defRPr/>
            </a:pPr>
            <a:r>
              <a:rPr lang="en-US" altLang="zh-CN" sz="4000" b="1" dirty="0" err="1">
                <a:solidFill>
                  <a:srgbClr val="FF0000"/>
                </a:solidFill>
                <a:sym typeface="+mn-lt"/>
              </a:rPr>
              <a:t>Câu</a:t>
            </a:r>
            <a:r>
              <a:rPr lang="en-US" altLang="zh-CN" sz="4000" b="1" dirty="0">
                <a:solidFill>
                  <a:srgbClr val="FF0000"/>
                </a:solidFill>
                <a:sym typeface="+mn-lt"/>
              </a:rPr>
              <a:t> 6: </a:t>
            </a:r>
            <a:r>
              <a:rPr lang="vi-VN" altLang="vi-VN" sz="4000" dirty="0"/>
              <a:t>Trong nguyên tử hạt nào mang điện tích dương?</a:t>
            </a:r>
            <a:endParaRPr lang="en-US" altLang="zh-CN" sz="3600" dirty="0">
              <a:solidFill>
                <a:srgbClr val="595959"/>
              </a:solidFill>
              <a:sym typeface="+mn-lt"/>
            </a:endParaRPr>
          </a:p>
        </p:txBody>
      </p:sp>
      <p:sp>
        <p:nvSpPr>
          <p:cNvPr id="20" name="矩形 49">
            <a:extLst>
              <a:ext uri="{FF2B5EF4-FFF2-40B4-BE49-F238E27FC236}">
                <a16:creationId xmlns:a16="http://schemas.microsoft.com/office/drawing/2014/main" id="{58D06ED1-367F-434F-8F23-2AD80EB663DD}"/>
              </a:ext>
            </a:extLst>
          </p:cNvPr>
          <p:cNvSpPr/>
          <p:nvPr/>
        </p:nvSpPr>
        <p:spPr>
          <a:xfrm>
            <a:off x="474813" y="4624310"/>
            <a:ext cx="2083744" cy="584647"/>
          </a:xfrm>
          <a:prstGeom prst="rect">
            <a:avLst/>
          </a:prstGeom>
          <a:solidFill>
            <a:srgbClr val="FFFFCC"/>
          </a:solidFill>
        </p:spPr>
        <p:txBody>
          <a:bodyPr>
            <a:spAutoFit/>
            <a:scene3d>
              <a:camera prst="orthographicFront"/>
              <a:lightRig rig="threePt" dir="t"/>
            </a:scene3d>
            <a:sp3d contourW="12700"/>
          </a:bodyPr>
          <a:lstStyle/>
          <a:p>
            <a:pPr algn="ctr" defTabSz="914103">
              <a:defRPr/>
            </a:pPr>
            <a:r>
              <a:rPr lang="vi-VN" sz="3199" kern="0" dirty="0">
                <a:latin typeface="Arial" panose="020B0604020202020204" pitchFamily="34" charset="0"/>
                <a:ea typeface="Arial"/>
                <a:cs typeface="Arial" panose="020B0604020202020204" pitchFamily="34" charset="0"/>
                <a:sym typeface="Arial"/>
              </a:rPr>
              <a:t>Electron</a:t>
            </a:r>
            <a:endParaRPr lang="en-US" altLang="zh-CN" sz="3199" b="1" dirty="0">
              <a:solidFill>
                <a:srgbClr val="6C6C6C"/>
              </a:solidFill>
              <a:latin typeface="Arial" panose="020B0604020202020204" pitchFamily="34" charset="0"/>
              <a:ea typeface="Arial"/>
              <a:cs typeface="Arial" panose="020B0604020202020204" pitchFamily="34" charset="0"/>
              <a:sym typeface="+mn-lt"/>
            </a:endParaRPr>
          </a:p>
        </p:txBody>
      </p:sp>
      <p:sp>
        <p:nvSpPr>
          <p:cNvPr id="21" name="矩形 52">
            <a:extLst>
              <a:ext uri="{FF2B5EF4-FFF2-40B4-BE49-F238E27FC236}">
                <a16:creationId xmlns:a16="http://schemas.microsoft.com/office/drawing/2014/main" id="{0258493D-56AD-438A-AE4F-60C88D1511A7}"/>
              </a:ext>
            </a:extLst>
          </p:cNvPr>
          <p:cNvSpPr/>
          <p:nvPr/>
        </p:nvSpPr>
        <p:spPr>
          <a:xfrm>
            <a:off x="3612581" y="4791714"/>
            <a:ext cx="2083744" cy="584647"/>
          </a:xfrm>
          <a:prstGeom prst="rect">
            <a:avLst/>
          </a:prstGeom>
          <a:solidFill>
            <a:srgbClr val="FFFFCC"/>
          </a:solidFill>
        </p:spPr>
        <p:txBody>
          <a:bodyPr>
            <a:spAutoFit/>
            <a:scene3d>
              <a:camera prst="orthographicFront"/>
              <a:lightRig rig="threePt" dir="t"/>
            </a:scene3d>
            <a:sp3d contourW="12700"/>
          </a:bodyPr>
          <a:lstStyle/>
          <a:p>
            <a:pPr algn="ctr" defTabSz="914103">
              <a:defRPr/>
            </a:pPr>
            <a:r>
              <a:rPr lang="vi-VN" sz="3199" kern="0" dirty="0">
                <a:latin typeface="Arial" panose="020B0604020202020204" pitchFamily="34" charset="0"/>
                <a:ea typeface="Arial"/>
                <a:cs typeface="Arial" panose="020B0604020202020204" pitchFamily="34" charset="0"/>
                <a:sym typeface="Arial"/>
              </a:rPr>
              <a:t>Neutron</a:t>
            </a:r>
            <a:endParaRPr lang="en-US" altLang="zh-CN" sz="3199" b="1" dirty="0">
              <a:solidFill>
                <a:srgbClr val="6C6C6C"/>
              </a:solidFill>
              <a:latin typeface="Arial" panose="020B0604020202020204" pitchFamily="34" charset="0"/>
              <a:ea typeface="Arial"/>
              <a:cs typeface="Arial" panose="020B0604020202020204" pitchFamily="34" charset="0"/>
              <a:sym typeface="+mn-lt"/>
            </a:endParaRPr>
          </a:p>
        </p:txBody>
      </p:sp>
      <p:sp>
        <p:nvSpPr>
          <p:cNvPr id="22" name="矩形 58">
            <a:extLst>
              <a:ext uri="{FF2B5EF4-FFF2-40B4-BE49-F238E27FC236}">
                <a16:creationId xmlns:a16="http://schemas.microsoft.com/office/drawing/2014/main" id="{3A76FE78-27E6-4138-8382-A1ECEBACBCE7}"/>
              </a:ext>
            </a:extLst>
          </p:cNvPr>
          <p:cNvSpPr/>
          <p:nvPr/>
        </p:nvSpPr>
        <p:spPr>
          <a:xfrm>
            <a:off x="6487863" y="4766621"/>
            <a:ext cx="2083744" cy="584647"/>
          </a:xfrm>
          <a:prstGeom prst="rect">
            <a:avLst/>
          </a:prstGeom>
          <a:solidFill>
            <a:srgbClr val="FFFFCC"/>
          </a:solidFill>
        </p:spPr>
        <p:txBody>
          <a:bodyPr>
            <a:spAutoFit/>
            <a:scene3d>
              <a:camera prst="orthographicFront"/>
              <a:lightRig rig="threePt" dir="t"/>
            </a:scene3d>
            <a:sp3d contourW="12700"/>
          </a:bodyPr>
          <a:lstStyle/>
          <a:p>
            <a:pPr algn="ctr" defTabSz="914103">
              <a:defRPr/>
            </a:pPr>
            <a:r>
              <a:rPr lang="vi-VN" sz="3199" kern="0" dirty="0">
                <a:latin typeface="Arial" panose="020B0604020202020204" pitchFamily="34" charset="0"/>
                <a:ea typeface="Arial"/>
                <a:cs typeface="Arial" panose="020B0604020202020204" pitchFamily="34" charset="0"/>
                <a:sym typeface="Arial"/>
              </a:rPr>
              <a:t>Proton</a:t>
            </a:r>
            <a:endParaRPr lang="en-US" altLang="zh-CN" sz="3199" b="1" dirty="0">
              <a:solidFill>
                <a:srgbClr val="6C6C6C"/>
              </a:solidFill>
              <a:latin typeface="Arial" panose="020B0604020202020204" pitchFamily="34" charset="0"/>
              <a:ea typeface="Arial"/>
              <a:cs typeface="Arial" panose="020B0604020202020204" pitchFamily="34" charset="0"/>
              <a:sym typeface="+mn-lt"/>
            </a:endParaRPr>
          </a:p>
        </p:txBody>
      </p:sp>
      <p:sp>
        <p:nvSpPr>
          <p:cNvPr id="23" name="矩形 61">
            <a:extLst>
              <a:ext uri="{FF2B5EF4-FFF2-40B4-BE49-F238E27FC236}">
                <a16:creationId xmlns:a16="http://schemas.microsoft.com/office/drawing/2014/main" id="{F9D8EBEF-5D49-4A90-9E26-51E2D1199838}"/>
              </a:ext>
            </a:extLst>
          </p:cNvPr>
          <p:cNvSpPr/>
          <p:nvPr/>
        </p:nvSpPr>
        <p:spPr>
          <a:xfrm>
            <a:off x="9484263" y="4083579"/>
            <a:ext cx="2395663" cy="953851"/>
          </a:xfrm>
          <a:prstGeom prst="rect">
            <a:avLst/>
          </a:prstGeom>
          <a:solidFill>
            <a:srgbClr val="FFFFCC"/>
          </a:solidFill>
        </p:spPr>
        <p:txBody>
          <a:bodyPr>
            <a:spAutoFit/>
            <a:scene3d>
              <a:camera prst="orthographicFront"/>
              <a:lightRig rig="threePt" dir="t"/>
            </a:scene3d>
            <a:sp3d contourW="12700"/>
          </a:bodyPr>
          <a:lstStyle/>
          <a:p>
            <a:pPr algn="ctr" defTabSz="914103">
              <a:defRPr/>
            </a:pPr>
            <a:r>
              <a:rPr lang="vi-VN" sz="2799" kern="0" dirty="0">
                <a:latin typeface="Arial" panose="020B0604020202020204" pitchFamily="34" charset="0"/>
                <a:ea typeface="Arial"/>
                <a:cs typeface="Arial" panose="020B0604020202020204" pitchFamily="34" charset="0"/>
                <a:sym typeface="Arial"/>
              </a:rPr>
              <a:t>Electron và Proton</a:t>
            </a:r>
            <a:endParaRPr lang="en-US" altLang="zh-CN" sz="2799" b="1" dirty="0">
              <a:solidFill>
                <a:srgbClr val="6C6C6C"/>
              </a:solidFill>
              <a:latin typeface="Arial" panose="020B0604020202020204" pitchFamily="34" charset="0"/>
              <a:ea typeface="Arial"/>
              <a:cs typeface="Arial" panose="020B0604020202020204" pitchFamily="34" charset="0"/>
              <a:sym typeface="+mn-lt"/>
            </a:endParaRPr>
          </a:p>
        </p:txBody>
      </p:sp>
      <p:sp>
        <p:nvSpPr>
          <p:cNvPr id="24" name="Synergistically utilize technically sound portals with frictionless chains. Dramatically customize…">
            <a:extLst>
              <a:ext uri="{FF2B5EF4-FFF2-40B4-BE49-F238E27FC236}">
                <a16:creationId xmlns:a16="http://schemas.microsoft.com/office/drawing/2014/main" id="{AC8A8719-45F8-4BF1-A1DA-6813AD10367F}"/>
              </a:ext>
            </a:extLst>
          </p:cNvPr>
          <p:cNvSpPr txBox="1"/>
          <p:nvPr/>
        </p:nvSpPr>
        <p:spPr>
          <a:xfrm>
            <a:off x="621547" y="5763200"/>
            <a:ext cx="2507084" cy="55399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ctr" defTabSz="309563" hangingPunct="0">
              <a:defRPr sz="2000" b="0">
                <a:solidFill>
                  <a:srgbClr val="1C1F25"/>
                </a:solidFill>
                <a:latin typeface="Roboto Bold"/>
                <a:ea typeface="Roboto Bold"/>
                <a:cs typeface="Roboto Bold"/>
                <a:sym typeface="Roboto Bold"/>
              </a:defRPr>
            </a:pPr>
            <a:r>
              <a:rPr lang="en-US" sz="3600" b="1" dirty="0" err="1">
                <a:solidFill>
                  <a:srgbClr val="FF0000"/>
                </a:solidFill>
                <a:latin typeface="Arial" panose="020B0604020202020204" pitchFamily="34" charset="0"/>
                <a:cs typeface="Arial" panose="020B0604020202020204" pitchFamily="34" charset="0"/>
                <a:sym typeface="+mn-lt"/>
              </a:rPr>
              <a:t>Đáp</a:t>
            </a:r>
            <a:r>
              <a:rPr lang="en-US" sz="3600" b="1" dirty="0">
                <a:solidFill>
                  <a:srgbClr val="FF0000"/>
                </a:solidFill>
                <a:latin typeface="Arial" panose="020B0604020202020204" pitchFamily="34" charset="0"/>
                <a:cs typeface="Arial" panose="020B0604020202020204" pitchFamily="34" charset="0"/>
                <a:sym typeface="+mn-lt"/>
              </a:rPr>
              <a:t> </a:t>
            </a:r>
            <a:r>
              <a:rPr lang="en-US" sz="3600" b="1" dirty="0" err="1">
                <a:solidFill>
                  <a:srgbClr val="FF0000"/>
                </a:solidFill>
                <a:latin typeface="Arial" panose="020B0604020202020204" pitchFamily="34" charset="0"/>
                <a:cs typeface="Arial" panose="020B0604020202020204" pitchFamily="34" charset="0"/>
                <a:sym typeface="+mn-lt"/>
              </a:rPr>
              <a:t>án</a:t>
            </a:r>
            <a:r>
              <a:rPr lang="en-US" sz="3600" b="1" dirty="0">
                <a:solidFill>
                  <a:srgbClr val="FF0000"/>
                </a:solidFill>
                <a:latin typeface="Arial" panose="020B0604020202020204" pitchFamily="34" charset="0"/>
                <a:cs typeface="Arial" panose="020B0604020202020204" pitchFamily="34" charset="0"/>
                <a:sym typeface="+mn-lt"/>
              </a:rPr>
              <a:t>: C</a:t>
            </a:r>
            <a:endParaRPr lang="en-US" altLang="zh-CN" sz="3600" b="1" dirty="0">
              <a:solidFill>
                <a:srgbClr val="FF0000"/>
              </a:solidFill>
              <a:latin typeface="Arial" panose="020B0604020202020204" pitchFamily="34" charset="0"/>
              <a:cs typeface="Arial" panose="020B0604020202020204" pitchFamily="34" charset="0"/>
              <a:sym typeface="+mn-lt"/>
            </a:endParaRPr>
          </a:p>
        </p:txBody>
      </p:sp>
    </p:spTree>
    <p:custDataLst>
      <p:tags r:id="rId1"/>
    </p:custDataLst>
    <p:extLst>
      <p:ext uri="{BB962C8B-B14F-4D97-AF65-F5344CB8AC3E}">
        <p14:creationId xmlns:p14="http://schemas.microsoft.com/office/powerpoint/2010/main" val="340158707"/>
      </p:ext>
    </p:extLst>
  </p:cSld>
  <p:clrMapOvr>
    <a:masterClrMapping/>
  </p:clrMapOvr>
  <mc:AlternateContent xmlns:mc="http://schemas.openxmlformats.org/markup-compatibility/2006" xmlns:p14="http://schemas.microsoft.com/office/powerpoint/2010/main">
    <mc:Choice Requires="p14">
      <p:transition spd="slow" p14:dur="125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arn(inVertical)">
                                      <p:cBhvr>
                                        <p:cTn id="15" dur="500"/>
                                        <p:tgtEl>
                                          <p:spTgt spid="2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barn(inVertical)">
                                      <p:cBhvr>
                                        <p:cTn id="18" dur="500"/>
                                        <p:tgtEl>
                                          <p:spTgt spid="21"/>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barn(inVertical)">
                                      <p:cBhvr>
                                        <p:cTn id="21" dur="500"/>
                                        <p:tgtEl>
                                          <p:spTgt spid="22"/>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barn(inVertical)">
                                      <p:cBhvr>
                                        <p:cTn id="24" dur="500"/>
                                        <p:tgtEl>
                                          <p:spTgt spid="23"/>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arn(inVertical)">
                                      <p:cBhvr>
                                        <p:cTn id="30" dur="500"/>
                                        <p:tgtEl>
                                          <p:spTgt spid="12"/>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arn(inVertical)">
                                      <p:cBhvr>
                                        <p:cTn id="33" dur="500"/>
                                        <p:tgtEl>
                                          <p:spTgt spid="13"/>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barn(inVertical)">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barn(inVertical)">
                                      <p:cBhvr>
                                        <p:cTn id="4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2" grpId="0" animBg="1"/>
      <p:bldP spid="13" grpId="0" animBg="1"/>
      <p:bldP spid="14" grpId="0" animBg="1"/>
      <p:bldP spid="19" grpId="0" animBg="1"/>
      <p:bldP spid="20" grpId="0" animBg="1"/>
      <p:bldP spid="21" grpId="0" animBg="1"/>
      <p:bldP spid="22" grpId="0" animBg="1"/>
      <p:bldP spid="23" grpId="0" animBg="1"/>
      <p:bldP spid="2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PA-组合 34"/>
          <p:cNvGrpSpPr/>
          <p:nvPr>
            <p:custDataLst>
              <p:tags r:id="rId2"/>
            </p:custDataLst>
          </p:nvPr>
        </p:nvGrpSpPr>
        <p:grpSpPr>
          <a:xfrm>
            <a:off x="-76200" y="225425"/>
            <a:ext cx="986155" cy="387985"/>
            <a:chOff x="11103" y="6584"/>
            <a:chExt cx="10927" cy="4296"/>
          </a:xfrm>
        </p:grpSpPr>
        <p:pic>
          <p:nvPicPr>
            <p:cNvPr id="10" name="PA-图片 9" descr="资源 2"/>
            <p:cNvPicPr>
              <a:picLocks noChangeAspect="1"/>
            </p:cNvPicPr>
            <p:nvPr>
              <p:custDataLst>
                <p:tags r:id="rId11"/>
              </p:custDataLst>
            </p:nvPr>
          </p:nvPicPr>
          <p:blipFill>
            <a:blip r:embed="rId15"/>
            <a:srcRect l="-6114" t="-37553"/>
            <a:stretch>
              <a:fillRect/>
            </a:stretch>
          </p:blipFill>
          <p:spPr>
            <a:xfrm rot="21000000">
              <a:off x="11103" y="6584"/>
              <a:ext cx="9742" cy="4125"/>
            </a:xfrm>
            <a:prstGeom prst="rect">
              <a:avLst/>
            </a:prstGeom>
          </p:spPr>
        </p:pic>
        <p:pic>
          <p:nvPicPr>
            <p:cNvPr id="11" name="PA-图片 10" descr="资源 3"/>
            <p:cNvPicPr>
              <a:picLocks noChangeAspect="1"/>
            </p:cNvPicPr>
            <p:nvPr>
              <p:custDataLst>
                <p:tags r:id="rId12"/>
              </p:custDataLst>
            </p:nvPr>
          </p:nvPicPr>
          <p:blipFill>
            <a:blip r:embed="rId16"/>
            <a:stretch>
              <a:fillRect/>
            </a:stretch>
          </p:blipFill>
          <p:spPr>
            <a:xfrm rot="21000000">
              <a:off x="11730" y="8360"/>
              <a:ext cx="10300" cy="2520"/>
            </a:xfrm>
            <a:prstGeom prst="rect">
              <a:avLst/>
            </a:prstGeom>
          </p:spPr>
        </p:pic>
      </p:grpSp>
      <p:sp>
        <p:nvSpPr>
          <p:cNvPr id="20" name="PA-矩形 8">
            <a:extLst>
              <a:ext uri="{FF2B5EF4-FFF2-40B4-BE49-F238E27FC236}">
                <a16:creationId xmlns:a16="http://schemas.microsoft.com/office/drawing/2014/main" id="{2060D0D4-1AB4-4CB4-A01E-C69C6E40B0C0}"/>
              </a:ext>
            </a:extLst>
          </p:cNvPr>
          <p:cNvSpPr/>
          <p:nvPr>
            <p:custDataLst>
              <p:tags r:id="rId3"/>
            </p:custDataLst>
          </p:nvPr>
        </p:nvSpPr>
        <p:spPr>
          <a:xfrm>
            <a:off x="669532" y="2784477"/>
            <a:ext cx="11106154" cy="2457450"/>
          </a:xfrm>
          <a:prstGeom prst="rect">
            <a:avLst/>
          </a:prstGeom>
          <a:solidFill>
            <a:srgbClr val="046F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cs typeface="Arial" panose="020B0604020202020204" pitchFamily="34" charset="0"/>
              <a:sym typeface="+mn-lt"/>
            </a:endParaRPr>
          </a:p>
        </p:txBody>
      </p:sp>
      <p:sp>
        <p:nvSpPr>
          <p:cNvPr id="22" name="PA-文本框 10">
            <a:extLst>
              <a:ext uri="{FF2B5EF4-FFF2-40B4-BE49-F238E27FC236}">
                <a16:creationId xmlns:a16="http://schemas.microsoft.com/office/drawing/2014/main" id="{CFE30A8F-B5FE-41C8-88C1-B892545A46EB}"/>
              </a:ext>
            </a:extLst>
          </p:cNvPr>
          <p:cNvSpPr txBox="1"/>
          <p:nvPr>
            <p:custDataLst>
              <p:tags r:id="rId4"/>
            </p:custDataLst>
          </p:nvPr>
        </p:nvSpPr>
        <p:spPr>
          <a:xfrm>
            <a:off x="1138297" y="2956322"/>
            <a:ext cx="1606848" cy="769441"/>
          </a:xfrm>
          <a:prstGeom prst="rect">
            <a:avLst/>
          </a:prstGeom>
          <a:noFill/>
          <a:extLst>
            <a:ext uri="{909E8E84-426E-40DD-AFC4-6F175D3DCCD1}">
              <a14:hiddenFill xmlns:a14="http://schemas.microsoft.com/office/drawing/2010/main">
                <a:solidFill>
                  <a:srgbClr val="227BB4"/>
                </a:solidFill>
              </a14:hiddenFill>
            </a:ext>
          </a:extLst>
        </p:spPr>
        <p:txBody>
          <a:bodyPr wrap="square" rtlCol="0">
            <a:spAutoFit/>
          </a:bodyPr>
          <a:lstStyle/>
          <a:p>
            <a:pPr algn="ctr"/>
            <a:r>
              <a:rPr lang="en-US" altLang="zh-CN" sz="4400" b="1" dirty="0">
                <a:solidFill>
                  <a:srgbClr val="FF0000"/>
                </a:solidFill>
                <a:latin typeface="Arial" panose="020B0604020202020204" pitchFamily="34" charset="0"/>
                <a:cs typeface="Arial" panose="020B0604020202020204" pitchFamily="34" charset="0"/>
                <a:sym typeface="+mn-lt"/>
              </a:rPr>
              <a:t>A</a:t>
            </a:r>
            <a:endParaRPr lang="zh-CN" altLang="en-US" sz="4400" b="1" dirty="0">
              <a:solidFill>
                <a:srgbClr val="FF0000"/>
              </a:solidFill>
              <a:latin typeface="Arial" panose="020B0604020202020204" pitchFamily="34" charset="0"/>
              <a:cs typeface="Arial" panose="020B0604020202020204" pitchFamily="34" charset="0"/>
              <a:sym typeface="+mn-lt"/>
            </a:endParaRPr>
          </a:p>
        </p:txBody>
      </p:sp>
      <p:sp>
        <p:nvSpPr>
          <p:cNvPr id="25" name="PA-文本框 14">
            <a:extLst>
              <a:ext uri="{FF2B5EF4-FFF2-40B4-BE49-F238E27FC236}">
                <a16:creationId xmlns:a16="http://schemas.microsoft.com/office/drawing/2014/main" id="{144978A7-BD2B-4012-81D8-900F2CE6A62D}"/>
              </a:ext>
            </a:extLst>
          </p:cNvPr>
          <p:cNvSpPr txBox="1"/>
          <p:nvPr>
            <p:custDataLst>
              <p:tags r:id="rId5"/>
            </p:custDataLst>
          </p:nvPr>
        </p:nvSpPr>
        <p:spPr>
          <a:xfrm>
            <a:off x="3907816" y="2956322"/>
            <a:ext cx="1606848" cy="769441"/>
          </a:xfrm>
          <a:prstGeom prst="rect">
            <a:avLst/>
          </a:prstGeom>
          <a:noFill/>
          <a:extLst>
            <a:ext uri="{909E8E84-426E-40DD-AFC4-6F175D3DCCD1}">
              <a14:hiddenFill xmlns:a14="http://schemas.microsoft.com/office/drawing/2010/main">
                <a:solidFill>
                  <a:srgbClr val="227BB4"/>
                </a:solidFill>
              </a14:hiddenFill>
            </a:ext>
          </a:extLst>
        </p:spPr>
        <p:txBody>
          <a:bodyPr wrap="square" rtlCol="0">
            <a:spAutoFit/>
          </a:bodyPr>
          <a:lstStyle/>
          <a:p>
            <a:pPr algn="ctr"/>
            <a:r>
              <a:rPr lang="en-US" altLang="zh-CN" sz="4400" b="1" dirty="0">
                <a:solidFill>
                  <a:srgbClr val="FF0000"/>
                </a:solidFill>
                <a:latin typeface="Arial" panose="020B0604020202020204" pitchFamily="34" charset="0"/>
                <a:cs typeface="Arial" panose="020B0604020202020204" pitchFamily="34" charset="0"/>
                <a:sym typeface="+mn-lt"/>
              </a:rPr>
              <a:t>B</a:t>
            </a:r>
            <a:endParaRPr lang="zh-CN" altLang="en-US" sz="4400" b="1" dirty="0">
              <a:solidFill>
                <a:srgbClr val="FF0000"/>
              </a:solidFill>
              <a:latin typeface="Arial" panose="020B0604020202020204" pitchFamily="34" charset="0"/>
              <a:cs typeface="Arial" panose="020B0604020202020204" pitchFamily="34" charset="0"/>
              <a:sym typeface="+mn-lt"/>
            </a:endParaRPr>
          </a:p>
        </p:txBody>
      </p:sp>
      <p:sp>
        <p:nvSpPr>
          <p:cNvPr id="28" name="PA-文本框 17">
            <a:extLst>
              <a:ext uri="{FF2B5EF4-FFF2-40B4-BE49-F238E27FC236}">
                <a16:creationId xmlns:a16="http://schemas.microsoft.com/office/drawing/2014/main" id="{C4122E52-6EC8-4746-8664-ECEDB8FCA2AE}"/>
              </a:ext>
            </a:extLst>
          </p:cNvPr>
          <p:cNvSpPr txBox="1"/>
          <p:nvPr>
            <p:custDataLst>
              <p:tags r:id="rId6"/>
            </p:custDataLst>
          </p:nvPr>
        </p:nvSpPr>
        <p:spPr>
          <a:xfrm>
            <a:off x="6677335" y="2956322"/>
            <a:ext cx="1606848" cy="769441"/>
          </a:xfrm>
          <a:prstGeom prst="rect">
            <a:avLst/>
          </a:prstGeom>
          <a:noFill/>
          <a:extLst>
            <a:ext uri="{909E8E84-426E-40DD-AFC4-6F175D3DCCD1}">
              <a14:hiddenFill xmlns:a14="http://schemas.microsoft.com/office/drawing/2010/main">
                <a:solidFill>
                  <a:srgbClr val="227BB4"/>
                </a:solidFill>
              </a14:hiddenFill>
            </a:ext>
          </a:extLst>
        </p:spPr>
        <p:txBody>
          <a:bodyPr wrap="square" rtlCol="0">
            <a:spAutoFit/>
          </a:bodyPr>
          <a:lstStyle/>
          <a:p>
            <a:pPr algn="ctr"/>
            <a:r>
              <a:rPr lang="en-US" altLang="zh-CN" sz="4400" b="1" dirty="0">
                <a:solidFill>
                  <a:srgbClr val="FF0000"/>
                </a:solidFill>
                <a:latin typeface="Arial" panose="020B0604020202020204" pitchFamily="34" charset="0"/>
                <a:cs typeface="Arial" panose="020B0604020202020204" pitchFamily="34" charset="0"/>
                <a:sym typeface="+mn-lt"/>
              </a:rPr>
              <a:t>C</a:t>
            </a:r>
            <a:endParaRPr lang="zh-CN" altLang="en-US" sz="4400" b="1" dirty="0">
              <a:solidFill>
                <a:srgbClr val="FF0000"/>
              </a:solidFill>
              <a:latin typeface="Arial" panose="020B0604020202020204" pitchFamily="34" charset="0"/>
              <a:cs typeface="Arial" panose="020B0604020202020204" pitchFamily="34" charset="0"/>
              <a:sym typeface="+mn-lt"/>
            </a:endParaRPr>
          </a:p>
        </p:txBody>
      </p:sp>
      <p:sp>
        <p:nvSpPr>
          <p:cNvPr id="37" name="PA-文本框 20">
            <a:extLst>
              <a:ext uri="{FF2B5EF4-FFF2-40B4-BE49-F238E27FC236}">
                <a16:creationId xmlns:a16="http://schemas.microsoft.com/office/drawing/2014/main" id="{99C90DBB-E2BC-4BBC-BE90-4E907F0A728F}"/>
              </a:ext>
            </a:extLst>
          </p:cNvPr>
          <p:cNvSpPr txBox="1"/>
          <p:nvPr>
            <p:custDataLst>
              <p:tags r:id="rId7"/>
            </p:custDataLst>
          </p:nvPr>
        </p:nvSpPr>
        <p:spPr>
          <a:xfrm>
            <a:off x="9446855" y="2956322"/>
            <a:ext cx="1606848" cy="769441"/>
          </a:xfrm>
          <a:prstGeom prst="rect">
            <a:avLst/>
          </a:prstGeom>
          <a:noFill/>
          <a:extLst>
            <a:ext uri="{909E8E84-426E-40DD-AFC4-6F175D3DCCD1}">
              <a14:hiddenFill xmlns:a14="http://schemas.microsoft.com/office/drawing/2010/main">
                <a:solidFill>
                  <a:srgbClr val="227BB4"/>
                </a:solidFill>
              </a14:hiddenFill>
            </a:ext>
          </a:extLst>
        </p:spPr>
        <p:txBody>
          <a:bodyPr wrap="square" rtlCol="0">
            <a:spAutoFit/>
          </a:bodyPr>
          <a:lstStyle/>
          <a:p>
            <a:pPr algn="ctr"/>
            <a:r>
              <a:rPr lang="en-US" altLang="zh-CN" sz="4400" b="1" dirty="0">
                <a:solidFill>
                  <a:srgbClr val="FF0000"/>
                </a:solidFill>
                <a:latin typeface="Arial" panose="020B0604020202020204" pitchFamily="34" charset="0"/>
                <a:cs typeface="Arial" panose="020B0604020202020204" pitchFamily="34" charset="0"/>
                <a:sym typeface="+mn-lt"/>
              </a:rPr>
              <a:t>D</a:t>
            </a:r>
            <a:endParaRPr lang="zh-CN" altLang="en-US" sz="4400" b="1" dirty="0">
              <a:solidFill>
                <a:srgbClr val="FF0000"/>
              </a:solidFill>
              <a:latin typeface="Arial" panose="020B0604020202020204" pitchFamily="34" charset="0"/>
              <a:cs typeface="Arial" panose="020B0604020202020204" pitchFamily="34" charset="0"/>
              <a:sym typeface="+mn-lt"/>
            </a:endParaRPr>
          </a:p>
        </p:txBody>
      </p:sp>
      <p:cxnSp>
        <p:nvCxnSpPr>
          <p:cNvPr id="39" name="PA-直接连接符 24">
            <a:extLst>
              <a:ext uri="{FF2B5EF4-FFF2-40B4-BE49-F238E27FC236}">
                <a16:creationId xmlns:a16="http://schemas.microsoft.com/office/drawing/2014/main" id="{1EFCDC0D-B98E-4313-AEE2-A4A8520D4EB1}"/>
              </a:ext>
            </a:extLst>
          </p:cNvPr>
          <p:cNvCxnSpPr/>
          <p:nvPr>
            <p:custDataLst>
              <p:tags r:id="rId8"/>
            </p:custDataLst>
          </p:nvPr>
        </p:nvCxnSpPr>
        <p:spPr>
          <a:xfrm>
            <a:off x="3338262" y="2613422"/>
            <a:ext cx="0" cy="2292923"/>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40" name="PA-直接连接符 25">
            <a:extLst>
              <a:ext uri="{FF2B5EF4-FFF2-40B4-BE49-F238E27FC236}">
                <a16:creationId xmlns:a16="http://schemas.microsoft.com/office/drawing/2014/main" id="{1C79D56D-130A-4CA2-8CE3-5F73BB461905}"/>
              </a:ext>
            </a:extLst>
          </p:cNvPr>
          <p:cNvCxnSpPr/>
          <p:nvPr>
            <p:custDataLst>
              <p:tags r:id="rId9"/>
            </p:custDataLst>
          </p:nvPr>
        </p:nvCxnSpPr>
        <p:spPr>
          <a:xfrm>
            <a:off x="6096000" y="2613422"/>
            <a:ext cx="0" cy="2292923"/>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41" name="PA-直接连接符 26">
            <a:extLst>
              <a:ext uri="{FF2B5EF4-FFF2-40B4-BE49-F238E27FC236}">
                <a16:creationId xmlns:a16="http://schemas.microsoft.com/office/drawing/2014/main" id="{B5A67948-6816-4CCF-B670-99B46BFDEC7B}"/>
              </a:ext>
            </a:extLst>
          </p:cNvPr>
          <p:cNvCxnSpPr/>
          <p:nvPr>
            <p:custDataLst>
              <p:tags r:id="rId10"/>
            </p:custDataLst>
          </p:nvPr>
        </p:nvCxnSpPr>
        <p:spPr>
          <a:xfrm>
            <a:off x="8830709" y="2613422"/>
            <a:ext cx="0" cy="2292923"/>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42" name="文本框 13">
            <a:extLst>
              <a:ext uri="{FF2B5EF4-FFF2-40B4-BE49-F238E27FC236}">
                <a16:creationId xmlns:a16="http://schemas.microsoft.com/office/drawing/2014/main" id="{42E771D8-10B6-42A8-AC9D-A23E760C458D}"/>
              </a:ext>
            </a:extLst>
          </p:cNvPr>
          <p:cNvSpPr txBox="1"/>
          <p:nvPr/>
        </p:nvSpPr>
        <p:spPr>
          <a:xfrm>
            <a:off x="1941721" y="1029034"/>
            <a:ext cx="8225660" cy="70788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defRPr/>
            </a:pPr>
            <a:r>
              <a:rPr lang="en-US" altLang="zh-CN" sz="4000" b="1">
                <a:solidFill>
                  <a:srgbClr val="FF0000"/>
                </a:solidFill>
                <a:sym typeface="+mn-lt"/>
              </a:rPr>
              <a:t>Câu 7: </a:t>
            </a:r>
            <a:r>
              <a:rPr lang="vi-VN" altLang="vi-VN" sz="4000"/>
              <a:t>Hạt nhân được cấu tạo bởi:</a:t>
            </a:r>
            <a:endParaRPr lang="en-US" altLang="zh-CN" sz="4000">
              <a:solidFill>
                <a:srgbClr val="595959"/>
              </a:solidFill>
              <a:sym typeface="+mn-lt"/>
            </a:endParaRPr>
          </a:p>
        </p:txBody>
      </p:sp>
      <p:sp>
        <p:nvSpPr>
          <p:cNvPr id="43" name="矩形 42">
            <a:extLst>
              <a:ext uri="{FF2B5EF4-FFF2-40B4-BE49-F238E27FC236}">
                <a16:creationId xmlns:a16="http://schemas.microsoft.com/office/drawing/2014/main" id="{E8945623-651E-44C7-995F-D423522937FE}"/>
              </a:ext>
            </a:extLst>
          </p:cNvPr>
          <p:cNvSpPr/>
          <p:nvPr/>
        </p:nvSpPr>
        <p:spPr>
          <a:xfrm>
            <a:off x="6275552" y="3829595"/>
            <a:ext cx="2253872" cy="1308500"/>
          </a:xfrm>
          <a:prstGeom prst="rect">
            <a:avLst/>
          </a:prstGeom>
          <a:solidFill>
            <a:srgbClr val="FFFFCC"/>
          </a:solidFill>
        </p:spPr>
        <p:txBody>
          <a:bodyPr wrap="square">
            <a:spAutoFit/>
          </a:bodyPr>
          <a:lstStyle/>
          <a:p>
            <a:pPr algn="ctr" eaLnBrk="1" hangingPunct="1">
              <a:lnSpc>
                <a:spcPct val="150000"/>
              </a:lnSpc>
              <a:buClr>
                <a:srgbClr val="000000"/>
              </a:buClr>
              <a:buFont typeface="Arial"/>
              <a:buNone/>
              <a:defRPr/>
            </a:pPr>
            <a:r>
              <a:rPr lang="vi-VN" sz="2799" kern="0" dirty="0">
                <a:latin typeface="Arial" panose="020B0604020202020204" pitchFamily="34" charset="0"/>
                <a:ea typeface="Arial"/>
                <a:cs typeface="Arial" panose="020B0604020202020204" pitchFamily="34" charset="0"/>
                <a:sym typeface="Arial"/>
              </a:rPr>
              <a:t>Proton và electron</a:t>
            </a:r>
            <a:endParaRPr lang="zh-CN" altLang="en-US" sz="2799" dirty="0">
              <a:solidFill>
                <a:prstClr val="black">
                  <a:lumMod val="65000"/>
                  <a:lumOff val="35000"/>
                </a:prstClr>
              </a:solidFill>
              <a:latin typeface="Arial" panose="020B0604020202020204" pitchFamily="34" charset="0"/>
              <a:ea typeface="Arial"/>
              <a:cs typeface="Arial" panose="020B0604020202020204" pitchFamily="34" charset="0"/>
              <a:sym typeface="+mn-lt"/>
            </a:endParaRPr>
          </a:p>
        </p:txBody>
      </p:sp>
      <p:sp>
        <p:nvSpPr>
          <p:cNvPr id="44" name="矩形 43">
            <a:extLst>
              <a:ext uri="{FF2B5EF4-FFF2-40B4-BE49-F238E27FC236}">
                <a16:creationId xmlns:a16="http://schemas.microsoft.com/office/drawing/2014/main" id="{F670DF32-DDEF-4CCD-A5F4-C11D9B77900A}"/>
              </a:ext>
            </a:extLst>
          </p:cNvPr>
          <p:cNvSpPr/>
          <p:nvPr/>
        </p:nvSpPr>
        <p:spPr>
          <a:xfrm>
            <a:off x="9282987" y="4030229"/>
            <a:ext cx="2040421" cy="658642"/>
          </a:xfrm>
          <a:prstGeom prst="rect">
            <a:avLst/>
          </a:prstGeom>
          <a:solidFill>
            <a:srgbClr val="FFFFCC"/>
          </a:solidFill>
        </p:spPr>
        <p:txBody>
          <a:bodyPr wrap="square">
            <a:spAutoFit/>
          </a:bodyPr>
          <a:lstStyle/>
          <a:p>
            <a:pPr algn="ctr" eaLnBrk="1" hangingPunct="1">
              <a:lnSpc>
                <a:spcPct val="150000"/>
              </a:lnSpc>
              <a:buClr>
                <a:srgbClr val="000000"/>
              </a:buClr>
              <a:buFont typeface="Arial"/>
              <a:buNone/>
              <a:defRPr/>
            </a:pPr>
            <a:r>
              <a:rPr lang="vi-VN" sz="2799" kern="0" dirty="0">
                <a:latin typeface="Arial" panose="020B0604020202020204" pitchFamily="34" charset="0"/>
                <a:ea typeface="Arial"/>
                <a:cs typeface="Arial" panose="020B0604020202020204" pitchFamily="34" charset="0"/>
                <a:sym typeface="Arial"/>
              </a:rPr>
              <a:t>Electron</a:t>
            </a:r>
            <a:endParaRPr lang="zh-CN" altLang="en-US" sz="2799" dirty="0">
              <a:solidFill>
                <a:prstClr val="black">
                  <a:lumMod val="65000"/>
                  <a:lumOff val="35000"/>
                </a:prstClr>
              </a:solidFill>
              <a:latin typeface="Arial" panose="020B0604020202020204" pitchFamily="34" charset="0"/>
              <a:ea typeface="Arial"/>
              <a:cs typeface="Arial" panose="020B0604020202020204" pitchFamily="34" charset="0"/>
              <a:sym typeface="+mn-lt"/>
            </a:endParaRPr>
          </a:p>
        </p:txBody>
      </p:sp>
      <p:sp>
        <p:nvSpPr>
          <p:cNvPr id="45" name="矩形 44">
            <a:extLst>
              <a:ext uri="{FF2B5EF4-FFF2-40B4-BE49-F238E27FC236}">
                <a16:creationId xmlns:a16="http://schemas.microsoft.com/office/drawing/2014/main" id="{E14F62BB-752D-4034-9033-29C0157D136A}"/>
              </a:ext>
            </a:extLst>
          </p:cNvPr>
          <p:cNvSpPr/>
          <p:nvPr/>
        </p:nvSpPr>
        <p:spPr>
          <a:xfrm>
            <a:off x="3469756" y="3829595"/>
            <a:ext cx="2517780" cy="1308500"/>
          </a:xfrm>
          <a:prstGeom prst="rect">
            <a:avLst/>
          </a:prstGeom>
          <a:solidFill>
            <a:srgbClr val="FFFFCC"/>
          </a:solidFill>
        </p:spPr>
        <p:txBody>
          <a:bodyPr wrap="square">
            <a:spAutoFit/>
          </a:bodyPr>
          <a:lstStyle/>
          <a:p>
            <a:pPr algn="ctr" eaLnBrk="1" hangingPunct="1">
              <a:lnSpc>
                <a:spcPct val="150000"/>
              </a:lnSpc>
              <a:buClr>
                <a:srgbClr val="000000"/>
              </a:buClr>
              <a:buFont typeface="Arial"/>
              <a:buNone/>
              <a:defRPr/>
            </a:pPr>
            <a:r>
              <a:rPr lang="vi-VN" sz="2799" kern="0" dirty="0">
                <a:latin typeface="Arial" panose="020B0604020202020204" pitchFamily="34" charset="0"/>
                <a:ea typeface="Arial"/>
                <a:cs typeface="Arial" panose="020B0604020202020204" pitchFamily="34" charset="0"/>
                <a:sym typeface="Arial"/>
              </a:rPr>
              <a:t>Proton và neutron</a:t>
            </a:r>
            <a:endParaRPr lang="zh-CN" altLang="en-US" sz="2799" dirty="0">
              <a:solidFill>
                <a:prstClr val="black">
                  <a:lumMod val="65000"/>
                  <a:lumOff val="35000"/>
                </a:prstClr>
              </a:solidFill>
              <a:latin typeface="Arial" panose="020B0604020202020204" pitchFamily="34" charset="0"/>
              <a:ea typeface="Arial"/>
              <a:cs typeface="Arial" panose="020B0604020202020204" pitchFamily="34" charset="0"/>
              <a:sym typeface="+mn-lt"/>
            </a:endParaRPr>
          </a:p>
        </p:txBody>
      </p:sp>
      <p:sp>
        <p:nvSpPr>
          <p:cNvPr id="46" name="矩形 45">
            <a:extLst>
              <a:ext uri="{FF2B5EF4-FFF2-40B4-BE49-F238E27FC236}">
                <a16:creationId xmlns:a16="http://schemas.microsoft.com/office/drawing/2014/main" id="{30A9F0F6-726B-4D00-936F-FF7C45A2AE34}"/>
              </a:ext>
            </a:extLst>
          </p:cNvPr>
          <p:cNvSpPr/>
          <p:nvPr/>
        </p:nvSpPr>
        <p:spPr>
          <a:xfrm>
            <a:off x="758158" y="3829595"/>
            <a:ext cx="2517781" cy="1308500"/>
          </a:xfrm>
          <a:prstGeom prst="rect">
            <a:avLst/>
          </a:prstGeom>
          <a:solidFill>
            <a:srgbClr val="FFFFCC"/>
          </a:solidFill>
        </p:spPr>
        <p:txBody>
          <a:bodyPr wrap="square">
            <a:spAutoFit/>
          </a:bodyPr>
          <a:lstStyle/>
          <a:p>
            <a:pPr algn="ctr" eaLnBrk="1" hangingPunct="1">
              <a:lnSpc>
                <a:spcPct val="150000"/>
              </a:lnSpc>
              <a:buClr>
                <a:srgbClr val="000000"/>
              </a:buClr>
              <a:buFont typeface="Arial"/>
              <a:buNone/>
              <a:defRPr/>
            </a:pPr>
            <a:r>
              <a:rPr lang="vi-VN" sz="2799" kern="0" dirty="0">
                <a:latin typeface="Arial" panose="020B0604020202020204" pitchFamily="34" charset="0"/>
                <a:ea typeface="Arial"/>
                <a:cs typeface="Arial" panose="020B0604020202020204" pitchFamily="34" charset="0"/>
                <a:sym typeface="Arial"/>
              </a:rPr>
              <a:t>Neutron và electron</a:t>
            </a:r>
            <a:r>
              <a:rPr lang="en-US" altLang="zh-CN" sz="2799" dirty="0">
                <a:solidFill>
                  <a:prstClr val="black">
                    <a:lumMod val="65000"/>
                    <a:lumOff val="35000"/>
                  </a:prstClr>
                </a:solidFill>
                <a:latin typeface="Arial" panose="020B0604020202020204" pitchFamily="34" charset="0"/>
                <a:ea typeface="Arial"/>
                <a:cs typeface="Arial" panose="020B0604020202020204" pitchFamily="34" charset="0"/>
                <a:sym typeface="+mn-lt"/>
              </a:rPr>
              <a:t>.</a:t>
            </a:r>
            <a:endParaRPr lang="zh-CN" altLang="en-US" sz="2799" dirty="0">
              <a:solidFill>
                <a:prstClr val="black">
                  <a:lumMod val="65000"/>
                  <a:lumOff val="35000"/>
                </a:prstClr>
              </a:solidFill>
              <a:latin typeface="Arial" panose="020B0604020202020204" pitchFamily="34" charset="0"/>
              <a:ea typeface="Arial"/>
              <a:cs typeface="Arial" panose="020B0604020202020204" pitchFamily="34" charset="0"/>
              <a:sym typeface="+mn-lt"/>
            </a:endParaRPr>
          </a:p>
        </p:txBody>
      </p:sp>
      <p:sp>
        <p:nvSpPr>
          <p:cNvPr id="47" name="Synergistically utilize technically sound portals with frictionless chains. Dramatically customize…">
            <a:extLst>
              <a:ext uri="{FF2B5EF4-FFF2-40B4-BE49-F238E27FC236}">
                <a16:creationId xmlns:a16="http://schemas.microsoft.com/office/drawing/2014/main" id="{5F4F6277-5DD1-410A-8C25-64E7F7DC66DE}"/>
              </a:ext>
            </a:extLst>
          </p:cNvPr>
          <p:cNvSpPr txBox="1"/>
          <p:nvPr/>
        </p:nvSpPr>
        <p:spPr>
          <a:xfrm>
            <a:off x="621547" y="5763200"/>
            <a:ext cx="2507084" cy="55399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ctr" defTabSz="309563" hangingPunct="0">
              <a:defRPr sz="2000" b="0">
                <a:solidFill>
                  <a:srgbClr val="1C1F25"/>
                </a:solidFill>
                <a:latin typeface="Roboto Bold"/>
                <a:ea typeface="Roboto Bold"/>
                <a:cs typeface="Roboto Bold"/>
                <a:sym typeface="Roboto Bold"/>
              </a:defRPr>
            </a:pPr>
            <a:r>
              <a:rPr lang="en-US" sz="3600" b="1" dirty="0" err="1">
                <a:solidFill>
                  <a:srgbClr val="FF0000"/>
                </a:solidFill>
                <a:latin typeface="Arial" panose="020B0604020202020204" pitchFamily="34" charset="0"/>
                <a:cs typeface="Arial" panose="020B0604020202020204" pitchFamily="34" charset="0"/>
                <a:sym typeface="+mn-lt"/>
              </a:rPr>
              <a:t>Đáp</a:t>
            </a:r>
            <a:r>
              <a:rPr lang="en-US" sz="3600" b="1" dirty="0">
                <a:solidFill>
                  <a:srgbClr val="FF0000"/>
                </a:solidFill>
                <a:latin typeface="Arial" panose="020B0604020202020204" pitchFamily="34" charset="0"/>
                <a:cs typeface="Arial" panose="020B0604020202020204" pitchFamily="34" charset="0"/>
                <a:sym typeface="+mn-lt"/>
              </a:rPr>
              <a:t> </a:t>
            </a:r>
            <a:r>
              <a:rPr lang="en-US" sz="3600" b="1" dirty="0" err="1">
                <a:solidFill>
                  <a:srgbClr val="FF0000"/>
                </a:solidFill>
                <a:latin typeface="Arial" panose="020B0604020202020204" pitchFamily="34" charset="0"/>
                <a:cs typeface="Arial" panose="020B0604020202020204" pitchFamily="34" charset="0"/>
                <a:sym typeface="+mn-lt"/>
              </a:rPr>
              <a:t>án</a:t>
            </a:r>
            <a:r>
              <a:rPr lang="en-US" sz="3600" b="1" dirty="0">
                <a:solidFill>
                  <a:srgbClr val="FF0000"/>
                </a:solidFill>
                <a:latin typeface="Arial" panose="020B0604020202020204" pitchFamily="34" charset="0"/>
                <a:cs typeface="Arial" panose="020B0604020202020204" pitchFamily="34" charset="0"/>
                <a:sym typeface="+mn-lt"/>
              </a:rPr>
              <a:t>: B</a:t>
            </a:r>
            <a:endParaRPr lang="en-US" altLang="zh-CN" sz="3600" b="1" dirty="0">
              <a:solidFill>
                <a:srgbClr val="FF0000"/>
              </a:solidFill>
              <a:latin typeface="Arial" panose="020B0604020202020204" pitchFamily="34" charset="0"/>
              <a:cs typeface="Arial" panose="020B0604020202020204" pitchFamily="34" charset="0"/>
              <a:sym typeface="+mn-lt"/>
            </a:endParaRPr>
          </a:p>
        </p:txBody>
      </p:sp>
    </p:spTree>
    <p:custDataLst>
      <p:tags r:id="rId1"/>
    </p:custDataLst>
    <p:extLst>
      <p:ext uri="{BB962C8B-B14F-4D97-AF65-F5344CB8AC3E}">
        <p14:creationId xmlns:p14="http://schemas.microsoft.com/office/powerpoint/2010/main" val="2990194630"/>
      </p:ext>
    </p:extLst>
  </p:cSld>
  <p:clrMapOvr>
    <a:masterClrMapping/>
  </p:clrMapOvr>
  <mc:AlternateContent xmlns:mc="http://schemas.openxmlformats.org/markup-compatibility/2006" xmlns:p14="http://schemas.microsoft.com/office/powerpoint/2010/main">
    <mc:Choice Requires="p14">
      <p:transition spd="slow" p14:dur="125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800" decel="100000"/>
                                        <p:tgtEl>
                                          <p:spTgt spid="20"/>
                                        </p:tgtEl>
                                      </p:cBhvr>
                                    </p:animEffect>
                                    <p:anim calcmode="lin" valueType="num">
                                      <p:cBhvr>
                                        <p:cTn id="13" dur="800" decel="100000" fill="hold"/>
                                        <p:tgtEl>
                                          <p:spTgt spid="20"/>
                                        </p:tgtEl>
                                        <p:attrNameLst>
                                          <p:attrName>style.rotation</p:attrName>
                                        </p:attrNameLst>
                                      </p:cBhvr>
                                      <p:tavLst>
                                        <p:tav tm="0">
                                          <p:val>
                                            <p:fltVal val="-90"/>
                                          </p:val>
                                        </p:tav>
                                        <p:tav tm="100000">
                                          <p:val>
                                            <p:fltVal val="0"/>
                                          </p:val>
                                        </p:tav>
                                      </p:tavLst>
                                    </p:anim>
                                    <p:anim calcmode="lin" valueType="num">
                                      <p:cBhvr>
                                        <p:cTn id="14" dur="800" decel="100000" fill="hold"/>
                                        <p:tgtEl>
                                          <p:spTgt spid="20"/>
                                        </p:tgtEl>
                                        <p:attrNameLst>
                                          <p:attrName>ppt_x</p:attrName>
                                        </p:attrNameLst>
                                      </p:cBhvr>
                                      <p:tavLst>
                                        <p:tav tm="0">
                                          <p:val>
                                            <p:strVal val="#ppt_x+0.4"/>
                                          </p:val>
                                        </p:tav>
                                        <p:tav tm="100000">
                                          <p:val>
                                            <p:strVal val="#ppt_x-0.05"/>
                                          </p:val>
                                        </p:tav>
                                      </p:tavLst>
                                    </p:anim>
                                    <p:anim calcmode="lin" valueType="num">
                                      <p:cBhvr>
                                        <p:cTn id="15" dur="800" decel="100000" fill="hold"/>
                                        <p:tgtEl>
                                          <p:spTgt spid="20"/>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20"/>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20"/>
                                        </p:tgtEl>
                                        <p:attrNameLst>
                                          <p:attrName>ppt_y</p:attrName>
                                        </p:attrNameLst>
                                      </p:cBhvr>
                                      <p:tavLst>
                                        <p:tav tm="0">
                                          <p:val>
                                            <p:strVal val="#ppt_y+0.1"/>
                                          </p:val>
                                        </p:tav>
                                        <p:tav tm="100000">
                                          <p:val>
                                            <p:strVal val="#ppt_y"/>
                                          </p:val>
                                        </p:tav>
                                      </p:tavLst>
                                    </p:anim>
                                  </p:childTnLst>
                                </p:cTn>
                              </p:par>
                            </p:childTnLst>
                          </p:cTn>
                        </p:par>
                        <p:par>
                          <p:cTn id="18" fill="hold">
                            <p:stCondLst>
                              <p:cond delay="1000"/>
                            </p:stCondLst>
                            <p:childTnLst>
                              <p:par>
                                <p:cTn id="19" presetID="0" presetClass="entr" presetSubtype="0" fill="hold" nodeType="afterEffect">
                                  <p:stCondLst>
                                    <p:cond delay="0"/>
                                  </p:stCondLst>
                                  <p:childTnLst>
                                    <p:set>
                                      <p:cBhvr>
                                        <p:cTn id="20" dur="1" fill="hold">
                                          <p:stCondLst>
                                            <p:cond delay="0"/>
                                          </p:stCondLst>
                                        </p:cTn>
                                        <p:tgtEl>
                                          <p:spTgt spid="39"/>
                                        </p:tgtEl>
                                        <p:attrNameLst>
                                          <p:attrName>style.visibility</p:attrName>
                                        </p:attrNameLst>
                                      </p:cBhvr>
                                      <p:to>
                                        <p:strVal val="visible"/>
                                      </p:to>
                                    </p:set>
                                    <p:animMotion origin="layout" path="M 0 -1.944949 L 0 0 E" pathEditMode="relative">
                                      <p:cBhvr from="" to="">
                                        <p:cTn id="21" dur="1000" fill="hold">
                                          <p:stCondLst>
                                            <p:cond delay="0"/>
                                          </p:stCondLst>
                                        </p:cTn>
                                        <p:tgtEl>
                                          <p:spTgt spid="39"/>
                                        </p:tgtEl>
                                        <p:attrNameLst>
                                          <p:attrName>ppt_x</p:attrName>
                                          <p:attrName>ppt_y</p:attrName>
                                        </p:attrNameLst>
                                      </p:cBhvr>
                                    </p:animMotion>
                                  </p:childTnLst>
                                </p:cTn>
                              </p:par>
                            </p:childTnLst>
                          </p:cTn>
                        </p:par>
                        <p:par>
                          <p:cTn id="22" fill="hold">
                            <p:stCondLst>
                              <p:cond delay="2000"/>
                            </p:stCondLst>
                            <p:childTnLst>
                              <p:par>
                                <p:cTn id="23" presetID="0" presetClass="entr" presetSubtype="0" fill="hold" nodeType="afterEffect">
                                  <p:stCondLst>
                                    <p:cond delay="0"/>
                                  </p:stCondLst>
                                  <p:childTnLst>
                                    <p:set>
                                      <p:cBhvr>
                                        <p:cTn id="24" dur="1" fill="hold">
                                          <p:stCondLst>
                                            <p:cond delay="0"/>
                                          </p:stCondLst>
                                        </p:cTn>
                                        <p:tgtEl>
                                          <p:spTgt spid="40"/>
                                        </p:tgtEl>
                                        <p:attrNameLst>
                                          <p:attrName>style.visibility</p:attrName>
                                        </p:attrNameLst>
                                      </p:cBhvr>
                                      <p:to>
                                        <p:strVal val="visible"/>
                                      </p:to>
                                    </p:set>
                                    <p:animMotion origin="layout" path="M 0 -1.944949 L 0 0 E" pathEditMode="relative">
                                      <p:cBhvr from="" to="">
                                        <p:cTn id="25" dur="1000" fill="hold">
                                          <p:stCondLst>
                                            <p:cond delay="0"/>
                                          </p:stCondLst>
                                        </p:cTn>
                                        <p:tgtEl>
                                          <p:spTgt spid="40"/>
                                        </p:tgtEl>
                                        <p:attrNameLst>
                                          <p:attrName>ppt_x</p:attrName>
                                          <p:attrName>ppt_y</p:attrName>
                                        </p:attrNameLst>
                                      </p:cBhvr>
                                    </p:animMotion>
                                  </p:childTnLst>
                                </p:cTn>
                              </p:par>
                            </p:childTnLst>
                          </p:cTn>
                        </p:par>
                        <p:par>
                          <p:cTn id="26" fill="hold">
                            <p:stCondLst>
                              <p:cond delay="3000"/>
                            </p:stCondLst>
                            <p:childTnLst>
                              <p:par>
                                <p:cTn id="27" presetID="0" presetClass="entr" presetSubtype="0" fill="hold" nodeType="afterEffect">
                                  <p:stCondLst>
                                    <p:cond delay="0"/>
                                  </p:stCondLst>
                                  <p:childTnLst>
                                    <p:set>
                                      <p:cBhvr>
                                        <p:cTn id="28" dur="1" fill="hold">
                                          <p:stCondLst>
                                            <p:cond delay="0"/>
                                          </p:stCondLst>
                                        </p:cTn>
                                        <p:tgtEl>
                                          <p:spTgt spid="41"/>
                                        </p:tgtEl>
                                        <p:attrNameLst>
                                          <p:attrName>style.visibility</p:attrName>
                                        </p:attrNameLst>
                                      </p:cBhvr>
                                      <p:to>
                                        <p:strVal val="visible"/>
                                      </p:to>
                                    </p:set>
                                    <p:animMotion origin="layout" path="M 0 -1.944949 L 0 0 E" pathEditMode="relative">
                                      <p:cBhvr from="" to="">
                                        <p:cTn id="29" dur="1000" fill="hold">
                                          <p:stCondLst>
                                            <p:cond delay="0"/>
                                          </p:stCondLst>
                                        </p:cTn>
                                        <p:tgtEl>
                                          <p:spTgt spid="41"/>
                                        </p:tgtEl>
                                        <p:attrNameLst>
                                          <p:attrName>ppt_x</p:attrName>
                                          <p:attrName>ppt_y</p:attrName>
                                        </p:attrNameLst>
                                      </p:cBhvr>
                                    </p:animMotion>
                                  </p:childTnLst>
                                </p:cTn>
                              </p:par>
                              <p:par>
                                <p:cTn id="30" presetID="14" presetClass="entr" presetSubtype="1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randombar(horizontal)">
                                      <p:cBhvr>
                                        <p:cTn id="32" dur="500"/>
                                        <p:tgtEl>
                                          <p:spTgt spid="43"/>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randombar(horizontal)">
                                      <p:cBhvr>
                                        <p:cTn id="35" dur="500"/>
                                        <p:tgtEl>
                                          <p:spTgt spid="44"/>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45"/>
                                        </p:tgtEl>
                                        <p:attrNameLst>
                                          <p:attrName>style.visibility</p:attrName>
                                        </p:attrNameLst>
                                      </p:cBhvr>
                                      <p:to>
                                        <p:strVal val="visible"/>
                                      </p:to>
                                    </p:set>
                                    <p:animEffect transition="in" filter="randombar(horizontal)">
                                      <p:cBhvr>
                                        <p:cTn id="38" dur="500"/>
                                        <p:tgtEl>
                                          <p:spTgt spid="45"/>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randombar(horizontal)">
                                      <p:cBhvr>
                                        <p:cTn id="41" dur="500"/>
                                        <p:tgtEl>
                                          <p:spTgt spid="46"/>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barn(inVertical)">
                                      <p:cBhvr>
                                        <p:cTn id="46"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2" grpId="0" animBg="1"/>
      <p:bldP spid="43" grpId="0" animBg="1"/>
      <p:bldP spid="44" grpId="0" animBg="1"/>
      <p:bldP spid="45" grpId="0" animBg="1"/>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PA-文本框 6"/>
          <p:cNvSpPr txBox="1"/>
          <p:nvPr>
            <p:custDataLst>
              <p:tags r:id="rId2"/>
            </p:custDataLst>
          </p:nvPr>
        </p:nvSpPr>
        <p:spPr>
          <a:xfrm>
            <a:off x="3060724" y="843432"/>
            <a:ext cx="6315724"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dirty="0">
                <a:ln>
                  <a:noFill/>
                </a:ln>
                <a:solidFill>
                  <a:schemeClr val="accent6"/>
                </a:solidFill>
                <a:effectLst/>
                <a:uLnTx/>
                <a:uFillTx/>
                <a:latin typeface="Arial" panose="020B0604020202020204" pitchFamily="34" charset="0"/>
                <a:ea typeface="+mn-ea"/>
                <a:cs typeface="Arial" panose="020B0604020202020204" pitchFamily="34" charset="0"/>
                <a:sym typeface="+mn-lt"/>
              </a:rPr>
              <a:t>NỘI</a:t>
            </a:r>
            <a:r>
              <a:rPr kumimoji="0" lang="en-US" altLang="zh-CN" sz="4800" b="1" i="0" u="none" strike="noStrike" kern="1200" cap="none" spc="0" normalizeH="0" noProof="0" dirty="0">
                <a:ln>
                  <a:noFill/>
                </a:ln>
                <a:solidFill>
                  <a:schemeClr val="accent6"/>
                </a:solidFill>
                <a:effectLst/>
                <a:uLnTx/>
                <a:uFillTx/>
                <a:latin typeface="Arial" panose="020B0604020202020204" pitchFamily="34" charset="0"/>
                <a:ea typeface="+mn-ea"/>
                <a:cs typeface="Arial" panose="020B0604020202020204" pitchFamily="34" charset="0"/>
                <a:sym typeface="+mn-lt"/>
              </a:rPr>
              <a:t> DUNG BÀI HỌC</a:t>
            </a:r>
            <a:endParaRPr kumimoji="0" lang="zh-CN" altLang="en-US" sz="4800" b="1" i="0" u="none" strike="noStrike" kern="1200" cap="none" spc="0" normalizeH="0" baseline="0" noProof="0" dirty="0">
              <a:ln>
                <a:noFill/>
              </a:ln>
              <a:solidFill>
                <a:schemeClr val="accent6"/>
              </a:solidFill>
              <a:effectLst/>
              <a:uLnTx/>
              <a:uFillTx/>
              <a:latin typeface="Arial" panose="020B0604020202020204" pitchFamily="34" charset="0"/>
              <a:ea typeface="+mn-ea"/>
              <a:cs typeface="Arial" panose="020B0604020202020204" pitchFamily="34" charset="0"/>
              <a:sym typeface="+mn-lt"/>
            </a:endParaRPr>
          </a:p>
        </p:txBody>
      </p:sp>
      <p:grpSp>
        <p:nvGrpSpPr>
          <p:cNvPr id="8" name="PA-组合 7"/>
          <p:cNvGrpSpPr/>
          <p:nvPr>
            <p:custDataLst>
              <p:tags r:id="rId3"/>
            </p:custDataLst>
          </p:nvPr>
        </p:nvGrpSpPr>
        <p:grpSpPr>
          <a:xfrm>
            <a:off x="727075" y="2558237"/>
            <a:ext cx="11208589" cy="2229917"/>
            <a:chOff x="726864" y="2753182"/>
            <a:chExt cx="11208701" cy="2229842"/>
          </a:xfrm>
        </p:grpSpPr>
        <p:grpSp>
          <p:nvGrpSpPr>
            <p:cNvPr id="9" name="组合 8"/>
            <p:cNvGrpSpPr/>
            <p:nvPr/>
          </p:nvGrpSpPr>
          <p:grpSpPr>
            <a:xfrm>
              <a:off x="913556" y="2753182"/>
              <a:ext cx="10847278" cy="1157940"/>
              <a:chOff x="913556" y="2753182"/>
              <a:chExt cx="10847278" cy="1157940"/>
            </a:xfrm>
          </p:grpSpPr>
          <p:grpSp>
            <p:nvGrpSpPr>
              <p:cNvPr id="19" name="组合 18"/>
              <p:cNvGrpSpPr/>
              <p:nvPr/>
            </p:nvGrpSpPr>
            <p:grpSpPr>
              <a:xfrm>
                <a:off x="913556" y="2783838"/>
                <a:ext cx="4961890" cy="1127284"/>
                <a:chOff x="913556" y="2783839"/>
                <a:chExt cx="4961890" cy="1127284"/>
              </a:xfrm>
            </p:grpSpPr>
            <p:sp>
              <p:nvSpPr>
                <p:cNvPr id="24" name="PA-文本框 23"/>
                <p:cNvSpPr txBox="1"/>
                <p:nvPr>
                  <p:custDataLst>
                    <p:tags r:id="rId16"/>
                  </p:custDataLst>
                </p:nvPr>
              </p:nvSpPr>
              <p:spPr>
                <a:xfrm>
                  <a:off x="913556" y="2833942"/>
                  <a:ext cx="4961890" cy="1077181"/>
                </a:xfrm>
                <a:prstGeom prst="rect">
                  <a:avLst/>
                </a:prstGeom>
                <a:noFill/>
              </p:spPr>
              <p:txBody>
                <a:bodyPr wrap="square" rtlCol="0">
                  <a:spAutoFit/>
                </a:bodyPr>
                <a:lstStyle/>
                <a:p>
                  <a:pPr algn="ctr"/>
                  <a:r>
                    <a:rPr lang="en-US" altLang="zh-CN" sz="3200" dirty="0">
                      <a:solidFill>
                        <a:schemeClr val="tx1">
                          <a:lumMod val="95000"/>
                          <a:lumOff val="5000"/>
                        </a:schemeClr>
                      </a:solidFill>
                      <a:latin typeface="Arial" panose="020B0604020202020204" pitchFamily="34" charset="0"/>
                      <a:cs typeface="Arial" panose="020B0604020202020204" pitchFamily="34" charset="0"/>
                      <a:sym typeface="+mn-lt"/>
                    </a:rPr>
                    <a:t>       Quan </a:t>
                  </a:r>
                  <a:r>
                    <a:rPr lang="en-US" altLang="zh-CN" sz="3200" dirty="0" err="1">
                      <a:solidFill>
                        <a:schemeClr val="tx1">
                          <a:lumMod val="95000"/>
                          <a:lumOff val="5000"/>
                        </a:schemeClr>
                      </a:solidFill>
                      <a:latin typeface="Arial" panose="020B0604020202020204" pitchFamily="34" charset="0"/>
                      <a:cs typeface="Arial" panose="020B0604020202020204" pitchFamily="34" charset="0"/>
                      <a:sym typeface="+mn-lt"/>
                    </a:rPr>
                    <a:t>niệm</a:t>
                  </a:r>
                  <a:r>
                    <a:rPr lang="en-US" altLang="zh-CN" sz="3200" dirty="0">
                      <a:solidFill>
                        <a:schemeClr val="tx1">
                          <a:lumMod val="95000"/>
                          <a:lumOff val="5000"/>
                        </a:schemeClr>
                      </a:solidFill>
                      <a:latin typeface="Arial" panose="020B0604020202020204" pitchFamily="34" charset="0"/>
                      <a:cs typeface="Arial" panose="020B0604020202020204" pitchFamily="34" charset="0"/>
                      <a:sym typeface="+mn-lt"/>
                    </a:rPr>
                    <a:t> ban </a:t>
                  </a:r>
                  <a:r>
                    <a:rPr lang="en-US" altLang="zh-CN" sz="3200" dirty="0" err="1">
                      <a:solidFill>
                        <a:schemeClr val="tx1">
                          <a:lumMod val="95000"/>
                          <a:lumOff val="5000"/>
                        </a:schemeClr>
                      </a:solidFill>
                      <a:latin typeface="Arial" panose="020B0604020202020204" pitchFamily="34" charset="0"/>
                      <a:cs typeface="Arial" panose="020B0604020202020204" pitchFamily="34" charset="0"/>
                      <a:sym typeface="+mn-lt"/>
                    </a:rPr>
                    <a:t>đầu</a:t>
                  </a:r>
                  <a:r>
                    <a:rPr lang="en-US" altLang="zh-CN" sz="3200" dirty="0">
                      <a:solidFill>
                        <a:schemeClr val="tx1">
                          <a:lumMod val="95000"/>
                          <a:lumOff val="5000"/>
                        </a:schemeClr>
                      </a:solidFill>
                      <a:latin typeface="Arial" panose="020B0604020202020204" pitchFamily="34" charset="0"/>
                      <a:cs typeface="Arial" panose="020B0604020202020204" pitchFamily="34" charset="0"/>
                      <a:sym typeface="+mn-lt"/>
                    </a:rPr>
                    <a:t> </a:t>
                  </a:r>
                  <a:r>
                    <a:rPr lang="en-US" altLang="zh-CN" sz="3200" dirty="0" err="1">
                      <a:solidFill>
                        <a:schemeClr val="tx1">
                          <a:lumMod val="95000"/>
                          <a:lumOff val="5000"/>
                        </a:schemeClr>
                      </a:solidFill>
                      <a:latin typeface="Arial" panose="020B0604020202020204" pitchFamily="34" charset="0"/>
                      <a:cs typeface="Arial" panose="020B0604020202020204" pitchFamily="34" charset="0"/>
                      <a:sym typeface="+mn-lt"/>
                    </a:rPr>
                    <a:t>về</a:t>
                  </a:r>
                  <a:r>
                    <a:rPr lang="en-US" altLang="zh-CN" sz="3200" dirty="0">
                      <a:solidFill>
                        <a:schemeClr val="tx1">
                          <a:lumMod val="95000"/>
                          <a:lumOff val="5000"/>
                        </a:schemeClr>
                      </a:solidFill>
                      <a:latin typeface="Arial" panose="020B0604020202020204" pitchFamily="34" charset="0"/>
                      <a:cs typeface="Arial" panose="020B0604020202020204" pitchFamily="34" charset="0"/>
                      <a:sym typeface="+mn-lt"/>
                    </a:rPr>
                    <a:t> </a:t>
                  </a:r>
                  <a:r>
                    <a:rPr lang="en-US" altLang="zh-CN" sz="3200" dirty="0" err="1">
                      <a:solidFill>
                        <a:schemeClr val="tx1">
                          <a:lumMod val="95000"/>
                          <a:lumOff val="5000"/>
                        </a:schemeClr>
                      </a:solidFill>
                      <a:latin typeface="Arial" panose="020B0604020202020204" pitchFamily="34" charset="0"/>
                      <a:cs typeface="Arial" panose="020B0604020202020204" pitchFamily="34" charset="0"/>
                      <a:sym typeface="+mn-lt"/>
                    </a:rPr>
                    <a:t>nguyên</a:t>
                  </a:r>
                  <a:r>
                    <a:rPr lang="en-US" altLang="zh-CN" sz="3200" dirty="0">
                      <a:solidFill>
                        <a:schemeClr val="tx1">
                          <a:lumMod val="95000"/>
                          <a:lumOff val="5000"/>
                        </a:schemeClr>
                      </a:solidFill>
                      <a:latin typeface="Arial" panose="020B0604020202020204" pitchFamily="34" charset="0"/>
                      <a:cs typeface="Arial" panose="020B0604020202020204" pitchFamily="34" charset="0"/>
                      <a:sym typeface="+mn-lt"/>
                    </a:rPr>
                    <a:t> </a:t>
                  </a:r>
                  <a:r>
                    <a:rPr lang="en-US" altLang="zh-CN" sz="3200" dirty="0" err="1">
                      <a:solidFill>
                        <a:schemeClr val="tx1">
                          <a:lumMod val="95000"/>
                          <a:lumOff val="5000"/>
                        </a:schemeClr>
                      </a:solidFill>
                      <a:latin typeface="Arial" panose="020B0604020202020204" pitchFamily="34" charset="0"/>
                      <a:cs typeface="Arial" panose="020B0604020202020204" pitchFamily="34" charset="0"/>
                      <a:sym typeface="+mn-lt"/>
                    </a:rPr>
                    <a:t>tử</a:t>
                  </a:r>
                  <a:endParaRPr lang="zh-CN" altLang="en-US" sz="3200" dirty="0">
                    <a:solidFill>
                      <a:schemeClr val="tx1">
                        <a:lumMod val="95000"/>
                        <a:lumOff val="5000"/>
                      </a:schemeClr>
                    </a:solidFill>
                    <a:latin typeface="Arial" panose="020B0604020202020204" pitchFamily="34" charset="0"/>
                    <a:cs typeface="Arial" panose="020B0604020202020204" pitchFamily="34" charset="0"/>
                    <a:sym typeface="+mn-lt"/>
                  </a:endParaRPr>
                </a:p>
              </p:txBody>
            </p:sp>
            <p:sp>
              <p:nvSpPr>
                <p:cNvPr id="25" name="PA-矩形 24"/>
                <p:cNvSpPr/>
                <p:nvPr>
                  <p:custDataLst>
                    <p:tags r:id="rId17"/>
                  </p:custDataLst>
                </p:nvPr>
              </p:nvSpPr>
              <p:spPr>
                <a:xfrm>
                  <a:off x="1061720" y="2783839"/>
                  <a:ext cx="645161" cy="645161"/>
                </a:xfrm>
                <a:prstGeom prst="rect">
                  <a:avLst/>
                </a:prstGeom>
                <a:solidFill>
                  <a:srgbClr val="069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mn-lt"/>
                  </a:endParaRPr>
                </a:p>
              </p:txBody>
            </p:sp>
            <p:sp>
              <p:nvSpPr>
                <p:cNvPr id="26" name="PA-文本框 25"/>
                <p:cNvSpPr txBox="1"/>
                <p:nvPr>
                  <p:custDataLst>
                    <p:tags r:id="rId18"/>
                  </p:custDataLst>
                </p:nvPr>
              </p:nvSpPr>
              <p:spPr>
                <a:xfrm>
                  <a:off x="913871" y="2802548"/>
                  <a:ext cx="940858" cy="646331"/>
                </a:xfrm>
                <a:prstGeom prst="rect">
                  <a:avLst/>
                </a:prstGeom>
                <a:noFill/>
              </p:spPr>
              <p:txBody>
                <a:bodyPr wrap="square" rtlCol="0">
                  <a:spAutoFit/>
                </a:bodyPr>
                <a:lstStyle/>
                <a:p>
                  <a:pPr algn="ctr"/>
                  <a:r>
                    <a:rPr lang="en-US" altLang="zh-CN" sz="3600" dirty="0">
                      <a:solidFill>
                        <a:schemeClr val="bg1"/>
                      </a:solidFill>
                      <a:latin typeface="Arial" panose="020B0604020202020204" pitchFamily="34" charset="0"/>
                      <a:cs typeface="Arial" panose="020B0604020202020204" pitchFamily="34" charset="0"/>
                      <a:sym typeface="+mn-lt"/>
                    </a:rPr>
                    <a:t>I.</a:t>
                  </a:r>
                </a:p>
              </p:txBody>
            </p:sp>
          </p:grpSp>
          <p:grpSp>
            <p:nvGrpSpPr>
              <p:cNvPr id="20" name="组合 19"/>
              <p:cNvGrpSpPr/>
              <p:nvPr/>
            </p:nvGrpSpPr>
            <p:grpSpPr>
              <a:xfrm>
                <a:off x="6503246" y="2753182"/>
                <a:ext cx="5257588" cy="1077182"/>
                <a:chOff x="913871" y="2753183"/>
                <a:chExt cx="5257588" cy="1077182"/>
              </a:xfrm>
            </p:grpSpPr>
            <p:sp>
              <p:nvSpPr>
                <p:cNvPr id="21" name="PA-文本框 20"/>
                <p:cNvSpPr txBox="1"/>
                <p:nvPr>
                  <p:custDataLst>
                    <p:tags r:id="rId13"/>
                  </p:custDataLst>
                </p:nvPr>
              </p:nvSpPr>
              <p:spPr>
                <a:xfrm>
                  <a:off x="1209569" y="2753183"/>
                  <a:ext cx="4961890" cy="1077182"/>
                </a:xfrm>
                <a:prstGeom prst="rect">
                  <a:avLst/>
                </a:prstGeom>
                <a:noFill/>
              </p:spPr>
              <p:txBody>
                <a:bodyPr wrap="square" rtlCol="0">
                  <a:spAutoFit/>
                </a:bodyPr>
                <a:lstStyle/>
                <a:p>
                  <a:pPr algn="ctr"/>
                  <a:r>
                    <a:rPr lang="en-US" altLang="zh-CN" sz="3200" dirty="0">
                      <a:solidFill>
                        <a:schemeClr val="tx1">
                          <a:lumMod val="95000"/>
                          <a:lumOff val="5000"/>
                        </a:schemeClr>
                      </a:solidFill>
                      <a:latin typeface="Arial" panose="020B0604020202020204" pitchFamily="34" charset="0"/>
                      <a:cs typeface="Arial" panose="020B0604020202020204" pitchFamily="34" charset="0"/>
                      <a:sym typeface="+mn-lt"/>
                    </a:rPr>
                    <a:t>     </a:t>
                  </a:r>
                  <a:r>
                    <a:rPr lang="en-US" altLang="zh-CN" sz="3200" dirty="0" err="1">
                      <a:solidFill>
                        <a:schemeClr val="tx1">
                          <a:lumMod val="95000"/>
                          <a:lumOff val="5000"/>
                        </a:schemeClr>
                      </a:solidFill>
                      <a:latin typeface="Arial" panose="020B0604020202020204" pitchFamily="34" charset="0"/>
                      <a:cs typeface="Arial" panose="020B0604020202020204" pitchFamily="34" charset="0"/>
                      <a:sym typeface="+mn-lt"/>
                    </a:rPr>
                    <a:t>Mô</a:t>
                  </a:r>
                  <a:r>
                    <a:rPr lang="en-US" altLang="zh-CN" sz="3200" dirty="0">
                      <a:solidFill>
                        <a:schemeClr val="tx1">
                          <a:lumMod val="95000"/>
                          <a:lumOff val="5000"/>
                        </a:schemeClr>
                      </a:solidFill>
                      <a:latin typeface="Arial" panose="020B0604020202020204" pitchFamily="34" charset="0"/>
                      <a:cs typeface="Arial" panose="020B0604020202020204" pitchFamily="34" charset="0"/>
                      <a:sym typeface="+mn-lt"/>
                    </a:rPr>
                    <a:t> </a:t>
                  </a:r>
                  <a:r>
                    <a:rPr lang="en-US" altLang="zh-CN" sz="3200" dirty="0" err="1">
                      <a:solidFill>
                        <a:schemeClr val="tx1">
                          <a:lumMod val="95000"/>
                          <a:lumOff val="5000"/>
                        </a:schemeClr>
                      </a:solidFill>
                      <a:latin typeface="Arial" panose="020B0604020202020204" pitchFamily="34" charset="0"/>
                      <a:cs typeface="Arial" panose="020B0604020202020204" pitchFamily="34" charset="0"/>
                      <a:sym typeface="+mn-lt"/>
                    </a:rPr>
                    <a:t>hình</a:t>
                  </a:r>
                  <a:r>
                    <a:rPr lang="en-US" altLang="zh-CN" sz="3200" dirty="0">
                      <a:solidFill>
                        <a:schemeClr val="tx1">
                          <a:lumMod val="95000"/>
                          <a:lumOff val="5000"/>
                        </a:schemeClr>
                      </a:solidFill>
                      <a:latin typeface="Arial" panose="020B0604020202020204" pitchFamily="34" charset="0"/>
                      <a:cs typeface="Arial" panose="020B0604020202020204" pitchFamily="34" charset="0"/>
                      <a:sym typeface="+mn-lt"/>
                    </a:rPr>
                    <a:t> </a:t>
                  </a:r>
                  <a:r>
                    <a:rPr lang="en-US" altLang="zh-CN" sz="3200" dirty="0" err="1">
                      <a:solidFill>
                        <a:schemeClr val="tx1">
                          <a:lumMod val="95000"/>
                          <a:lumOff val="5000"/>
                        </a:schemeClr>
                      </a:solidFill>
                      <a:latin typeface="Arial" panose="020B0604020202020204" pitchFamily="34" charset="0"/>
                      <a:cs typeface="Arial" panose="020B0604020202020204" pitchFamily="34" charset="0"/>
                      <a:sym typeface="+mn-lt"/>
                    </a:rPr>
                    <a:t>nguyên</a:t>
                  </a:r>
                  <a:r>
                    <a:rPr lang="en-US" altLang="zh-CN" sz="3200" dirty="0">
                      <a:solidFill>
                        <a:schemeClr val="tx1">
                          <a:lumMod val="95000"/>
                          <a:lumOff val="5000"/>
                        </a:schemeClr>
                      </a:solidFill>
                      <a:latin typeface="Arial" panose="020B0604020202020204" pitchFamily="34" charset="0"/>
                      <a:cs typeface="Arial" panose="020B0604020202020204" pitchFamily="34" charset="0"/>
                      <a:sym typeface="+mn-lt"/>
                    </a:rPr>
                    <a:t> </a:t>
                  </a:r>
                  <a:r>
                    <a:rPr lang="en-US" altLang="zh-CN" sz="3200" dirty="0" err="1">
                      <a:solidFill>
                        <a:schemeClr val="tx1">
                          <a:lumMod val="95000"/>
                          <a:lumOff val="5000"/>
                        </a:schemeClr>
                      </a:solidFill>
                      <a:latin typeface="Arial" panose="020B0604020202020204" pitchFamily="34" charset="0"/>
                      <a:cs typeface="Arial" panose="020B0604020202020204" pitchFamily="34" charset="0"/>
                      <a:sym typeface="+mn-lt"/>
                    </a:rPr>
                    <a:t>tử</a:t>
                  </a:r>
                  <a:r>
                    <a:rPr lang="en-US" altLang="zh-CN" sz="3200" dirty="0">
                      <a:solidFill>
                        <a:schemeClr val="tx1">
                          <a:lumMod val="95000"/>
                          <a:lumOff val="5000"/>
                        </a:schemeClr>
                      </a:solidFill>
                      <a:latin typeface="Arial" panose="020B0604020202020204" pitchFamily="34" charset="0"/>
                      <a:cs typeface="Arial" panose="020B0604020202020204" pitchFamily="34" charset="0"/>
                      <a:sym typeface="+mn-lt"/>
                    </a:rPr>
                    <a:t> </a:t>
                  </a:r>
                  <a:r>
                    <a:rPr lang="en-US" altLang="zh-CN" sz="3200" dirty="0" err="1">
                      <a:solidFill>
                        <a:schemeClr val="tx1">
                          <a:lumMod val="95000"/>
                          <a:lumOff val="5000"/>
                        </a:schemeClr>
                      </a:solidFill>
                      <a:latin typeface="Arial" panose="020B0604020202020204" pitchFamily="34" charset="0"/>
                      <a:cs typeface="Arial" panose="020B0604020202020204" pitchFamily="34" charset="0"/>
                      <a:sym typeface="+mn-lt"/>
                    </a:rPr>
                    <a:t>của</a:t>
                  </a:r>
                  <a:r>
                    <a:rPr lang="en-US" altLang="zh-CN" sz="3200" dirty="0">
                      <a:solidFill>
                        <a:schemeClr val="tx1">
                          <a:lumMod val="95000"/>
                          <a:lumOff val="5000"/>
                        </a:schemeClr>
                      </a:solidFill>
                      <a:latin typeface="Arial" panose="020B0604020202020204" pitchFamily="34" charset="0"/>
                      <a:cs typeface="Arial" panose="020B0604020202020204" pitchFamily="34" charset="0"/>
                      <a:sym typeface="+mn-lt"/>
                    </a:rPr>
                    <a:t> </a:t>
                  </a:r>
                  <a:r>
                    <a:rPr lang="en-US" altLang="zh-CN" sz="3200" dirty="0" err="1">
                      <a:solidFill>
                        <a:schemeClr val="tx1">
                          <a:lumMod val="95000"/>
                          <a:lumOff val="5000"/>
                        </a:schemeClr>
                      </a:solidFill>
                      <a:latin typeface="Arial" panose="020B0604020202020204" pitchFamily="34" charset="0"/>
                      <a:cs typeface="Arial" panose="020B0604020202020204" pitchFamily="34" charset="0"/>
                      <a:sym typeface="+mn-lt"/>
                    </a:rPr>
                    <a:t>Rơ</a:t>
                  </a:r>
                  <a:r>
                    <a:rPr lang="en-US" altLang="zh-CN" sz="3200" dirty="0">
                      <a:solidFill>
                        <a:schemeClr val="tx1">
                          <a:lumMod val="95000"/>
                          <a:lumOff val="5000"/>
                        </a:schemeClr>
                      </a:solidFill>
                      <a:latin typeface="Arial" panose="020B0604020202020204" pitchFamily="34" charset="0"/>
                      <a:cs typeface="Arial" panose="020B0604020202020204" pitchFamily="34" charset="0"/>
                      <a:sym typeface="+mn-lt"/>
                    </a:rPr>
                    <a:t>-</a:t>
                  </a:r>
                  <a:r>
                    <a:rPr lang="en-US" altLang="zh-CN" sz="3200" dirty="0" err="1">
                      <a:solidFill>
                        <a:schemeClr val="tx1">
                          <a:lumMod val="95000"/>
                          <a:lumOff val="5000"/>
                        </a:schemeClr>
                      </a:solidFill>
                      <a:latin typeface="Arial" panose="020B0604020202020204" pitchFamily="34" charset="0"/>
                      <a:cs typeface="Arial" panose="020B0604020202020204" pitchFamily="34" charset="0"/>
                      <a:sym typeface="+mn-lt"/>
                    </a:rPr>
                    <a:t>dơ</a:t>
                  </a:r>
                  <a:r>
                    <a:rPr lang="en-US" altLang="zh-CN" sz="3200" dirty="0">
                      <a:solidFill>
                        <a:schemeClr val="tx1">
                          <a:lumMod val="95000"/>
                          <a:lumOff val="5000"/>
                        </a:schemeClr>
                      </a:solidFill>
                      <a:latin typeface="Arial" panose="020B0604020202020204" pitchFamily="34" charset="0"/>
                      <a:cs typeface="Arial" panose="020B0604020202020204" pitchFamily="34" charset="0"/>
                      <a:sym typeface="+mn-lt"/>
                    </a:rPr>
                    <a:t>-pho-Bo</a:t>
                  </a:r>
                  <a:endParaRPr lang="zh-CN" altLang="en-US" sz="3200" dirty="0">
                    <a:solidFill>
                      <a:schemeClr val="tx1">
                        <a:lumMod val="95000"/>
                        <a:lumOff val="5000"/>
                      </a:schemeClr>
                    </a:solidFill>
                    <a:latin typeface="Arial" panose="020B0604020202020204" pitchFamily="34" charset="0"/>
                    <a:cs typeface="Arial" panose="020B0604020202020204" pitchFamily="34" charset="0"/>
                    <a:sym typeface="+mn-lt"/>
                  </a:endParaRPr>
                </a:p>
              </p:txBody>
            </p:sp>
            <p:sp>
              <p:nvSpPr>
                <p:cNvPr id="22" name="PA-矩形 21"/>
                <p:cNvSpPr/>
                <p:nvPr>
                  <p:custDataLst>
                    <p:tags r:id="rId14"/>
                  </p:custDataLst>
                </p:nvPr>
              </p:nvSpPr>
              <p:spPr>
                <a:xfrm>
                  <a:off x="1061720" y="2783839"/>
                  <a:ext cx="645161" cy="645161"/>
                </a:xfrm>
                <a:prstGeom prst="rect">
                  <a:avLst/>
                </a:prstGeom>
                <a:solidFill>
                  <a:srgbClr val="069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mn-lt"/>
                  </a:endParaRPr>
                </a:p>
              </p:txBody>
            </p:sp>
            <p:sp>
              <p:nvSpPr>
                <p:cNvPr id="23" name="PA-文本框 22"/>
                <p:cNvSpPr txBox="1"/>
                <p:nvPr>
                  <p:custDataLst>
                    <p:tags r:id="rId15"/>
                  </p:custDataLst>
                </p:nvPr>
              </p:nvSpPr>
              <p:spPr>
                <a:xfrm>
                  <a:off x="913871" y="2802548"/>
                  <a:ext cx="940858" cy="646331"/>
                </a:xfrm>
                <a:prstGeom prst="rect">
                  <a:avLst/>
                </a:prstGeom>
                <a:noFill/>
              </p:spPr>
              <p:txBody>
                <a:bodyPr wrap="square" rtlCol="0">
                  <a:spAutoFit/>
                </a:bodyPr>
                <a:lstStyle/>
                <a:p>
                  <a:pPr algn="ctr"/>
                  <a:r>
                    <a:rPr lang="en-US" altLang="zh-CN" sz="3600" dirty="0">
                      <a:solidFill>
                        <a:schemeClr val="bg1"/>
                      </a:solidFill>
                      <a:latin typeface="Arial" panose="020B0604020202020204" pitchFamily="34" charset="0"/>
                      <a:cs typeface="Arial" panose="020B0604020202020204" pitchFamily="34" charset="0"/>
                      <a:sym typeface="+mn-lt"/>
                    </a:rPr>
                    <a:t>II.</a:t>
                  </a:r>
                </a:p>
              </p:txBody>
            </p:sp>
          </p:grpSp>
        </p:grpSp>
        <p:grpSp>
          <p:nvGrpSpPr>
            <p:cNvPr id="10" name="组合 9"/>
            <p:cNvGrpSpPr/>
            <p:nvPr/>
          </p:nvGrpSpPr>
          <p:grpSpPr>
            <a:xfrm>
              <a:off x="726864" y="4305664"/>
              <a:ext cx="11208701" cy="677360"/>
              <a:chOff x="726864" y="2783838"/>
              <a:chExt cx="11208701" cy="677360"/>
            </a:xfrm>
          </p:grpSpPr>
          <p:grpSp>
            <p:nvGrpSpPr>
              <p:cNvPr id="11" name="组合 10"/>
              <p:cNvGrpSpPr/>
              <p:nvPr/>
            </p:nvGrpSpPr>
            <p:grpSpPr>
              <a:xfrm>
                <a:off x="726864" y="2783838"/>
                <a:ext cx="4961890" cy="665040"/>
                <a:chOff x="726864" y="2783839"/>
                <a:chExt cx="4961890" cy="665040"/>
              </a:xfrm>
            </p:grpSpPr>
            <p:sp>
              <p:nvSpPr>
                <p:cNvPr id="16" name="PA-文本框 15"/>
                <p:cNvSpPr txBox="1"/>
                <p:nvPr>
                  <p:custDataLst>
                    <p:tags r:id="rId10"/>
                  </p:custDataLst>
                </p:nvPr>
              </p:nvSpPr>
              <p:spPr>
                <a:xfrm>
                  <a:off x="726864" y="2833941"/>
                  <a:ext cx="4961890" cy="583545"/>
                </a:xfrm>
                <a:prstGeom prst="rect">
                  <a:avLst/>
                </a:prstGeom>
                <a:noFill/>
              </p:spPr>
              <p:txBody>
                <a:bodyPr wrap="square" rtlCol="0">
                  <a:spAutoFit/>
                </a:bodyPr>
                <a:lstStyle/>
                <a:p>
                  <a:pPr algn="ctr"/>
                  <a:r>
                    <a:rPr lang="en-US" altLang="zh-CN" sz="3200" dirty="0">
                      <a:solidFill>
                        <a:schemeClr val="tx1">
                          <a:lumMod val="95000"/>
                          <a:lumOff val="5000"/>
                        </a:schemeClr>
                      </a:solidFill>
                      <a:latin typeface="Arial" panose="020B0604020202020204" pitchFamily="34" charset="0"/>
                      <a:cs typeface="Arial" panose="020B0604020202020204" pitchFamily="34" charset="0"/>
                      <a:sym typeface="+mn-lt"/>
                    </a:rPr>
                    <a:t>       </a:t>
                  </a:r>
                  <a:r>
                    <a:rPr lang="en-US" altLang="zh-CN" sz="3200" dirty="0" err="1">
                      <a:solidFill>
                        <a:schemeClr val="tx1">
                          <a:lumMod val="95000"/>
                          <a:lumOff val="5000"/>
                        </a:schemeClr>
                      </a:solidFill>
                      <a:latin typeface="Arial" panose="020B0604020202020204" pitchFamily="34" charset="0"/>
                      <a:cs typeface="Arial" panose="020B0604020202020204" pitchFamily="34" charset="0"/>
                      <a:sym typeface="+mn-lt"/>
                    </a:rPr>
                    <a:t>Cấu</a:t>
                  </a:r>
                  <a:r>
                    <a:rPr lang="en-US" altLang="zh-CN" sz="3200" dirty="0">
                      <a:solidFill>
                        <a:schemeClr val="tx1">
                          <a:lumMod val="95000"/>
                          <a:lumOff val="5000"/>
                        </a:schemeClr>
                      </a:solidFill>
                      <a:latin typeface="Arial" panose="020B0604020202020204" pitchFamily="34" charset="0"/>
                      <a:cs typeface="Arial" panose="020B0604020202020204" pitchFamily="34" charset="0"/>
                      <a:sym typeface="+mn-lt"/>
                    </a:rPr>
                    <a:t> </a:t>
                  </a:r>
                  <a:r>
                    <a:rPr lang="en-US" altLang="zh-CN" sz="3200" dirty="0" err="1">
                      <a:solidFill>
                        <a:schemeClr val="tx1">
                          <a:lumMod val="95000"/>
                          <a:lumOff val="5000"/>
                        </a:schemeClr>
                      </a:solidFill>
                      <a:latin typeface="Arial" panose="020B0604020202020204" pitchFamily="34" charset="0"/>
                      <a:cs typeface="Arial" panose="020B0604020202020204" pitchFamily="34" charset="0"/>
                      <a:sym typeface="+mn-lt"/>
                    </a:rPr>
                    <a:t>tạo</a:t>
                  </a:r>
                  <a:r>
                    <a:rPr lang="en-US" altLang="zh-CN" sz="3200" dirty="0">
                      <a:solidFill>
                        <a:schemeClr val="tx1">
                          <a:lumMod val="95000"/>
                          <a:lumOff val="5000"/>
                        </a:schemeClr>
                      </a:solidFill>
                      <a:latin typeface="Arial" panose="020B0604020202020204" pitchFamily="34" charset="0"/>
                      <a:cs typeface="Arial" panose="020B0604020202020204" pitchFamily="34" charset="0"/>
                      <a:sym typeface="+mn-lt"/>
                    </a:rPr>
                    <a:t> </a:t>
                  </a:r>
                  <a:r>
                    <a:rPr lang="en-US" altLang="zh-CN" sz="3200" dirty="0" err="1">
                      <a:solidFill>
                        <a:schemeClr val="tx1">
                          <a:lumMod val="95000"/>
                          <a:lumOff val="5000"/>
                        </a:schemeClr>
                      </a:solidFill>
                      <a:latin typeface="Arial" panose="020B0604020202020204" pitchFamily="34" charset="0"/>
                      <a:cs typeface="Arial" panose="020B0604020202020204" pitchFamily="34" charset="0"/>
                      <a:sym typeface="+mn-lt"/>
                    </a:rPr>
                    <a:t>nguyên</a:t>
                  </a:r>
                  <a:r>
                    <a:rPr lang="en-US" altLang="zh-CN" sz="3200" dirty="0">
                      <a:solidFill>
                        <a:schemeClr val="tx1">
                          <a:lumMod val="95000"/>
                          <a:lumOff val="5000"/>
                        </a:schemeClr>
                      </a:solidFill>
                      <a:latin typeface="Arial" panose="020B0604020202020204" pitchFamily="34" charset="0"/>
                      <a:cs typeface="Arial" panose="020B0604020202020204" pitchFamily="34" charset="0"/>
                      <a:sym typeface="+mn-lt"/>
                    </a:rPr>
                    <a:t> </a:t>
                  </a:r>
                  <a:r>
                    <a:rPr lang="en-US" altLang="zh-CN" sz="3200" dirty="0" err="1">
                      <a:solidFill>
                        <a:schemeClr val="tx1">
                          <a:lumMod val="95000"/>
                          <a:lumOff val="5000"/>
                        </a:schemeClr>
                      </a:solidFill>
                      <a:latin typeface="Arial" panose="020B0604020202020204" pitchFamily="34" charset="0"/>
                      <a:cs typeface="Arial" panose="020B0604020202020204" pitchFamily="34" charset="0"/>
                      <a:sym typeface="+mn-lt"/>
                    </a:rPr>
                    <a:t>tử</a:t>
                  </a:r>
                  <a:endParaRPr lang="zh-CN" altLang="en-US" sz="3200" dirty="0">
                    <a:solidFill>
                      <a:schemeClr val="tx1">
                        <a:lumMod val="95000"/>
                        <a:lumOff val="5000"/>
                      </a:schemeClr>
                    </a:solidFill>
                    <a:latin typeface="Arial" panose="020B0604020202020204" pitchFamily="34" charset="0"/>
                    <a:cs typeface="Arial" panose="020B0604020202020204" pitchFamily="34" charset="0"/>
                    <a:sym typeface="+mn-lt"/>
                  </a:endParaRPr>
                </a:p>
              </p:txBody>
            </p:sp>
            <p:sp>
              <p:nvSpPr>
                <p:cNvPr id="17" name="PA-矩形 16"/>
                <p:cNvSpPr/>
                <p:nvPr>
                  <p:custDataLst>
                    <p:tags r:id="rId11"/>
                  </p:custDataLst>
                </p:nvPr>
              </p:nvSpPr>
              <p:spPr>
                <a:xfrm>
                  <a:off x="1061720" y="2783839"/>
                  <a:ext cx="645161" cy="645161"/>
                </a:xfrm>
                <a:prstGeom prst="rect">
                  <a:avLst/>
                </a:prstGeom>
                <a:solidFill>
                  <a:srgbClr val="069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mn-lt"/>
                  </a:endParaRPr>
                </a:p>
              </p:txBody>
            </p:sp>
            <p:sp>
              <p:nvSpPr>
                <p:cNvPr id="18" name="PA-文本框 17"/>
                <p:cNvSpPr txBox="1"/>
                <p:nvPr>
                  <p:custDataLst>
                    <p:tags r:id="rId12"/>
                  </p:custDataLst>
                </p:nvPr>
              </p:nvSpPr>
              <p:spPr>
                <a:xfrm>
                  <a:off x="913871" y="2802548"/>
                  <a:ext cx="940858" cy="646331"/>
                </a:xfrm>
                <a:prstGeom prst="rect">
                  <a:avLst/>
                </a:prstGeom>
                <a:noFill/>
              </p:spPr>
              <p:txBody>
                <a:bodyPr wrap="square" rtlCol="0">
                  <a:spAutoFit/>
                </a:bodyPr>
                <a:lstStyle/>
                <a:p>
                  <a:pPr algn="ctr"/>
                  <a:r>
                    <a:rPr lang="en-US" altLang="zh-CN" sz="3600" dirty="0">
                      <a:solidFill>
                        <a:schemeClr val="bg1"/>
                      </a:solidFill>
                      <a:latin typeface="Arial" panose="020B0604020202020204" pitchFamily="34" charset="0"/>
                      <a:cs typeface="Arial" panose="020B0604020202020204" pitchFamily="34" charset="0"/>
                      <a:sym typeface="+mn-lt"/>
                    </a:rPr>
                    <a:t>III.</a:t>
                  </a:r>
                </a:p>
              </p:txBody>
            </p:sp>
          </p:grpSp>
          <p:grpSp>
            <p:nvGrpSpPr>
              <p:cNvPr id="12" name="组合 11"/>
              <p:cNvGrpSpPr/>
              <p:nvPr/>
            </p:nvGrpSpPr>
            <p:grpSpPr>
              <a:xfrm>
                <a:off x="6503246" y="2783838"/>
                <a:ext cx="5432319" cy="677360"/>
                <a:chOff x="913871" y="2783839"/>
                <a:chExt cx="5432319" cy="677360"/>
              </a:xfrm>
            </p:grpSpPr>
            <p:sp>
              <p:nvSpPr>
                <p:cNvPr id="13" name="PA-文本框 12"/>
                <p:cNvSpPr txBox="1"/>
                <p:nvPr>
                  <p:custDataLst>
                    <p:tags r:id="rId7"/>
                  </p:custDataLst>
                </p:nvPr>
              </p:nvSpPr>
              <p:spPr>
                <a:xfrm>
                  <a:off x="1384300" y="2877654"/>
                  <a:ext cx="4961890" cy="583545"/>
                </a:xfrm>
                <a:prstGeom prst="rect">
                  <a:avLst/>
                </a:prstGeom>
                <a:noFill/>
              </p:spPr>
              <p:txBody>
                <a:bodyPr wrap="square" rtlCol="0">
                  <a:spAutoFit/>
                </a:bodyPr>
                <a:lstStyle/>
                <a:p>
                  <a:pPr algn="ctr"/>
                  <a:r>
                    <a:rPr lang="en-US" altLang="zh-CN" sz="3200" dirty="0" err="1">
                      <a:solidFill>
                        <a:schemeClr val="tx1">
                          <a:lumMod val="95000"/>
                          <a:lumOff val="5000"/>
                        </a:schemeClr>
                      </a:solidFill>
                      <a:latin typeface="Arial" panose="020B0604020202020204" pitchFamily="34" charset="0"/>
                      <a:cs typeface="Arial" panose="020B0604020202020204" pitchFamily="34" charset="0"/>
                      <a:sym typeface="+mn-lt"/>
                    </a:rPr>
                    <a:t>Khối</a:t>
                  </a:r>
                  <a:r>
                    <a:rPr lang="en-US" altLang="zh-CN" sz="3200" dirty="0">
                      <a:solidFill>
                        <a:schemeClr val="tx1">
                          <a:lumMod val="95000"/>
                          <a:lumOff val="5000"/>
                        </a:schemeClr>
                      </a:solidFill>
                      <a:latin typeface="Arial" panose="020B0604020202020204" pitchFamily="34" charset="0"/>
                      <a:cs typeface="Arial" panose="020B0604020202020204" pitchFamily="34" charset="0"/>
                      <a:sym typeface="+mn-lt"/>
                    </a:rPr>
                    <a:t> </a:t>
                  </a:r>
                  <a:r>
                    <a:rPr lang="en-US" altLang="zh-CN" sz="3200" dirty="0" err="1">
                      <a:solidFill>
                        <a:schemeClr val="tx1">
                          <a:lumMod val="95000"/>
                          <a:lumOff val="5000"/>
                        </a:schemeClr>
                      </a:solidFill>
                      <a:latin typeface="Arial" panose="020B0604020202020204" pitchFamily="34" charset="0"/>
                      <a:cs typeface="Arial" panose="020B0604020202020204" pitchFamily="34" charset="0"/>
                      <a:sym typeface="+mn-lt"/>
                    </a:rPr>
                    <a:t>lượng</a:t>
                  </a:r>
                  <a:r>
                    <a:rPr lang="en-US" altLang="zh-CN" sz="3200" dirty="0">
                      <a:solidFill>
                        <a:schemeClr val="tx1">
                          <a:lumMod val="95000"/>
                          <a:lumOff val="5000"/>
                        </a:schemeClr>
                      </a:solidFill>
                      <a:latin typeface="Arial" panose="020B0604020202020204" pitchFamily="34" charset="0"/>
                      <a:cs typeface="Arial" panose="020B0604020202020204" pitchFamily="34" charset="0"/>
                      <a:sym typeface="+mn-lt"/>
                    </a:rPr>
                    <a:t> </a:t>
                  </a:r>
                  <a:r>
                    <a:rPr lang="en-US" altLang="zh-CN" sz="3200" dirty="0" err="1">
                      <a:solidFill>
                        <a:schemeClr val="tx1">
                          <a:lumMod val="95000"/>
                          <a:lumOff val="5000"/>
                        </a:schemeClr>
                      </a:solidFill>
                      <a:latin typeface="Arial" panose="020B0604020202020204" pitchFamily="34" charset="0"/>
                      <a:cs typeface="Arial" panose="020B0604020202020204" pitchFamily="34" charset="0"/>
                      <a:sym typeface="+mn-lt"/>
                    </a:rPr>
                    <a:t>nguyên</a:t>
                  </a:r>
                  <a:r>
                    <a:rPr lang="en-US" altLang="zh-CN" sz="3200" dirty="0">
                      <a:solidFill>
                        <a:schemeClr val="tx1">
                          <a:lumMod val="95000"/>
                          <a:lumOff val="5000"/>
                        </a:schemeClr>
                      </a:solidFill>
                      <a:latin typeface="Arial" panose="020B0604020202020204" pitchFamily="34" charset="0"/>
                      <a:cs typeface="Arial" panose="020B0604020202020204" pitchFamily="34" charset="0"/>
                      <a:sym typeface="+mn-lt"/>
                    </a:rPr>
                    <a:t> </a:t>
                  </a:r>
                  <a:r>
                    <a:rPr lang="en-US" altLang="zh-CN" sz="3200" dirty="0" err="1">
                      <a:solidFill>
                        <a:schemeClr val="tx1">
                          <a:lumMod val="95000"/>
                          <a:lumOff val="5000"/>
                        </a:schemeClr>
                      </a:solidFill>
                      <a:latin typeface="Arial" panose="020B0604020202020204" pitchFamily="34" charset="0"/>
                      <a:cs typeface="Arial" panose="020B0604020202020204" pitchFamily="34" charset="0"/>
                      <a:sym typeface="+mn-lt"/>
                    </a:rPr>
                    <a:t>tử</a:t>
                  </a:r>
                  <a:endParaRPr lang="zh-CN" altLang="en-US" sz="3200" dirty="0">
                    <a:solidFill>
                      <a:schemeClr val="tx1">
                        <a:lumMod val="95000"/>
                        <a:lumOff val="5000"/>
                      </a:schemeClr>
                    </a:solidFill>
                    <a:latin typeface="Arial" panose="020B0604020202020204" pitchFamily="34" charset="0"/>
                    <a:cs typeface="Arial" panose="020B0604020202020204" pitchFamily="34" charset="0"/>
                    <a:sym typeface="+mn-lt"/>
                  </a:endParaRPr>
                </a:p>
              </p:txBody>
            </p:sp>
            <p:sp>
              <p:nvSpPr>
                <p:cNvPr id="14" name="PA-矩形 13"/>
                <p:cNvSpPr/>
                <p:nvPr>
                  <p:custDataLst>
                    <p:tags r:id="rId8"/>
                  </p:custDataLst>
                </p:nvPr>
              </p:nvSpPr>
              <p:spPr>
                <a:xfrm>
                  <a:off x="1061720" y="2783839"/>
                  <a:ext cx="645161" cy="645161"/>
                </a:xfrm>
                <a:prstGeom prst="rect">
                  <a:avLst/>
                </a:prstGeom>
                <a:solidFill>
                  <a:srgbClr val="069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mn-lt"/>
                  </a:endParaRPr>
                </a:p>
              </p:txBody>
            </p:sp>
            <p:sp>
              <p:nvSpPr>
                <p:cNvPr id="15" name="PA-文本框 14"/>
                <p:cNvSpPr txBox="1"/>
                <p:nvPr>
                  <p:custDataLst>
                    <p:tags r:id="rId9"/>
                  </p:custDataLst>
                </p:nvPr>
              </p:nvSpPr>
              <p:spPr>
                <a:xfrm>
                  <a:off x="913871" y="2802548"/>
                  <a:ext cx="940858" cy="646331"/>
                </a:xfrm>
                <a:prstGeom prst="rect">
                  <a:avLst/>
                </a:prstGeom>
                <a:noFill/>
              </p:spPr>
              <p:txBody>
                <a:bodyPr wrap="square" rtlCol="0">
                  <a:spAutoFit/>
                </a:bodyPr>
                <a:lstStyle/>
                <a:p>
                  <a:pPr algn="ctr"/>
                  <a:r>
                    <a:rPr lang="en-US" altLang="zh-CN" sz="3600" dirty="0">
                      <a:solidFill>
                        <a:schemeClr val="bg1"/>
                      </a:solidFill>
                      <a:latin typeface="Arial" panose="020B0604020202020204" pitchFamily="34" charset="0"/>
                      <a:cs typeface="Arial" panose="020B0604020202020204" pitchFamily="34" charset="0"/>
                      <a:sym typeface="+mn-lt"/>
                    </a:rPr>
                    <a:t>IV.</a:t>
                  </a:r>
                </a:p>
              </p:txBody>
            </p:sp>
          </p:grpSp>
        </p:grpSp>
      </p:grpSp>
      <p:grpSp>
        <p:nvGrpSpPr>
          <p:cNvPr id="35" name="PA-组合 34"/>
          <p:cNvGrpSpPr/>
          <p:nvPr>
            <p:custDataLst>
              <p:tags r:id="rId4"/>
            </p:custDataLst>
          </p:nvPr>
        </p:nvGrpSpPr>
        <p:grpSpPr>
          <a:xfrm flipH="1">
            <a:off x="5482391" y="3946525"/>
            <a:ext cx="6991985" cy="2736850"/>
            <a:chOff x="11976" y="4140"/>
            <a:chExt cx="11011" cy="4310"/>
          </a:xfrm>
        </p:grpSpPr>
        <p:pic>
          <p:nvPicPr>
            <p:cNvPr id="29" name="PA-图片 28" descr="资源 2"/>
            <p:cNvPicPr>
              <a:picLocks noChangeAspect="1"/>
            </p:cNvPicPr>
            <p:nvPr>
              <p:custDataLst>
                <p:tags r:id="rId5"/>
              </p:custDataLst>
            </p:nvPr>
          </p:nvPicPr>
          <p:blipFill>
            <a:blip r:embed="rId21"/>
            <a:srcRect l="-6114" t="-37553"/>
            <a:stretch>
              <a:fillRect/>
            </a:stretch>
          </p:blipFill>
          <p:spPr>
            <a:xfrm rot="21000000">
              <a:off x="11976" y="4140"/>
              <a:ext cx="9742" cy="4125"/>
            </a:xfrm>
            <a:prstGeom prst="rect">
              <a:avLst/>
            </a:prstGeom>
          </p:spPr>
        </p:pic>
        <p:pic>
          <p:nvPicPr>
            <p:cNvPr id="34" name="PA-图片 33" descr="资源 3"/>
            <p:cNvPicPr>
              <a:picLocks noChangeAspect="1"/>
            </p:cNvPicPr>
            <p:nvPr>
              <p:custDataLst>
                <p:tags r:id="rId6"/>
              </p:custDataLst>
            </p:nvPr>
          </p:nvPicPr>
          <p:blipFill>
            <a:blip r:embed="rId22"/>
            <a:stretch>
              <a:fillRect/>
            </a:stretch>
          </p:blipFill>
          <p:spPr>
            <a:xfrm rot="21000000">
              <a:off x="12687" y="5930"/>
              <a:ext cx="10300" cy="2520"/>
            </a:xfrm>
            <a:prstGeom prst="rect">
              <a:avLst/>
            </a:prstGeom>
          </p:spPr>
        </p:pic>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PA-组合 34"/>
          <p:cNvGrpSpPr/>
          <p:nvPr>
            <p:custDataLst>
              <p:tags r:id="rId2"/>
            </p:custDataLst>
          </p:nvPr>
        </p:nvGrpSpPr>
        <p:grpSpPr>
          <a:xfrm>
            <a:off x="-76200" y="225425"/>
            <a:ext cx="986155" cy="387985"/>
            <a:chOff x="11103" y="6584"/>
            <a:chExt cx="10927" cy="4296"/>
          </a:xfrm>
        </p:grpSpPr>
        <p:pic>
          <p:nvPicPr>
            <p:cNvPr id="10" name="PA-图片 9" descr="资源 2"/>
            <p:cNvPicPr>
              <a:picLocks noChangeAspect="1"/>
            </p:cNvPicPr>
            <p:nvPr>
              <p:custDataLst>
                <p:tags r:id="rId11"/>
              </p:custDataLst>
            </p:nvPr>
          </p:nvPicPr>
          <p:blipFill>
            <a:blip r:embed="rId15"/>
            <a:srcRect l="-6114" t="-37553"/>
            <a:stretch>
              <a:fillRect/>
            </a:stretch>
          </p:blipFill>
          <p:spPr>
            <a:xfrm rot="21000000">
              <a:off x="11103" y="6584"/>
              <a:ext cx="9742" cy="4125"/>
            </a:xfrm>
            <a:prstGeom prst="rect">
              <a:avLst/>
            </a:prstGeom>
          </p:spPr>
        </p:pic>
        <p:pic>
          <p:nvPicPr>
            <p:cNvPr id="11" name="PA-图片 10" descr="资源 3"/>
            <p:cNvPicPr>
              <a:picLocks noChangeAspect="1"/>
            </p:cNvPicPr>
            <p:nvPr>
              <p:custDataLst>
                <p:tags r:id="rId12"/>
              </p:custDataLst>
            </p:nvPr>
          </p:nvPicPr>
          <p:blipFill>
            <a:blip r:embed="rId16"/>
            <a:stretch>
              <a:fillRect/>
            </a:stretch>
          </p:blipFill>
          <p:spPr>
            <a:xfrm rot="21000000">
              <a:off x="11730" y="8360"/>
              <a:ext cx="10300" cy="2520"/>
            </a:xfrm>
            <a:prstGeom prst="rect">
              <a:avLst/>
            </a:prstGeom>
          </p:spPr>
        </p:pic>
      </p:grpSp>
      <p:sp>
        <p:nvSpPr>
          <p:cNvPr id="5" name="PA-矩形 29">
            <a:extLst>
              <a:ext uri="{FF2B5EF4-FFF2-40B4-BE49-F238E27FC236}">
                <a16:creationId xmlns:a16="http://schemas.microsoft.com/office/drawing/2014/main" id="{9EF57E2C-DB3B-438C-BAE7-DBB443D1B2DA}"/>
              </a:ext>
            </a:extLst>
          </p:cNvPr>
          <p:cNvSpPr/>
          <p:nvPr>
            <p:custDataLst>
              <p:tags r:id="rId3"/>
            </p:custDataLst>
          </p:nvPr>
        </p:nvSpPr>
        <p:spPr>
          <a:xfrm>
            <a:off x="1019205" y="3270119"/>
            <a:ext cx="860670" cy="890608"/>
          </a:xfrm>
          <a:prstGeom prst="rect">
            <a:avLst/>
          </a:prstGeom>
          <a:solidFill>
            <a:srgbClr val="013A70"/>
          </a:solidFill>
          <a:ln>
            <a:noFill/>
          </a:ln>
        </p:spPr>
        <p:style>
          <a:lnRef idx="2">
            <a:srgbClr val="59C78A">
              <a:shade val="50000"/>
            </a:srgbClr>
          </a:lnRef>
          <a:fillRef idx="1">
            <a:srgbClr val="59C78A"/>
          </a:fillRef>
          <a:effectRef idx="0">
            <a:srgbClr val="59C78A"/>
          </a:effectRef>
          <a:fontRef idx="minor">
            <a:srgbClr val="FFFFFF"/>
          </a:fontRef>
        </p:style>
        <p:txBody>
          <a:bodyPr rtlCol="0" anchor="ctr">
            <a:normAutofit/>
          </a:bodyPr>
          <a:lstStyle/>
          <a:p>
            <a:pPr algn="ctr">
              <a:lnSpc>
                <a:spcPct val="120000"/>
              </a:lnSpc>
            </a:pPr>
            <a:r>
              <a:rPr lang="en-US" altLang="zh-CN" sz="4800" b="1" spc="150" dirty="0">
                <a:solidFill>
                  <a:srgbClr val="FFFFFF"/>
                </a:solidFill>
                <a:latin typeface="Arial" panose="020B0604020202020204" pitchFamily="34" charset="0"/>
                <a:cs typeface="Arial" panose="020B0604020202020204" pitchFamily="34" charset="0"/>
                <a:sym typeface="+mn-lt"/>
              </a:rPr>
              <a:t>A</a:t>
            </a:r>
            <a:endParaRPr lang="zh-CN" altLang="en-US" sz="4800" b="1" spc="150" dirty="0">
              <a:solidFill>
                <a:srgbClr val="FFFFFF"/>
              </a:solidFill>
              <a:latin typeface="Arial" panose="020B0604020202020204" pitchFamily="34" charset="0"/>
              <a:cs typeface="Arial" panose="020B0604020202020204" pitchFamily="34" charset="0"/>
              <a:sym typeface="+mn-lt"/>
            </a:endParaRPr>
          </a:p>
        </p:txBody>
      </p:sp>
      <p:sp>
        <p:nvSpPr>
          <p:cNvPr id="6" name="PA-任意多边形 37">
            <a:extLst>
              <a:ext uri="{FF2B5EF4-FFF2-40B4-BE49-F238E27FC236}">
                <a16:creationId xmlns:a16="http://schemas.microsoft.com/office/drawing/2014/main" id="{776DE24A-165B-4475-A4AB-A80F150052D0}"/>
              </a:ext>
            </a:extLst>
          </p:cNvPr>
          <p:cNvSpPr/>
          <p:nvPr>
            <p:custDataLst>
              <p:tags r:id="rId4"/>
            </p:custDataLst>
          </p:nvPr>
        </p:nvSpPr>
        <p:spPr>
          <a:xfrm>
            <a:off x="854556" y="3099741"/>
            <a:ext cx="1189969" cy="1231362"/>
          </a:xfrm>
          <a:custGeom>
            <a:avLst/>
            <a:gdLst>
              <a:gd name="connsiteX0" fmla="*/ 743029 w 757237"/>
              <a:gd name="connsiteY0" fmla="*/ 463225 h 783577"/>
              <a:gd name="connsiteX1" fmla="*/ 757237 w 757237"/>
              <a:gd name="connsiteY1" fmla="*/ 463225 h 783577"/>
              <a:gd name="connsiteX2" fmla="*/ 757237 w 757237"/>
              <a:gd name="connsiteY2" fmla="*/ 783577 h 783577"/>
              <a:gd name="connsiteX3" fmla="*/ 450056 w 757237"/>
              <a:gd name="connsiteY3" fmla="*/ 783577 h 783577"/>
              <a:gd name="connsiteX4" fmla="*/ 450056 w 757237"/>
              <a:gd name="connsiteY4" fmla="*/ 768874 h 783577"/>
              <a:gd name="connsiteX5" fmla="*/ 743029 w 757237"/>
              <a:gd name="connsiteY5" fmla="*/ 768874 h 783577"/>
              <a:gd name="connsiteX6" fmla="*/ 0 w 757237"/>
              <a:gd name="connsiteY6" fmla="*/ 463225 h 783577"/>
              <a:gd name="connsiteX7" fmla="*/ 14207 w 757237"/>
              <a:gd name="connsiteY7" fmla="*/ 463225 h 783577"/>
              <a:gd name="connsiteX8" fmla="*/ 14207 w 757237"/>
              <a:gd name="connsiteY8" fmla="*/ 768874 h 783577"/>
              <a:gd name="connsiteX9" fmla="*/ 307181 w 757237"/>
              <a:gd name="connsiteY9" fmla="*/ 768874 h 783577"/>
              <a:gd name="connsiteX10" fmla="*/ 307181 w 757237"/>
              <a:gd name="connsiteY10" fmla="*/ 783577 h 783577"/>
              <a:gd name="connsiteX11" fmla="*/ 0 w 757237"/>
              <a:gd name="connsiteY11" fmla="*/ 783577 h 783577"/>
              <a:gd name="connsiteX12" fmla="*/ 450056 w 757237"/>
              <a:gd name="connsiteY12" fmla="*/ 0 h 783577"/>
              <a:gd name="connsiteX13" fmla="*/ 757237 w 757237"/>
              <a:gd name="connsiteY13" fmla="*/ 0 h 783577"/>
              <a:gd name="connsiteX14" fmla="*/ 757237 w 757237"/>
              <a:gd name="connsiteY14" fmla="*/ 320350 h 783577"/>
              <a:gd name="connsiteX15" fmla="*/ 743029 w 757237"/>
              <a:gd name="connsiteY15" fmla="*/ 320350 h 783577"/>
              <a:gd name="connsiteX16" fmla="*/ 743029 w 757237"/>
              <a:gd name="connsiteY16" fmla="*/ 14702 h 783577"/>
              <a:gd name="connsiteX17" fmla="*/ 450056 w 757237"/>
              <a:gd name="connsiteY17" fmla="*/ 14702 h 783577"/>
              <a:gd name="connsiteX18" fmla="*/ 0 w 757237"/>
              <a:gd name="connsiteY18" fmla="*/ 0 h 783577"/>
              <a:gd name="connsiteX19" fmla="*/ 307181 w 757237"/>
              <a:gd name="connsiteY19" fmla="*/ 0 h 783577"/>
              <a:gd name="connsiteX20" fmla="*/ 307181 w 757237"/>
              <a:gd name="connsiteY20" fmla="*/ 14702 h 783577"/>
              <a:gd name="connsiteX21" fmla="*/ 14207 w 757237"/>
              <a:gd name="connsiteY21" fmla="*/ 14702 h 783577"/>
              <a:gd name="connsiteX22" fmla="*/ 14207 w 757237"/>
              <a:gd name="connsiteY22" fmla="*/ 320350 h 783577"/>
              <a:gd name="connsiteX23" fmla="*/ 0 w 757237"/>
              <a:gd name="connsiteY23" fmla="*/ 320350 h 78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57237" h="783577">
                <a:moveTo>
                  <a:pt x="743029" y="463225"/>
                </a:moveTo>
                <a:lnTo>
                  <a:pt x="757237" y="463225"/>
                </a:lnTo>
                <a:lnTo>
                  <a:pt x="757237" y="783577"/>
                </a:lnTo>
                <a:lnTo>
                  <a:pt x="450056" y="783577"/>
                </a:lnTo>
                <a:lnTo>
                  <a:pt x="450056" y="768874"/>
                </a:lnTo>
                <a:lnTo>
                  <a:pt x="743029" y="768874"/>
                </a:lnTo>
                <a:close/>
                <a:moveTo>
                  <a:pt x="0" y="463225"/>
                </a:moveTo>
                <a:lnTo>
                  <a:pt x="14207" y="463225"/>
                </a:lnTo>
                <a:lnTo>
                  <a:pt x="14207" y="768874"/>
                </a:lnTo>
                <a:lnTo>
                  <a:pt x="307181" y="768874"/>
                </a:lnTo>
                <a:lnTo>
                  <a:pt x="307181" y="783577"/>
                </a:lnTo>
                <a:lnTo>
                  <a:pt x="0" y="783577"/>
                </a:lnTo>
                <a:close/>
                <a:moveTo>
                  <a:pt x="450056" y="0"/>
                </a:moveTo>
                <a:lnTo>
                  <a:pt x="757237" y="0"/>
                </a:lnTo>
                <a:lnTo>
                  <a:pt x="757237" y="320350"/>
                </a:lnTo>
                <a:lnTo>
                  <a:pt x="743029" y="320350"/>
                </a:lnTo>
                <a:lnTo>
                  <a:pt x="743029" y="14702"/>
                </a:lnTo>
                <a:lnTo>
                  <a:pt x="450056" y="14702"/>
                </a:lnTo>
                <a:close/>
                <a:moveTo>
                  <a:pt x="0" y="0"/>
                </a:moveTo>
                <a:lnTo>
                  <a:pt x="307181" y="0"/>
                </a:lnTo>
                <a:lnTo>
                  <a:pt x="307181" y="14702"/>
                </a:lnTo>
                <a:lnTo>
                  <a:pt x="14207" y="14702"/>
                </a:lnTo>
                <a:lnTo>
                  <a:pt x="14207" y="320350"/>
                </a:lnTo>
                <a:lnTo>
                  <a:pt x="0" y="320350"/>
                </a:lnTo>
                <a:close/>
              </a:path>
            </a:pathLst>
          </a:custGeom>
          <a:solidFill>
            <a:srgbClr val="59C78A">
              <a:alpha val="71000"/>
            </a:srgbClr>
          </a:solidFill>
          <a:ln>
            <a:solidFill>
              <a:srgbClr val="013A70"/>
            </a:solidFill>
          </a:ln>
        </p:spPr>
        <p:style>
          <a:lnRef idx="2">
            <a:srgbClr val="59C78A">
              <a:shade val="50000"/>
            </a:srgbClr>
          </a:lnRef>
          <a:fillRef idx="1">
            <a:srgbClr val="59C78A"/>
          </a:fillRef>
          <a:effectRef idx="0">
            <a:srgbClr val="59C78A"/>
          </a:effectRef>
          <a:fontRef idx="minor">
            <a:srgbClr val="FFFFFF"/>
          </a:fontRef>
        </p:style>
        <p:txBody>
          <a:bodyPr rtlCol="0" anchor="ctr">
            <a:normAutofit/>
          </a:bodyPr>
          <a:lstStyle/>
          <a:p>
            <a:pPr algn="ctr"/>
            <a:endParaRPr lang="zh-CN" altLang="en-US">
              <a:cs typeface="+mn-ea"/>
              <a:sym typeface="+mn-lt"/>
            </a:endParaRPr>
          </a:p>
        </p:txBody>
      </p:sp>
      <p:sp>
        <p:nvSpPr>
          <p:cNvPr id="8" name="PA-矩形 42">
            <a:extLst>
              <a:ext uri="{FF2B5EF4-FFF2-40B4-BE49-F238E27FC236}">
                <a16:creationId xmlns:a16="http://schemas.microsoft.com/office/drawing/2014/main" id="{FD4E0BD0-74BC-4C3F-9B6C-3457BB97781D}"/>
              </a:ext>
            </a:extLst>
          </p:cNvPr>
          <p:cNvSpPr/>
          <p:nvPr>
            <p:custDataLst>
              <p:tags r:id="rId5"/>
            </p:custDataLst>
          </p:nvPr>
        </p:nvSpPr>
        <p:spPr>
          <a:xfrm>
            <a:off x="6879516" y="3270119"/>
            <a:ext cx="860670" cy="890608"/>
          </a:xfrm>
          <a:prstGeom prst="rect">
            <a:avLst/>
          </a:prstGeom>
          <a:solidFill>
            <a:srgbClr val="046F87"/>
          </a:solidFill>
          <a:ln>
            <a:noFill/>
          </a:ln>
        </p:spPr>
        <p:style>
          <a:lnRef idx="2">
            <a:srgbClr val="59C78A">
              <a:shade val="50000"/>
            </a:srgbClr>
          </a:lnRef>
          <a:fillRef idx="1">
            <a:srgbClr val="59C78A"/>
          </a:fillRef>
          <a:effectRef idx="0">
            <a:srgbClr val="59C78A"/>
          </a:effectRef>
          <a:fontRef idx="minor">
            <a:srgbClr val="FFFFFF"/>
          </a:fontRef>
        </p:style>
        <p:txBody>
          <a:bodyPr rtlCol="0" anchor="ctr">
            <a:normAutofit/>
          </a:bodyPr>
          <a:lstStyle/>
          <a:p>
            <a:pPr algn="ctr">
              <a:lnSpc>
                <a:spcPct val="120000"/>
              </a:lnSpc>
            </a:pPr>
            <a:r>
              <a:rPr lang="en-US" altLang="zh-CN" sz="4800" b="1" spc="150" dirty="0">
                <a:solidFill>
                  <a:srgbClr val="FFFFFF"/>
                </a:solidFill>
                <a:latin typeface="Arial" panose="020B0604020202020204" pitchFamily="34" charset="0"/>
                <a:cs typeface="Arial" panose="020B0604020202020204" pitchFamily="34" charset="0"/>
                <a:sym typeface="+mn-lt"/>
              </a:rPr>
              <a:t>B</a:t>
            </a:r>
            <a:endParaRPr lang="zh-CN" altLang="en-US" sz="4800" b="1" spc="150" dirty="0">
              <a:solidFill>
                <a:srgbClr val="FFFFFF"/>
              </a:solidFill>
              <a:latin typeface="Arial" panose="020B0604020202020204" pitchFamily="34" charset="0"/>
              <a:cs typeface="Arial" panose="020B0604020202020204" pitchFamily="34" charset="0"/>
              <a:sym typeface="+mn-lt"/>
            </a:endParaRPr>
          </a:p>
        </p:txBody>
      </p:sp>
      <p:sp>
        <p:nvSpPr>
          <p:cNvPr id="9" name="PA-任意多边形 43">
            <a:extLst>
              <a:ext uri="{FF2B5EF4-FFF2-40B4-BE49-F238E27FC236}">
                <a16:creationId xmlns:a16="http://schemas.microsoft.com/office/drawing/2014/main" id="{F6822F0F-59E6-488C-8932-5B339888C09D}"/>
              </a:ext>
            </a:extLst>
          </p:cNvPr>
          <p:cNvSpPr/>
          <p:nvPr>
            <p:custDataLst>
              <p:tags r:id="rId6"/>
            </p:custDataLst>
          </p:nvPr>
        </p:nvSpPr>
        <p:spPr>
          <a:xfrm>
            <a:off x="6714867" y="3099741"/>
            <a:ext cx="1189969" cy="1231362"/>
          </a:xfrm>
          <a:custGeom>
            <a:avLst/>
            <a:gdLst>
              <a:gd name="connsiteX0" fmla="*/ 743029 w 757237"/>
              <a:gd name="connsiteY0" fmla="*/ 463225 h 783577"/>
              <a:gd name="connsiteX1" fmla="*/ 757237 w 757237"/>
              <a:gd name="connsiteY1" fmla="*/ 463225 h 783577"/>
              <a:gd name="connsiteX2" fmla="*/ 757237 w 757237"/>
              <a:gd name="connsiteY2" fmla="*/ 783577 h 783577"/>
              <a:gd name="connsiteX3" fmla="*/ 450056 w 757237"/>
              <a:gd name="connsiteY3" fmla="*/ 783577 h 783577"/>
              <a:gd name="connsiteX4" fmla="*/ 450056 w 757237"/>
              <a:gd name="connsiteY4" fmla="*/ 768874 h 783577"/>
              <a:gd name="connsiteX5" fmla="*/ 743029 w 757237"/>
              <a:gd name="connsiteY5" fmla="*/ 768874 h 783577"/>
              <a:gd name="connsiteX6" fmla="*/ 0 w 757237"/>
              <a:gd name="connsiteY6" fmla="*/ 463225 h 783577"/>
              <a:gd name="connsiteX7" fmla="*/ 14207 w 757237"/>
              <a:gd name="connsiteY7" fmla="*/ 463225 h 783577"/>
              <a:gd name="connsiteX8" fmla="*/ 14207 w 757237"/>
              <a:gd name="connsiteY8" fmla="*/ 768874 h 783577"/>
              <a:gd name="connsiteX9" fmla="*/ 307181 w 757237"/>
              <a:gd name="connsiteY9" fmla="*/ 768874 h 783577"/>
              <a:gd name="connsiteX10" fmla="*/ 307181 w 757237"/>
              <a:gd name="connsiteY10" fmla="*/ 783577 h 783577"/>
              <a:gd name="connsiteX11" fmla="*/ 0 w 757237"/>
              <a:gd name="connsiteY11" fmla="*/ 783577 h 783577"/>
              <a:gd name="connsiteX12" fmla="*/ 450056 w 757237"/>
              <a:gd name="connsiteY12" fmla="*/ 0 h 783577"/>
              <a:gd name="connsiteX13" fmla="*/ 757237 w 757237"/>
              <a:gd name="connsiteY13" fmla="*/ 0 h 783577"/>
              <a:gd name="connsiteX14" fmla="*/ 757237 w 757237"/>
              <a:gd name="connsiteY14" fmla="*/ 320350 h 783577"/>
              <a:gd name="connsiteX15" fmla="*/ 743029 w 757237"/>
              <a:gd name="connsiteY15" fmla="*/ 320350 h 783577"/>
              <a:gd name="connsiteX16" fmla="*/ 743029 w 757237"/>
              <a:gd name="connsiteY16" fmla="*/ 14702 h 783577"/>
              <a:gd name="connsiteX17" fmla="*/ 450056 w 757237"/>
              <a:gd name="connsiteY17" fmla="*/ 14702 h 783577"/>
              <a:gd name="connsiteX18" fmla="*/ 0 w 757237"/>
              <a:gd name="connsiteY18" fmla="*/ 0 h 783577"/>
              <a:gd name="connsiteX19" fmla="*/ 307181 w 757237"/>
              <a:gd name="connsiteY19" fmla="*/ 0 h 783577"/>
              <a:gd name="connsiteX20" fmla="*/ 307181 w 757237"/>
              <a:gd name="connsiteY20" fmla="*/ 14702 h 783577"/>
              <a:gd name="connsiteX21" fmla="*/ 14207 w 757237"/>
              <a:gd name="connsiteY21" fmla="*/ 14702 h 783577"/>
              <a:gd name="connsiteX22" fmla="*/ 14207 w 757237"/>
              <a:gd name="connsiteY22" fmla="*/ 320350 h 783577"/>
              <a:gd name="connsiteX23" fmla="*/ 0 w 757237"/>
              <a:gd name="connsiteY23" fmla="*/ 320350 h 78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57237" h="783577">
                <a:moveTo>
                  <a:pt x="743029" y="463225"/>
                </a:moveTo>
                <a:lnTo>
                  <a:pt x="757237" y="463225"/>
                </a:lnTo>
                <a:lnTo>
                  <a:pt x="757237" y="783577"/>
                </a:lnTo>
                <a:lnTo>
                  <a:pt x="450056" y="783577"/>
                </a:lnTo>
                <a:lnTo>
                  <a:pt x="450056" y="768874"/>
                </a:lnTo>
                <a:lnTo>
                  <a:pt x="743029" y="768874"/>
                </a:lnTo>
                <a:close/>
                <a:moveTo>
                  <a:pt x="0" y="463225"/>
                </a:moveTo>
                <a:lnTo>
                  <a:pt x="14207" y="463225"/>
                </a:lnTo>
                <a:lnTo>
                  <a:pt x="14207" y="768874"/>
                </a:lnTo>
                <a:lnTo>
                  <a:pt x="307181" y="768874"/>
                </a:lnTo>
                <a:lnTo>
                  <a:pt x="307181" y="783577"/>
                </a:lnTo>
                <a:lnTo>
                  <a:pt x="0" y="783577"/>
                </a:lnTo>
                <a:close/>
                <a:moveTo>
                  <a:pt x="450056" y="0"/>
                </a:moveTo>
                <a:lnTo>
                  <a:pt x="757237" y="0"/>
                </a:lnTo>
                <a:lnTo>
                  <a:pt x="757237" y="320350"/>
                </a:lnTo>
                <a:lnTo>
                  <a:pt x="743029" y="320350"/>
                </a:lnTo>
                <a:lnTo>
                  <a:pt x="743029" y="14702"/>
                </a:lnTo>
                <a:lnTo>
                  <a:pt x="450056" y="14702"/>
                </a:lnTo>
                <a:close/>
                <a:moveTo>
                  <a:pt x="0" y="0"/>
                </a:moveTo>
                <a:lnTo>
                  <a:pt x="307181" y="0"/>
                </a:lnTo>
                <a:lnTo>
                  <a:pt x="307181" y="14702"/>
                </a:lnTo>
                <a:lnTo>
                  <a:pt x="14207" y="14702"/>
                </a:lnTo>
                <a:lnTo>
                  <a:pt x="14207" y="320350"/>
                </a:lnTo>
                <a:lnTo>
                  <a:pt x="0" y="320350"/>
                </a:lnTo>
                <a:close/>
              </a:path>
            </a:pathLst>
          </a:custGeom>
          <a:solidFill>
            <a:srgbClr val="046F87"/>
          </a:solidFill>
          <a:ln>
            <a:solidFill>
              <a:srgbClr val="046F87"/>
            </a:solidFill>
          </a:ln>
        </p:spPr>
        <p:style>
          <a:lnRef idx="2">
            <a:srgbClr val="59C78A">
              <a:shade val="50000"/>
            </a:srgbClr>
          </a:lnRef>
          <a:fillRef idx="1">
            <a:srgbClr val="59C78A"/>
          </a:fillRef>
          <a:effectRef idx="0">
            <a:srgbClr val="59C78A"/>
          </a:effectRef>
          <a:fontRef idx="minor">
            <a:srgbClr val="FFFFFF"/>
          </a:fontRef>
        </p:style>
        <p:txBody>
          <a:bodyPr rtlCol="0" anchor="ctr">
            <a:normAutofit/>
          </a:bodyPr>
          <a:lstStyle/>
          <a:p>
            <a:pPr algn="ctr"/>
            <a:endParaRPr lang="zh-CN" altLang="en-US">
              <a:cs typeface="+mn-ea"/>
              <a:sym typeface="+mn-lt"/>
            </a:endParaRPr>
          </a:p>
        </p:txBody>
      </p:sp>
      <p:sp>
        <p:nvSpPr>
          <p:cNvPr id="13" name="PA-矩形 47">
            <a:extLst>
              <a:ext uri="{FF2B5EF4-FFF2-40B4-BE49-F238E27FC236}">
                <a16:creationId xmlns:a16="http://schemas.microsoft.com/office/drawing/2014/main" id="{6E7F6307-EFC9-4E90-84B8-00B993396525}"/>
              </a:ext>
            </a:extLst>
          </p:cNvPr>
          <p:cNvSpPr/>
          <p:nvPr>
            <p:custDataLst>
              <p:tags r:id="rId7"/>
            </p:custDataLst>
          </p:nvPr>
        </p:nvSpPr>
        <p:spPr>
          <a:xfrm>
            <a:off x="3006828" y="5275699"/>
            <a:ext cx="860668" cy="809642"/>
          </a:xfrm>
          <a:prstGeom prst="rect">
            <a:avLst/>
          </a:prstGeom>
          <a:solidFill>
            <a:srgbClr val="068A93"/>
          </a:solidFill>
          <a:ln>
            <a:noFill/>
          </a:ln>
        </p:spPr>
        <p:style>
          <a:lnRef idx="2">
            <a:srgbClr val="59C78A">
              <a:shade val="50000"/>
            </a:srgbClr>
          </a:lnRef>
          <a:fillRef idx="1">
            <a:srgbClr val="59C78A"/>
          </a:fillRef>
          <a:effectRef idx="0">
            <a:srgbClr val="59C78A"/>
          </a:effectRef>
          <a:fontRef idx="minor">
            <a:srgbClr val="FFFFFF"/>
          </a:fontRef>
        </p:style>
        <p:txBody>
          <a:bodyPr rtlCol="0" anchor="ctr">
            <a:noAutofit/>
          </a:bodyPr>
          <a:lstStyle/>
          <a:p>
            <a:pPr algn="ctr">
              <a:lnSpc>
                <a:spcPct val="120000"/>
              </a:lnSpc>
            </a:pPr>
            <a:r>
              <a:rPr lang="en-US" altLang="zh-CN" sz="4800" b="1" spc="150" dirty="0">
                <a:solidFill>
                  <a:srgbClr val="FFFFFF"/>
                </a:solidFill>
                <a:latin typeface="Arial" panose="020B0604020202020204" pitchFamily="34" charset="0"/>
                <a:cs typeface="Arial" panose="020B0604020202020204" pitchFamily="34" charset="0"/>
                <a:sym typeface="+mn-lt"/>
              </a:rPr>
              <a:t>C</a:t>
            </a:r>
            <a:endParaRPr lang="zh-CN" altLang="en-US" sz="4800" b="1" spc="150" dirty="0">
              <a:solidFill>
                <a:srgbClr val="FFFFFF"/>
              </a:solidFill>
              <a:latin typeface="Arial" panose="020B0604020202020204" pitchFamily="34" charset="0"/>
              <a:cs typeface="Arial" panose="020B0604020202020204" pitchFamily="34" charset="0"/>
              <a:sym typeface="+mn-lt"/>
            </a:endParaRPr>
          </a:p>
        </p:txBody>
      </p:sp>
      <p:sp>
        <p:nvSpPr>
          <p:cNvPr id="14" name="PA-任意多边形 48">
            <a:extLst>
              <a:ext uri="{FF2B5EF4-FFF2-40B4-BE49-F238E27FC236}">
                <a16:creationId xmlns:a16="http://schemas.microsoft.com/office/drawing/2014/main" id="{A9560EBC-654A-4800-BCD6-42E6BC420025}"/>
              </a:ext>
            </a:extLst>
          </p:cNvPr>
          <p:cNvSpPr/>
          <p:nvPr>
            <p:custDataLst>
              <p:tags r:id="rId8"/>
            </p:custDataLst>
          </p:nvPr>
        </p:nvSpPr>
        <p:spPr>
          <a:xfrm>
            <a:off x="2842178" y="5120811"/>
            <a:ext cx="1189969" cy="1119418"/>
          </a:xfrm>
          <a:custGeom>
            <a:avLst/>
            <a:gdLst>
              <a:gd name="connsiteX0" fmla="*/ 743029 w 757237"/>
              <a:gd name="connsiteY0" fmla="*/ 463225 h 783577"/>
              <a:gd name="connsiteX1" fmla="*/ 757237 w 757237"/>
              <a:gd name="connsiteY1" fmla="*/ 463225 h 783577"/>
              <a:gd name="connsiteX2" fmla="*/ 757237 w 757237"/>
              <a:gd name="connsiteY2" fmla="*/ 783577 h 783577"/>
              <a:gd name="connsiteX3" fmla="*/ 450056 w 757237"/>
              <a:gd name="connsiteY3" fmla="*/ 783577 h 783577"/>
              <a:gd name="connsiteX4" fmla="*/ 450056 w 757237"/>
              <a:gd name="connsiteY4" fmla="*/ 768874 h 783577"/>
              <a:gd name="connsiteX5" fmla="*/ 743029 w 757237"/>
              <a:gd name="connsiteY5" fmla="*/ 768874 h 783577"/>
              <a:gd name="connsiteX6" fmla="*/ 0 w 757237"/>
              <a:gd name="connsiteY6" fmla="*/ 463225 h 783577"/>
              <a:gd name="connsiteX7" fmla="*/ 14207 w 757237"/>
              <a:gd name="connsiteY7" fmla="*/ 463225 h 783577"/>
              <a:gd name="connsiteX8" fmla="*/ 14207 w 757237"/>
              <a:gd name="connsiteY8" fmla="*/ 768874 h 783577"/>
              <a:gd name="connsiteX9" fmla="*/ 307181 w 757237"/>
              <a:gd name="connsiteY9" fmla="*/ 768874 h 783577"/>
              <a:gd name="connsiteX10" fmla="*/ 307181 w 757237"/>
              <a:gd name="connsiteY10" fmla="*/ 783577 h 783577"/>
              <a:gd name="connsiteX11" fmla="*/ 0 w 757237"/>
              <a:gd name="connsiteY11" fmla="*/ 783577 h 783577"/>
              <a:gd name="connsiteX12" fmla="*/ 450056 w 757237"/>
              <a:gd name="connsiteY12" fmla="*/ 0 h 783577"/>
              <a:gd name="connsiteX13" fmla="*/ 757237 w 757237"/>
              <a:gd name="connsiteY13" fmla="*/ 0 h 783577"/>
              <a:gd name="connsiteX14" fmla="*/ 757237 w 757237"/>
              <a:gd name="connsiteY14" fmla="*/ 320350 h 783577"/>
              <a:gd name="connsiteX15" fmla="*/ 743029 w 757237"/>
              <a:gd name="connsiteY15" fmla="*/ 320350 h 783577"/>
              <a:gd name="connsiteX16" fmla="*/ 743029 w 757237"/>
              <a:gd name="connsiteY16" fmla="*/ 14702 h 783577"/>
              <a:gd name="connsiteX17" fmla="*/ 450056 w 757237"/>
              <a:gd name="connsiteY17" fmla="*/ 14702 h 783577"/>
              <a:gd name="connsiteX18" fmla="*/ 0 w 757237"/>
              <a:gd name="connsiteY18" fmla="*/ 0 h 783577"/>
              <a:gd name="connsiteX19" fmla="*/ 307181 w 757237"/>
              <a:gd name="connsiteY19" fmla="*/ 0 h 783577"/>
              <a:gd name="connsiteX20" fmla="*/ 307181 w 757237"/>
              <a:gd name="connsiteY20" fmla="*/ 14702 h 783577"/>
              <a:gd name="connsiteX21" fmla="*/ 14207 w 757237"/>
              <a:gd name="connsiteY21" fmla="*/ 14702 h 783577"/>
              <a:gd name="connsiteX22" fmla="*/ 14207 w 757237"/>
              <a:gd name="connsiteY22" fmla="*/ 320350 h 783577"/>
              <a:gd name="connsiteX23" fmla="*/ 0 w 757237"/>
              <a:gd name="connsiteY23" fmla="*/ 320350 h 78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57237" h="783577">
                <a:moveTo>
                  <a:pt x="743029" y="463225"/>
                </a:moveTo>
                <a:lnTo>
                  <a:pt x="757237" y="463225"/>
                </a:lnTo>
                <a:lnTo>
                  <a:pt x="757237" y="783577"/>
                </a:lnTo>
                <a:lnTo>
                  <a:pt x="450056" y="783577"/>
                </a:lnTo>
                <a:lnTo>
                  <a:pt x="450056" y="768874"/>
                </a:lnTo>
                <a:lnTo>
                  <a:pt x="743029" y="768874"/>
                </a:lnTo>
                <a:close/>
                <a:moveTo>
                  <a:pt x="0" y="463225"/>
                </a:moveTo>
                <a:lnTo>
                  <a:pt x="14207" y="463225"/>
                </a:lnTo>
                <a:lnTo>
                  <a:pt x="14207" y="768874"/>
                </a:lnTo>
                <a:lnTo>
                  <a:pt x="307181" y="768874"/>
                </a:lnTo>
                <a:lnTo>
                  <a:pt x="307181" y="783577"/>
                </a:lnTo>
                <a:lnTo>
                  <a:pt x="0" y="783577"/>
                </a:lnTo>
                <a:close/>
                <a:moveTo>
                  <a:pt x="450056" y="0"/>
                </a:moveTo>
                <a:lnTo>
                  <a:pt x="757237" y="0"/>
                </a:lnTo>
                <a:lnTo>
                  <a:pt x="757237" y="320350"/>
                </a:lnTo>
                <a:lnTo>
                  <a:pt x="743029" y="320350"/>
                </a:lnTo>
                <a:lnTo>
                  <a:pt x="743029" y="14702"/>
                </a:lnTo>
                <a:lnTo>
                  <a:pt x="450056" y="14702"/>
                </a:lnTo>
                <a:close/>
                <a:moveTo>
                  <a:pt x="0" y="0"/>
                </a:moveTo>
                <a:lnTo>
                  <a:pt x="307181" y="0"/>
                </a:lnTo>
                <a:lnTo>
                  <a:pt x="307181" y="14702"/>
                </a:lnTo>
                <a:lnTo>
                  <a:pt x="14207" y="14702"/>
                </a:lnTo>
                <a:lnTo>
                  <a:pt x="14207" y="320350"/>
                </a:lnTo>
                <a:lnTo>
                  <a:pt x="0" y="320350"/>
                </a:lnTo>
                <a:close/>
              </a:path>
            </a:pathLst>
          </a:custGeom>
          <a:solidFill>
            <a:srgbClr val="48AAC1"/>
          </a:solidFill>
          <a:ln>
            <a:solidFill>
              <a:srgbClr val="068A93"/>
            </a:solidFill>
          </a:ln>
        </p:spPr>
        <p:style>
          <a:lnRef idx="2">
            <a:srgbClr val="59C78A">
              <a:shade val="50000"/>
            </a:srgbClr>
          </a:lnRef>
          <a:fillRef idx="1">
            <a:srgbClr val="59C78A"/>
          </a:fillRef>
          <a:effectRef idx="0">
            <a:srgbClr val="59C78A"/>
          </a:effectRef>
          <a:fontRef idx="minor">
            <a:srgbClr val="FFFFFF"/>
          </a:fontRef>
        </p:style>
        <p:txBody>
          <a:bodyPr rtlCol="0" anchor="ctr">
            <a:normAutofit/>
          </a:bodyPr>
          <a:lstStyle/>
          <a:p>
            <a:pPr algn="ctr"/>
            <a:endParaRPr lang="zh-CN" altLang="en-US">
              <a:cs typeface="+mn-ea"/>
              <a:sym typeface="+mn-lt"/>
            </a:endParaRPr>
          </a:p>
        </p:txBody>
      </p:sp>
      <p:sp>
        <p:nvSpPr>
          <p:cNvPr id="16" name="PA-矩形 42">
            <a:extLst>
              <a:ext uri="{FF2B5EF4-FFF2-40B4-BE49-F238E27FC236}">
                <a16:creationId xmlns:a16="http://schemas.microsoft.com/office/drawing/2014/main" id="{E43D1150-72CC-446A-81EF-B52DD61473D1}"/>
              </a:ext>
            </a:extLst>
          </p:cNvPr>
          <p:cNvSpPr/>
          <p:nvPr>
            <p:custDataLst>
              <p:tags r:id="rId9"/>
            </p:custDataLst>
          </p:nvPr>
        </p:nvSpPr>
        <p:spPr>
          <a:xfrm>
            <a:off x="7904835" y="5276335"/>
            <a:ext cx="860670" cy="890608"/>
          </a:xfrm>
          <a:prstGeom prst="rect">
            <a:avLst/>
          </a:prstGeom>
          <a:solidFill>
            <a:srgbClr val="046F87"/>
          </a:solidFill>
          <a:ln>
            <a:noFill/>
          </a:ln>
        </p:spPr>
        <p:style>
          <a:lnRef idx="2">
            <a:srgbClr val="59C78A">
              <a:shade val="50000"/>
            </a:srgbClr>
          </a:lnRef>
          <a:fillRef idx="1">
            <a:srgbClr val="59C78A"/>
          </a:fillRef>
          <a:effectRef idx="0">
            <a:srgbClr val="59C78A"/>
          </a:effectRef>
          <a:fontRef idx="minor">
            <a:srgbClr val="FFFFFF"/>
          </a:fontRef>
        </p:style>
        <p:txBody>
          <a:bodyPr rtlCol="0" anchor="ctr">
            <a:normAutofit/>
          </a:bodyPr>
          <a:lstStyle/>
          <a:p>
            <a:pPr algn="ctr">
              <a:lnSpc>
                <a:spcPct val="120000"/>
              </a:lnSpc>
            </a:pPr>
            <a:r>
              <a:rPr lang="en-US" altLang="zh-CN" sz="4800" b="1" spc="150" dirty="0">
                <a:solidFill>
                  <a:srgbClr val="FFFFFF"/>
                </a:solidFill>
                <a:latin typeface="Arial" panose="020B0604020202020204" pitchFamily="34" charset="0"/>
                <a:cs typeface="Arial" panose="020B0604020202020204" pitchFamily="34" charset="0"/>
                <a:sym typeface="+mn-lt"/>
              </a:rPr>
              <a:t>D</a:t>
            </a:r>
            <a:endParaRPr lang="zh-CN" altLang="en-US" sz="4800" b="1" spc="150" dirty="0">
              <a:solidFill>
                <a:srgbClr val="FFFFFF"/>
              </a:solidFill>
              <a:latin typeface="Arial" panose="020B0604020202020204" pitchFamily="34" charset="0"/>
              <a:cs typeface="Arial" panose="020B0604020202020204" pitchFamily="34" charset="0"/>
              <a:sym typeface="+mn-lt"/>
            </a:endParaRPr>
          </a:p>
        </p:txBody>
      </p:sp>
      <p:sp>
        <p:nvSpPr>
          <p:cNvPr id="17" name="PA-任意多边形 43">
            <a:extLst>
              <a:ext uri="{FF2B5EF4-FFF2-40B4-BE49-F238E27FC236}">
                <a16:creationId xmlns:a16="http://schemas.microsoft.com/office/drawing/2014/main" id="{45A20809-D7B4-428E-BD9E-ECCC3CAFB08E}"/>
              </a:ext>
            </a:extLst>
          </p:cNvPr>
          <p:cNvSpPr/>
          <p:nvPr>
            <p:custDataLst>
              <p:tags r:id="rId10"/>
            </p:custDataLst>
          </p:nvPr>
        </p:nvSpPr>
        <p:spPr>
          <a:xfrm>
            <a:off x="7740186" y="5105957"/>
            <a:ext cx="1189969" cy="1231362"/>
          </a:xfrm>
          <a:custGeom>
            <a:avLst/>
            <a:gdLst>
              <a:gd name="connsiteX0" fmla="*/ 743029 w 757237"/>
              <a:gd name="connsiteY0" fmla="*/ 463225 h 783577"/>
              <a:gd name="connsiteX1" fmla="*/ 757237 w 757237"/>
              <a:gd name="connsiteY1" fmla="*/ 463225 h 783577"/>
              <a:gd name="connsiteX2" fmla="*/ 757237 w 757237"/>
              <a:gd name="connsiteY2" fmla="*/ 783577 h 783577"/>
              <a:gd name="connsiteX3" fmla="*/ 450056 w 757237"/>
              <a:gd name="connsiteY3" fmla="*/ 783577 h 783577"/>
              <a:gd name="connsiteX4" fmla="*/ 450056 w 757237"/>
              <a:gd name="connsiteY4" fmla="*/ 768874 h 783577"/>
              <a:gd name="connsiteX5" fmla="*/ 743029 w 757237"/>
              <a:gd name="connsiteY5" fmla="*/ 768874 h 783577"/>
              <a:gd name="connsiteX6" fmla="*/ 0 w 757237"/>
              <a:gd name="connsiteY6" fmla="*/ 463225 h 783577"/>
              <a:gd name="connsiteX7" fmla="*/ 14207 w 757237"/>
              <a:gd name="connsiteY7" fmla="*/ 463225 h 783577"/>
              <a:gd name="connsiteX8" fmla="*/ 14207 w 757237"/>
              <a:gd name="connsiteY8" fmla="*/ 768874 h 783577"/>
              <a:gd name="connsiteX9" fmla="*/ 307181 w 757237"/>
              <a:gd name="connsiteY9" fmla="*/ 768874 h 783577"/>
              <a:gd name="connsiteX10" fmla="*/ 307181 w 757237"/>
              <a:gd name="connsiteY10" fmla="*/ 783577 h 783577"/>
              <a:gd name="connsiteX11" fmla="*/ 0 w 757237"/>
              <a:gd name="connsiteY11" fmla="*/ 783577 h 783577"/>
              <a:gd name="connsiteX12" fmla="*/ 450056 w 757237"/>
              <a:gd name="connsiteY12" fmla="*/ 0 h 783577"/>
              <a:gd name="connsiteX13" fmla="*/ 757237 w 757237"/>
              <a:gd name="connsiteY13" fmla="*/ 0 h 783577"/>
              <a:gd name="connsiteX14" fmla="*/ 757237 w 757237"/>
              <a:gd name="connsiteY14" fmla="*/ 320350 h 783577"/>
              <a:gd name="connsiteX15" fmla="*/ 743029 w 757237"/>
              <a:gd name="connsiteY15" fmla="*/ 320350 h 783577"/>
              <a:gd name="connsiteX16" fmla="*/ 743029 w 757237"/>
              <a:gd name="connsiteY16" fmla="*/ 14702 h 783577"/>
              <a:gd name="connsiteX17" fmla="*/ 450056 w 757237"/>
              <a:gd name="connsiteY17" fmla="*/ 14702 h 783577"/>
              <a:gd name="connsiteX18" fmla="*/ 0 w 757237"/>
              <a:gd name="connsiteY18" fmla="*/ 0 h 783577"/>
              <a:gd name="connsiteX19" fmla="*/ 307181 w 757237"/>
              <a:gd name="connsiteY19" fmla="*/ 0 h 783577"/>
              <a:gd name="connsiteX20" fmla="*/ 307181 w 757237"/>
              <a:gd name="connsiteY20" fmla="*/ 14702 h 783577"/>
              <a:gd name="connsiteX21" fmla="*/ 14207 w 757237"/>
              <a:gd name="connsiteY21" fmla="*/ 14702 h 783577"/>
              <a:gd name="connsiteX22" fmla="*/ 14207 w 757237"/>
              <a:gd name="connsiteY22" fmla="*/ 320350 h 783577"/>
              <a:gd name="connsiteX23" fmla="*/ 0 w 757237"/>
              <a:gd name="connsiteY23" fmla="*/ 320350 h 78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57237" h="783577">
                <a:moveTo>
                  <a:pt x="743029" y="463225"/>
                </a:moveTo>
                <a:lnTo>
                  <a:pt x="757237" y="463225"/>
                </a:lnTo>
                <a:lnTo>
                  <a:pt x="757237" y="783577"/>
                </a:lnTo>
                <a:lnTo>
                  <a:pt x="450056" y="783577"/>
                </a:lnTo>
                <a:lnTo>
                  <a:pt x="450056" y="768874"/>
                </a:lnTo>
                <a:lnTo>
                  <a:pt x="743029" y="768874"/>
                </a:lnTo>
                <a:close/>
                <a:moveTo>
                  <a:pt x="0" y="463225"/>
                </a:moveTo>
                <a:lnTo>
                  <a:pt x="14207" y="463225"/>
                </a:lnTo>
                <a:lnTo>
                  <a:pt x="14207" y="768874"/>
                </a:lnTo>
                <a:lnTo>
                  <a:pt x="307181" y="768874"/>
                </a:lnTo>
                <a:lnTo>
                  <a:pt x="307181" y="783577"/>
                </a:lnTo>
                <a:lnTo>
                  <a:pt x="0" y="783577"/>
                </a:lnTo>
                <a:close/>
                <a:moveTo>
                  <a:pt x="450056" y="0"/>
                </a:moveTo>
                <a:lnTo>
                  <a:pt x="757237" y="0"/>
                </a:lnTo>
                <a:lnTo>
                  <a:pt x="757237" y="320350"/>
                </a:lnTo>
                <a:lnTo>
                  <a:pt x="743029" y="320350"/>
                </a:lnTo>
                <a:lnTo>
                  <a:pt x="743029" y="14702"/>
                </a:lnTo>
                <a:lnTo>
                  <a:pt x="450056" y="14702"/>
                </a:lnTo>
                <a:close/>
                <a:moveTo>
                  <a:pt x="0" y="0"/>
                </a:moveTo>
                <a:lnTo>
                  <a:pt x="307181" y="0"/>
                </a:lnTo>
                <a:lnTo>
                  <a:pt x="307181" y="14702"/>
                </a:lnTo>
                <a:lnTo>
                  <a:pt x="14207" y="14702"/>
                </a:lnTo>
                <a:lnTo>
                  <a:pt x="14207" y="320350"/>
                </a:lnTo>
                <a:lnTo>
                  <a:pt x="0" y="320350"/>
                </a:lnTo>
                <a:close/>
              </a:path>
            </a:pathLst>
          </a:custGeom>
          <a:solidFill>
            <a:srgbClr val="046F87"/>
          </a:solidFill>
          <a:ln>
            <a:solidFill>
              <a:srgbClr val="046F87"/>
            </a:solidFill>
          </a:ln>
        </p:spPr>
        <p:style>
          <a:lnRef idx="2">
            <a:srgbClr val="59C78A">
              <a:shade val="50000"/>
            </a:srgbClr>
          </a:lnRef>
          <a:fillRef idx="1">
            <a:srgbClr val="59C78A"/>
          </a:fillRef>
          <a:effectRef idx="0">
            <a:srgbClr val="59C78A"/>
          </a:effectRef>
          <a:fontRef idx="minor">
            <a:srgbClr val="FFFFFF"/>
          </a:fontRef>
        </p:style>
        <p:txBody>
          <a:bodyPr rtlCol="0" anchor="ctr">
            <a:normAutofit/>
          </a:bodyPr>
          <a:lstStyle/>
          <a:p>
            <a:pPr algn="ctr"/>
            <a:endParaRPr lang="zh-CN" altLang="en-US">
              <a:cs typeface="+mn-ea"/>
              <a:sym typeface="+mn-lt"/>
            </a:endParaRPr>
          </a:p>
        </p:txBody>
      </p:sp>
      <p:sp>
        <p:nvSpPr>
          <p:cNvPr id="19" name="文本框 13">
            <a:extLst>
              <a:ext uri="{FF2B5EF4-FFF2-40B4-BE49-F238E27FC236}">
                <a16:creationId xmlns:a16="http://schemas.microsoft.com/office/drawing/2014/main" id="{E8900827-2BAC-4AB7-A7E1-C500E89E42E4}"/>
              </a:ext>
            </a:extLst>
          </p:cNvPr>
          <p:cNvSpPr txBox="1"/>
          <p:nvPr/>
        </p:nvSpPr>
        <p:spPr>
          <a:xfrm>
            <a:off x="1019205" y="556512"/>
            <a:ext cx="10694812" cy="212314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eaLnBrk="1" hangingPunct="1">
              <a:defRPr/>
            </a:pPr>
            <a:r>
              <a:rPr lang="en-US" altLang="zh-CN" sz="3599" b="1" dirty="0" err="1">
                <a:solidFill>
                  <a:srgbClr val="FF0000"/>
                </a:solidFill>
                <a:sym typeface="+mn-lt"/>
              </a:rPr>
              <a:t>Câu</a:t>
            </a:r>
            <a:r>
              <a:rPr lang="en-US" altLang="zh-CN" sz="3599" b="1" dirty="0">
                <a:solidFill>
                  <a:srgbClr val="FF0000"/>
                </a:solidFill>
                <a:sym typeface="+mn-lt"/>
              </a:rPr>
              <a:t> 8: </a:t>
            </a:r>
            <a:r>
              <a:rPr lang="vi-VN" altLang="vi-VN" sz="3199" dirty="0"/>
              <a:t>Nguyên tử nguyên tố Y có tổng số hạt proton, neutron, electron là 52. Trong hạt nhân nguyên tử X có số hạt không mang điện nhiều hơn số hạt mang điện là 1. Xác định số proton X.</a:t>
            </a:r>
            <a:endParaRPr lang="en-US" altLang="zh-CN" sz="3599" dirty="0">
              <a:solidFill>
                <a:srgbClr val="595959"/>
              </a:solidFill>
              <a:sym typeface="+mn-lt"/>
            </a:endParaRPr>
          </a:p>
        </p:txBody>
      </p:sp>
      <p:sp>
        <p:nvSpPr>
          <p:cNvPr id="20" name="TextBox 76">
            <a:extLst>
              <a:ext uri="{FF2B5EF4-FFF2-40B4-BE49-F238E27FC236}">
                <a16:creationId xmlns:a16="http://schemas.microsoft.com/office/drawing/2014/main" id="{D17A8581-3743-4479-A931-B521B29C6E0A}"/>
              </a:ext>
            </a:extLst>
          </p:cNvPr>
          <p:cNvSpPr txBox="1"/>
          <p:nvPr/>
        </p:nvSpPr>
        <p:spPr>
          <a:xfrm>
            <a:off x="9376542" y="5388196"/>
            <a:ext cx="1335204" cy="769441"/>
          </a:xfrm>
          <a:prstGeom prst="rect">
            <a:avLst/>
          </a:prstGeom>
          <a:solidFill>
            <a:srgbClr val="FFFFCC"/>
          </a:solidFill>
        </p:spPr>
        <p:txBody>
          <a:bodyPr>
            <a:spAutoFit/>
          </a:bodyPr>
          <a:lstStyle/>
          <a:p>
            <a:pPr algn="ctr">
              <a:buClr>
                <a:srgbClr val="000000"/>
              </a:buClr>
              <a:defRPr/>
            </a:pPr>
            <a:r>
              <a:rPr lang="en-US" altLang="zh-CN" sz="4400" kern="0" dirty="0">
                <a:solidFill>
                  <a:schemeClr val="tx1">
                    <a:lumMod val="85000"/>
                    <a:lumOff val="15000"/>
                  </a:schemeClr>
                </a:solidFill>
                <a:latin typeface="Arial" panose="020B0604020202020204" pitchFamily="34" charset="0"/>
                <a:ea typeface="Arial"/>
                <a:cs typeface="Arial" panose="020B0604020202020204" pitchFamily="34" charset="0"/>
                <a:sym typeface="+mn-lt"/>
              </a:rPr>
              <a:t>20</a:t>
            </a:r>
            <a:endParaRPr lang="zh-CN" altLang="en-US" sz="4400" kern="0" dirty="0">
              <a:solidFill>
                <a:schemeClr val="tx1">
                  <a:lumMod val="85000"/>
                  <a:lumOff val="15000"/>
                </a:schemeClr>
              </a:solidFill>
              <a:latin typeface="Arial" panose="020B0604020202020204" pitchFamily="34" charset="0"/>
              <a:ea typeface="Arial"/>
              <a:cs typeface="Arial" panose="020B0604020202020204" pitchFamily="34" charset="0"/>
              <a:sym typeface="+mn-lt"/>
            </a:endParaRPr>
          </a:p>
        </p:txBody>
      </p:sp>
      <p:sp>
        <p:nvSpPr>
          <p:cNvPr id="21" name="TextBox 76">
            <a:extLst>
              <a:ext uri="{FF2B5EF4-FFF2-40B4-BE49-F238E27FC236}">
                <a16:creationId xmlns:a16="http://schemas.microsoft.com/office/drawing/2014/main" id="{5560D026-74F7-407D-BB5D-055FF413733D}"/>
              </a:ext>
            </a:extLst>
          </p:cNvPr>
          <p:cNvSpPr txBox="1"/>
          <p:nvPr/>
        </p:nvSpPr>
        <p:spPr>
          <a:xfrm>
            <a:off x="8335170" y="3376105"/>
            <a:ext cx="1335204" cy="769441"/>
          </a:xfrm>
          <a:prstGeom prst="rect">
            <a:avLst/>
          </a:prstGeom>
          <a:solidFill>
            <a:srgbClr val="FFFFCC"/>
          </a:solidFill>
        </p:spPr>
        <p:txBody>
          <a:bodyPr>
            <a:spAutoFit/>
          </a:bodyPr>
          <a:lstStyle/>
          <a:p>
            <a:pPr algn="ctr">
              <a:buClr>
                <a:srgbClr val="000000"/>
              </a:buClr>
              <a:defRPr/>
            </a:pPr>
            <a:r>
              <a:rPr lang="en-US" altLang="zh-CN" sz="4400" kern="0" dirty="0">
                <a:solidFill>
                  <a:schemeClr val="tx1">
                    <a:lumMod val="85000"/>
                    <a:lumOff val="15000"/>
                  </a:schemeClr>
                </a:solidFill>
                <a:latin typeface="Arial" panose="020B0604020202020204" pitchFamily="34" charset="0"/>
                <a:ea typeface="Arial"/>
                <a:cs typeface="Arial" panose="020B0604020202020204" pitchFamily="34" charset="0"/>
                <a:sym typeface="+mn-lt"/>
              </a:rPr>
              <a:t>17</a:t>
            </a:r>
            <a:endParaRPr lang="zh-CN" altLang="en-US" sz="4400" kern="0" dirty="0">
              <a:solidFill>
                <a:schemeClr val="tx1">
                  <a:lumMod val="85000"/>
                  <a:lumOff val="15000"/>
                </a:schemeClr>
              </a:solidFill>
              <a:latin typeface="Arial" panose="020B0604020202020204" pitchFamily="34" charset="0"/>
              <a:ea typeface="Arial"/>
              <a:cs typeface="Arial" panose="020B0604020202020204" pitchFamily="34" charset="0"/>
              <a:sym typeface="+mn-lt"/>
            </a:endParaRPr>
          </a:p>
        </p:txBody>
      </p:sp>
      <p:sp>
        <p:nvSpPr>
          <p:cNvPr id="22" name="TextBox 76">
            <a:extLst>
              <a:ext uri="{FF2B5EF4-FFF2-40B4-BE49-F238E27FC236}">
                <a16:creationId xmlns:a16="http://schemas.microsoft.com/office/drawing/2014/main" id="{1DCCDEAB-5770-4373-AAE8-66BEB453D753}"/>
              </a:ext>
            </a:extLst>
          </p:cNvPr>
          <p:cNvSpPr txBox="1"/>
          <p:nvPr/>
        </p:nvSpPr>
        <p:spPr>
          <a:xfrm>
            <a:off x="4302453" y="5429314"/>
            <a:ext cx="1337321" cy="769441"/>
          </a:xfrm>
          <a:prstGeom prst="rect">
            <a:avLst/>
          </a:prstGeom>
          <a:solidFill>
            <a:srgbClr val="FFFFCC"/>
          </a:solidFill>
        </p:spPr>
        <p:txBody>
          <a:bodyPr>
            <a:spAutoFit/>
          </a:bodyPr>
          <a:lstStyle/>
          <a:p>
            <a:pPr algn="ctr">
              <a:buClr>
                <a:srgbClr val="000000"/>
              </a:buClr>
              <a:defRPr/>
            </a:pPr>
            <a:r>
              <a:rPr lang="en-US" altLang="zh-CN" sz="4400" kern="0" dirty="0">
                <a:solidFill>
                  <a:schemeClr val="tx1">
                    <a:lumMod val="85000"/>
                    <a:lumOff val="15000"/>
                  </a:schemeClr>
                </a:solidFill>
                <a:latin typeface="Arial" panose="020B0604020202020204" pitchFamily="34" charset="0"/>
                <a:ea typeface="Arial"/>
                <a:cs typeface="Arial" panose="020B0604020202020204" pitchFamily="34" charset="0"/>
                <a:sym typeface="+mn-lt"/>
              </a:rPr>
              <a:t>18</a:t>
            </a:r>
            <a:endParaRPr lang="zh-CN" altLang="en-US" sz="4400" kern="0" dirty="0">
              <a:solidFill>
                <a:schemeClr val="tx1">
                  <a:lumMod val="85000"/>
                  <a:lumOff val="15000"/>
                </a:schemeClr>
              </a:solidFill>
              <a:latin typeface="Arial" panose="020B0604020202020204" pitchFamily="34" charset="0"/>
              <a:ea typeface="Arial"/>
              <a:cs typeface="Arial" panose="020B0604020202020204" pitchFamily="34" charset="0"/>
              <a:sym typeface="+mn-lt"/>
            </a:endParaRPr>
          </a:p>
        </p:txBody>
      </p:sp>
      <p:sp>
        <p:nvSpPr>
          <p:cNvPr id="23" name="TextBox 76">
            <a:extLst>
              <a:ext uri="{FF2B5EF4-FFF2-40B4-BE49-F238E27FC236}">
                <a16:creationId xmlns:a16="http://schemas.microsoft.com/office/drawing/2014/main" id="{34176730-2DCC-4B3B-8267-9E18DA92CCA8}"/>
              </a:ext>
            </a:extLst>
          </p:cNvPr>
          <p:cNvSpPr txBox="1"/>
          <p:nvPr/>
        </p:nvSpPr>
        <p:spPr>
          <a:xfrm>
            <a:off x="2665571" y="3400943"/>
            <a:ext cx="1337321" cy="769441"/>
          </a:xfrm>
          <a:prstGeom prst="rect">
            <a:avLst/>
          </a:prstGeom>
          <a:solidFill>
            <a:srgbClr val="FFFFCC"/>
          </a:solidFill>
        </p:spPr>
        <p:txBody>
          <a:bodyPr>
            <a:spAutoFit/>
          </a:bodyPr>
          <a:lstStyle/>
          <a:p>
            <a:pPr algn="ctr">
              <a:buClr>
                <a:srgbClr val="000000"/>
              </a:buClr>
              <a:defRPr/>
            </a:pPr>
            <a:r>
              <a:rPr lang="en-US" altLang="zh-CN" sz="4400" kern="0" dirty="0">
                <a:solidFill>
                  <a:schemeClr val="tx1">
                    <a:lumMod val="85000"/>
                    <a:lumOff val="15000"/>
                  </a:schemeClr>
                </a:solidFill>
                <a:latin typeface="Arial" panose="020B0604020202020204" pitchFamily="34" charset="0"/>
                <a:ea typeface="Arial"/>
                <a:cs typeface="Arial" panose="020B0604020202020204" pitchFamily="34" charset="0"/>
                <a:sym typeface="+mn-lt"/>
              </a:rPr>
              <a:t>16</a:t>
            </a:r>
            <a:endParaRPr lang="zh-CN" altLang="en-US" sz="4400" kern="0" dirty="0">
              <a:solidFill>
                <a:schemeClr val="tx1">
                  <a:lumMod val="85000"/>
                  <a:lumOff val="15000"/>
                </a:schemeClr>
              </a:solidFill>
              <a:latin typeface="Arial" panose="020B0604020202020204" pitchFamily="34" charset="0"/>
              <a:ea typeface="Arial"/>
              <a:cs typeface="Arial" panose="020B0604020202020204" pitchFamily="34" charset="0"/>
              <a:sym typeface="+mn-lt"/>
            </a:endParaRPr>
          </a:p>
        </p:txBody>
      </p:sp>
      <p:sp>
        <p:nvSpPr>
          <p:cNvPr id="24" name="Synergistically utilize technically sound portals with frictionless chains. Dramatically customize…">
            <a:extLst>
              <a:ext uri="{FF2B5EF4-FFF2-40B4-BE49-F238E27FC236}">
                <a16:creationId xmlns:a16="http://schemas.microsoft.com/office/drawing/2014/main" id="{86BB8285-8EF6-4B89-8955-20A3D0E87A38}"/>
              </a:ext>
            </a:extLst>
          </p:cNvPr>
          <p:cNvSpPr txBox="1"/>
          <p:nvPr/>
        </p:nvSpPr>
        <p:spPr>
          <a:xfrm>
            <a:off x="445170" y="5872746"/>
            <a:ext cx="2507084" cy="55399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ctr" defTabSz="309563" hangingPunct="0">
              <a:defRPr sz="2000" b="0">
                <a:solidFill>
                  <a:srgbClr val="1C1F25"/>
                </a:solidFill>
                <a:latin typeface="Roboto Bold"/>
                <a:ea typeface="Roboto Bold"/>
                <a:cs typeface="Roboto Bold"/>
                <a:sym typeface="Roboto Bold"/>
              </a:defRPr>
            </a:pPr>
            <a:r>
              <a:rPr lang="en-US" sz="3600" b="1" dirty="0" err="1">
                <a:solidFill>
                  <a:srgbClr val="FF0000"/>
                </a:solidFill>
                <a:latin typeface="Arial" panose="020B0604020202020204" pitchFamily="34" charset="0"/>
                <a:cs typeface="Arial" panose="020B0604020202020204" pitchFamily="34" charset="0"/>
                <a:sym typeface="+mn-lt"/>
              </a:rPr>
              <a:t>Đáp</a:t>
            </a:r>
            <a:r>
              <a:rPr lang="en-US" sz="3600" b="1" dirty="0">
                <a:solidFill>
                  <a:srgbClr val="FF0000"/>
                </a:solidFill>
                <a:latin typeface="Arial" panose="020B0604020202020204" pitchFamily="34" charset="0"/>
                <a:cs typeface="Arial" panose="020B0604020202020204" pitchFamily="34" charset="0"/>
                <a:sym typeface="+mn-lt"/>
              </a:rPr>
              <a:t> </a:t>
            </a:r>
            <a:r>
              <a:rPr lang="en-US" sz="3600" b="1" dirty="0" err="1">
                <a:solidFill>
                  <a:srgbClr val="FF0000"/>
                </a:solidFill>
                <a:latin typeface="Arial" panose="020B0604020202020204" pitchFamily="34" charset="0"/>
                <a:cs typeface="Arial" panose="020B0604020202020204" pitchFamily="34" charset="0"/>
                <a:sym typeface="+mn-lt"/>
              </a:rPr>
              <a:t>án</a:t>
            </a:r>
            <a:r>
              <a:rPr lang="en-US" sz="3600" b="1" dirty="0">
                <a:solidFill>
                  <a:srgbClr val="FF0000"/>
                </a:solidFill>
                <a:latin typeface="Arial" panose="020B0604020202020204" pitchFamily="34" charset="0"/>
                <a:cs typeface="Arial" panose="020B0604020202020204" pitchFamily="34" charset="0"/>
                <a:sym typeface="+mn-lt"/>
              </a:rPr>
              <a:t>: B</a:t>
            </a:r>
            <a:endParaRPr lang="en-US" altLang="zh-CN" sz="3600" b="1" dirty="0">
              <a:solidFill>
                <a:srgbClr val="FF0000"/>
              </a:solidFill>
              <a:latin typeface="Arial" panose="020B0604020202020204" pitchFamily="34" charset="0"/>
              <a:cs typeface="Arial" panose="020B0604020202020204" pitchFamily="34" charset="0"/>
              <a:sym typeface="+mn-lt"/>
            </a:endParaRPr>
          </a:p>
        </p:txBody>
      </p:sp>
    </p:spTree>
    <p:custDataLst>
      <p:tags r:id="rId1"/>
    </p:custDataLst>
    <p:extLst>
      <p:ext uri="{BB962C8B-B14F-4D97-AF65-F5344CB8AC3E}">
        <p14:creationId xmlns:p14="http://schemas.microsoft.com/office/powerpoint/2010/main" val="3260493274"/>
      </p:ext>
    </p:extLst>
  </p:cSld>
  <p:clrMapOvr>
    <a:masterClrMapping/>
  </p:clrMapOvr>
  <mc:AlternateContent xmlns:mc="http://schemas.openxmlformats.org/markup-compatibility/2006" xmlns:p14="http://schemas.microsoft.com/office/powerpoint/2010/main">
    <mc:Choice Requires="p14">
      <p:transition spd="slow" p14:dur="125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800" decel="100000"/>
                                        <p:tgtEl>
                                          <p:spTgt spid="5"/>
                                        </p:tgtEl>
                                      </p:cBhvr>
                                    </p:animEffect>
                                    <p:anim calcmode="lin" valueType="num">
                                      <p:cBhvr>
                                        <p:cTn id="13" dur="800" decel="100000" fill="hold"/>
                                        <p:tgtEl>
                                          <p:spTgt spid="5"/>
                                        </p:tgtEl>
                                        <p:attrNameLst>
                                          <p:attrName>style.rotation</p:attrName>
                                        </p:attrNameLst>
                                      </p:cBhvr>
                                      <p:tavLst>
                                        <p:tav tm="0">
                                          <p:val>
                                            <p:fltVal val="-90"/>
                                          </p:val>
                                        </p:tav>
                                        <p:tav tm="100000">
                                          <p:val>
                                            <p:fltVal val="0"/>
                                          </p:val>
                                        </p:tav>
                                      </p:tavLst>
                                    </p:anim>
                                    <p:anim calcmode="lin" valueType="num">
                                      <p:cBhvr>
                                        <p:cTn id="14" dur="800" decel="100000" fill="hold"/>
                                        <p:tgtEl>
                                          <p:spTgt spid="5"/>
                                        </p:tgtEl>
                                        <p:attrNameLst>
                                          <p:attrName>ppt_x</p:attrName>
                                        </p:attrNameLst>
                                      </p:cBhvr>
                                      <p:tavLst>
                                        <p:tav tm="0">
                                          <p:val>
                                            <p:strVal val="#ppt_x+0.4"/>
                                          </p:val>
                                        </p:tav>
                                        <p:tav tm="100000">
                                          <p:val>
                                            <p:strVal val="#ppt_x-0.05"/>
                                          </p:val>
                                        </p:tav>
                                      </p:tavLst>
                                    </p:anim>
                                    <p:anim calcmode="lin" valueType="num">
                                      <p:cBhvr>
                                        <p:cTn id="15" dur="800" decel="100000" fill="hold"/>
                                        <p:tgtEl>
                                          <p:spTgt spid="5"/>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18" fill="hold">
                            <p:stCondLst>
                              <p:cond delay="1000"/>
                            </p:stCondLst>
                            <p:childTnLst>
                              <p:par>
                                <p:cTn id="19" presetID="30"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800" decel="100000"/>
                                        <p:tgtEl>
                                          <p:spTgt spid="6"/>
                                        </p:tgtEl>
                                      </p:cBhvr>
                                    </p:animEffect>
                                    <p:anim calcmode="lin" valueType="num">
                                      <p:cBhvr>
                                        <p:cTn id="22" dur="800" decel="100000" fill="hold"/>
                                        <p:tgtEl>
                                          <p:spTgt spid="6"/>
                                        </p:tgtEl>
                                        <p:attrNameLst>
                                          <p:attrName>style.rotation</p:attrName>
                                        </p:attrNameLst>
                                      </p:cBhvr>
                                      <p:tavLst>
                                        <p:tav tm="0">
                                          <p:val>
                                            <p:fltVal val="-90"/>
                                          </p:val>
                                        </p:tav>
                                        <p:tav tm="100000">
                                          <p:val>
                                            <p:fltVal val="0"/>
                                          </p:val>
                                        </p:tav>
                                      </p:tavLst>
                                    </p:anim>
                                    <p:anim calcmode="lin" valueType="num">
                                      <p:cBhvr>
                                        <p:cTn id="23" dur="800" decel="100000" fill="hold"/>
                                        <p:tgtEl>
                                          <p:spTgt spid="6"/>
                                        </p:tgtEl>
                                        <p:attrNameLst>
                                          <p:attrName>ppt_x</p:attrName>
                                        </p:attrNameLst>
                                      </p:cBhvr>
                                      <p:tavLst>
                                        <p:tav tm="0">
                                          <p:val>
                                            <p:strVal val="#ppt_x+0.4"/>
                                          </p:val>
                                        </p:tav>
                                        <p:tav tm="100000">
                                          <p:val>
                                            <p:strVal val="#ppt_x-0.05"/>
                                          </p:val>
                                        </p:tav>
                                      </p:tavLst>
                                    </p:anim>
                                    <p:anim calcmode="lin" valueType="num">
                                      <p:cBhvr>
                                        <p:cTn id="24" dur="800" decel="100000" fill="hold"/>
                                        <p:tgtEl>
                                          <p:spTgt spid="6"/>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27" fill="hold">
                            <p:stCondLst>
                              <p:cond delay="2000"/>
                            </p:stCondLst>
                            <p:childTnLst>
                              <p:par>
                                <p:cTn id="28" presetID="30" presetClass="entr" presetSubtype="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800" decel="100000"/>
                                        <p:tgtEl>
                                          <p:spTgt spid="8"/>
                                        </p:tgtEl>
                                      </p:cBhvr>
                                    </p:animEffect>
                                    <p:anim calcmode="lin" valueType="num">
                                      <p:cBhvr>
                                        <p:cTn id="31" dur="800" decel="100000" fill="hold"/>
                                        <p:tgtEl>
                                          <p:spTgt spid="8"/>
                                        </p:tgtEl>
                                        <p:attrNameLst>
                                          <p:attrName>style.rotation</p:attrName>
                                        </p:attrNameLst>
                                      </p:cBhvr>
                                      <p:tavLst>
                                        <p:tav tm="0">
                                          <p:val>
                                            <p:fltVal val="-90"/>
                                          </p:val>
                                        </p:tav>
                                        <p:tav tm="100000">
                                          <p:val>
                                            <p:fltVal val="0"/>
                                          </p:val>
                                        </p:tav>
                                      </p:tavLst>
                                    </p:anim>
                                    <p:anim calcmode="lin" valueType="num">
                                      <p:cBhvr>
                                        <p:cTn id="32" dur="800" decel="100000" fill="hold"/>
                                        <p:tgtEl>
                                          <p:spTgt spid="8"/>
                                        </p:tgtEl>
                                        <p:attrNameLst>
                                          <p:attrName>ppt_x</p:attrName>
                                        </p:attrNameLst>
                                      </p:cBhvr>
                                      <p:tavLst>
                                        <p:tav tm="0">
                                          <p:val>
                                            <p:strVal val="#ppt_x+0.4"/>
                                          </p:val>
                                        </p:tav>
                                        <p:tav tm="100000">
                                          <p:val>
                                            <p:strVal val="#ppt_x-0.05"/>
                                          </p:val>
                                        </p:tav>
                                      </p:tavLst>
                                    </p:anim>
                                    <p:anim calcmode="lin" valueType="num">
                                      <p:cBhvr>
                                        <p:cTn id="33" dur="800" decel="100000" fill="hold"/>
                                        <p:tgtEl>
                                          <p:spTgt spid="8"/>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36" fill="hold">
                            <p:stCondLst>
                              <p:cond delay="3000"/>
                            </p:stCondLst>
                            <p:childTnLst>
                              <p:par>
                                <p:cTn id="37" presetID="30" presetClass="entr" presetSubtype="0"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800" decel="100000"/>
                                        <p:tgtEl>
                                          <p:spTgt spid="9"/>
                                        </p:tgtEl>
                                      </p:cBhvr>
                                    </p:animEffect>
                                    <p:anim calcmode="lin" valueType="num">
                                      <p:cBhvr>
                                        <p:cTn id="40" dur="800" decel="100000" fill="hold"/>
                                        <p:tgtEl>
                                          <p:spTgt spid="9"/>
                                        </p:tgtEl>
                                        <p:attrNameLst>
                                          <p:attrName>style.rotation</p:attrName>
                                        </p:attrNameLst>
                                      </p:cBhvr>
                                      <p:tavLst>
                                        <p:tav tm="0">
                                          <p:val>
                                            <p:fltVal val="-90"/>
                                          </p:val>
                                        </p:tav>
                                        <p:tav tm="100000">
                                          <p:val>
                                            <p:fltVal val="0"/>
                                          </p:val>
                                        </p:tav>
                                      </p:tavLst>
                                    </p:anim>
                                    <p:anim calcmode="lin" valueType="num">
                                      <p:cBhvr>
                                        <p:cTn id="41" dur="800" decel="100000" fill="hold"/>
                                        <p:tgtEl>
                                          <p:spTgt spid="9"/>
                                        </p:tgtEl>
                                        <p:attrNameLst>
                                          <p:attrName>ppt_x</p:attrName>
                                        </p:attrNameLst>
                                      </p:cBhvr>
                                      <p:tavLst>
                                        <p:tav tm="0">
                                          <p:val>
                                            <p:strVal val="#ppt_x+0.4"/>
                                          </p:val>
                                        </p:tav>
                                        <p:tav tm="100000">
                                          <p:val>
                                            <p:strVal val="#ppt_x-0.05"/>
                                          </p:val>
                                        </p:tav>
                                      </p:tavLst>
                                    </p:anim>
                                    <p:anim calcmode="lin" valueType="num">
                                      <p:cBhvr>
                                        <p:cTn id="42" dur="800" decel="100000" fill="hold"/>
                                        <p:tgtEl>
                                          <p:spTgt spid="9"/>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par>
                          <p:cTn id="45" fill="hold">
                            <p:stCondLst>
                              <p:cond delay="4000"/>
                            </p:stCondLst>
                            <p:childTnLst>
                              <p:par>
                                <p:cTn id="46" presetID="30" presetClass="entr" presetSubtype="0" fill="hold" grpId="0" nodeType="after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800" decel="100000"/>
                                        <p:tgtEl>
                                          <p:spTgt spid="13"/>
                                        </p:tgtEl>
                                      </p:cBhvr>
                                    </p:animEffect>
                                    <p:anim calcmode="lin" valueType="num">
                                      <p:cBhvr>
                                        <p:cTn id="49" dur="800" decel="100000" fill="hold"/>
                                        <p:tgtEl>
                                          <p:spTgt spid="13"/>
                                        </p:tgtEl>
                                        <p:attrNameLst>
                                          <p:attrName>style.rotation</p:attrName>
                                        </p:attrNameLst>
                                      </p:cBhvr>
                                      <p:tavLst>
                                        <p:tav tm="0">
                                          <p:val>
                                            <p:fltVal val="-90"/>
                                          </p:val>
                                        </p:tav>
                                        <p:tav tm="100000">
                                          <p:val>
                                            <p:fltVal val="0"/>
                                          </p:val>
                                        </p:tav>
                                      </p:tavLst>
                                    </p:anim>
                                    <p:anim calcmode="lin" valueType="num">
                                      <p:cBhvr>
                                        <p:cTn id="50" dur="800" decel="100000" fill="hold"/>
                                        <p:tgtEl>
                                          <p:spTgt spid="13"/>
                                        </p:tgtEl>
                                        <p:attrNameLst>
                                          <p:attrName>ppt_x</p:attrName>
                                        </p:attrNameLst>
                                      </p:cBhvr>
                                      <p:tavLst>
                                        <p:tav tm="0">
                                          <p:val>
                                            <p:strVal val="#ppt_x+0.4"/>
                                          </p:val>
                                        </p:tav>
                                        <p:tav tm="100000">
                                          <p:val>
                                            <p:strVal val="#ppt_x-0.05"/>
                                          </p:val>
                                        </p:tav>
                                      </p:tavLst>
                                    </p:anim>
                                    <p:anim calcmode="lin" valueType="num">
                                      <p:cBhvr>
                                        <p:cTn id="51" dur="800" decel="100000" fill="hold"/>
                                        <p:tgtEl>
                                          <p:spTgt spid="13"/>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800" decel="100000"/>
                                        <p:tgtEl>
                                          <p:spTgt spid="14"/>
                                        </p:tgtEl>
                                      </p:cBhvr>
                                    </p:animEffect>
                                    <p:anim calcmode="lin" valueType="num">
                                      <p:cBhvr>
                                        <p:cTn id="58" dur="800" decel="100000" fill="hold"/>
                                        <p:tgtEl>
                                          <p:spTgt spid="14"/>
                                        </p:tgtEl>
                                        <p:attrNameLst>
                                          <p:attrName>style.rotation</p:attrName>
                                        </p:attrNameLst>
                                      </p:cBhvr>
                                      <p:tavLst>
                                        <p:tav tm="0">
                                          <p:val>
                                            <p:fltVal val="-90"/>
                                          </p:val>
                                        </p:tav>
                                        <p:tav tm="100000">
                                          <p:val>
                                            <p:fltVal val="0"/>
                                          </p:val>
                                        </p:tav>
                                      </p:tavLst>
                                    </p:anim>
                                    <p:anim calcmode="lin" valueType="num">
                                      <p:cBhvr>
                                        <p:cTn id="59" dur="800" decel="100000" fill="hold"/>
                                        <p:tgtEl>
                                          <p:spTgt spid="14"/>
                                        </p:tgtEl>
                                        <p:attrNameLst>
                                          <p:attrName>ppt_x</p:attrName>
                                        </p:attrNameLst>
                                      </p:cBhvr>
                                      <p:tavLst>
                                        <p:tav tm="0">
                                          <p:val>
                                            <p:strVal val="#ppt_x+0.4"/>
                                          </p:val>
                                        </p:tav>
                                        <p:tav tm="100000">
                                          <p:val>
                                            <p:strVal val="#ppt_x-0.05"/>
                                          </p:val>
                                        </p:tav>
                                      </p:tavLst>
                                    </p:anim>
                                    <p:anim calcmode="lin" valueType="num">
                                      <p:cBhvr>
                                        <p:cTn id="60" dur="800" decel="100000" fill="hold"/>
                                        <p:tgtEl>
                                          <p:spTgt spid="14"/>
                                        </p:tgtEl>
                                        <p:attrNameLst>
                                          <p:attrName>ppt_y</p:attrName>
                                        </p:attrNameLst>
                                      </p:cBhvr>
                                      <p:tavLst>
                                        <p:tav tm="0">
                                          <p:val>
                                            <p:strVal val="#ppt_y-0.4"/>
                                          </p:val>
                                        </p:tav>
                                        <p:tav tm="100000">
                                          <p:val>
                                            <p:strVal val="#ppt_y+0.1"/>
                                          </p:val>
                                        </p:tav>
                                      </p:tavLst>
                                    </p:anim>
                                    <p:anim calcmode="lin" valueType="num">
                                      <p:cBhvr>
                                        <p:cTn id="61"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62"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childTnLst>
                          </p:cTn>
                        </p:par>
                        <p:par>
                          <p:cTn id="63" fill="hold">
                            <p:stCondLst>
                              <p:cond delay="6000"/>
                            </p:stCondLst>
                            <p:childTnLst>
                              <p:par>
                                <p:cTn id="64" presetID="30"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800" decel="100000"/>
                                        <p:tgtEl>
                                          <p:spTgt spid="16"/>
                                        </p:tgtEl>
                                      </p:cBhvr>
                                    </p:animEffect>
                                    <p:anim calcmode="lin" valueType="num">
                                      <p:cBhvr>
                                        <p:cTn id="67" dur="800" decel="100000" fill="hold"/>
                                        <p:tgtEl>
                                          <p:spTgt spid="16"/>
                                        </p:tgtEl>
                                        <p:attrNameLst>
                                          <p:attrName>style.rotation</p:attrName>
                                        </p:attrNameLst>
                                      </p:cBhvr>
                                      <p:tavLst>
                                        <p:tav tm="0">
                                          <p:val>
                                            <p:fltVal val="-90"/>
                                          </p:val>
                                        </p:tav>
                                        <p:tav tm="100000">
                                          <p:val>
                                            <p:fltVal val="0"/>
                                          </p:val>
                                        </p:tav>
                                      </p:tavLst>
                                    </p:anim>
                                    <p:anim calcmode="lin" valueType="num">
                                      <p:cBhvr>
                                        <p:cTn id="68" dur="800" decel="100000" fill="hold"/>
                                        <p:tgtEl>
                                          <p:spTgt spid="16"/>
                                        </p:tgtEl>
                                        <p:attrNameLst>
                                          <p:attrName>ppt_x</p:attrName>
                                        </p:attrNameLst>
                                      </p:cBhvr>
                                      <p:tavLst>
                                        <p:tav tm="0">
                                          <p:val>
                                            <p:strVal val="#ppt_x+0.4"/>
                                          </p:val>
                                        </p:tav>
                                        <p:tav tm="100000">
                                          <p:val>
                                            <p:strVal val="#ppt_x-0.05"/>
                                          </p:val>
                                        </p:tav>
                                      </p:tavLst>
                                    </p:anim>
                                    <p:anim calcmode="lin" valueType="num">
                                      <p:cBhvr>
                                        <p:cTn id="69" dur="800" decel="100000" fill="hold"/>
                                        <p:tgtEl>
                                          <p:spTgt spid="16"/>
                                        </p:tgtEl>
                                        <p:attrNameLst>
                                          <p:attrName>ppt_y</p:attrName>
                                        </p:attrNameLst>
                                      </p:cBhvr>
                                      <p:tavLst>
                                        <p:tav tm="0">
                                          <p:val>
                                            <p:strVal val="#ppt_y-0.4"/>
                                          </p:val>
                                        </p:tav>
                                        <p:tav tm="100000">
                                          <p:val>
                                            <p:strVal val="#ppt_y+0.1"/>
                                          </p:val>
                                        </p:tav>
                                      </p:tavLst>
                                    </p:anim>
                                    <p:anim calcmode="lin" valueType="num">
                                      <p:cBhvr>
                                        <p:cTn id="70" dur="200" accel="100000" fill="hold">
                                          <p:stCondLst>
                                            <p:cond delay="800"/>
                                          </p:stCondLst>
                                        </p:cTn>
                                        <p:tgtEl>
                                          <p:spTgt spid="16"/>
                                        </p:tgtEl>
                                        <p:attrNameLst>
                                          <p:attrName>ppt_x</p:attrName>
                                        </p:attrNameLst>
                                      </p:cBhvr>
                                      <p:tavLst>
                                        <p:tav tm="0">
                                          <p:val>
                                            <p:strVal val="#ppt_x-0.05"/>
                                          </p:val>
                                        </p:tav>
                                        <p:tav tm="100000">
                                          <p:val>
                                            <p:strVal val="#ppt_x"/>
                                          </p:val>
                                        </p:tav>
                                      </p:tavLst>
                                    </p:anim>
                                    <p:anim calcmode="lin" valueType="num">
                                      <p:cBhvr>
                                        <p:cTn id="71" dur="200" accel="100000" fill="hold">
                                          <p:stCondLst>
                                            <p:cond delay="800"/>
                                          </p:stCondLst>
                                        </p:cTn>
                                        <p:tgtEl>
                                          <p:spTgt spid="16"/>
                                        </p:tgtEl>
                                        <p:attrNameLst>
                                          <p:attrName>ppt_y</p:attrName>
                                        </p:attrNameLst>
                                      </p:cBhvr>
                                      <p:tavLst>
                                        <p:tav tm="0">
                                          <p:val>
                                            <p:strVal val="#ppt_y+0.1"/>
                                          </p:val>
                                        </p:tav>
                                        <p:tav tm="100000">
                                          <p:val>
                                            <p:strVal val="#ppt_y"/>
                                          </p:val>
                                        </p:tav>
                                      </p:tavLst>
                                    </p:anim>
                                  </p:childTnLst>
                                </p:cTn>
                              </p:par>
                            </p:childTnLst>
                          </p:cTn>
                        </p:par>
                        <p:par>
                          <p:cTn id="72" fill="hold">
                            <p:stCondLst>
                              <p:cond delay="7000"/>
                            </p:stCondLst>
                            <p:childTnLst>
                              <p:par>
                                <p:cTn id="73" presetID="30" presetClass="entr" presetSubtype="0"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800" decel="100000"/>
                                        <p:tgtEl>
                                          <p:spTgt spid="17"/>
                                        </p:tgtEl>
                                      </p:cBhvr>
                                    </p:animEffect>
                                    <p:anim calcmode="lin" valueType="num">
                                      <p:cBhvr>
                                        <p:cTn id="76" dur="800" decel="100000" fill="hold"/>
                                        <p:tgtEl>
                                          <p:spTgt spid="17"/>
                                        </p:tgtEl>
                                        <p:attrNameLst>
                                          <p:attrName>style.rotation</p:attrName>
                                        </p:attrNameLst>
                                      </p:cBhvr>
                                      <p:tavLst>
                                        <p:tav tm="0">
                                          <p:val>
                                            <p:fltVal val="-90"/>
                                          </p:val>
                                        </p:tav>
                                        <p:tav tm="100000">
                                          <p:val>
                                            <p:fltVal val="0"/>
                                          </p:val>
                                        </p:tav>
                                      </p:tavLst>
                                    </p:anim>
                                    <p:anim calcmode="lin" valueType="num">
                                      <p:cBhvr>
                                        <p:cTn id="77" dur="800" decel="100000" fill="hold"/>
                                        <p:tgtEl>
                                          <p:spTgt spid="17"/>
                                        </p:tgtEl>
                                        <p:attrNameLst>
                                          <p:attrName>ppt_x</p:attrName>
                                        </p:attrNameLst>
                                      </p:cBhvr>
                                      <p:tavLst>
                                        <p:tav tm="0">
                                          <p:val>
                                            <p:strVal val="#ppt_x+0.4"/>
                                          </p:val>
                                        </p:tav>
                                        <p:tav tm="100000">
                                          <p:val>
                                            <p:strVal val="#ppt_x-0.05"/>
                                          </p:val>
                                        </p:tav>
                                      </p:tavLst>
                                    </p:anim>
                                    <p:anim calcmode="lin" valueType="num">
                                      <p:cBhvr>
                                        <p:cTn id="78" dur="800" decel="100000" fill="hold"/>
                                        <p:tgtEl>
                                          <p:spTgt spid="17"/>
                                        </p:tgtEl>
                                        <p:attrNameLst>
                                          <p:attrName>ppt_y</p:attrName>
                                        </p:attrNameLst>
                                      </p:cBhvr>
                                      <p:tavLst>
                                        <p:tav tm="0">
                                          <p:val>
                                            <p:strVal val="#ppt_y-0.4"/>
                                          </p:val>
                                        </p:tav>
                                        <p:tav tm="100000">
                                          <p:val>
                                            <p:strVal val="#ppt_y+0.1"/>
                                          </p:val>
                                        </p:tav>
                                      </p:tavLst>
                                    </p:anim>
                                    <p:anim calcmode="lin" valueType="num">
                                      <p:cBhvr>
                                        <p:cTn id="79"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80"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20"/>
                                        </p:tgtEl>
                                        <p:attrNameLst>
                                          <p:attrName>style.visibility</p:attrName>
                                        </p:attrNameLst>
                                      </p:cBhvr>
                                      <p:to>
                                        <p:strVal val="visible"/>
                                      </p:to>
                                    </p:set>
                                    <p:animEffect transition="in" filter="fade">
                                      <p:cBhvr>
                                        <p:cTn id="83" dur="1000"/>
                                        <p:tgtEl>
                                          <p:spTgt spid="20"/>
                                        </p:tgtEl>
                                      </p:cBhvr>
                                    </p:animEffect>
                                    <p:anim calcmode="lin" valueType="num">
                                      <p:cBhvr>
                                        <p:cTn id="84" dur="1000" fill="hold"/>
                                        <p:tgtEl>
                                          <p:spTgt spid="20"/>
                                        </p:tgtEl>
                                        <p:attrNameLst>
                                          <p:attrName>ppt_x</p:attrName>
                                        </p:attrNameLst>
                                      </p:cBhvr>
                                      <p:tavLst>
                                        <p:tav tm="0">
                                          <p:val>
                                            <p:strVal val="#ppt_x"/>
                                          </p:val>
                                        </p:tav>
                                        <p:tav tm="100000">
                                          <p:val>
                                            <p:strVal val="#ppt_x"/>
                                          </p:val>
                                        </p:tav>
                                      </p:tavLst>
                                    </p:anim>
                                    <p:anim calcmode="lin" valueType="num">
                                      <p:cBhvr>
                                        <p:cTn id="85" dur="1000" fill="hold"/>
                                        <p:tgtEl>
                                          <p:spTgt spid="20"/>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21"/>
                                        </p:tgtEl>
                                        <p:attrNameLst>
                                          <p:attrName>style.visibility</p:attrName>
                                        </p:attrNameLst>
                                      </p:cBhvr>
                                      <p:to>
                                        <p:strVal val="visible"/>
                                      </p:to>
                                    </p:set>
                                    <p:animEffect transition="in" filter="fade">
                                      <p:cBhvr>
                                        <p:cTn id="88" dur="1000"/>
                                        <p:tgtEl>
                                          <p:spTgt spid="21"/>
                                        </p:tgtEl>
                                      </p:cBhvr>
                                    </p:animEffect>
                                    <p:anim calcmode="lin" valueType="num">
                                      <p:cBhvr>
                                        <p:cTn id="89" dur="1000" fill="hold"/>
                                        <p:tgtEl>
                                          <p:spTgt spid="21"/>
                                        </p:tgtEl>
                                        <p:attrNameLst>
                                          <p:attrName>ppt_x</p:attrName>
                                        </p:attrNameLst>
                                      </p:cBhvr>
                                      <p:tavLst>
                                        <p:tav tm="0">
                                          <p:val>
                                            <p:strVal val="#ppt_x"/>
                                          </p:val>
                                        </p:tav>
                                        <p:tav tm="100000">
                                          <p:val>
                                            <p:strVal val="#ppt_x"/>
                                          </p:val>
                                        </p:tav>
                                      </p:tavLst>
                                    </p:anim>
                                    <p:anim calcmode="lin" valueType="num">
                                      <p:cBhvr>
                                        <p:cTn id="90" dur="1000" fill="hold"/>
                                        <p:tgtEl>
                                          <p:spTgt spid="21"/>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1000" fill="hold"/>
                                        <p:tgtEl>
                                          <p:spTgt spid="2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16" presetClass="entr" presetSubtype="21" fill="hold" grpId="0" nodeType="click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barn(inVertical)">
                                      <p:cBhvr>
                                        <p:cTn id="10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3" grpId="0" animBg="1"/>
      <p:bldP spid="14" grpId="0" animBg="1"/>
      <p:bldP spid="16" grpId="0" animBg="1"/>
      <p:bldP spid="17" grpId="0" animBg="1"/>
      <p:bldP spid="19" grpId="0" animBg="1"/>
      <p:bldP spid="20" grpId="0" animBg="1"/>
      <p:bldP spid="21" grpId="0" animBg="1"/>
      <p:bldP spid="22" grpId="0" animBg="1"/>
      <p:bldP spid="23" grpId="0" animBg="1"/>
      <p:bldP spid="2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任意多边形 2"/>
          <p:cNvSpPr/>
          <p:nvPr>
            <p:custDataLst>
              <p:tags r:id="rId2"/>
            </p:custDataLst>
          </p:nvPr>
        </p:nvSpPr>
        <p:spPr>
          <a:xfrm>
            <a:off x="2062929" y="4374364"/>
            <a:ext cx="7995583" cy="2248781"/>
          </a:xfrm>
          <a:custGeom>
            <a:avLst/>
            <a:gdLst>
              <a:gd name="connsiteX0" fmla="*/ 0 w 4603751"/>
              <a:gd name="connsiteY0" fmla="*/ 0 h 2025650"/>
              <a:gd name="connsiteX1" fmla="*/ 152400 w 4603751"/>
              <a:gd name="connsiteY1" fmla="*/ 0 h 2025650"/>
              <a:gd name="connsiteX2" fmla="*/ 4445000 w 4603751"/>
              <a:gd name="connsiteY2" fmla="*/ 0 h 2025650"/>
              <a:gd name="connsiteX3" fmla="*/ 4597400 w 4603751"/>
              <a:gd name="connsiteY3" fmla="*/ 0 h 2025650"/>
              <a:gd name="connsiteX4" fmla="*/ 4603751 w 4603751"/>
              <a:gd name="connsiteY4" fmla="*/ 0 h 2025650"/>
              <a:gd name="connsiteX5" fmla="*/ 4603751 w 4603751"/>
              <a:gd name="connsiteY5" fmla="*/ 165100 h 2025650"/>
              <a:gd name="connsiteX6" fmla="*/ 4597400 w 4603751"/>
              <a:gd name="connsiteY6" fmla="*/ 165100 h 2025650"/>
              <a:gd name="connsiteX7" fmla="*/ 4597400 w 4603751"/>
              <a:gd name="connsiteY7" fmla="*/ 2025650 h 2025650"/>
              <a:gd name="connsiteX8" fmla="*/ 4445000 w 4603751"/>
              <a:gd name="connsiteY8" fmla="*/ 2025650 h 2025650"/>
              <a:gd name="connsiteX9" fmla="*/ 4445000 w 4603751"/>
              <a:gd name="connsiteY9" fmla="*/ 165100 h 2025650"/>
              <a:gd name="connsiteX10" fmla="*/ 152400 w 4603751"/>
              <a:gd name="connsiteY10" fmla="*/ 165100 h 2025650"/>
              <a:gd name="connsiteX11" fmla="*/ 152400 w 4603751"/>
              <a:gd name="connsiteY11" fmla="*/ 2025650 h 2025650"/>
              <a:gd name="connsiteX12" fmla="*/ 0 w 4603751"/>
              <a:gd name="connsiteY12" fmla="*/ 2025650 h 2025650"/>
              <a:gd name="connsiteX13" fmla="*/ 0 w 4603751"/>
              <a:gd name="connsiteY13" fmla="*/ 165100 h 2025650"/>
              <a:gd name="connsiteX0-1" fmla="*/ 0 w 4603751"/>
              <a:gd name="connsiteY0-2" fmla="*/ 0 h 2025650"/>
              <a:gd name="connsiteX1-3" fmla="*/ 152400 w 4603751"/>
              <a:gd name="connsiteY1-4" fmla="*/ 0 h 2025650"/>
              <a:gd name="connsiteX2-5" fmla="*/ 4445000 w 4603751"/>
              <a:gd name="connsiteY2-6" fmla="*/ 0 h 2025650"/>
              <a:gd name="connsiteX3-7" fmla="*/ 4597400 w 4603751"/>
              <a:gd name="connsiteY3-8" fmla="*/ 0 h 2025650"/>
              <a:gd name="connsiteX4-9" fmla="*/ 4603751 w 4603751"/>
              <a:gd name="connsiteY4-10" fmla="*/ 0 h 2025650"/>
              <a:gd name="connsiteX5-11" fmla="*/ 4603751 w 4603751"/>
              <a:gd name="connsiteY5-12" fmla="*/ 165100 h 2025650"/>
              <a:gd name="connsiteX6-13" fmla="*/ 4597400 w 4603751"/>
              <a:gd name="connsiteY6-14" fmla="*/ 165100 h 2025650"/>
              <a:gd name="connsiteX7-15" fmla="*/ 4597400 w 4603751"/>
              <a:gd name="connsiteY7-16" fmla="*/ 2025650 h 2025650"/>
              <a:gd name="connsiteX8-17" fmla="*/ 4445000 w 4603751"/>
              <a:gd name="connsiteY8-18" fmla="*/ 2025650 h 2025650"/>
              <a:gd name="connsiteX9-19" fmla="*/ 4445000 w 4603751"/>
              <a:gd name="connsiteY9-20" fmla="*/ 165100 h 2025650"/>
              <a:gd name="connsiteX10-21" fmla="*/ 146915 w 4603751"/>
              <a:gd name="connsiteY10-22" fmla="*/ 199419 h 2025650"/>
              <a:gd name="connsiteX11-23" fmla="*/ 152400 w 4603751"/>
              <a:gd name="connsiteY11-24" fmla="*/ 2025650 h 2025650"/>
              <a:gd name="connsiteX12-25" fmla="*/ 0 w 4603751"/>
              <a:gd name="connsiteY12-26" fmla="*/ 2025650 h 2025650"/>
              <a:gd name="connsiteX13-27" fmla="*/ 0 w 4603751"/>
              <a:gd name="connsiteY13-28" fmla="*/ 165100 h 2025650"/>
              <a:gd name="connsiteX14" fmla="*/ 0 w 4603751"/>
              <a:gd name="connsiteY14" fmla="*/ 0 h 2025650"/>
              <a:gd name="connsiteX0-29" fmla="*/ 0 w 4603751"/>
              <a:gd name="connsiteY0-30" fmla="*/ 0 h 2025650"/>
              <a:gd name="connsiteX1-31" fmla="*/ 152400 w 4603751"/>
              <a:gd name="connsiteY1-32" fmla="*/ 0 h 2025650"/>
              <a:gd name="connsiteX2-33" fmla="*/ 4445000 w 4603751"/>
              <a:gd name="connsiteY2-34" fmla="*/ 0 h 2025650"/>
              <a:gd name="connsiteX3-35" fmla="*/ 4597400 w 4603751"/>
              <a:gd name="connsiteY3-36" fmla="*/ 0 h 2025650"/>
              <a:gd name="connsiteX4-37" fmla="*/ 4603751 w 4603751"/>
              <a:gd name="connsiteY4-38" fmla="*/ 0 h 2025650"/>
              <a:gd name="connsiteX5-39" fmla="*/ 4603751 w 4603751"/>
              <a:gd name="connsiteY5-40" fmla="*/ 165100 h 2025650"/>
              <a:gd name="connsiteX6-41" fmla="*/ 4597400 w 4603751"/>
              <a:gd name="connsiteY6-42" fmla="*/ 165100 h 2025650"/>
              <a:gd name="connsiteX7-43" fmla="*/ 4597400 w 4603751"/>
              <a:gd name="connsiteY7-44" fmla="*/ 2025650 h 2025650"/>
              <a:gd name="connsiteX8-45" fmla="*/ 4445000 w 4603751"/>
              <a:gd name="connsiteY8-46" fmla="*/ 2025650 h 2025650"/>
              <a:gd name="connsiteX9-47" fmla="*/ 4445000 w 4603751"/>
              <a:gd name="connsiteY9-48" fmla="*/ 190839 h 2025650"/>
              <a:gd name="connsiteX10-49" fmla="*/ 146915 w 4603751"/>
              <a:gd name="connsiteY10-50" fmla="*/ 199419 h 2025650"/>
              <a:gd name="connsiteX11-51" fmla="*/ 152400 w 4603751"/>
              <a:gd name="connsiteY11-52" fmla="*/ 2025650 h 2025650"/>
              <a:gd name="connsiteX12-53" fmla="*/ 0 w 4603751"/>
              <a:gd name="connsiteY12-54" fmla="*/ 2025650 h 2025650"/>
              <a:gd name="connsiteX13-55" fmla="*/ 0 w 4603751"/>
              <a:gd name="connsiteY13-56" fmla="*/ 165100 h 2025650"/>
              <a:gd name="connsiteX14-57" fmla="*/ 0 w 4603751"/>
              <a:gd name="connsiteY14-58" fmla="*/ 0 h 20256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57" y="connsiteY14-58"/>
              </a:cxn>
            </a:cxnLst>
            <a:rect l="l" t="t" r="r" b="b"/>
            <a:pathLst>
              <a:path w="4603751" h="2025650">
                <a:moveTo>
                  <a:pt x="0" y="0"/>
                </a:moveTo>
                <a:lnTo>
                  <a:pt x="152400" y="0"/>
                </a:lnTo>
                <a:lnTo>
                  <a:pt x="4445000" y="0"/>
                </a:lnTo>
                <a:lnTo>
                  <a:pt x="4597400" y="0"/>
                </a:lnTo>
                <a:lnTo>
                  <a:pt x="4603751" y="0"/>
                </a:lnTo>
                <a:lnTo>
                  <a:pt x="4603751" y="165100"/>
                </a:lnTo>
                <a:lnTo>
                  <a:pt x="4597400" y="165100"/>
                </a:lnTo>
                <a:lnTo>
                  <a:pt x="4597400" y="2025650"/>
                </a:lnTo>
                <a:lnTo>
                  <a:pt x="4445000" y="2025650"/>
                </a:lnTo>
                <a:lnTo>
                  <a:pt x="4445000" y="190839"/>
                </a:lnTo>
                <a:lnTo>
                  <a:pt x="146915" y="199419"/>
                </a:lnTo>
                <a:cubicBezTo>
                  <a:pt x="148743" y="808163"/>
                  <a:pt x="150572" y="1416906"/>
                  <a:pt x="152400" y="2025650"/>
                </a:cubicBezTo>
                <a:lnTo>
                  <a:pt x="0" y="2025650"/>
                </a:lnTo>
                <a:lnTo>
                  <a:pt x="0" y="165100"/>
                </a:lnTo>
                <a:lnTo>
                  <a:pt x="0" y="0"/>
                </a:lnTo>
                <a:close/>
              </a:path>
            </a:pathLst>
          </a:custGeom>
          <a:solidFill>
            <a:srgbClr val="08ABA1"/>
          </a:solidFill>
          <a:ln>
            <a:no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a:latin typeface="Arial" panose="020B0604020202020204" pitchFamily="34" charset="0"/>
              <a:cs typeface="Arial" panose="020B0604020202020204" pitchFamily="34" charset="0"/>
              <a:sym typeface="+mn-lt"/>
            </a:endParaRPr>
          </a:p>
        </p:txBody>
      </p:sp>
      <p:grpSp>
        <p:nvGrpSpPr>
          <p:cNvPr id="61" name="PA-组合 60"/>
          <p:cNvGrpSpPr/>
          <p:nvPr>
            <p:custDataLst>
              <p:tags r:id="rId3"/>
            </p:custDataLst>
          </p:nvPr>
        </p:nvGrpSpPr>
        <p:grpSpPr>
          <a:xfrm>
            <a:off x="2494778" y="2153869"/>
            <a:ext cx="1310192" cy="4405507"/>
            <a:chOff x="2771003" y="832872"/>
            <a:chExt cx="1310192" cy="4405507"/>
          </a:xfrm>
        </p:grpSpPr>
        <p:grpSp>
          <p:nvGrpSpPr>
            <p:cNvPr id="4" name="组合 3"/>
            <p:cNvGrpSpPr/>
            <p:nvPr/>
          </p:nvGrpSpPr>
          <p:grpSpPr>
            <a:xfrm>
              <a:off x="3012726" y="2580729"/>
              <a:ext cx="860035" cy="2657650"/>
              <a:chOff x="6724650" y="2241550"/>
              <a:chExt cx="774700" cy="2393950"/>
            </a:xfrm>
          </p:grpSpPr>
          <p:sp>
            <p:nvSpPr>
              <p:cNvPr id="37" name="PA-任意多边形 36"/>
              <p:cNvSpPr/>
              <p:nvPr>
                <p:custDataLst>
                  <p:tags r:id="rId44"/>
                </p:custDataLst>
              </p:nvPr>
            </p:nvSpPr>
            <p:spPr>
              <a:xfrm>
                <a:off x="6724650" y="2241550"/>
                <a:ext cx="774700" cy="2393950"/>
              </a:xfrm>
              <a:custGeom>
                <a:avLst/>
                <a:gdLst>
                  <a:gd name="connsiteX0" fmla="*/ 368068 w 774700"/>
                  <a:gd name="connsiteY0" fmla="*/ 0 h 2393950"/>
                  <a:gd name="connsiteX1" fmla="*/ 381232 w 774700"/>
                  <a:gd name="connsiteY1" fmla="*/ 0 h 2393950"/>
                  <a:gd name="connsiteX2" fmla="*/ 444137 w 774700"/>
                  <a:gd name="connsiteY2" fmla="*/ 12700 h 2393950"/>
                  <a:gd name="connsiteX3" fmla="*/ 730249 w 774700"/>
                  <a:gd name="connsiteY3" fmla="*/ 12700 h 2393950"/>
                  <a:gd name="connsiteX4" fmla="*/ 774700 w 774700"/>
                  <a:gd name="connsiteY4" fmla="*/ 57151 h 2393950"/>
                  <a:gd name="connsiteX5" fmla="*/ 774700 w 774700"/>
                  <a:gd name="connsiteY5" fmla="*/ 234949 h 2393950"/>
                  <a:gd name="connsiteX6" fmla="*/ 730249 w 774700"/>
                  <a:gd name="connsiteY6" fmla="*/ 279400 h 2393950"/>
                  <a:gd name="connsiteX7" fmla="*/ 641350 w 774700"/>
                  <a:gd name="connsiteY7" fmla="*/ 279400 h 2393950"/>
                  <a:gd name="connsiteX8" fmla="*/ 641350 w 774700"/>
                  <a:gd name="connsiteY8" fmla="*/ 2133832 h 2393950"/>
                  <a:gd name="connsiteX9" fmla="*/ 381232 w 774700"/>
                  <a:gd name="connsiteY9" fmla="*/ 2393950 h 2393950"/>
                  <a:gd name="connsiteX10" fmla="*/ 368068 w 774700"/>
                  <a:gd name="connsiteY10" fmla="*/ 2393950 h 2393950"/>
                  <a:gd name="connsiteX11" fmla="*/ 107950 w 774700"/>
                  <a:gd name="connsiteY11" fmla="*/ 2133832 h 2393950"/>
                  <a:gd name="connsiteX12" fmla="*/ 107950 w 774700"/>
                  <a:gd name="connsiteY12" fmla="*/ 279400 h 2393950"/>
                  <a:gd name="connsiteX13" fmla="*/ 44451 w 774700"/>
                  <a:gd name="connsiteY13" fmla="*/ 279400 h 2393950"/>
                  <a:gd name="connsiteX14" fmla="*/ 0 w 774700"/>
                  <a:gd name="connsiteY14" fmla="*/ 234949 h 2393950"/>
                  <a:gd name="connsiteX15" fmla="*/ 0 w 774700"/>
                  <a:gd name="connsiteY15" fmla="*/ 57151 h 2393950"/>
                  <a:gd name="connsiteX16" fmla="*/ 44451 w 774700"/>
                  <a:gd name="connsiteY16" fmla="*/ 12700 h 2393950"/>
                  <a:gd name="connsiteX17" fmla="*/ 305163 w 774700"/>
                  <a:gd name="connsiteY17" fmla="*/ 12700 h 239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74700" h="2393950">
                    <a:moveTo>
                      <a:pt x="368068" y="0"/>
                    </a:moveTo>
                    <a:lnTo>
                      <a:pt x="381232" y="0"/>
                    </a:lnTo>
                    <a:lnTo>
                      <a:pt x="444137" y="12700"/>
                    </a:lnTo>
                    <a:lnTo>
                      <a:pt x="730249" y="12700"/>
                    </a:lnTo>
                    <a:cubicBezTo>
                      <a:pt x="754799" y="12700"/>
                      <a:pt x="774700" y="32601"/>
                      <a:pt x="774700" y="57151"/>
                    </a:cubicBezTo>
                    <a:lnTo>
                      <a:pt x="774700" y="234949"/>
                    </a:lnTo>
                    <a:cubicBezTo>
                      <a:pt x="774700" y="259499"/>
                      <a:pt x="754799" y="279400"/>
                      <a:pt x="730249" y="279400"/>
                    </a:cubicBezTo>
                    <a:lnTo>
                      <a:pt x="641350" y="279400"/>
                    </a:lnTo>
                    <a:lnTo>
                      <a:pt x="641350" y="2133832"/>
                    </a:lnTo>
                    <a:cubicBezTo>
                      <a:pt x="641350" y="2277491"/>
                      <a:pt x="524891" y="2393950"/>
                      <a:pt x="381232" y="2393950"/>
                    </a:cubicBezTo>
                    <a:lnTo>
                      <a:pt x="368068" y="2393950"/>
                    </a:lnTo>
                    <a:cubicBezTo>
                      <a:pt x="224409" y="2393950"/>
                      <a:pt x="107950" y="2277491"/>
                      <a:pt x="107950" y="2133832"/>
                    </a:cubicBezTo>
                    <a:lnTo>
                      <a:pt x="107950" y="279400"/>
                    </a:lnTo>
                    <a:lnTo>
                      <a:pt x="44451" y="279400"/>
                    </a:lnTo>
                    <a:cubicBezTo>
                      <a:pt x="19901" y="279400"/>
                      <a:pt x="0" y="259499"/>
                      <a:pt x="0" y="234949"/>
                    </a:cubicBezTo>
                    <a:lnTo>
                      <a:pt x="0" y="57151"/>
                    </a:lnTo>
                    <a:cubicBezTo>
                      <a:pt x="0" y="32601"/>
                      <a:pt x="19901" y="12700"/>
                      <a:pt x="44451" y="12700"/>
                    </a:cubicBezTo>
                    <a:lnTo>
                      <a:pt x="305163" y="12700"/>
                    </a:lnTo>
                    <a:close/>
                  </a:path>
                </a:pathLst>
              </a:custGeom>
              <a:solidFill>
                <a:srgbClr val="08ABA1"/>
              </a:solidFill>
              <a:ln>
                <a:no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sz="3200" b="1">
                  <a:latin typeface="Arial" panose="020B0604020202020204" pitchFamily="34" charset="0"/>
                  <a:cs typeface="Arial" panose="020B0604020202020204" pitchFamily="34" charset="0"/>
                  <a:sym typeface="+mn-lt"/>
                </a:endParaRPr>
              </a:p>
            </p:txBody>
          </p:sp>
          <p:grpSp>
            <p:nvGrpSpPr>
              <p:cNvPr id="38" name="组合 37"/>
              <p:cNvGrpSpPr/>
              <p:nvPr/>
            </p:nvGrpSpPr>
            <p:grpSpPr>
              <a:xfrm>
                <a:off x="6935788" y="2798762"/>
                <a:ext cx="307975" cy="1730375"/>
                <a:chOff x="2559049" y="2908300"/>
                <a:chExt cx="307975" cy="1644650"/>
              </a:xfrm>
            </p:grpSpPr>
            <p:sp>
              <p:nvSpPr>
                <p:cNvPr id="40" name="PA-任意多边形 39"/>
                <p:cNvSpPr/>
                <p:nvPr>
                  <p:custDataLst>
                    <p:tags r:id="rId46"/>
                  </p:custDataLst>
                </p:nvPr>
              </p:nvSpPr>
              <p:spPr>
                <a:xfrm>
                  <a:off x="2559049" y="2908300"/>
                  <a:ext cx="307975" cy="1644650"/>
                </a:xfrm>
                <a:custGeom>
                  <a:avLst/>
                  <a:gdLst>
                    <a:gd name="connsiteX0" fmla="*/ 321 w 307975"/>
                    <a:gd name="connsiteY0" fmla="*/ 0 h 1644650"/>
                    <a:gd name="connsiteX1" fmla="*/ 307654 w 307975"/>
                    <a:gd name="connsiteY1" fmla="*/ 0 h 1644650"/>
                    <a:gd name="connsiteX2" fmla="*/ 307975 w 307975"/>
                    <a:gd name="connsiteY2" fmla="*/ 1589 h 1644650"/>
                    <a:gd name="connsiteX3" fmla="*/ 307975 w 307975"/>
                    <a:gd name="connsiteY3" fmla="*/ 1509711 h 1644650"/>
                    <a:gd name="connsiteX4" fmla="*/ 173036 w 307975"/>
                    <a:gd name="connsiteY4" fmla="*/ 1644650 h 1644650"/>
                    <a:gd name="connsiteX5" fmla="*/ 134939 w 307975"/>
                    <a:gd name="connsiteY5" fmla="*/ 1644650 h 1644650"/>
                    <a:gd name="connsiteX6" fmla="*/ 0 w 307975"/>
                    <a:gd name="connsiteY6" fmla="*/ 1509711 h 1644650"/>
                    <a:gd name="connsiteX7" fmla="*/ 0 w 307975"/>
                    <a:gd name="connsiteY7" fmla="*/ 1589 h 164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7975" h="1644650">
                      <a:moveTo>
                        <a:pt x="321" y="0"/>
                      </a:moveTo>
                      <a:lnTo>
                        <a:pt x="307654" y="0"/>
                      </a:lnTo>
                      <a:lnTo>
                        <a:pt x="307975" y="1589"/>
                      </a:lnTo>
                      <a:lnTo>
                        <a:pt x="307975" y="1509711"/>
                      </a:lnTo>
                      <a:cubicBezTo>
                        <a:pt x="307975" y="1584236"/>
                        <a:pt x="247561" y="1644650"/>
                        <a:pt x="173036" y="1644650"/>
                      </a:cubicBezTo>
                      <a:lnTo>
                        <a:pt x="134939" y="1644650"/>
                      </a:lnTo>
                      <a:cubicBezTo>
                        <a:pt x="60414" y="1644650"/>
                        <a:pt x="0" y="1584236"/>
                        <a:pt x="0" y="1509711"/>
                      </a:cubicBezTo>
                      <a:lnTo>
                        <a:pt x="0" y="1589"/>
                      </a:lnTo>
                      <a:close/>
                    </a:path>
                  </a:pathLst>
                </a:custGeom>
                <a:solidFill>
                  <a:srgbClr val="013A70"/>
                </a:solidFill>
                <a:ln>
                  <a:no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sz="3200" b="1">
                    <a:latin typeface="Arial" panose="020B0604020202020204" pitchFamily="34" charset="0"/>
                    <a:cs typeface="Arial" panose="020B0604020202020204" pitchFamily="34" charset="0"/>
                    <a:sym typeface="+mn-lt"/>
                  </a:endParaRPr>
                </a:p>
              </p:txBody>
            </p:sp>
            <p:sp>
              <p:nvSpPr>
                <p:cNvPr id="41" name="PA-椭圆 40"/>
                <p:cNvSpPr>
                  <a:spLocks noChangeAspect="1"/>
                </p:cNvSpPr>
                <p:nvPr>
                  <p:custDataLst>
                    <p:tags r:id="rId47"/>
                  </p:custDataLst>
                </p:nvPr>
              </p:nvSpPr>
              <p:spPr>
                <a:xfrm>
                  <a:off x="2671763" y="3019425"/>
                  <a:ext cx="97013" cy="97013"/>
                </a:xfrm>
                <a:prstGeom prst="ellipse">
                  <a:avLst/>
                </a:prstGeom>
                <a:solidFill>
                  <a:srgbClr val="FFFFFF">
                    <a:alpha val="94000"/>
                  </a:srgbClr>
                </a:solidFill>
                <a:ln>
                  <a:no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sz="3200" b="1">
                    <a:latin typeface="Arial" panose="020B0604020202020204" pitchFamily="34" charset="0"/>
                    <a:cs typeface="Arial" panose="020B0604020202020204" pitchFamily="34" charset="0"/>
                    <a:sym typeface="+mn-lt"/>
                  </a:endParaRPr>
                </a:p>
              </p:txBody>
            </p:sp>
            <p:sp>
              <p:nvSpPr>
                <p:cNvPr id="42" name="PA-椭圆 41"/>
                <p:cNvSpPr>
                  <a:spLocks noChangeAspect="1"/>
                </p:cNvSpPr>
                <p:nvPr>
                  <p:custDataLst>
                    <p:tags r:id="rId48"/>
                  </p:custDataLst>
                </p:nvPr>
              </p:nvSpPr>
              <p:spPr>
                <a:xfrm flipH="1">
                  <a:off x="2595584" y="3803325"/>
                  <a:ext cx="124685" cy="124685"/>
                </a:xfrm>
                <a:prstGeom prst="ellipse">
                  <a:avLst/>
                </a:prstGeom>
                <a:solidFill>
                  <a:srgbClr val="FFFFFF">
                    <a:alpha val="94000"/>
                  </a:srgbClr>
                </a:solidFill>
                <a:ln>
                  <a:no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sz="3200" b="1">
                    <a:latin typeface="Arial" panose="020B0604020202020204" pitchFamily="34" charset="0"/>
                    <a:cs typeface="Arial" panose="020B0604020202020204" pitchFamily="34" charset="0"/>
                    <a:sym typeface="+mn-lt"/>
                  </a:endParaRPr>
                </a:p>
              </p:txBody>
            </p:sp>
            <p:sp>
              <p:nvSpPr>
                <p:cNvPr id="43" name="PA-椭圆 42"/>
                <p:cNvSpPr>
                  <a:spLocks noChangeAspect="1"/>
                </p:cNvSpPr>
                <p:nvPr>
                  <p:custDataLst>
                    <p:tags r:id="rId49"/>
                  </p:custDataLst>
                </p:nvPr>
              </p:nvSpPr>
              <p:spPr>
                <a:xfrm>
                  <a:off x="2720272" y="3390021"/>
                  <a:ext cx="56268" cy="56268"/>
                </a:xfrm>
                <a:prstGeom prst="ellipse">
                  <a:avLst/>
                </a:prstGeom>
                <a:solidFill>
                  <a:srgbClr val="FFFFFF">
                    <a:alpha val="94000"/>
                  </a:srgbClr>
                </a:solidFill>
                <a:ln>
                  <a:no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sz="3200" b="1">
                    <a:latin typeface="Arial" panose="020B0604020202020204" pitchFamily="34" charset="0"/>
                    <a:cs typeface="Arial" panose="020B0604020202020204" pitchFamily="34" charset="0"/>
                    <a:sym typeface="+mn-lt"/>
                  </a:endParaRPr>
                </a:p>
              </p:txBody>
            </p:sp>
            <p:sp>
              <p:nvSpPr>
                <p:cNvPr id="44" name="PA-椭圆 43"/>
                <p:cNvSpPr>
                  <a:spLocks noChangeAspect="1"/>
                </p:cNvSpPr>
                <p:nvPr>
                  <p:custDataLst>
                    <p:tags r:id="rId50"/>
                  </p:custDataLst>
                </p:nvPr>
              </p:nvSpPr>
              <p:spPr>
                <a:xfrm>
                  <a:off x="2713037" y="3572756"/>
                  <a:ext cx="73730" cy="73730"/>
                </a:xfrm>
                <a:prstGeom prst="ellipse">
                  <a:avLst/>
                </a:prstGeom>
                <a:solidFill>
                  <a:srgbClr val="FFFFFF">
                    <a:alpha val="94000"/>
                  </a:srgbClr>
                </a:solidFill>
                <a:ln>
                  <a:no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sz="3200" b="1">
                    <a:latin typeface="Arial" panose="020B0604020202020204" pitchFamily="34" charset="0"/>
                    <a:cs typeface="Arial" panose="020B0604020202020204" pitchFamily="34" charset="0"/>
                    <a:sym typeface="+mn-lt"/>
                  </a:endParaRPr>
                </a:p>
              </p:txBody>
            </p:sp>
            <p:sp>
              <p:nvSpPr>
                <p:cNvPr id="45" name="PA-椭圆 44"/>
                <p:cNvSpPr>
                  <a:spLocks noChangeAspect="1"/>
                </p:cNvSpPr>
                <p:nvPr>
                  <p:custDataLst>
                    <p:tags r:id="rId51"/>
                  </p:custDataLst>
                </p:nvPr>
              </p:nvSpPr>
              <p:spPr>
                <a:xfrm flipH="1">
                  <a:off x="2699057" y="4178147"/>
                  <a:ext cx="94761" cy="94761"/>
                </a:xfrm>
                <a:prstGeom prst="ellipse">
                  <a:avLst/>
                </a:prstGeom>
                <a:solidFill>
                  <a:srgbClr val="FFFFFF">
                    <a:alpha val="94000"/>
                  </a:srgbClr>
                </a:solidFill>
                <a:ln>
                  <a:no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sz="3200" b="1">
                    <a:latin typeface="Arial" panose="020B0604020202020204" pitchFamily="34" charset="0"/>
                    <a:cs typeface="Arial" panose="020B0604020202020204" pitchFamily="34" charset="0"/>
                    <a:sym typeface="+mn-lt"/>
                  </a:endParaRPr>
                </a:p>
              </p:txBody>
            </p:sp>
            <p:sp>
              <p:nvSpPr>
                <p:cNvPr id="46" name="PA-椭圆 45"/>
                <p:cNvSpPr>
                  <a:spLocks noChangeAspect="1"/>
                </p:cNvSpPr>
                <p:nvPr>
                  <p:custDataLst>
                    <p:tags r:id="rId52"/>
                  </p:custDataLst>
                </p:nvPr>
              </p:nvSpPr>
              <p:spPr>
                <a:xfrm>
                  <a:off x="2601662" y="3255228"/>
                  <a:ext cx="49516" cy="49515"/>
                </a:xfrm>
                <a:prstGeom prst="ellipse">
                  <a:avLst/>
                </a:prstGeom>
                <a:solidFill>
                  <a:srgbClr val="FFFFFF">
                    <a:alpha val="94000"/>
                  </a:srgbClr>
                </a:solidFill>
                <a:ln>
                  <a:no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sz="3200" b="1">
                    <a:latin typeface="Arial" panose="020B0604020202020204" pitchFamily="34" charset="0"/>
                    <a:cs typeface="Arial" panose="020B0604020202020204" pitchFamily="34" charset="0"/>
                    <a:sym typeface="+mn-lt"/>
                  </a:endParaRPr>
                </a:p>
              </p:txBody>
            </p:sp>
            <p:sp>
              <p:nvSpPr>
                <p:cNvPr id="47" name="PA-椭圆 46"/>
                <p:cNvSpPr>
                  <a:spLocks noChangeAspect="1"/>
                </p:cNvSpPr>
                <p:nvPr>
                  <p:custDataLst>
                    <p:tags r:id="rId53"/>
                  </p:custDataLst>
                </p:nvPr>
              </p:nvSpPr>
              <p:spPr>
                <a:xfrm flipH="1">
                  <a:off x="2614402" y="4370393"/>
                  <a:ext cx="60647" cy="60648"/>
                </a:xfrm>
                <a:prstGeom prst="ellipse">
                  <a:avLst/>
                </a:prstGeom>
                <a:solidFill>
                  <a:srgbClr val="FFFFFF">
                    <a:alpha val="94000"/>
                  </a:srgbClr>
                </a:solidFill>
                <a:ln>
                  <a:no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sz="3200" b="1">
                    <a:latin typeface="Arial" panose="020B0604020202020204" pitchFamily="34" charset="0"/>
                    <a:cs typeface="Arial" panose="020B0604020202020204" pitchFamily="34" charset="0"/>
                    <a:sym typeface="+mn-lt"/>
                  </a:endParaRPr>
                </a:p>
              </p:txBody>
            </p:sp>
            <p:sp>
              <p:nvSpPr>
                <p:cNvPr id="48" name="PA-椭圆 47"/>
                <p:cNvSpPr>
                  <a:spLocks noChangeAspect="1"/>
                </p:cNvSpPr>
                <p:nvPr>
                  <p:custDataLst>
                    <p:tags r:id="rId54"/>
                  </p:custDataLst>
                </p:nvPr>
              </p:nvSpPr>
              <p:spPr>
                <a:xfrm flipH="1">
                  <a:off x="2569010" y="4027899"/>
                  <a:ext cx="42792" cy="42792"/>
                </a:xfrm>
                <a:prstGeom prst="ellipse">
                  <a:avLst/>
                </a:prstGeom>
                <a:solidFill>
                  <a:srgbClr val="FFFFFF">
                    <a:alpha val="94000"/>
                  </a:srgbClr>
                </a:solidFill>
                <a:ln>
                  <a:no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sz="3200" b="1">
                    <a:latin typeface="Arial" panose="020B0604020202020204" pitchFamily="34" charset="0"/>
                    <a:cs typeface="Arial" panose="020B0604020202020204" pitchFamily="34" charset="0"/>
                    <a:sym typeface="+mn-lt"/>
                  </a:endParaRPr>
                </a:p>
              </p:txBody>
            </p:sp>
          </p:grpSp>
          <p:sp>
            <p:nvSpPr>
              <p:cNvPr id="39" name="PA-文本框 38"/>
              <p:cNvSpPr txBox="1"/>
              <p:nvPr>
                <p:custDataLst>
                  <p:tags r:id="rId45"/>
                </p:custDataLst>
              </p:nvPr>
            </p:nvSpPr>
            <p:spPr>
              <a:xfrm>
                <a:off x="6797310" y="2285055"/>
                <a:ext cx="593752" cy="526752"/>
              </a:xfrm>
              <a:prstGeom prst="rect">
                <a:avLst/>
              </a:prstGeom>
              <a:noFill/>
            </p:spPr>
            <p:txBody>
              <a:bodyPr wrap="square" rtlCol="0">
                <a:spAutoFit/>
              </a:bodyPr>
              <a:lstStyle/>
              <a:p>
                <a:pPr algn="ctr"/>
                <a:r>
                  <a:rPr lang="en-US" altLang="zh-CN" sz="3200" b="1" dirty="0">
                    <a:solidFill>
                      <a:srgbClr val="FFFFFF"/>
                    </a:solidFill>
                    <a:latin typeface="Arial" panose="020B0604020202020204" pitchFamily="34" charset="0"/>
                    <a:cs typeface="Arial" panose="020B0604020202020204" pitchFamily="34" charset="0"/>
                    <a:sym typeface="+mn-lt"/>
                  </a:rPr>
                  <a:t>A</a:t>
                </a:r>
                <a:endParaRPr lang="zh-CN" altLang="en-US" sz="3200" b="1" dirty="0">
                  <a:solidFill>
                    <a:srgbClr val="FFFFFF"/>
                  </a:solidFill>
                  <a:latin typeface="Arial" panose="020B0604020202020204" pitchFamily="34" charset="0"/>
                  <a:cs typeface="Arial" panose="020B0604020202020204" pitchFamily="34" charset="0"/>
                  <a:sym typeface="+mn-lt"/>
                </a:endParaRPr>
              </a:p>
            </p:txBody>
          </p:sp>
        </p:grpSp>
        <p:sp>
          <p:nvSpPr>
            <p:cNvPr id="51" name="PA-任意多边形 50"/>
            <p:cNvSpPr/>
            <p:nvPr>
              <p:custDataLst>
                <p:tags r:id="rId42"/>
              </p:custDataLst>
            </p:nvPr>
          </p:nvSpPr>
          <p:spPr>
            <a:xfrm>
              <a:off x="2771003" y="832872"/>
              <a:ext cx="1310192" cy="1478656"/>
            </a:xfrm>
            <a:custGeom>
              <a:avLst/>
              <a:gdLst>
                <a:gd name="connsiteX0" fmla="*/ 655096 w 1310192"/>
                <a:gd name="connsiteY0" fmla="*/ 0 h 1478656"/>
                <a:gd name="connsiteX1" fmla="*/ 1310192 w 1310192"/>
                <a:gd name="connsiteY1" fmla="*/ 655096 h 1478656"/>
                <a:gd name="connsiteX2" fmla="*/ 787121 w 1310192"/>
                <a:gd name="connsiteY2" fmla="*/ 1296883 h 1478656"/>
                <a:gd name="connsiteX3" fmla="*/ 736710 w 1310192"/>
                <a:gd name="connsiteY3" fmla="*/ 1301965 h 1478656"/>
                <a:gd name="connsiteX4" fmla="*/ 655096 w 1310192"/>
                <a:gd name="connsiteY4" fmla="*/ 1478656 h 1478656"/>
                <a:gd name="connsiteX5" fmla="*/ 573482 w 1310192"/>
                <a:gd name="connsiteY5" fmla="*/ 1301965 h 1478656"/>
                <a:gd name="connsiteX6" fmla="*/ 523071 w 1310192"/>
                <a:gd name="connsiteY6" fmla="*/ 1296883 h 1478656"/>
                <a:gd name="connsiteX7" fmla="*/ 0 w 1310192"/>
                <a:gd name="connsiteY7" fmla="*/ 655096 h 1478656"/>
                <a:gd name="connsiteX8" fmla="*/ 655096 w 1310192"/>
                <a:gd name="connsiteY8" fmla="*/ 0 h 1478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0192" h="1478656">
                  <a:moveTo>
                    <a:pt x="655096" y="0"/>
                  </a:moveTo>
                  <a:cubicBezTo>
                    <a:pt x="1016896" y="0"/>
                    <a:pt x="1310192" y="293296"/>
                    <a:pt x="1310192" y="655096"/>
                  </a:cubicBezTo>
                  <a:cubicBezTo>
                    <a:pt x="1310192" y="971671"/>
                    <a:pt x="1085637" y="1235798"/>
                    <a:pt x="787121" y="1296883"/>
                  </a:cubicBezTo>
                  <a:lnTo>
                    <a:pt x="736710" y="1301965"/>
                  </a:lnTo>
                  <a:lnTo>
                    <a:pt x="655096" y="1478656"/>
                  </a:lnTo>
                  <a:lnTo>
                    <a:pt x="573482" y="1301965"/>
                  </a:lnTo>
                  <a:lnTo>
                    <a:pt x="523071" y="1296883"/>
                  </a:lnTo>
                  <a:cubicBezTo>
                    <a:pt x="224555" y="1235798"/>
                    <a:pt x="0" y="971671"/>
                    <a:pt x="0" y="655096"/>
                  </a:cubicBezTo>
                  <a:cubicBezTo>
                    <a:pt x="0" y="293296"/>
                    <a:pt x="293296" y="0"/>
                    <a:pt x="655096" y="0"/>
                  </a:cubicBezTo>
                  <a:close/>
                </a:path>
              </a:pathLst>
            </a:custGeom>
            <a:solidFill>
              <a:srgbClr val="013A70"/>
            </a:solidFill>
            <a:ln w="28575">
              <a:solidFill>
                <a:srgbClr val="000000"/>
              </a:solid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sz="3200" b="1" dirty="0">
                <a:latin typeface="Arial" panose="020B0604020202020204" pitchFamily="34" charset="0"/>
                <a:cs typeface="Arial" panose="020B0604020202020204" pitchFamily="34" charset="0"/>
                <a:sym typeface="+mn-lt"/>
              </a:endParaRPr>
            </a:p>
          </p:txBody>
        </p:sp>
        <p:sp>
          <p:nvSpPr>
            <p:cNvPr id="53" name="PA-文本框 52"/>
            <p:cNvSpPr txBox="1"/>
            <p:nvPr>
              <p:custDataLst>
                <p:tags r:id="rId43"/>
              </p:custDataLst>
            </p:nvPr>
          </p:nvSpPr>
          <p:spPr>
            <a:xfrm>
              <a:off x="2939681" y="1121465"/>
              <a:ext cx="963840" cy="628955"/>
            </a:xfrm>
            <a:prstGeom prst="rect">
              <a:avLst/>
            </a:prstGeom>
            <a:noFill/>
          </p:spPr>
          <p:txBody>
            <a:bodyPr wrap="square" rtlCol="0">
              <a:spAutoFit/>
            </a:bodyPr>
            <a:lstStyle/>
            <a:p>
              <a:pPr algn="ctr">
                <a:lnSpc>
                  <a:spcPct val="120000"/>
                </a:lnSpc>
              </a:pPr>
              <a:r>
                <a:rPr lang="en-US" altLang="zh-CN" sz="3200" b="1" dirty="0">
                  <a:solidFill>
                    <a:srgbClr val="FFFFFF"/>
                  </a:solidFill>
                  <a:latin typeface="Arial" panose="020B0604020202020204" pitchFamily="34" charset="0"/>
                  <a:cs typeface="Arial" panose="020B0604020202020204" pitchFamily="34" charset="0"/>
                  <a:sym typeface="+mn-lt"/>
                </a:rPr>
                <a:t>10</a:t>
              </a:r>
              <a:endParaRPr lang="zh-CN" altLang="en-US" sz="3200" b="1" dirty="0">
                <a:solidFill>
                  <a:srgbClr val="FFFFFF"/>
                </a:solidFill>
                <a:latin typeface="Arial" panose="020B0604020202020204" pitchFamily="34" charset="0"/>
                <a:cs typeface="Arial" panose="020B0604020202020204" pitchFamily="34" charset="0"/>
                <a:sym typeface="+mn-lt"/>
              </a:endParaRPr>
            </a:p>
          </p:txBody>
        </p:sp>
      </p:grpSp>
      <p:grpSp>
        <p:nvGrpSpPr>
          <p:cNvPr id="63" name="PA-组合 62"/>
          <p:cNvGrpSpPr/>
          <p:nvPr>
            <p:custDataLst>
              <p:tags r:id="rId4"/>
            </p:custDataLst>
          </p:nvPr>
        </p:nvGrpSpPr>
        <p:grpSpPr>
          <a:xfrm>
            <a:off x="4493882" y="2153869"/>
            <a:ext cx="1310192" cy="4405507"/>
            <a:chOff x="4762826" y="832872"/>
            <a:chExt cx="1310192" cy="4405507"/>
          </a:xfrm>
        </p:grpSpPr>
        <p:grpSp>
          <p:nvGrpSpPr>
            <p:cNvPr id="5" name="组合 4"/>
            <p:cNvGrpSpPr/>
            <p:nvPr/>
          </p:nvGrpSpPr>
          <p:grpSpPr>
            <a:xfrm>
              <a:off x="4962448" y="2580729"/>
              <a:ext cx="860035" cy="2657650"/>
              <a:chOff x="7715250" y="2241550"/>
              <a:chExt cx="774700" cy="2393950"/>
            </a:xfrm>
          </p:grpSpPr>
          <p:sp>
            <p:nvSpPr>
              <p:cNvPr id="29" name="PA-任意多边形 28"/>
              <p:cNvSpPr/>
              <p:nvPr>
                <p:custDataLst>
                  <p:tags r:id="rId35"/>
                </p:custDataLst>
              </p:nvPr>
            </p:nvSpPr>
            <p:spPr>
              <a:xfrm>
                <a:off x="7715250" y="2241550"/>
                <a:ext cx="774700" cy="2393950"/>
              </a:xfrm>
              <a:custGeom>
                <a:avLst/>
                <a:gdLst>
                  <a:gd name="connsiteX0" fmla="*/ 368068 w 774700"/>
                  <a:gd name="connsiteY0" fmla="*/ 0 h 2393950"/>
                  <a:gd name="connsiteX1" fmla="*/ 381232 w 774700"/>
                  <a:gd name="connsiteY1" fmla="*/ 0 h 2393950"/>
                  <a:gd name="connsiteX2" fmla="*/ 444137 w 774700"/>
                  <a:gd name="connsiteY2" fmla="*/ 12700 h 2393950"/>
                  <a:gd name="connsiteX3" fmla="*/ 730249 w 774700"/>
                  <a:gd name="connsiteY3" fmla="*/ 12700 h 2393950"/>
                  <a:gd name="connsiteX4" fmla="*/ 774700 w 774700"/>
                  <a:gd name="connsiteY4" fmla="*/ 57151 h 2393950"/>
                  <a:gd name="connsiteX5" fmla="*/ 774700 w 774700"/>
                  <a:gd name="connsiteY5" fmla="*/ 234949 h 2393950"/>
                  <a:gd name="connsiteX6" fmla="*/ 730249 w 774700"/>
                  <a:gd name="connsiteY6" fmla="*/ 279400 h 2393950"/>
                  <a:gd name="connsiteX7" fmla="*/ 641350 w 774700"/>
                  <a:gd name="connsiteY7" fmla="*/ 279400 h 2393950"/>
                  <a:gd name="connsiteX8" fmla="*/ 641350 w 774700"/>
                  <a:gd name="connsiteY8" fmla="*/ 2133832 h 2393950"/>
                  <a:gd name="connsiteX9" fmla="*/ 381232 w 774700"/>
                  <a:gd name="connsiteY9" fmla="*/ 2393950 h 2393950"/>
                  <a:gd name="connsiteX10" fmla="*/ 368068 w 774700"/>
                  <a:gd name="connsiteY10" fmla="*/ 2393950 h 2393950"/>
                  <a:gd name="connsiteX11" fmla="*/ 107950 w 774700"/>
                  <a:gd name="connsiteY11" fmla="*/ 2133832 h 2393950"/>
                  <a:gd name="connsiteX12" fmla="*/ 107950 w 774700"/>
                  <a:gd name="connsiteY12" fmla="*/ 279400 h 2393950"/>
                  <a:gd name="connsiteX13" fmla="*/ 44451 w 774700"/>
                  <a:gd name="connsiteY13" fmla="*/ 279400 h 2393950"/>
                  <a:gd name="connsiteX14" fmla="*/ 0 w 774700"/>
                  <a:gd name="connsiteY14" fmla="*/ 234949 h 2393950"/>
                  <a:gd name="connsiteX15" fmla="*/ 0 w 774700"/>
                  <a:gd name="connsiteY15" fmla="*/ 57151 h 2393950"/>
                  <a:gd name="connsiteX16" fmla="*/ 44451 w 774700"/>
                  <a:gd name="connsiteY16" fmla="*/ 12700 h 2393950"/>
                  <a:gd name="connsiteX17" fmla="*/ 305163 w 774700"/>
                  <a:gd name="connsiteY17" fmla="*/ 12700 h 239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74700" h="2393950">
                    <a:moveTo>
                      <a:pt x="368068" y="0"/>
                    </a:moveTo>
                    <a:lnTo>
                      <a:pt x="381232" y="0"/>
                    </a:lnTo>
                    <a:lnTo>
                      <a:pt x="444137" y="12700"/>
                    </a:lnTo>
                    <a:lnTo>
                      <a:pt x="730249" y="12700"/>
                    </a:lnTo>
                    <a:cubicBezTo>
                      <a:pt x="754799" y="12700"/>
                      <a:pt x="774700" y="32601"/>
                      <a:pt x="774700" y="57151"/>
                    </a:cubicBezTo>
                    <a:lnTo>
                      <a:pt x="774700" y="234949"/>
                    </a:lnTo>
                    <a:cubicBezTo>
                      <a:pt x="774700" y="259499"/>
                      <a:pt x="754799" y="279400"/>
                      <a:pt x="730249" y="279400"/>
                    </a:cubicBezTo>
                    <a:lnTo>
                      <a:pt x="641350" y="279400"/>
                    </a:lnTo>
                    <a:lnTo>
                      <a:pt x="641350" y="2133832"/>
                    </a:lnTo>
                    <a:cubicBezTo>
                      <a:pt x="641350" y="2277491"/>
                      <a:pt x="524891" y="2393950"/>
                      <a:pt x="381232" y="2393950"/>
                    </a:cubicBezTo>
                    <a:lnTo>
                      <a:pt x="368068" y="2393950"/>
                    </a:lnTo>
                    <a:cubicBezTo>
                      <a:pt x="224409" y="2393950"/>
                      <a:pt x="107950" y="2277491"/>
                      <a:pt x="107950" y="2133832"/>
                    </a:cubicBezTo>
                    <a:lnTo>
                      <a:pt x="107950" y="279400"/>
                    </a:lnTo>
                    <a:lnTo>
                      <a:pt x="44451" y="279400"/>
                    </a:lnTo>
                    <a:cubicBezTo>
                      <a:pt x="19901" y="279400"/>
                      <a:pt x="0" y="259499"/>
                      <a:pt x="0" y="234949"/>
                    </a:cubicBezTo>
                    <a:lnTo>
                      <a:pt x="0" y="57151"/>
                    </a:lnTo>
                    <a:cubicBezTo>
                      <a:pt x="0" y="32601"/>
                      <a:pt x="19901" y="12700"/>
                      <a:pt x="44451" y="12700"/>
                    </a:cubicBezTo>
                    <a:lnTo>
                      <a:pt x="305163" y="12700"/>
                    </a:lnTo>
                    <a:close/>
                  </a:path>
                </a:pathLst>
              </a:custGeom>
              <a:solidFill>
                <a:srgbClr val="08ABA1"/>
              </a:solidFill>
              <a:ln>
                <a:no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sz="3200" b="1">
                  <a:latin typeface="Arial" panose="020B0604020202020204" pitchFamily="34" charset="0"/>
                  <a:cs typeface="Arial" panose="020B0604020202020204" pitchFamily="34" charset="0"/>
                  <a:sym typeface="+mn-lt"/>
                </a:endParaRPr>
              </a:p>
            </p:txBody>
          </p:sp>
          <p:grpSp>
            <p:nvGrpSpPr>
              <p:cNvPr id="30" name="组合 29"/>
              <p:cNvGrpSpPr/>
              <p:nvPr/>
            </p:nvGrpSpPr>
            <p:grpSpPr>
              <a:xfrm>
                <a:off x="7918450" y="3782196"/>
                <a:ext cx="348564" cy="729137"/>
                <a:chOff x="8229174" y="3890567"/>
                <a:chExt cx="392328" cy="729137"/>
              </a:xfrm>
            </p:grpSpPr>
            <p:sp>
              <p:nvSpPr>
                <p:cNvPr id="32" name="PA-任意多边形 31"/>
                <p:cNvSpPr/>
                <p:nvPr>
                  <p:custDataLst>
                    <p:tags r:id="rId37"/>
                  </p:custDataLst>
                </p:nvPr>
              </p:nvSpPr>
              <p:spPr>
                <a:xfrm>
                  <a:off x="8229174" y="3890567"/>
                  <a:ext cx="392328" cy="729137"/>
                </a:xfrm>
                <a:custGeom>
                  <a:avLst/>
                  <a:gdLst>
                    <a:gd name="connsiteX0" fmla="*/ 0 w 392328"/>
                    <a:gd name="connsiteY0" fmla="*/ 0 h 729137"/>
                    <a:gd name="connsiteX1" fmla="*/ 392328 w 392328"/>
                    <a:gd name="connsiteY1" fmla="*/ 0 h 729137"/>
                    <a:gd name="connsiteX2" fmla="*/ 392328 w 392328"/>
                    <a:gd name="connsiteY2" fmla="*/ 574148 h 729137"/>
                    <a:gd name="connsiteX3" fmla="*/ 237339 w 392328"/>
                    <a:gd name="connsiteY3" fmla="*/ 729137 h 729137"/>
                    <a:gd name="connsiteX4" fmla="*/ 154989 w 392328"/>
                    <a:gd name="connsiteY4" fmla="*/ 729137 h 729137"/>
                    <a:gd name="connsiteX5" fmla="*/ 0 w 392328"/>
                    <a:gd name="connsiteY5" fmla="*/ 574148 h 72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328" h="729137">
                      <a:moveTo>
                        <a:pt x="0" y="0"/>
                      </a:moveTo>
                      <a:lnTo>
                        <a:pt x="392328" y="0"/>
                      </a:lnTo>
                      <a:lnTo>
                        <a:pt x="392328" y="574148"/>
                      </a:lnTo>
                      <a:cubicBezTo>
                        <a:pt x="392328" y="659746"/>
                        <a:pt x="322937" y="729137"/>
                        <a:pt x="237339" y="729137"/>
                      </a:cubicBezTo>
                      <a:lnTo>
                        <a:pt x="154989" y="729137"/>
                      </a:lnTo>
                      <a:cubicBezTo>
                        <a:pt x="69391" y="729137"/>
                        <a:pt x="0" y="659746"/>
                        <a:pt x="0" y="574148"/>
                      </a:cubicBezTo>
                      <a:close/>
                    </a:path>
                  </a:pathLst>
                </a:custGeom>
                <a:solidFill>
                  <a:srgbClr val="046F87"/>
                </a:solidFill>
                <a:ln>
                  <a:no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sz="3200" b="1">
                    <a:latin typeface="Arial" panose="020B0604020202020204" pitchFamily="34" charset="0"/>
                    <a:cs typeface="Arial" panose="020B0604020202020204" pitchFamily="34" charset="0"/>
                    <a:sym typeface="+mn-lt"/>
                  </a:endParaRPr>
                </a:p>
              </p:txBody>
            </p:sp>
            <p:sp>
              <p:nvSpPr>
                <p:cNvPr id="33" name="PA-椭圆 32"/>
                <p:cNvSpPr>
                  <a:spLocks noChangeAspect="1"/>
                </p:cNvSpPr>
                <p:nvPr>
                  <p:custDataLst>
                    <p:tags r:id="rId38"/>
                  </p:custDataLst>
                </p:nvPr>
              </p:nvSpPr>
              <p:spPr>
                <a:xfrm flipH="1">
                  <a:off x="8317618" y="3962408"/>
                  <a:ext cx="184964" cy="194603"/>
                </a:xfrm>
                <a:prstGeom prst="ellipse">
                  <a:avLst/>
                </a:prstGeom>
                <a:solidFill>
                  <a:srgbClr val="FFFFFF">
                    <a:alpha val="94000"/>
                  </a:srgbClr>
                </a:solidFill>
                <a:ln>
                  <a:no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sz="3200" b="1">
                    <a:latin typeface="Arial" panose="020B0604020202020204" pitchFamily="34" charset="0"/>
                    <a:cs typeface="Arial" panose="020B0604020202020204" pitchFamily="34" charset="0"/>
                    <a:sym typeface="+mn-lt"/>
                  </a:endParaRPr>
                </a:p>
              </p:txBody>
            </p:sp>
            <p:sp>
              <p:nvSpPr>
                <p:cNvPr id="34" name="PA-椭圆 33"/>
                <p:cNvSpPr>
                  <a:spLocks noChangeAspect="1"/>
                </p:cNvSpPr>
                <p:nvPr>
                  <p:custDataLst>
                    <p:tags r:id="rId39"/>
                  </p:custDataLst>
                </p:nvPr>
              </p:nvSpPr>
              <p:spPr>
                <a:xfrm>
                  <a:off x="8428854" y="4465143"/>
                  <a:ext cx="73730" cy="77573"/>
                </a:xfrm>
                <a:prstGeom prst="ellipse">
                  <a:avLst/>
                </a:prstGeom>
                <a:solidFill>
                  <a:srgbClr val="FFFFFF">
                    <a:alpha val="94000"/>
                  </a:srgbClr>
                </a:solidFill>
                <a:ln>
                  <a:no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sz="3200" b="1">
                    <a:latin typeface="Arial" panose="020B0604020202020204" pitchFamily="34" charset="0"/>
                    <a:cs typeface="Arial" panose="020B0604020202020204" pitchFamily="34" charset="0"/>
                    <a:sym typeface="+mn-lt"/>
                  </a:endParaRPr>
                </a:p>
              </p:txBody>
            </p:sp>
            <p:sp>
              <p:nvSpPr>
                <p:cNvPr id="35" name="PA-椭圆 34"/>
                <p:cNvSpPr>
                  <a:spLocks noChangeAspect="1"/>
                </p:cNvSpPr>
                <p:nvPr>
                  <p:custDataLst>
                    <p:tags r:id="rId40"/>
                  </p:custDataLst>
                </p:nvPr>
              </p:nvSpPr>
              <p:spPr>
                <a:xfrm flipH="1">
                  <a:off x="8414874" y="4273414"/>
                  <a:ext cx="94761" cy="99700"/>
                </a:xfrm>
                <a:prstGeom prst="ellipse">
                  <a:avLst/>
                </a:prstGeom>
                <a:solidFill>
                  <a:srgbClr val="FFFFFF">
                    <a:alpha val="94000"/>
                  </a:srgbClr>
                </a:solidFill>
                <a:ln>
                  <a:no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sz="3200" b="1">
                    <a:latin typeface="Arial" panose="020B0604020202020204" pitchFamily="34" charset="0"/>
                    <a:cs typeface="Arial" panose="020B0604020202020204" pitchFamily="34" charset="0"/>
                    <a:sym typeface="+mn-lt"/>
                  </a:endParaRPr>
                </a:p>
              </p:txBody>
            </p:sp>
            <p:sp>
              <p:nvSpPr>
                <p:cNvPr id="36" name="PA-椭圆 35"/>
                <p:cNvSpPr>
                  <a:spLocks noChangeAspect="1"/>
                </p:cNvSpPr>
                <p:nvPr>
                  <p:custDataLst>
                    <p:tags r:id="rId41"/>
                  </p:custDataLst>
                </p:nvPr>
              </p:nvSpPr>
              <p:spPr>
                <a:xfrm>
                  <a:off x="8279410" y="4351031"/>
                  <a:ext cx="52348" cy="55074"/>
                </a:xfrm>
                <a:prstGeom prst="ellipse">
                  <a:avLst/>
                </a:prstGeom>
                <a:solidFill>
                  <a:srgbClr val="FFFFFF">
                    <a:alpha val="94000"/>
                  </a:srgbClr>
                </a:solidFill>
                <a:ln>
                  <a:no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sz="3200" b="1">
                    <a:latin typeface="Arial" panose="020B0604020202020204" pitchFamily="34" charset="0"/>
                    <a:cs typeface="Arial" panose="020B0604020202020204" pitchFamily="34" charset="0"/>
                    <a:sym typeface="+mn-lt"/>
                  </a:endParaRPr>
                </a:p>
              </p:txBody>
            </p:sp>
          </p:grpSp>
          <p:sp>
            <p:nvSpPr>
              <p:cNvPr id="31" name="PA-文本框 30"/>
              <p:cNvSpPr txBox="1"/>
              <p:nvPr>
                <p:custDataLst>
                  <p:tags r:id="rId36"/>
                </p:custDataLst>
              </p:nvPr>
            </p:nvSpPr>
            <p:spPr>
              <a:xfrm>
                <a:off x="7799030" y="2292513"/>
                <a:ext cx="593752" cy="526752"/>
              </a:xfrm>
              <a:prstGeom prst="rect">
                <a:avLst/>
              </a:prstGeom>
              <a:noFill/>
            </p:spPr>
            <p:txBody>
              <a:bodyPr wrap="square" rtlCol="0">
                <a:spAutoFit/>
              </a:bodyPr>
              <a:lstStyle/>
              <a:p>
                <a:pPr algn="ctr"/>
                <a:r>
                  <a:rPr lang="en-US" altLang="zh-CN" sz="3200" b="1" dirty="0">
                    <a:solidFill>
                      <a:srgbClr val="FFFFFF"/>
                    </a:solidFill>
                    <a:latin typeface="Arial" panose="020B0604020202020204" pitchFamily="34" charset="0"/>
                    <a:cs typeface="Arial" panose="020B0604020202020204" pitchFamily="34" charset="0"/>
                    <a:sym typeface="+mn-lt"/>
                  </a:rPr>
                  <a:t>B</a:t>
                </a:r>
                <a:endParaRPr lang="zh-CN" altLang="en-US" sz="3200" b="1" dirty="0">
                  <a:solidFill>
                    <a:srgbClr val="FFFFFF"/>
                  </a:solidFill>
                  <a:latin typeface="Arial" panose="020B0604020202020204" pitchFamily="34" charset="0"/>
                  <a:cs typeface="Arial" panose="020B0604020202020204" pitchFamily="34" charset="0"/>
                  <a:sym typeface="+mn-lt"/>
                </a:endParaRPr>
              </a:p>
            </p:txBody>
          </p:sp>
        </p:grpSp>
        <p:sp>
          <p:nvSpPr>
            <p:cNvPr id="54" name="PA-任意多边形 53"/>
            <p:cNvSpPr/>
            <p:nvPr>
              <p:custDataLst>
                <p:tags r:id="rId33"/>
              </p:custDataLst>
            </p:nvPr>
          </p:nvSpPr>
          <p:spPr>
            <a:xfrm>
              <a:off x="4762826" y="832872"/>
              <a:ext cx="1310192" cy="1478656"/>
            </a:xfrm>
            <a:custGeom>
              <a:avLst/>
              <a:gdLst>
                <a:gd name="connsiteX0" fmla="*/ 655096 w 1310192"/>
                <a:gd name="connsiteY0" fmla="*/ 0 h 1478656"/>
                <a:gd name="connsiteX1" fmla="*/ 1310192 w 1310192"/>
                <a:gd name="connsiteY1" fmla="*/ 655096 h 1478656"/>
                <a:gd name="connsiteX2" fmla="*/ 787121 w 1310192"/>
                <a:gd name="connsiteY2" fmla="*/ 1296883 h 1478656"/>
                <a:gd name="connsiteX3" fmla="*/ 736710 w 1310192"/>
                <a:gd name="connsiteY3" fmla="*/ 1301965 h 1478656"/>
                <a:gd name="connsiteX4" fmla="*/ 655096 w 1310192"/>
                <a:gd name="connsiteY4" fmla="*/ 1478656 h 1478656"/>
                <a:gd name="connsiteX5" fmla="*/ 573482 w 1310192"/>
                <a:gd name="connsiteY5" fmla="*/ 1301965 h 1478656"/>
                <a:gd name="connsiteX6" fmla="*/ 523071 w 1310192"/>
                <a:gd name="connsiteY6" fmla="*/ 1296883 h 1478656"/>
                <a:gd name="connsiteX7" fmla="*/ 0 w 1310192"/>
                <a:gd name="connsiteY7" fmla="*/ 655096 h 1478656"/>
                <a:gd name="connsiteX8" fmla="*/ 655096 w 1310192"/>
                <a:gd name="connsiteY8" fmla="*/ 0 h 1478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0192" h="1478656">
                  <a:moveTo>
                    <a:pt x="655096" y="0"/>
                  </a:moveTo>
                  <a:cubicBezTo>
                    <a:pt x="1016896" y="0"/>
                    <a:pt x="1310192" y="293296"/>
                    <a:pt x="1310192" y="655096"/>
                  </a:cubicBezTo>
                  <a:cubicBezTo>
                    <a:pt x="1310192" y="971671"/>
                    <a:pt x="1085637" y="1235798"/>
                    <a:pt x="787121" y="1296883"/>
                  </a:cubicBezTo>
                  <a:lnTo>
                    <a:pt x="736710" y="1301965"/>
                  </a:lnTo>
                  <a:lnTo>
                    <a:pt x="655096" y="1478656"/>
                  </a:lnTo>
                  <a:lnTo>
                    <a:pt x="573482" y="1301965"/>
                  </a:lnTo>
                  <a:lnTo>
                    <a:pt x="523071" y="1296883"/>
                  </a:lnTo>
                  <a:cubicBezTo>
                    <a:pt x="224555" y="1235798"/>
                    <a:pt x="0" y="971671"/>
                    <a:pt x="0" y="655096"/>
                  </a:cubicBezTo>
                  <a:cubicBezTo>
                    <a:pt x="0" y="293296"/>
                    <a:pt x="293296" y="0"/>
                    <a:pt x="655096" y="0"/>
                  </a:cubicBezTo>
                  <a:close/>
                </a:path>
              </a:pathLst>
            </a:custGeom>
            <a:solidFill>
              <a:srgbClr val="046F87"/>
            </a:solidFill>
            <a:ln w="28575">
              <a:solidFill>
                <a:srgbClr val="000000"/>
              </a:solid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sz="3200" b="1" dirty="0">
                <a:latin typeface="Arial" panose="020B0604020202020204" pitchFamily="34" charset="0"/>
                <a:cs typeface="Arial" panose="020B0604020202020204" pitchFamily="34" charset="0"/>
                <a:sym typeface="+mn-lt"/>
              </a:endParaRPr>
            </a:p>
          </p:txBody>
        </p:sp>
        <p:sp>
          <p:nvSpPr>
            <p:cNvPr id="55" name="PA-文本框 54"/>
            <p:cNvSpPr txBox="1"/>
            <p:nvPr>
              <p:custDataLst>
                <p:tags r:id="rId34"/>
              </p:custDataLst>
            </p:nvPr>
          </p:nvSpPr>
          <p:spPr>
            <a:xfrm>
              <a:off x="4931504" y="1121465"/>
              <a:ext cx="963840" cy="628955"/>
            </a:xfrm>
            <a:prstGeom prst="rect">
              <a:avLst/>
            </a:prstGeom>
            <a:noFill/>
          </p:spPr>
          <p:txBody>
            <a:bodyPr wrap="square" rtlCol="0">
              <a:spAutoFit/>
            </a:bodyPr>
            <a:lstStyle/>
            <a:p>
              <a:pPr algn="ctr">
                <a:lnSpc>
                  <a:spcPct val="120000"/>
                </a:lnSpc>
              </a:pPr>
              <a:r>
                <a:rPr lang="en-US" altLang="zh-CN" sz="3200" b="1" dirty="0">
                  <a:solidFill>
                    <a:srgbClr val="FFFFFF"/>
                  </a:solidFill>
                  <a:latin typeface="Arial" panose="020B0604020202020204" pitchFamily="34" charset="0"/>
                  <a:cs typeface="Arial" panose="020B0604020202020204" pitchFamily="34" charset="0"/>
                  <a:sym typeface="+mn-lt"/>
                </a:rPr>
                <a:t>13</a:t>
              </a:r>
              <a:endParaRPr lang="zh-CN" altLang="en-US" sz="3200" b="1" dirty="0">
                <a:solidFill>
                  <a:srgbClr val="FFFFFF"/>
                </a:solidFill>
                <a:latin typeface="Arial" panose="020B0604020202020204" pitchFamily="34" charset="0"/>
                <a:cs typeface="Arial" panose="020B0604020202020204" pitchFamily="34" charset="0"/>
                <a:sym typeface="+mn-lt"/>
              </a:endParaRPr>
            </a:p>
          </p:txBody>
        </p:sp>
      </p:grpSp>
      <p:grpSp>
        <p:nvGrpSpPr>
          <p:cNvPr id="64" name="PA-组合 63"/>
          <p:cNvGrpSpPr/>
          <p:nvPr>
            <p:custDataLst>
              <p:tags r:id="rId5"/>
            </p:custDataLst>
          </p:nvPr>
        </p:nvGrpSpPr>
        <p:grpSpPr>
          <a:xfrm>
            <a:off x="6302486" y="2153869"/>
            <a:ext cx="1310192" cy="4419606"/>
            <a:chOff x="6251221" y="832872"/>
            <a:chExt cx="1310192" cy="4419606"/>
          </a:xfrm>
        </p:grpSpPr>
        <p:grpSp>
          <p:nvGrpSpPr>
            <p:cNvPr id="6" name="组合 5"/>
            <p:cNvGrpSpPr/>
            <p:nvPr/>
          </p:nvGrpSpPr>
          <p:grpSpPr>
            <a:xfrm>
              <a:off x="6474020" y="2594828"/>
              <a:ext cx="860035" cy="2657650"/>
              <a:chOff x="8623300" y="2254250"/>
              <a:chExt cx="774700" cy="2393950"/>
            </a:xfrm>
          </p:grpSpPr>
          <p:sp>
            <p:nvSpPr>
              <p:cNvPr id="18" name="PA-任意多边形 17"/>
              <p:cNvSpPr/>
              <p:nvPr>
                <p:custDataLst>
                  <p:tags r:id="rId23"/>
                </p:custDataLst>
              </p:nvPr>
            </p:nvSpPr>
            <p:spPr>
              <a:xfrm>
                <a:off x="8623300" y="2254250"/>
                <a:ext cx="774700" cy="2393950"/>
              </a:xfrm>
              <a:custGeom>
                <a:avLst/>
                <a:gdLst>
                  <a:gd name="connsiteX0" fmla="*/ 368068 w 774700"/>
                  <a:gd name="connsiteY0" fmla="*/ 0 h 2393950"/>
                  <a:gd name="connsiteX1" fmla="*/ 381232 w 774700"/>
                  <a:gd name="connsiteY1" fmla="*/ 0 h 2393950"/>
                  <a:gd name="connsiteX2" fmla="*/ 444137 w 774700"/>
                  <a:gd name="connsiteY2" fmla="*/ 12700 h 2393950"/>
                  <a:gd name="connsiteX3" fmla="*/ 730249 w 774700"/>
                  <a:gd name="connsiteY3" fmla="*/ 12700 h 2393950"/>
                  <a:gd name="connsiteX4" fmla="*/ 774700 w 774700"/>
                  <a:gd name="connsiteY4" fmla="*/ 57151 h 2393950"/>
                  <a:gd name="connsiteX5" fmla="*/ 774700 w 774700"/>
                  <a:gd name="connsiteY5" fmla="*/ 234949 h 2393950"/>
                  <a:gd name="connsiteX6" fmla="*/ 730249 w 774700"/>
                  <a:gd name="connsiteY6" fmla="*/ 279400 h 2393950"/>
                  <a:gd name="connsiteX7" fmla="*/ 641350 w 774700"/>
                  <a:gd name="connsiteY7" fmla="*/ 279400 h 2393950"/>
                  <a:gd name="connsiteX8" fmla="*/ 641350 w 774700"/>
                  <a:gd name="connsiteY8" fmla="*/ 2133832 h 2393950"/>
                  <a:gd name="connsiteX9" fmla="*/ 381232 w 774700"/>
                  <a:gd name="connsiteY9" fmla="*/ 2393950 h 2393950"/>
                  <a:gd name="connsiteX10" fmla="*/ 368068 w 774700"/>
                  <a:gd name="connsiteY10" fmla="*/ 2393950 h 2393950"/>
                  <a:gd name="connsiteX11" fmla="*/ 107950 w 774700"/>
                  <a:gd name="connsiteY11" fmla="*/ 2133832 h 2393950"/>
                  <a:gd name="connsiteX12" fmla="*/ 107950 w 774700"/>
                  <a:gd name="connsiteY12" fmla="*/ 279400 h 2393950"/>
                  <a:gd name="connsiteX13" fmla="*/ 44451 w 774700"/>
                  <a:gd name="connsiteY13" fmla="*/ 279400 h 2393950"/>
                  <a:gd name="connsiteX14" fmla="*/ 0 w 774700"/>
                  <a:gd name="connsiteY14" fmla="*/ 234949 h 2393950"/>
                  <a:gd name="connsiteX15" fmla="*/ 0 w 774700"/>
                  <a:gd name="connsiteY15" fmla="*/ 57151 h 2393950"/>
                  <a:gd name="connsiteX16" fmla="*/ 44451 w 774700"/>
                  <a:gd name="connsiteY16" fmla="*/ 12700 h 2393950"/>
                  <a:gd name="connsiteX17" fmla="*/ 305163 w 774700"/>
                  <a:gd name="connsiteY17" fmla="*/ 12700 h 239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74700" h="2393950">
                    <a:moveTo>
                      <a:pt x="368068" y="0"/>
                    </a:moveTo>
                    <a:lnTo>
                      <a:pt x="381232" y="0"/>
                    </a:lnTo>
                    <a:lnTo>
                      <a:pt x="444137" y="12700"/>
                    </a:lnTo>
                    <a:lnTo>
                      <a:pt x="730249" y="12700"/>
                    </a:lnTo>
                    <a:cubicBezTo>
                      <a:pt x="754799" y="12700"/>
                      <a:pt x="774700" y="32601"/>
                      <a:pt x="774700" y="57151"/>
                    </a:cubicBezTo>
                    <a:lnTo>
                      <a:pt x="774700" y="234949"/>
                    </a:lnTo>
                    <a:cubicBezTo>
                      <a:pt x="774700" y="259499"/>
                      <a:pt x="754799" y="279400"/>
                      <a:pt x="730249" y="279400"/>
                    </a:cubicBezTo>
                    <a:lnTo>
                      <a:pt x="641350" y="279400"/>
                    </a:lnTo>
                    <a:lnTo>
                      <a:pt x="641350" y="2133832"/>
                    </a:lnTo>
                    <a:cubicBezTo>
                      <a:pt x="641350" y="2277491"/>
                      <a:pt x="524891" y="2393950"/>
                      <a:pt x="381232" y="2393950"/>
                    </a:cubicBezTo>
                    <a:lnTo>
                      <a:pt x="368068" y="2393950"/>
                    </a:lnTo>
                    <a:cubicBezTo>
                      <a:pt x="224409" y="2393950"/>
                      <a:pt x="107950" y="2277491"/>
                      <a:pt x="107950" y="2133832"/>
                    </a:cubicBezTo>
                    <a:lnTo>
                      <a:pt x="107950" y="279400"/>
                    </a:lnTo>
                    <a:lnTo>
                      <a:pt x="44451" y="279400"/>
                    </a:lnTo>
                    <a:cubicBezTo>
                      <a:pt x="19901" y="279400"/>
                      <a:pt x="0" y="259499"/>
                      <a:pt x="0" y="234949"/>
                    </a:cubicBezTo>
                    <a:lnTo>
                      <a:pt x="0" y="57151"/>
                    </a:lnTo>
                    <a:cubicBezTo>
                      <a:pt x="0" y="32601"/>
                      <a:pt x="19901" y="12700"/>
                      <a:pt x="44451" y="12700"/>
                    </a:cubicBezTo>
                    <a:lnTo>
                      <a:pt x="305163" y="12700"/>
                    </a:lnTo>
                    <a:close/>
                  </a:path>
                </a:pathLst>
              </a:custGeom>
              <a:solidFill>
                <a:srgbClr val="08ABA1"/>
              </a:solidFill>
              <a:ln>
                <a:no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sz="3200" b="1">
                  <a:latin typeface="Arial" panose="020B0604020202020204" pitchFamily="34" charset="0"/>
                  <a:cs typeface="Arial" panose="020B0604020202020204" pitchFamily="34" charset="0"/>
                  <a:sym typeface="+mn-lt"/>
                </a:endParaRPr>
              </a:p>
            </p:txBody>
          </p:sp>
          <p:grpSp>
            <p:nvGrpSpPr>
              <p:cNvPr id="19" name="组合 18"/>
              <p:cNvGrpSpPr/>
              <p:nvPr/>
            </p:nvGrpSpPr>
            <p:grpSpPr>
              <a:xfrm>
                <a:off x="8830577" y="3086100"/>
                <a:ext cx="346962" cy="1410192"/>
                <a:chOff x="2559049" y="2908300"/>
                <a:chExt cx="346962" cy="1644650"/>
              </a:xfrm>
            </p:grpSpPr>
            <p:sp>
              <p:nvSpPr>
                <p:cNvPr id="21" name="PA-任意多边形 20"/>
                <p:cNvSpPr/>
                <p:nvPr>
                  <p:custDataLst>
                    <p:tags r:id="rId25"/>
                  </p:custDataLst>
                </p:nvPr>
              </p:nvSpPr>
              <p:spPr>
                <a:xfrm>
                  <a:off x="2559049" y="2908300"/>
                  <a:ext cx="346962" cy="1644650"/>
                </a:xfrm>
                <a:custGeom>
                  <a:avLst/>
                  <a:gdLst>
                    <a:gd name="connsiteX0" fmla="*/ 321 w 307975"/>
                    <a:gd name="connsiteY0" fmla="*/ 0 h 1644650"/>
                    <a:gd name="connsiteX1" fmla="*/ 307654 w 307975"/>
                    <a:gd name="connsiteY1" fmla="*/ 0 h 1644650"/>
                    <a:gd name="connsiteX2" fmla="*/ 307975 w 307975"/>
                    <a:gd name="connsiteY2" fmla="*/ 1589 h 1644650"/>
                    <a:gd name="connsiteX3" fmla="*/ 307975 w 307975"/>
                    <a:gd name="connsiteY3" fmla="*/ 1509711 h 1644650"/>
                    <a:gd name="connsiteX4" fmla="*/ 173036 w 307975"/>
                    <a:gd name="connsiteY4" fmla="*/ 1644650 h 1644650"/>
                    <a:gd name="connsiteX5" fmla="*/ 134939 w 307975"/>
                    <a:gd name="connsiteY5" fmla="*/ 1644650 h 1644650"/>
                    <a:gd name="connsiteX6" fmla="*/ 0 w 307975"/>
                    <a:gd name="connsiteY6" fmla="*/ 1509711 h 1644650"/>
                    <a:gd name="connsiteX7" fmla="*/ 0 w 307975"/>
                    <a:gd name="connsiteY7" fmla="*/ 1589 h 164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7975" h="1644650">
                      <a:moveTo>
                        <a:pt x="321" y="0"/>
                      </a:moveTo>
                      <a:lnTo>
                        <a:pt x="307654" y="0"/>
                      </a:lnTo>
                      <a:lnTo>
                        <a:pt x="307975" y="1589"/>
                      </a:lnTo>
                      <a:lnTo>
                        <a:pt x="307975" y="1509711"/>
                      </a:lnTo>
                      <a:cubicBezTo>
                        <a:pt x="307975" y="1584236"/>
                        <a:pt x="247561" y="1644650"/>
                        <a:pt x="173036" y="1644650"/>
                      </a:cubicBezTo>
                      <a:lnTo>
                        <a:pt x="134939" y="1644650"/>
                      </a:lnTo>
                      <a:cubicBezTo>
                        <a:pt x="60414" y="1644650"/>
                        <a:pt x="0" y="1584236"/>
                        <a:pt x="0" y="1509711"/>
                      </a:cubicBezTo>
                      <a:lnTo>
                        <a:pt x="0" y="1589"/>
                      </a:lnTo>
                      <a:close/>
                    </a:path>
                  </a:pathLst>
                </a:custGeom>
                <a:solidFill>
                  <a:srgbClr val="068A93"/>
                </a:solidFill>
                <a:ln>
                  <a:no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sz="3200" b="1">
                    <a:latin typeface="Arial" panose="020B0604020202020204" pitchFamily="34" charset="0"/>
                    <a:cs typeface="Arial" panose="020B0604020202020204" pitchFamily="34" charset="0"/>
                    <a:sym typeface="+mn-lt"/>
                  </a:endParaRPr>
                </a:p>
              </p:txBody>
            </p:sp>
            <p:sp>
              <p:nvSpPr>
                <p:cNvPr id="22" name="PA-椭圆 21"/>
                <p:cNvSpPr>
                  <a:spLocks noChangeAspect="1"/>
                </p:cNvSpPr>
                <p:nvPr>
                  <p:custDataLst>
                    <p:tags r:id="rId26"/>
                  </p:custDataLst>
                </p:nvPr>
              </p:nvSpPr>
              <p:spPr>
                <a:xfrm>
                  <a:off x="2671763" y="3019425"/>
                  <a:ext cx="97013" cy="97013"/>
                </a:xfrm>
                <a:prstGeom prst="ellipse">
                  <a:avLst/>
                </a:prstGeom>
                <a:solidFill>
                  <a:srgbClr val="FFFFFF">
                    <a:alpha val="94000"/>
                  </a:srgbClr>
                </a:solidFill>
                <a:ln>
                  <a:no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sz="3200" b="1">
                    <a:latin typeface="Arial" panose="020B0604020202020204" pitchFamily="34" charset="0"/>
                    <a:cs typeface="Arial" panose="020B0604020202020204" pitchFamily="34" charset="0"/>
                    <a:sym typeface="+mn-lt"/>
                  </a:endParaRPr>
                </a:p>
              </p:txBody>
            </p:sp>
            <p:sp>
              <p:nvSpPr>
                <p:cNvPr id="23" name="PA-椭圆 22"/>
                <p:cNvSpPr>
                  <a:spLocks noChangeAspect="1"/>
                </p:cNvSpPr>
                <p:nvPr>
                  <p:custDataLst>
                    <p:tags r:id="rId27"/>
                  </p:custDataLst>
                </p:nvPr>
              </p:nvSpPr>
              <p:spPr>
                <a:xfrm flipH="1">
                  <a:off x="2595584" y="3803325"/>
                  <a:ext cx="124685" cy="124685"/>
                </a:xfrm>
                <a:prstGeom prst="ellipse">
                  <a:avLst/>
                </a:prstGeom>
                <a:solidFill>
                  <a:srgbClr val="FFFFFF">
                    <a:alpha val="94000"/>
                  </a:srgbClr>
                </a:solidFill>
                <a:ln>
                  <a:no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sz="3200" b="1">
                    <a:latin typeface="Arial" panose="020B0604020202020204" pitchFamily="34" charset="0"/>
                    <a:cs typeface="Arial" panose="020B0604020202020204" pitchFamily="34" charset="0"/>
                    <a:sym typeface="+mn-lt"/>
                  </a:endParaRPr>
                </a:p>
              </p:txBody>
            </p:sp>
            <p:sp>
              <p:nvSpPr>
                <p:cNvPr id="24" name="PA-椭圆 23"/>
                <p:cNvSpPr>
                  <a:spLocks noChangeAspect="1"/>
                </p:cNvSpPr>
                <p:nvPr>
                  <p:custDataLst>
                    <p:tags r:id="rId28"/>
                  </p:custDataLst>
                </p:nvPr>
              </p:nvSpPr>
              <p:spPr>
                <a:xfrm>
                  <a:off x="2720260" y="3390011"/>
                  <a:ext cx="76524" cy="76525"/>
                </a:xfrm>
                <a:prstGeom prst="ellipse">
                  <a:avLst/>
                </a:prstGeom>
                <a:solidFill>
                  <a:srgbClr val="FFFFFF">
                    <a:alpha val="94000"/>
                  </a:srgbClr>
                </a:solidFill>
                <a:ln>
                  <a:no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sz="3200" b="1">
                    <a:latin typeface="Arial" panose="020B0604020202020204" pitchFamily="34" charset="0"/>
                    <a:cs typeface="Arial" panose="020B0604020202020204" pitchFamily="34" charset="0"/>
                    <a:sym typeface="+mn-lt"/>
                  </a:endParaRPr>
                </a:p>
              </p:txBody>
            </p:sp>
            <p:sp>
              <p:nvSpPr>
                <p:cNvPr id="25" name="PA-椭圆 24"/>
                <p:cNvSpPr>
                  <a:spLocks noChangeAspect="1"/>
                </p:cNvSpPr>
                <p:nvPr>
                  <p:custDataLst>
                    <p:tags r:id="rId29"/>
                  </p:custDataLst>
                </p:nvPr>
              </p:nvSpPr>
              <p:spPr>
                <a:xfrm>
                  <a:off x="2713037" y="3572756"/>
                  <a:ext cx="73730" cy="73730"/>
                </a:xfrm>
                <a:prstGeom prst="ellipse">
                  <a:avLst/>
                </a:prstGeom>
                <a:solidFill>
                  <a:srgbClr val="FFFFFF">
                    <a:alpha val="94000"/>
                  </a:srgbClr>
                </a:solidFill>
                <a:ln>
                  <a:no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sz="3200" b="1">
                    <a:latin typeface="Arial" panose="020B0604020202020204" pitchFamily="34" charset="0"/>
                    <a:cs typeface="Arial" panose="020B0604020202020204" pitchFamily="34" charset="0"/>
                    <a:sym typeface="+mn-lt"/>
                  </a:endParaRPr>
                </a:p>
              </p:txBody>
            </p:sp>
            <p:sp>
              <p:nvSpPr>
                <p:cNvPr id="26" name="PA-椭圆 25"/>
                <p:cNvSpPr>
                  <a:spLocks noChangeAspect="1"/>
                </p:cNvSpPr>
                <p:nvPr>
                  <p:custDataLst>
                    <p:tags r:id="rId30"/>
                  </p:custDataLst>
                </p:nvPr>
              </p:nvSpPr>
              <p:spPr>
                <a:xfrm flipH="1">
                  <a:off x="2699057" y="4178147"/>
                  <a:ext cx="94761" cy="94761"/>
                </a:xfrm>
                <a:prstGeom prst="ellipse">
                  <a:avLst/>
                </a:prstGeom>
                <a:solidFill>
                  <a:srgbClr val="FFFFFF">
                    <a:alpha val="94000"/>
                  </a:srgbClr>
                </a:solidFill>
                <a:ln>
                  <a:no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sz="3200" b="1">
                    <a:latin typeface="Arial" panose="020B0604020202020204" pitchFamily="34" charset="0"/>
                    <a:cs typeface="Arial" panose="020B0604020202020204" pitchFamily="34" charset="0"/>
                    <a:sym typeface="+mn-lt"/>
                  </a:endParaRPr>
                </a:p>
              </p:txBody>
            </p:sp>
            <p:sp>
              <p:nvSpPr>
                <p:cNvPr id="27" name="PA-椭圆 26"/>
                <p:cNvSpPr>
                  <a:spLocks noChangeAspect="1"/>
                </p:cNvSpPr>
                <p:nvPr>
                  <p:custDataLst>
                    <p:tags r:id="rId31"/>
                  </p:custDataLst>
                </p:nvPr>
              </p:nvSpPr>
              <p:spPr>
                <a:xfrm>
                  <a:off x="2622540" y="4394389"/>
                  <a:ext cx="61984" cy="61987"/>
                </a:xfrm>
                <a:prstGeom prst="ellipse">
                  <a:avLst/>
                </a:prstGeom>
                <a:solidFill>
                  <a:srgbClr val="FFFFFF">
                    <a:alpha val="94000"/>
                  </a:srgbClr>
                </a:solidFill>
                <a:ln>
                  <a:no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sz="3200" b="1">
                    <a:latin typeface="Arial" panose="020B0604020202020204" pitchFamily="34" charset="0"/>
                    <a:cs typeface="Arial" panose="020B0604020202020204" pitchFamily="34" charset="0"/>
                    <a:sym typeface="+mn-lt"/>
                  </a:endParaRPr>
                </a:p>
              </p:txBody>
            </p:sp>
            <p:sp>
              <p:nvSpPr>
                <p:cNvPr id="28" name="PA-椭圆 27"/>
                <p:cNvSpPr>
                  <a:spLocks noChangeAspect="1"/>
                </p:cNvSpPr>
                <p:nvPr>
                  <p:custDataLst>
                    <p:tags r:id="rId32"/>
                  </p:custDataLst>
                </p:nvPr>
              </p:nvSpPr>
              <p:spPr>
                <a:xfrm>
                  <a:off x="2595587" y="4053866"/>
                  <a:ext cx="42769" cy="42771"/>
                </a:xfrm>
                <a:prstGeom prst="ellipse">
                  <a:avLst/>
                </a:prstGeom>
                <a:solidFill>
                  <a:srgbClr val="FFFFFF">
                    <a:alpha val="94000"/>
                  </a:srgbClr>
                </a:solidFill>
                <a:ln>
                  <a:no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sz="3200" b="1">
                    <a:latin typeface="Arial" panose="020B0604020202020204" pitchFamily="34" charset="0"/>
                    <a:cs typeface="Arial" panose="020B0604020202020204" pitchFamily="34" charset="0"/>
                    <a:sym typeface="+mn-lt"/>
                  </a:endParaRPr>
                </a:p>
              </p:txBody>
            </p:sp>
          </p:grpSp>
          <p:sp>
            <p:nvSpPr>
              <p:cNvPr id="20" name="PA-文本框 19"/>
              <p:cNvSpPr txBox="1"/>
              <p:nvPr>
                <p:custDataLst>
                  <p:tags r:id="rId24"/>
                </p:custDataLst>
              </p:nvPr>
            </p:nvSpPr>
            <p:spPr>
              <a:xfrm>
                <a:off x="8693773" y="2318254"/>
                <a:ext cx="593752" cy="526752"/>
              </a:xfrm>
              <a:prstGeom prst="rect">
                <a:avLst/>
              </a:prstGeom>
              <a:noFill/>
            </p:spPr>
            <p:txBody>
              <a:bodyPr wrap="square" rtlCol="0">
                <a:spAutoFit/>
              </a:bodyPr>
              <a:lstStyle/>
              <a:p>
                <a:pPr algn="ctr"/>
                <a:r>
                  <a:rPr lang="en-US" altLang="zh-CN" sz="3200" b="1" dirty="0">
                    <a:solidFill>
                      <a:srgbClr val="FFFFFF"/>
                    </a:solidFill>
                    <a:latin typeface="Arial" panose="020B0604020202020204" pitchFamily="34" charset="0"/>
                    <a:cs typeface="Arial" panose="020B0604020202020204" pitchFamily="34" charset="0"/>
                    <a:sym typeface="+mn-lt"/>
                  </a:rPr>
                  <a:t>C</a:t>
                </a:r>
                <a:endParaRPr lang="zh-CN" altLang="en-US" sz="3200" b="1" dirty="0">
                  <a:solidFill>
                    <a:srgbClr val="FFFFFF"/>
                  </a:solidFill>
                  <a:latin typeface="Arial" panose="020B0604020202020204" pitchFamily="34" charset="0"/>
                  <a:cs typeface="Arial" panose="020B0604020202020204" pitchFamily="34" charset="0"/>
                  <a:sym typeface="+mn-lt"/>
                </a:endParaRPr>
              </a:p>
            </p:txBody>
          </p:sp>
        </p:grpSp>
        <p:sp>
          <p:nvSpPr>
            <p:cNvPr id="56" name="PA-任意多边形 55"/>
            <p:cNvSpPr/>
            <p:nvPr>
              <p:custDataLst>
                <p:tags r:id="rId21"/>
              </p:custDataLst>
            </p:nvPr>
          </p:nvSpPr>
          <p:spPr>
            <a:xfrm>
              <a:off x="6251221" y="832872"/>
              <a:ext cx="1310192" cy="1478656"/>
            </a:xfrm>
            <a:custGeom>
              <a:avLst/>
              <a:gdLst>
                <a:gd name="connsiteX0" fmla="*/ 655096 w 1310192"/>
                <a:gd name="connsiteY0" fmla="*/ 0 h 1478656"/>
                <a:gd name="connsiteX1" fmla="*/ 1310192 w 1310192"/>
                <a:gd name="connsiteY1" fmla="*/ 655096 h 1478656"/>
                <a:gd name="connsiteX2" fmla="*/ 787121 w 1310192"/>
                <a:gd name="connsiteY2" fmla="*/ 1296883 h 1478656"/>
                <a:gd name="connsiteX3" fmla="*/ 736710 w 1310192"/>
                <a:gd name="connsiteY3" fmla="*/ 1301965 h 1478656"/>
                <a:gd name="connsiteX4" fmla="*/ 655096 w 1310192"/>
                <a:gd name="connsiteY4" fmla="*/ 1478656 h 1478656"/>
                <a:gd name="connsiteX5" fmla="*/ 573482 w 1310192"/>
                <a:gd name="connsiteY5" fmla="*/ 1301965 h 1478656"/>
                <a:gd name="connsiteX6" fmla="*/ 523071 w 1310192"/>
                <a:gd name="connsiteY6" fmla="*/ 1296883 h 1478656"/>
                <a:gd name="connsiteX7" fmla="*/ 0 w 1310192"/>
                <a:gd name="connsiteY7" fmla="*/ 655096 h 1478656"/>
                <a:gd name="connsiteX8" fmla="*/ 655096 w 1310192"/>
                <a:gd name="connsiteY8" fmla="*/ 0 h 1478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0192" h="1478656">
                  <a:moveTo>
                    <a:pt x="655096" y="0"/>
                  </a:moveTo>
                  <a:cubicBezTo>
                    <a:pt x="1016896" y="0"/>
                    <a:pt x="1310192" y="293296"/>
                    <a:pt x="1310192" y="655096"/>
                  </a:cubicBezTo>
                  <a:cubicBezTo>
                    <a:pt x="1310192" y="971671"/>
                    <a:pt x="1085637" y="1235798"/>
                    <a:pt x="787121" y="1296883"/>
                  </a:cubicBezTo>
                  <a:lnTo>
                    <a:pt x="736710" y="1301965"/>
                  </a:lnTo>
                  <a:lnTo>
                    <a:pt x="655096" y="1478656"/>
                  </a:lnTo>
                  <a:lnTo>
                    <a:pt x="573482" y="1301965"/>
                  </a:lnTo>
                  <a:lnTo>
                    <a:pt x="523071" y="1296883"/>
                  </a:lnTo>
                  <a:cubicBezTo>
                    <a:pt x="224555" y="1235798"/>
                    <a:pt x="0" y="971671"/>
                    <a:pt x="0" y="655096"/>
                  </a:cubicBezTo>
                  <a:cubicBezTo>
                    <a:pt x="0" y="293296"/>
                    <a:pt x="293296" y="0"/>
                    <a:pt x="655096" y="0"/>
                  </a:cubicBezTo>
                  <a:close/>
                </a:path>
              </a:pathLst>
            </a:custGeom>
            <a:solidFill>
              <a:srgbClr val="068A93"/>
            </a:solidFill>
            <a:ln w="28575">
              <a:solidFill>
                <a:srgbClr val="000000"/>
              </a:solid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sz="3200" b="1">
                <a:latin typeface="Arial" panose="020B0604020202020204" pitchFamily="34" charset="0"/>
                <a:cs typeface="Arial" panose="020B0604020202020204" pitchFamily="34" charset="0"/>
                <a:sym typeface="+mn-lt"/>
              </a:endParaRPr>
            </a:p>
          </p:txBody>
        </p:sp>
        <p:sp>
          <p:nvSpPr>
            <p:cNvPr id="57" name="PA-文本框 56"/>
            <p:cNvSpPr txBox="1"/>
            <p:nvPr>
              <p:custDataLst>
                <p:tags r:id="rId22"/>
              </p:custDataLst>
            </p:nvPr>
          </p:nvSpPr>
          <p:spPr>
            <a:xfrm>
              <a:off x="6419899" y="1121465"/>
              <a:ext cx="963840" cy="628955"/>
            </a:xfrm>
            <a:prstGeom prst="rect">
              <a:avLst/>
            </a:prstGeom>
            <a:noFill/>
          </p:spPr>
          <p:txBody>
            <a:bodyPr wrap="square" rtlCol="0">
              <a:spAutoFit/>
            </a:bodyPr>
            <a:lstStyle/>
            <a:p>
              <a:pPr algn="ctr">
                <a:lnSpc>
                  <a:spcPct val="120000"/>
                </a:lnSpc>
              </a:pPr>
              <a:r>
                <a:rPr lang="en-US" altLang="zh-CN" sz="3200" b="1" dirty="0">
                  <a:solidFill>
                    <a:srgbClr val="FFFFFF"/>
                  </a:solidFill>
                  <a:latin typeface="Arial" panose="020B0604020202020204" pitchFamily="34" charset="0"/>
                  <a:cs typeface="Arial" panose="020B0604020202020204" pitchFamily="34" charset="0"/>
                  <a:sym typeface="+mn-lt"/>
                </a:rPr>
                <a:t>14</a:t>
              </a:r>
              <a:endParaRPr lang="zh-CN" altLang="en-US" sz="3200" b="1" dirty="0">
                <a:solidFill>
                  <a:srgbClr val="FFFFFF"/>
                </a:solidFill>
                <a:latin typeface="Arial" panose="020B0604020202020204" pitchFamily="34" charset="0"/>
                <a:cs typeface="Arial" panose="020B0604020202020204" pitchFamily="34" charset="0"/>
                <a:sym typeface="+mn-lt"/>
              </a:endParaRPr>
            </a:p>
          </p:txBody>
        </p:sp>
      </p:grpSp>
      <p:grpSp>
        <p:nvGrpSpPr>
          <p:cNvPr id="62" name="PA-组合 61"/>
          <p:cNvGrpSpPr/>
          <p:nvPr>
            <p:custDataLst>
              <p:tags r:id="rId6"/>
            </p:custDataLst>
          </p:nvPr>
        </p:nvGrpSpPr>
        <p:grpSpPr>
          <a:xfrm>
            <a:off x="8111091" y="2153869"/>
            <a:ext cx="1310192" cy="4405507"/>
            <a:chOff x="7739616" y="832872"/>
            <a:chExt cx="1310192" cy="4405507"/>
          </a:xfrm>
        </p:grpSpPr>
        <p:grpSp>
          <p:nvGrpSpPr>
            <p:cNvPr id="7" name="组合 6"/>
            <p:cNvGrpSpPr/>
            <p:nvPr/>
          </p:nvGrpSpPr>
          <p:grpSpPr>
            <a:xfrm>
              <a:off x="7985591" y="2580729"/>
              <a:ext cx="860035" cy="2657650"/>
              <a:chOff x="9556751" y="2241550"/>
              <a:chExt cx="774700" cy="2393950"/>
            </a:xfrm>
          </p:grpSpPr>
          <p:sp>
            <p:nvSpPr>
              <p:cNvPr id="8" name="PA-任意多边形 7"/>
              <p:cNvSpPr/>
              <p:nvPr>
                <p:custDataLst>
                  <p:tags r:id="rId12"/>
                </p:custDataLst>
              </p:nvPr>
            </p:nvSpPr>
            <p:spPr>
              <a:xfrm>
                <a:off x="9556751" y="2241550"/>
                <a:ext cx="774700" cy="2393950"/>
              </a:xfrm>
              <a:custGeom>
                <a:avLst/>
                <a:gdLst>
                  <a:gd name="connsiteX0" fmla="*/ 368068 w 774700"/>
                  <a:gd name="connsiteY0" fmla="*/ 0 h 2393950"/>
                  <a:gd name="connsiteX1" fmla="*/ 381232 w 774700"/>
                  <a:gd name="connsiteY1" fmla="*/ 0 h 2393950"/>
                  <a:gd name="connsiteX2" fmla="*/ 444137 w 774700"/>
                  <a:gd name="connsiteY2" fmla="*/ 12700 h 2393950"/>
                  <a:gd name="connsiteX3" fmla="*/ 730249 w 774700"/>
                  <a:gd name="connsiteY3" fmla="*/ 12700 h 2393950"/>
                  <a:gd name="connsiteX4" fmla="*/ 774700 w 774700"/>
                  <a:gd name="connsiteY4" fmla="*/ 57151 h 2393950"/>
                  <a:gd name="connsiteX5" fmla="*/ 774700 w 774700"/>
                  <a:gd name="connsiteY5" fmla="*/ 234949 h 2393950"/>
                  <a:gd name="connsiteX6" fmla="*/ 730249 w 774700"/>
                  <a:gd name="connsiteY6" fmla="*/ 279400 h 2393950"/>
                  <a:gd name="connsiteX7" fmla="*/ 641350 w 774700"/>
                  <a:gd name="connsiteY7" fmla="*/ 279400 h 2393950"/>
                  <a:gd name="connsiteX8" fmla="*/ 641350 w 774700"/>
                  <a:gd name="connsiteY8" fmla="*/ 2133832 h 2393950"/>
                  <a:gd name="connsiteX9" fmla="*/ 381232 w 774700"/>
                  <a:gd name="connsiteY9" fmla="*/ 2393950 h 2393950"/>
                  <a:gd name="connsiteX10" fmla="*/ 368068 w 774700"/>
                  <a:gd name="connsiteY10" fmla="*/ 2393950 h 2393950"/>
                  <a:gd name="connsiteX11" fmla="*/ 107950 w 774700"/>
                  <a:gd name="connsiteY11" fmla="*/ 2133832 h 2393950"/>
                  <a:gd name="connsiteX12" fmla="*/ 107950 w 774700"/>
                  <a:gd name="connsiteY12" fmla="*/ 279400 h 2393950"/>
                  <a:gd name="connsiteX13" fmla="*/ 44451 w 774700"/>
                  <a:gd name="connsiteY13" fmla="*/ 279400 h 2393950"/>
                  <a:gd name="connsiteX14" fmla="*/ 0 w 774700"/>
                  <a:gd name="connsiteY14" fmla="*/ 234949 h 2393950"/>
                  <a:gd name="connsiteX15" fmla="*/ 0 w 774700"/>
                  <a:gd name="connsiteY15" fmla="*/ 57151 h 2393950"/>
                  <a:gd name="connsiteX16" fmla="*/ 44451 w 774700"/>
                  <a:gd name="connsiteY16" fmla="*/ 12700 h 2393950"/>
                  <a:gd name="connsiteX17" fmla="*/ 305163 w 774700"/>
                  <a:gd name="connsiteY17" fmla="*/ 12700 h 239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74700" h="2393950">
                    <a:moveTo>
                      <a:pt x="368068" y="0"/>
                    </a:moveTo>
                    <a:lnTo>
                      <a:pt x="381232" y="0"/>
                    </a:lnTo>
                    <a:lnTo>
                      <a:pt x="444137" y="12700"/>
                    </a:lnTo>
                    <a:lnTo>
                      <a:pt x="730249" y="12700"/>
                    </a:lnTo>
                    <a:cubicBezTo>
                      <a:pt x="754799" y="12700"/>
                      <a:pt x="774700" y="32601"/>
                      <a:pt x="774700" y="57151"/>
                    </a:cubicBezTo>
                    <a:lnTo>
                      <a:pt x="774700" y="234949"/>
                    </a:lnTo>
                    <a:cubicBezTo>
                      <a:pt x="774700" y="259499"/>
                      <a:pt x="754799" y="279400"/>
                      <a:pt x="730249" y="279400"/>
                    </a:cubicBezTo>
                    <a:lnTo>
                      <a:pt x="641350" y="279400"/>
                    </a:lnTo>
                    <a:lnTo>
                      <a:pt x="641350" y="2133832"/>
                    </a:lnTo>
                    <a:cubicBezTo>
                      <a:pt x="641350" y="2277491"/>
                      <a:pt x="524891" y="2393950"/>
                      <a:pt x="381232" y="2393950"/>
                    </a:cubicBezTo>
                    <a:lnTo>
                      <a:pt x="368068" y="2393950"/>
                    </a:lnTo>
                    <a:cubicBezTo>
                      <a:pt x="224409" y="2393950"/>
                      <a:pt x="107950" y="2277491"/>
                      <a:pt x="107950" y="2133832"/>
                    </a:cubicBezTo>
                    <a:lnTo>
                      <a:pt x="107950" y="279400"/>
                    </a:lnTo>
                    <a:lnTo>
                      <a:pt x="44451" y="279400"/>
                    </a:lnTo>
                    <a:cubicBezTo>
                      <a:pt x="19901" y="279400"/>
                      <a:pt x="0" y="259499"/>
                      <a:pt x="0" y="234949"/>
                    </a:cubicBezTo>
                    <a:lnTo>
                      <a:pt x="0" y="57151"/>
                    </a:lnTo>
                    <a:cubicBezTo>
                      <a:pt x="0" y="32601"/>
                      <a:pt x="19901" y="12700"/>
                      <a:pt x="44451" y="12700"/>
                    </a:cubicBezTo>
                    <a:lnTo>
                      <a:pt x="305163" y="12700"/>
                    </a:lnTo>
                    <a:close/>
                  </a:path>
                </a:pathLst>
              </a:custGeom>
              <a:solidFill>
                <a:srgbClr val="08ABA1"/>
              </a:solidFill>
              <a:ln>
                <a:no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sz="3200" b="1">
                  <a:latin typeface="Arial" panose="020B0604020202020204" pitchFamily="34" charset="0"/>
                  <a:cs typeface="Arial" panose="020B0604020202020204" pitchFamily="34" charset="0"/>
                  <a:sym typeface="+mn-lt"/>
                </a:endParaRPr>
              </a:p>
            </p:txBody>
          </p:sp>
          <p:grpSp>
            <p:nvGrpSpPr>
              <p:cNvPr id="9" name="组合 8"/>
              <p:cNvGrpSpPr/>
              <p:nvPr/>
            </p:nvGrpSpPr>
            <p:grpSpPr>
              <a:xfrm>
                <a:off x="9755793" y="3305592"/>
                <a:ext cx="346792" cy="1193360"/>
                <a:chOff x="2524729" y="2908300"/>
                <a:chExt cx="346792" cy="1644650"/>
              </a:xfrm>
            </p:grpSpPr>
            <p:sp>
              <p:nvSpPr>
                <p:cNvPr id="11" name="PA-任意多边形 10"/>
                <p:cNvSpPr/>
                <p:nvPr>
                  <p:custDataLst>
                    <p:tags r:id="rId14"/>
                  </p:custDataLst>
                </p:nvPr>
              </p:nvSpPr>
              <p:spPr>
                <a:xfrm>
                  <a:off x="2524729" y="2908300"/>
                  <a:ext cx="346792" cy="1644650"/>
                </a:xfrm>
                <a:custGeom>
                  <a:avLst/>
                  <a:gdLst>
                    <a:gd name="connsiteX0" fmla="*/ 321 w 307975"/>
                    <a:gd name="connsiteY0" fmla="*/ 0 h 1644650"/>
                    <a:gd name="connsiteX1" fmla="*/ 307654 w 307975"/>
                    <a:gd name="connsiteY1" fmla="*/ 0 h 1644650"/>
                    <a:gd name="connsiteX2" fmla="*/ 307975 w 307975"/>
                    <a:gd name="connsiteY2" fmla="*/ 1589 h 1644650"/>
                    <a:gd name="connsiteX3" fmla="*/ 307975 w 307975"/>
                    <a:gd name="connsiteY3" fmla="*/ 1509711 h 1644650"/>
                    <a:gd name="connsiteX4" fmla="*/ 173036 w 307975"/>
                    <a:gd name="connsiteY4" fmla="*/ 1644650 h 1644650"/>
                    <a:gd name="connsiteX5" fmla="*/ 134939 w 307975"/>
                    <a:gd name="connsiteY5" fmla="*/ 1644650 h 1644650"/>
                    <a:gd name="connsiteX6" fmla="*/ 0 w 307975"/>
                    <a:gd name="connsiteY6" fmla="*/ 1509711 h 1644650"/>
                    <a:gd name="connsiteX7" fmla="*/ 0 w 307975"/>
                    <a:gd name="connsiteY7" fmla="*/ 1589 h 164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7975" h="1644650">
                      <a:moveTo>
                        <a:pt x="321" y="0"/>
                      </a:moveTo>
                      <a:lnTo>
                        <a:pt x="307654" y="0"/>
                      </a:lnTo>
                      <a:lnTo>
                        <a:pt x="307975" y="1589"/>
                      </a:lnTo>
                      <a:lnTo>
                        <a:pt x="307975" y="1509711"/>
                      </a:lnTo>
                      <a:cubicBezTo>
                        <a:pt x="307975" y="1584236"/>
                        <a:pt x="247561" y="1644650"/>
                        <a:pt x="173036" y="1644650"/>
                      </a:cubicBezTo>
                      <a:lnTo>
                        <a:pt x="134939" y="1644650"/>
                      </a:lnTo>
                      <a:cubicBezTo>
                        <a:pt x="60414" y="1644650"/>
                        <a:pt x="0" y="1584236"/>
                        <a:pt x="0" y="1509711"/>
                      </a:cubicBezTo>
                      <a:lnTo>
                        <a:pt x="0" y="1589"/>
                      </a:lnTo>
                      <a:close/>
                    </a:path>
                  </a:pathLst>
                </a:custGeom>
                <a:solidFill>
                  <a:srgbClr val="0AC2BB"/>
                </a:solidFill>
                <a:ln>
                  <a:no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sz="3200" b="1">
                    <a:latin typeface="Arial" panose="020B0604020202020204" pitchFamily="34" charset="0"/>
                    <a:cs typeface="Arial" panose="020B0604020202020204" pitchFamily="34" charset="0"/>
                    <a:sym typeface="+mn-lt"/>
                  </a:endParaRPr>
                </a:p>
              </p:txBody>
            </p:sp>
            <p:sp>
              <p:nvSpPr>
                <p:cNvPr id="12" name="PA-椭圆 11"/>
                <p:cNvSpPr>
                  <a:spLocks noChangeAspect="1"/>
                </p:cNvSpPr>
                <p:nvPr>
                  <p:custDataLst>
                    <p:tags r:id="rId15"/>
                  </p:custDataLst>
                </p:nvPr>
              </p:nvSpPr>
              <p:spPr>
                <a:xfrm>
                  <a:off x="2671763" y="3030011"/>
                  <a:ext cx="102449" cy="102450"/>
                </a:xfrm>
                <a:prstGeom prst="ellipse">
                  <a:avLst/>
                </a:prstGeom>
                <a:solidFill>
                  <a:srgbClr val="FFFFFF">
                    <a:alpha val="94000"/>
                  </a:srgbClr>
                </a:solidFill>
                <a:ln>
                  <a:no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sz="3200" b="1">
                    <a:latin typeface="Arial" panose="020B0604020202020204" pitchFamily="34" charset="0"/>
                    <a:cs typeface="Arial" panose="020B0604020202020204" pitchFamily="34" charset="0"/>
                    <a:sym typeface="+mn-lt"/>
                  </a:endParaRPr>
                </a:p>
              </p:txBody>
            </p:sp>
            <p:sp>
              <p:nvSpPr>
                <p:cNvPr id="13" name="PA-椭圆 12"/>
                <p:cNvSpPr>
                  <a:spLocks noChangeAspect="1"/>
                </p:cNvSpPr>
                <p:nvPr>
                  <p:custDataLst>
                    <p:tags r:id="rId16"/>
                  </p:custDataLst>
                </p:nvPr>
              </p:nvSpPr>
              <p:spPr>
                <a:xfrm flipH="1">
                  <a:off x="2595581" y="3816931"/>
                  <a:ext cx="131671" cy="131671"/>
                </a:xfrm>
                <a:prstGeom prst="ellipse">
                  <a:avLst/>
                </a:prstGeom>
                <a:solidFill>
                  <a:srgbClr val="FFFFFF">
                    <a:alpha val="94000"/>
                  </a:srgbClr>
                </a:solidFill>
                <a:ln>
                  <a:no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sz="3200" b="1">
                    <a:latin typeface="Arial" panose="020B0604020202020204" pitchFamily="34" charset="0"/>
                    <a:cs typeface="Arial" panose="020B0604020202020204" pitchFamily="34" charset="0"/>
                    <a:sym typeface="+mn-lt"/>
                  </a:endParaRPr>
                </a:p>
              </p:txBody>
            </p:sp>
            <p:sp>
              <p:nvSpPr>
                <p:cNvPr id="14" name="PA-椭圆 13"/>
                <p:cNvSpPr>
                  <a:spLocks noChangeAspect="1"/>
                </p:cNvSpPr>
                <p:nvPr>
                  <p:custDataLst>
                    <p:tags r:id="rId17"/>
                  </p:custDataLst>
                </p:nvPr>
              </p:nvSpPr>
              <p:spPr>
                <a:xfrm>
                  <a:off x="2637781" y="3584314"/>
                  <a:ext cx="104075" cy="104071"/>
                </a:xfrm>
                <a:prstGeom prst="ellipse">
                  <a:avLst/>
                </a:prstGeom>
                <a:solidFill>
                  <a:srgbClr val="FFFFFF">
                    <a:alpha val="94000"/>
                  </a:srgbClr>
                </a:solidFill>
                <a:ln>
                  <a:no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sz="3200" b="1">
                    <a:latin typeface="Arial" panose="020B0604020202020204" pitchFamily="34" charset="0"/>
                    <a:cs typeface="Arial" panose="020B0604020202020204" pitchFamily="34" charset="0"/>
                    <a:sym typeface="+mn-lt"/>
                  </a:endParaRPr>
                </a:p>
              </p:txBody>
            </p:sp>
            <p:sp>
              <p:nvSpPr>
                <p:cNvPr id="15" name="PA-椭圆 14"/>
                <p:cNvSpPr>
                  <a:spLocks noChangeAspect="1"/>
                </p:cNvSpPr>
                <p:nvPr>
                  <p:custDataLst>
                    <p:tags r:id="rId18"/>
                  </p:custDataLst>
                </p:nvPr>
              </p:nvSpPr>
              <p:spPr>
                <a:xfrm flipH="1">
                  <a:off x="2699056" y="4188489"/>
                  <a:ext cx="100070" cy="100071"/>
                </a:xfrm>
                <a:prstGeom prst="ellipse">
                  <a:avLst/>
                </a:prstGeom>
                <a:solidFill>
                  <a:srgbClr val="FFFFFF">
                    <a:alpha val="94000"/>
                  </a:srgbClr>
                </a:solidFill>
                <a:ln>
                  <a:no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sz="3200" b="1">
                    <a:latin typeface="Arial" panose="020B0604020202020204" pitchFamily="34" charset="0"/>
                    <a:cs typeface="Arial" panose="020B0604020202020204" pitchFamily="34" charset="0"/>
                    <a:sym typeface="+mn-lt"/>
                  </a:endParaRPr>
                </a:p>
              </p:txBody>
            </p:sp>
            <p:sp>
              <p:nvSpPr>
                <p:cNvPr id="16" name="PA-椭圆 15"/>
                <p:cNvSpPr>
                  <a:spLocks noChangeAspect="1"/>
                </p:cNvSpPr>
                <p:nvPr>
                  <p:custDataLst>
                    <p:tags r:id="rId19"/>
                  </p:custDataLst>
                </p:nvPr>
              </p:nvSpPr>
              <p:spPr>
                <a:xfrm flipH="1">
                  <a:off x="2588297" y="4357885"/>
                  <a:ext cx="65046" cy="65044"/>
                </a:xfrm>
                <a:prstGeom prst="ellipse">
                  <a:avLst/>
                </a:prstGeom>
                <a:solidFill>
                  <a:srgbClr val="FFFFFF">
                    <a:alpha val="94000"/>
                  </a:srgbClr>
                </a:solidFill>
                <a:ln>
                  <a:no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sz="3200" b="1">
                    <a:latin typeface="Arial" panose="020B0604020202020204" pitchFamily="34" charset="0"/>
                    <a:cs typeface="Arial" panose="020B0604020202020204" pitchFamily="34" charset="0"/>
                    <a:sym typeface="+mn-lt"/>
                  </a:endParaRPr>
                </a:p>
              </p:txBody>
            </p:sp>
            <p:sp>
              <p:nvSpPr>
                <p:cNvPr id="17" name="PA-椭圆 16"/>
                <p:cNvSpPr>
                  <a:spLocks noChangeAspect="1"/>
                </p:cNvSpPr>
                <p:nvPr>
                  <p:custDataLst>
                    <p:tags r:id="rId20"/>
                  </p:custDataLst>
                </p:nvPr>
              </p:nvSpPr>
              <p:spPr>
                <a:xfrm>
                  <a:off x="2594654" y="3287133"/>
                  <a:ext cx="85342" cy="85340"/>
                </a:xfrm>
                <a:prstGeom prst="ellipse">
                  <a:avLst/>
                </a:prstGeom>
                <a:solidFill>
                  <a:srgbClr val="FFFFFF">
                    <a:alpha val="94000"/>
                  </a:srgbClr>
                </a:solidFill>
                <a:ln>
                  <a:no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sz="3200" b="1">
                    <a:latin typeface="Arial" panose="020B0604020202020204" pitchFamily="34" charset="0"/>
                    <a:cs typeface="Arial" panose="020B0604020202020204" pitchFamily="34" charset="0"/>
                    <a:sym typeface="+mn-lt"/>
                  </a:endParaRPr>
                </a:p>
              </p:txBody>
            </p:sp>
          </p:grpSp>
          <p:sp>
            <p:nvSpPr>
              <p:cNvPr id="10" name="PA-文本框 9"/>
              <p:cNvSpPr txBox="1"/>
              <p:nvPr>
                <p:custDataLst>
                  <p:tags r:id="rId13"/>
                </p:custDataLst>
              </p:nvPr>
            </p:nvSpPr>
            <p:spPr>
              <a:xfrm>
                <a:off x="9637819" y="2324661"/>
                <a:ext cx="593752" cy="526752"/>
              </a:xfrm>
              <a:prstGeom prst="rect">
                <a:avLst/>
              </a:prstGeom>
              <a:noFill/>
            </p:spPr>
            <p:txBody>
              <a:bodyPr wrap="square" rtlCol="0">
                <a:spAutoFit/>
              </a:bodyPr>
              <a:lstStyle/>
              <a:p>
                <a:pPr algn="ctr"/>
                <a:r>
                  <a:rPr lang="en-US" altLang="zh-CN" sz="3200" b="1" dirty="0">
                    <a:solidFill>
                      <a:srgbClr val="FFFFFF"/>
                    </a:solidFill>
                    <a:latin typeface="Arial" panose="020B0604020202020204" pitchFamily="34" charset="0"/>
                    <a:cs typeface="Arial" panose="020B0604020202020204" pitchFamily="34" charset="0"/>
                    <a:sym typeface="+mn-lt"/>
                  </a:rPr>
                  <a:t>D</a:t>
                </a:r>
                <a:endParaRPr lang="zh-CN" altLang="en-US" sz="3200" b="1" dirty="0">
                  <a:solidFill>
                    <a:srgbClr val="FFFFFF"/>
                  </a:solidFill>
                  <a:latin typeface="Arial" panose="020B0604020202020204" pitchFamily="34" charset="0"/>
                  <a:cs typeface="Arial" panose="020B0604020202020204" pitchFamily="34" charset="0"/>
                  <a:sym typeface="+mn-lt"/>
                </a:endParaRPr>
              </a:p>
            </p:txBody>
          </p:sp>
        </p:grpSp>
        <p:sp>
          <p:nvSpPr>
            <p:cNvPr id="58" name="PA-任意多边形 57"/>
            <p:cNvSpPr/>
            <p:nvPr>
              <p:custDataLst>
                <p:tags r:id="rId10"/>
              </p:custDataLst>
            </p:nvPr>
          </p:nvSpPr>
          <p:spPr>
            <a:xfrm>
              <a:off x="7739616" y="832872"/>
              <a:ext cx="1310192" cy="1478656"/>
            </a:xfrm>
            <a:custGeom>
              <a:avLst/>
              <a:gdLst>
                <a:gd name="connsiteX0" fmla="*/ 655096 w 1310192"/>
                <a:gd name="connsiteY0" fmla="*/ 0 h 1478656"/>
                <a:gd name="connsiteX1" fmla="*/ 1310192 w 1310192"/>
                <a:gd name="connsiteY1" fmla="*/ 655096 h 1478656"/>
                <a:gd name="connsiteX2" fmla="*/ 787121 w 1310192"/>
                <a:gd name="connsiteY2" fmla="*/ 1296883 h 1478656"/>
                <a:gd name="connsiteX3" fmla="*/ 736710 w 1310192"/>
                <a:gd name="connsiteY3" fmla="*/ 1301965 h 1478656"/>
                <a:gd name="connsiteX4" fmla="*/ 655096 w 1310192"/>
                <a:gd name="connsiteY4" fmla="*/ 1478656 h 1478656"/>
                <a:gd name="connsiteX5" fmla="*/ 573482 w 1310192"/>
                <a:gd name="connsiteY5" fmla="*/ 1301965 h 1478656"/>
                <a:gd name="connsiteX6" fmla="*/ 523071 w 1310192"/>
                <a:gd name="connsiteY6" fmla="*/ 1296883 h 1478656"/>
                <a:gd name="connsiteX7" fmla="*/ 0 w 1310192"/>
                <a:gd name="connsiteY7" fmla="*/ 655096 h 1478656"/>
                <a:gd name="connsiteX8" fmla="*/ 655096 w 1310192"/>
                <a:gd name="connsiteY8" fmla="*/ 0 h 1478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0192" h="1478656">
                  <a:moveTo>
                    <a:pt x="655096" y="0"/>
                  </a:moveTo>
                  <a:cubicBezTo>
                    <a:pt x="1016896" y="0"/>
                    <a:pt x="1310192" y="293296"/>
                    <a:pt x="1310192" y="655096"/>
                  </a:cubicBezTo>
                  <a:cubicBezTo>
                    <a:pt x="1310192" y="971671"/>
                    <a:pt x="1085637" y="1235798"/>
                    <a:pt x="787121" y="1296883"/>
                  </a:cubicBezTo>
                  <a:lnTo>
                    <a:pt x="736710" y="1301965"/>
                  </a:lnTo>
                  <a:lnTo>
                    <a:pt x="655096" y="1478656"/>
                  </a:lnTo>
                  <a:lnTo>
                    <a:pt x="573482" y="1301965"/>
                  </a:lnTo>
                  <a:lnTo>
                    <a:pt x="523071" y="1296883"/>
                  </a:lnTo>
                  <a:cubicBezTo>
                    <a:pt x="224555" y="1235798"/>
                    <a:pt x="0" y="971671"/>
                    <a:pt x="0" y="655096"/>
                  </a:cubicBezTo>
                  <a:cubicBezTo>
                    <a:pt x="0" y="293296"/>
                    <a:pt x="293296" y="0"/>
                    <a:pt x="655096" y="0"/>
                  </a:cubicBezTo>
                  <a:close/>
                </a:path>
              </a:pathLst>
            </a:custGeom>
            <a:solidFill>
              <a:srgbClr val="0AC2BB"/>
            </a:solidFill>
            <a:ln w="28575">
              <a:solidFill>
                <a:srgbClr val="000000"/>
              </a:solid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sz="3200" b="1">
                <a:latin typeface="Arial" panose="020B0604020202020204" pitchFamily="34" charset="0"/>
                <a:cs typeface="Arial" panose="020B0604020202020204" pitchFamily="34" charset="0"/>
                <a:sym typeface="+mn-lt"/>
              </a:endParaRPr>
            </a:p>
          </p:txBody>
        </p:sp>
        <p:sp>
          <p:nvSpPr>
            <p:cNvPr id="59" name="PA-文本框 58"/>
            <p:cNvSpPr txBox="1"/>
            <p:nvPr>
              <p:custDataLst>
                <p:tags r:id="rId11"/>
              </p:custDataLst>
            </p:nvPr>
          </p:nvSpPr>
          <p:spPr>
            <a:xfrm>
              <a:off x="7908294" y="1121465"/>
              <a:ext cx="963840" cy="628955"/>
            </a:xfrm>
            <a:prstGeom prst="rect">
              <a:avLst/>
            </a:prstGeom>
            <a:noFill/>
          </p:spPr>
          <p:txBody>
            <a:bodyPr wrap="square" rtlCol="0">
              <a:spAutoFit/>
            </a:bodyPr>
            <a:lstStyle/>
            <a:p>
              <a:pPr algn="ctr">
                <a:lnSpc>
                  <a:spcPct val="120000"/>
                </a:lnSpc>
              </a:pPr>
              <a:r>
                <a:rPr lang="en-US" altLang="zh-CN" sz="3200" b="1" dirty="0">
                  <a:solidFill>
                    <a:srgbClr val="FFFFFF"/>
                  </a:solidFill>
                  <a:latin typeface="Arial" panose="020B0604020202020204" pitchFamily="34" charset="0"/>
                  <a:cs typeface="Arial" panose="020B0604020202020204" pitchFamily="34" charset="0"/>
                  <a:sym typeface="+mn-lt"/>
                </a:rPr>
                <a:t>15</a:t>
              </a:r>
              <a:endParaRPr lang="zh-CN" altLang="en-US" sz="3200" b="1" dirty="0">
                <a:solidFill>
                  <a:srgbClr val="FFFFFF"/>
                </a:solidFill>
                <a:latin typeface="Arial" panose="020B0604020202020204" pitchFamily="34" charset="0"/>
                <a:cs typeface="Arial" panose="020B0604020202020204" pitchFamily="34" charset="0"/>
                <a:sym typeface="+mn-lt"/>
              </a:endParaRPr>
            </a:p>
          </p:txBody>
        </p:sp>
      </p:grpSp>
      <p:grpSp>
        <p:nvGrpSpPr>
          <p:cNvPr id="49" name="PA-组合 48"/>
          <p:cNvGrpSpPr/>
          <p:nvPr userDrawn="1">
            <p:custDataLst>
              <p:tags r:id="rId7"/>
            </p:custDataLst>
          </p:nvPr>
        </p:nvGrpSpPr>
        <p:grpSpPr>
          <a:xfrm>
            <a:off x="-76200" y="225425"/>
            <a:ext cx="986155" cy="387985"/>
            <a:chOff x="11103" y="6584"/>
            <a:chExt cx="10927" cy="4296"/>
          </a:xfrm>
        </p:grpSpPr>
        <p:pic>
          <p:nvPicPr>
            <p:cNvPr id="50" name="PA-图片 49" descr="资源 2"/>
            <p:cNvPicPr>
              <a:picLocks noChangeAspect="1"/>
            </p:cNvPicPr>
            <p:nvPr>
              <p:custDataLst>
                <p:tags r:id="rId8"/>
              </p:custDataLst>
            </p:nvPr>
          </p:nvPicPr>
          <p:blipFill>
            <a:blip r:embed="rId57"/>
            <a:srcRect l="-6114" t="-37553"/>
            <a:stretch>
              <a:fillRect/>
            </a:stretch>
          </p:blipFill>
          <p:spPr>
            <a:xfrm rot="21000000">
              <a:off x="11103" y="6584"/>
              <a:ext cx="9742" cy="4125"/>
            </a:xfrm>
            <a:prstGeom prst="rect">
              <a:avLst/>
            </a:prstGeom>
          </p:spPr>
        </p:pic>
        <p:pic>
          <p:nvPicPr>
            <p:cNvPr id="52" name="PA-图片 51" descr="资源 3"/>
            <p:cNvPicPr>
              <a:picLocks noChangeAspect="1"/>
            </p:cNvPicPr>
            <p:nvPr>
              <p:custDataLst>
                <p:tags r:id="rId9"/>
              </p:custDataLst>
            </p:nvPr>
          </p:nvPicPr>
          <p:blipFill>
            <a:blip r:embed="rId58"/>
            <a:stretch>
              <a:fillRect/>
            </a:stretch>
          </p:blipFill>
          <p:spPr>
            <a:xfrm rot="21000000">
              <a:off x="11730" y="8360"/>
              <a:ext cx="10300" cy="2520"/>
            </a:xfrm>
            <a:prstGeom prst="rect">
              <a:avLst/>
            </a:prstGeom>
          </p:spPr>
        </p:pic>
      </p:grpSp>
      <p:sp>
        <p:nvSpPr>
          <p:cNvPr id="65" name="Synergistically utilize technically sound portals with frictionless chains. Dramatically customize…">
            <a:extLst>
              <a:ext uri="{FF2B5EF4-FFF2-40B4-BE49-F238E27FC236}">
                <a16:creationId xmlns:a16="http://schemas.microsoft.com/office/drawing/2014/main" id="{0371DFDA-CE37-4E5C-9DD0-94689564AE58}"/>
              </a:ext>
            </a:extLst>
          </p:cNvPr>
          <p:cNvSpPr txBox="1"/>
          <p:nvPr/>
        </p:nvSpPr>
        <p:spPr>
          <a:xfrm>
            <a:off x="222039" y="3332323"/>
            <a:ext cx="2507084" cy="55399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ctr" defTabSz="309563" hangingPunct="0">
              <a:defRPr sz="2000" b="0">
                <a:solidFill>
                  <a:srgbClr val="1C1F25"/>
                </a:solidFill>
                <a:latin typeface="Roboto Bold"/>
                <a:ea typeface="Roboto Bold"/>
                <a:cs typeface="Roboto Bold"/>
                <a:sym typeface="Roboto Bold"/>
              </a:defRPr>
            </a:pPr>
            <a:r>
              <a:rPr lang="en-US" sz="3600" b="1" dirty="0" err="1">
                <a:solidFill>
                  <a:srgbClr val="FF0000"/>
                </a:solidFill>
                <a:latin typeface="Arial" panose="020B0604020202020204" pitchFamily="34" charset="0"/>
                <a:cs typeface="Arial" panose="020B0604020202020204" pitchFamily="34" charset="0"/>
                <a:sym typeface="+mn-lt"/>
              </a:rPr>
              <a:t>Đáp</a:t>
            </a:r>
            <a:r>
              <a:rPr lang="en-US" sz="3600" b="1" dirty="0">
                <a:solidFill>
                  <a:srgbClr val="FF0000"/>
                </a:solidFill>
                <a:latin typeface="Arial" panose="020B0604020202020204" pitchFamily="34" charset="0"/>
                <a:cs typeface="Arial" panose="020B0604020202020204" pitchFamily="34" charset="0"/>
                <a:sym typeface="+mn-lt"/>
              </a:rPr>
              <a:t> </a:t>
            </a:r>
            <a:r>
              <a:rPr lang="en-US" sz="3600" b="1" dirty="0" err="1">
                <a:solidFill>
                  <a:srgbClr val="FF0000"/>
                </a:solidFill>
                <a:latin typeface="Arial" panose="020B0604020202020204" pitchFamily="34" charset="0"/>
                <a:cs typeface="Arial" panose="020B0604020202020204" pitchFamily="34" charset="0"/>
                <a:sym typeface="+mn-lt"/>
              </a:rPr>
              <a:t>án</a:t>
            </a:r>
            <a:r>
              <a:rPr lang="en-US" sz="3600" b="1" dirty="0">
                <a:solidFill>
                  <a:srgbClr val="FF0000"/>
                </a:solidFill>
                <a:latin typeface="Arial" panose="020B0604020202020204" pitchFamily="34" charset="0"/>
                <a:cs typeface="Arial" panose="020B0604020202020204" pitchFamily="34" charset="0"/>
                <a:sym typeface="+mn-lt"/>
              </a:rPr>
              <a:t>: B</a:t>
            </a:r>
            <a:endParaRPr lang="en-US" altLang="zh-CN" sz="3600" b="1" dirty="0">
              <a:solidFill>
                <a:srgbClr val="FF0000"/>
              </a:solidFill>
              <a:latin typeface="Arial" panose="020B0604020202020204" pitchFamily="34" charset="0"/>
              <a:cs typeface="Arial" panose="020B0604020202020204" pitchFamily="34" charset="0"/>
              <a:sym typeface="+mn-lt"/>
            </a:endParaRPr>
          </a:p>
        </p:txBody>
      </p:sp>
      <p:sp>
        <p:nvSpPr>
          <p:cNvPr id="66" name="文本框 13">
            <a:extLst>
              <a:ext uri="{FF2B5EF4-FFF2-40B4-BE49-F238E27FC236}">
                <a16:creationId xmlns:a16="http://schemas.microsoft.com/office/drawing/2014/main" id="{0B9CB11B-6B79-4B55-B79D-F1A20C9492AF}"/>
              </a:ext>
            </a:extLst>
          </p:cNvPr>
          <p:cNvSpPr txBox="1"/>
          <p:nvPr/>
        </p:nvSpPr>
        <p:spPr>
          <a:xfrm>
            <a:off x="507595" y="403237"/>
            <a:ext cx="11236032" cy="1630831"/>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defRPr/>
            </a:pPr>
            <a:r>
              <a:rPr lang="en-US" altLang="zh-CN" sz="3599" b="1" dirty="0" err="1">
                <a:solidFill>
                  <a:srgbClr val="FF0000"/>
                </a:solidFill>
                <a:sym typeface="+mn-lt"/>
              </a:rPr>
              <a:t>Câu</a:t>
            </a:r>
            <a:r>
              <a:rPr lang="en-US" altLang="zh-CN" sz="3599" b="1" dirty="0">
                <a:solidFill>
                  <a:srgbClr val="FF0000"/>
                </a:solidFill>
                <a:sym typeface="+mn-lt"/>
              </a:rPr>
              <a:t> 9: </a:t>
            </a:r>
            <a:r>
              <a:rPr lang="vi-VN" altLang="vi-VN" sz="3199" dirty="0"/>
              <a:t>Tổng số hạt trong nguyên tử X là 40, trong đó số hạt mang điện nhiều hơn số hạt không mang điện là 12. Tính số hạt electron trong nguyên tử X.</a:t>
            </a:r>
            <a:endParaRPr lang="en-US" altLang="zh-CN" sz="3599" dirty="0">
              <a:solidFill>
                <a:srgbClr val="595959"/>
              </a:solidFill>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500"/>
                                        <p:tgtEl>
                                          <p:spTgt spid="66"/>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800" decel="100000"/>
                                        <p:tgtEl>
                                          <p:spTgt spid="3"/>
                                        </p:tgtEl>
                                      </p:cBhvr>
                                    </p:animEffect>
                                    <p:anim calcmode="lin" valueType="num">
                                      <p:cBhvr>
                                        <p:cTn id="13" dur="800" decel="100000" fill="hold"/>
                                        <p:tgtEl>
                                          <p:spTgt spid="3"/>
                                        </p:tgtEl>
                                        <p:attrNameLst>
                                          <p:attrName>style.rotation</p:attrName>
                                        </p:attrNameLst>
                                      </p:cBhvr>
                                      <p:tavLst>
                                        <p:tav tm="0">
                                          <p:val>
                                            <p:fltVal val="-90"/>
                                          </p:val>
                                        </p:tav>
                                        <p:tav tm="100000">
                                          <p:val>
                                            <p:fltVal val="0"/>
                                          </p:val>
                                        </p:tav>
                                      </p:tavLst>
                                    </p:anim>
                                    <p:anim calcmode="lin" valueType="num">
                                      <p:cBhvr>
                                        <p:cTn id="14" dur="800" decel="100000" fill="hold"/>
                                        <p:tgtEl>
                                          <p:spTgt spid="3"/>
                                        </p:tgtEl>
                                        <p:attrNameLst>
                                          <p:attrName>ppt_x</p:attrName>
                                        </p:attrNameLst>
                                      </p:cBhvr>
                                      <p:tavLst>
                                        <p:tav tm="0">
                                          <p:val>
                                            <p:strVal val="#ppt_x+0.4"/>
                                          </p:val>
                                        </p:tav>
                                        <p:tav tm="100000">
                                          <p:val>
                                            <p:strVal val="#ppt_x-0.05"/>
                                          </p:val>
                                        </p:tav>
                                      </p:tavLst>
                                    </p:anim>
                                    <p:anim calcmode="lin" valueType="num">
                                      <p:cBhvr>
                                        <p:cTn id="15" dur="800" decel="100000" fill="hold"/>
                                        <p:tgtEl>
                                          <p:spTgt spid="3"/>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8" fill="hold">
                            <p:stCondLst>
                              <p:cond delay="1000"/>
                            </p:stCondLst>
                            <p:childTnLst>
                              <p:par>
                                <p:cTn id="19" presetID="30"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800" decel="100000"/>
                                        <p:tgtEl>
                                          <p:spTgt spid="61"/>
                                        </p:tgtEl>
                                      </p:cBhvr>
                                    </p:animEffect>
                                    <p:anim calcmode="lin" valueType="num">
                                      <p:cBhvr>
                                        <p:cTn id="22" dur="800" decel="100000" fill="hold"/>
                                        <p:tgtEl>
                                          <p:spTgt spid="61"/>
                                        </p:tgtEl>
                                        <p:attrNameLst>
                                          <p:attrName>style.rotation</p:attrName>
                                        </p:attrNameLst>
                                      </p:cBhvr>
                                      <p:tavLst>
                                        <p:tav tm="0">
                                          <p:val>
                                            <p:fltVal val="-90"/>
                                          </p:val>
                                        </p:tav>
                                        <p:tav tm="100000">
                                          <p:val>
                                            <p:fltVal val="0"/>
                                          </p:val>
                                        </p:tav>
                                      </p:tavLst>
                                    </p:anim>
                                    <p:anim calcmode="lin" valueType="num">
                                      <p:cBhvr>
                                        <p:cTn id="23" dur="800" decel="100000" fill="hold"/>
                                        <p:tgtEl>
                                          <p:spTgt spid="61"/>
                                        </p:tgtEl>
                                        <p:attrNameLst>
                                          <p:attrName>ppt_x</p:attrName>
                                        </p:attrNameLst>
                                      </p:cBhvr>
                                      <p:tavLst>
                                        <p:tav tm="0">
                                          <p:val>
                                            <p:strVal val="#ppt_x+0.4"/>
                                          </p:val>
                                        </p:tav>
                                        <p:tav tm="100000">
                                          <p:val>
                                            <p:strVal val="#ppt_x-0.05"/>
                                          </p:val>
                                        </p:tav>
                                      </p:tavLst>
                                    </p:anim>
                                    <p:anim calcmode="lin" valueType="num">
                                      <p:cBhvr>
                                        <p:cTn id="24" dur="800" decel="100000" fill="hold"/>
                                        <p:tgtEl>
                                          <p:spTgt spid="61"/>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61"/>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61"/>
                                        </p:tgtEl>
                                        <p:attrNameLst>
                                          <p:attrName>ppt_y</p:attrName>
                                        </p:attrNameLst>
                                      </p:cBhvr>
                                      <p:tavLst>
                                        <p:tav tm="0">
                                          <p:val>
                                            <p:strVal val="#ppt_y+0.1"/>
                                          </p:val>
                                        </p:tav>
                                        <p:tav tm="100000">
                                          <p:val>
                                            <p:strVal val="#ppt_y"/>
                                          </p:val>
                                        </p:tav>
                                      </p:tavLst>
                                    </p:anim>
                                  </p:childTnLst>
                                </p:cTn>
                              </p:par>
                            </p:childTnLst>
                          </p:cTn>
                        </p:par>
                        <p:par>
                          <p:cTn id="27" fill="hold">
                            <p:stCondLst>
                              <p:cond delay="2000"/>
                            </p:stCondLst>
                            <p:childTnLst>
                              <p:par>
                                <p:cTn id="28" presetID="30" presetClass="entr" presetSubtype="0" fill="hold"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800" decel="100000"/>
                                        <p:tgtEl>
                                          <p:spTgt spid="63"/>
                                        </p:tgtEl>
                                      </p:cBhvr>
                                    </p:animEffect>
                                    <p:anim calcmode="lin" valueType="num">
                                      <p:cBhvr>
                                        <p:cTn id="31" dur="800" decel="100000" fill="hold"/>
                                        <p:tgtEl>
                                          <p:spTgt spid="63"/>
                                        </p:tgtEl>
                                        <p:attrNameLst>
                                          <p:attrName>style.rotation</p:attrName>
                                        </p:attrNameLst>
                                      </p:cBhvr>
                                      <p:tavLst>
                                        <p:tav tm="0">
                                          <p:val>
                                            <p:fltVal val="-90"/>
                                          </p:val>
                                        </p:tav>
                                        <p:tav tm="100000">
                                          <p:val>
                                            <p:fltVal val="0"/>
                                          </p:val>
                                        </p:tav>
                                      </p:tavLst>
                                    </p:anim>
                                    <p:anim calcmode="lin" valueType="num">
                                      <p:cBhvr>
                                        <p:cTn id="32" dur="800" decel="100000" fill="hold"/>
                                        <p:tgtEl>
                                          <p:spTgt spid="63"/>
                                        </p:tgtEl>
                                        <p:attrNameLst>
                                          <p:attrName>ppt_x</p:attrName>
                                        </p:attrNameLst>
                                      </p:cBhvr>
                                      <p:tavLst>
                                        <p:tav tm="0">
                                          <p:val>
                                            <p:strVal val="#ppt_x+0.4"/>
                                          </p:val>
                                        </p:tav>
                                        <p:tav tm="100000">
                                          <p:val>
                                            <p:strVal val="#ppt_x-0.05"/>
                                          </p:val>
                                        </p:tav>
                                      </p:tavLst>
                                    </p:anim>
                                    <p:anim calcmode="lin" valueType="num">
                                      <p:cBhvr>
                                        <p:cTn id="33" dur="800" decel="100000" fill="hold"/>
                                        <p:tgtEl>
                                          <p:spTgt spid="63"/>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63"/>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63"/>
                                        </p:tgtEl>
                                        <p:attrNameLst>
                                          <p:attrName>ppt_y</p:attrName>
                                        </p:attrNameLst>
                                      </p:cBhvr>
                                      <p:tavLst>
                                        <p:tav tm="0">
                                          <p:val>
                                            <p:strVal val="#ppt_y+0.1"/>
                                          </p:val>
                                        </p:tav>
                                        <p:tav tm="100000">
                                          <p:val>
                                            <p:strVal val="#ppt_y"/>
                                          </p:val>
                                        </p:tav>
                                      </p:tavLst>
                                    </p:anim>
                                  </p:childTnLst>
                                </p:cTn>
                              </p:par>
                            </p:childTnLst>
                          </p:cTn>
                        </p:par>
                        <p:par>
                          <p:cTn id="36" fill="hold">
                            <p:stCondLst>
                              <p:cond delay="3000"/>
                            </p:stCondLst>
                            <p:childTnLst>
                              <p:par>
                                <p:cTn id="37" presetID="30" presetClass="entr" presetSubtype="0" fill="hold"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fade">
                                      <p:cBhvr>
                                        <p:cTn id="39" dur="800" decel="100000"/>
                                        <p:tgtEl>
                                          <p:spTgt spid="64"/>
                                        </p:tgtEl>
                                      </p:cBhvr>
                                    </p:animEffect>
                                    <p:anim calcmode="lin" valueType="num">
                                      <p:cBhvr>
                                        <p:cTn id="40" dur="800" decel="100000" fill="hold"/>
                                        <p:tgtEl>
                                          <p:spTgt spid="64"/>
                                        </p:tgtEl>
                                        <p:attrNameLst>
                                          <p:attrName>style.rotation</p:attrName>
                                        </p:attrNameLst>
                                      </p:cBhvr>
                                      <p:tavLst>
                                        <p:tav tm="0">
                                          <p:val>
                                            <p:fltVal val="-90"/>
                                          </p:val>
                                        </p:tav>
                                        <p:tav tm="100000">
                                          <p:val>
                                            <p:fltVal val="0"/>
                                          </p:val>
                                        </p:tav>
                                      </p:tavLst>
                                    </p:anim>
                                    <p:anim calcmode="lin" valueType="num">
                                      <p:cBhvr>
                                        <p:cTn id="41" dur="800" decel="100000" fill="hold"/>
                                        <p:tgtEl>
                                          <p:spTgt spid="64"/>
                                        </p:tgtEl>
                                        <p:attrNameLst>
                                          <p:attrName>ppt_x</p:attrName>
                                        </p:attrNameLst>
                                      </p:cBhvr>
                                      <p:tavLst>
                                        <p:tav tm="0">
                                          <p:val>
                                            <p:strVal val="#ppt_x+0.4"/>
                                          </p:val>
                                        </p:tav>
                                        <p:tav tm="100000">
                                          <p:val>
                                            <p:strVal val="#ppt_x-0.05"/>
                                          </p:val>
                                        </p:tav>
                                      </p:tavLst>
                                    </p:anim>
                                    <p:anim calcmode="lin" valueType="num">
                                      <p:cBhvr>
                                        <p:cTn id="42" dur="800" decel="100000" fill="hold"/>
                                        <p:tgtEl>
                                          <p:spTgt spid="64"/>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64"/>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64"/>
                                        </p:tgtEl>
                                        <p:attrNameLst>
                                          <p:attrName>ppt_y</p:attrName>
                                        </p:attrNameLst>
                                      </p:cBhvr>
                                      <p:tavLst>
                                        <p:tav tm="0">
                                          <p:val>
                                            <p:strVal val="#ppt_y+0.1"/>
                                          </p:val>
                                        </p:tav>
                                        <p:tav tm="100000">
                                          <p:val>
                                            <p:strVal val="#ppt_y"/>
                                          </p:val>
                                        </p:tav>
                                      </p:tavLst>
                                    </p:anim>
                                  </p:childTnLst>
                                </p:cTn>
                              </p:par>
                            </p:childTnLst>
                          </p:cTn>
                        </p:par>
                        <p:par>
                          <p:cTn id="45" fill="hold">
                            <p:stCondLst>
                              <p:cond delay="4000"/>
                            </p:stCondLst>
                            <p:childTnLst>
                              <p:par>
                                <p:cTn id="46" presetID="30"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Effect transition="in" filter="fade">
                                      <p:cBhvr>
                                        <p:cTn id="48" dur="800" decel="100000"/>
                                        <p:tgtEl>
                                          <p:spTgt spid="62"/>
                                        </p:tgtEl>
                                      </p:cBhvr>
                                    </p:animEffect>
                                    <p:anim calcmode="lin" valueType="num">
                                      <p:cBhvr>
                                        <p:cTn id="49" dur="800" decel="100000" fill="hold"/>
                                        <p:tgtEl>
                                          <p:spTgt spid="62"/>
                                        </p:tgtEl>
                                        <p:attrNameLst>
                                          <p:attrName>style.rotation</p:attrName>
                                        </p:attrNameLst>
                                      </p:cBhvr>
                                      <p:tavLst>
                                        <p:tav tm="0">
                                          <p:val>
                                            <p:fltVal val="-90"/>
                                          </p:val>
                                        </p:tav>
                                        <p:tav tm="100000">
                                          <p:val>
                                            <p:fltVal val="0"/>
                                          </p:val>
                                        </p:tav>
                                      </p:tavLst>
                                    </p:anim>
                                    <p:anim calcmode="lin" valueType="num">
                                      <p:cBhvr>
                                        <p:cTn id="50" dur="800" decel="100000" fill="hold"/>
                                        <p:tgtEl>
                                          <p:spTgt spid="62"/>
                                        </p:tgtEl>
                                        <p:attrNameLst>
                                          <p:attrName>ppt_x</p:attrName>
                                        </p:attrNameLst>
                                      </p:cBhvr>
                                      <p:tavLst>
                                        <p:tav tm="0">
                                          <p:val>
                                            <p:strVal val="#ppt_x+0.4"/>
                                          </p:val>
                                        </p:tav>
                                        <p:tav tm="100000">
                                          <p:val>
                                            <p:strVal val="#ppt_x-0.05"/>
                                          </p:val>
                                        </p:tav>
                                      </p:tavLst>
                                    </p:anim>
                                    <p:anim calcmode="lin" valueType="num">
                                      <p:cBhvr>
                                        <p:cTn id="51" dur="800" decel="100000" fill="hold"/>
                                        <p:tgtEl>
                                          <p:spTgt spid="62"/>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2"/>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2"/>
                                        </p:tgtEl>
                                        <p:attrNameLst>
                                          <p:attrName>ppt_y</p:attrName>
                                        </p:attrNameLst>
                                      </p:cBhvr>
                                      <p:tavLst>
                                        <p:tav tm="0">
                                          <p:val>
                                            <p:strVal val="#ppt_y+0.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65"/>
                                        </p:tgtEl>
                                        <p:attrNameLst>
                                          <p:attrName>style.visibility</p:attrName>
                                        </p:attrNameLst>
                                      </p:cBhvr>
                                      <p:to>
                                        <p:strVal val="visible"/>
                                      </p:to>
                                    </p:set>
                                    <p:animEffect transition="in" filter="barn(inVertical)">
                                      <p:cBhvr>
                                        <p:cTn id="58"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5" grpId="0" animBg="1"/>
      <p:bldP spid="6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6"/>
          <a:stretch>
            <a:fillRect/>
          </a:stretch>
        </a:blipFill>
        <a:effectLst/>
      </p:bgPr>
    </p:bg>
    <p:spTree>
      <p:nvGrpSpPr>
        <p:cNvPr id="1" name=""/>
        <p:cNvGrpSpPr/>
        <p:nvPr/>
      </p:nvGrpSpPr>
      <p:grpSpPr>
        <a:xfrm>
          <a:off x="0" y="0"/>
          <a:ext cx="0" cy="0"/>
          <a:chOff x="0" y="0"/>
          <a:chExt cx="0" cy="0"/>
        </a:xfrm>
      </p:grpSpPr>
      <p:sp>
        <p:nvSpPr>
          <p:cNvPr id="6" name="PA-文本框 5"/>
          <p:cNvSpPr txBox="1"/>
          <p:nvPr>
            <p:custDataLst>
              <p:tags r:id="rId2"/>
            </p:custDataLst>
          </p:nvPr>
        </p:nvSpPr>
        <p:spPr>
          <a:xfrm>
            <a:off x="1837677" y="2257216"/>
            <a:ext cx="8516645" cy="3046988"/>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1" i="0" u="none" strike="noStrike" kern="1200" cap="none" spc="600" normalizeH="0" baseline="0" noProof="0" dirty="0">
                <a:ln>
                  <a:noFill/>
                </a:ln>
                <a:solidFill>
                  <a:schemeClr val="accent6">
                    <a:lumMod val="75000"/>
                  </a:schemeClr>
                </a:solidFill>
                <a:effectLst/>
                <a:uLnTx/>
                <a:uFillTx/>
                <a:latin typeface="Arial" panose="020B0604020202020204" pitchFamily="34" charset="0"/>
                <a:cs typeface="Arial" panose="020B0604020202020204" pitchFamily="34" charset="0"/>
                <a:sym typeface="+mn-lt"/>
              </a:rPr>
              <a:t>THANK YOU !!!</a:t>
            </a:r>
            <a:endParaRPr kumimoji="0" lang="zh-CN" altLang="en-US" sz="9600" b="1" i="0" u="none" strike="noStrike" kern="1200" cap="none" spc="600" normalizeH="0" baseline="0" noProof="0" dirty="0">
              <a:ln>
                <a:noFill/>
              </a:ln>
              <a:solidFill>
                <a:schemeClr val="accent6">
                  <a:lumMod val="75000"/>
                </a:schemeClr>
              </a:solidFill>
              <a:effectLst/>
              <a:uLnTx/>
              <a:uFillTx/>
              <a:latin typeface="Arial" panose="020B0604020202020204" pitchFamily="34" charset="0"/>
              <a:cs typeface="Arial" panose="020B0604020202020204" pitchFamily="34" charset="0"/>
              <a:sym typeface="+mn-lt"/>
            </a:endParaRPr>
          </a:p>
        </p:txBody>
      </p:sp>
      <p:cxnSp>
        <p:nvCxnSpPr>
          <p:cNvPr id="9" name="PA-直接连接符 8"/>
          <p:cNvCxnSpPr/>
          <p:nvPr>
            <p:custDataLst>
              <p:tags r:id="rId3"/>
            </p:custDataLst>
          </p:nvPr>
        </p:nvCxnSpPr>
        <p:spPr>
          <a:xfrm>
            <a:off x="2063750" y="3657600"/>
            <a:ext cx="8020685" cy="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84014091"/>
      </p:ext>
    </p:extLst>
  </p:cSld>
  <p:clrMapOvr>
    <a:masterClrMapping/>
  </p:clrMapOvr>
  <mc:AlternateContent xmlns:mc="http://schemas.openxmlformats.org/markup-compatibility/2006" xmlns:p14="http://schemas.microsoft.com/office/powerpoint/2010/main">
    <mc:Choice Requires="p14">
      <p:transition spd="slow" p14:dur="125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Motion origin="layout" path="M -1.328932 0 L 0 0 E" pathEditMode="relative">
                                      <p:cBhvr from="" to="">
                                        <p:cTn id="7" dur="1000" fill="hold">
                                          <p:stCondLst>
                                            <p:cond delay="0"/>
                                          </p:stCondLst>
                                        </p:cTn>
                                        <p:tgtEl>
                                          <p:spTgt spid="9"/>
                                        </p:tgtEl>
                                        <p:attrNameLst>
                                          <p:attrName>ppt_x</p:attrName>
                                          <p:attrName>ppt_y</p:attrName>
                                        </p:attrNameLst>
                                      </p:cBhvr>
                                    </p:animMotion>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8"/>
          <a:stretch>
            <a:fillRect/>
          </a:stretch>
        </a:blipFill>
        <a:effectLst/>
      </p:bgPr>
    </p:bg>
    <p:spTree>
      <p:nvGrpSpPr>
        <p:cNvPr id="1" name=""/>
        <p:cNvGrpSpPr/>
        <p:nvPr/>
      </p:nvGrpSpPr>
      <p:grpSpPr>
        <a:xfrm>
          <a:off x="0" y="0"/>
          <a:ext cx="0" cy="0"/>
          <a:chOff x="0" y="0"/>
          <a:chExt cx="0" cy="0"/>
        </a:xfrm>
      </p:grpSpPr>
      <p:grpSp>
        <p:nvGrpSpPr>
          <p:cNvPr id="4" name="PA-组合 3"/>
          <p:cNvGrpSpPr/>
          <p:nvPr>
            <p:custDataLst>
              <p:tags r:id="rId2"/>
            </p:custDataLst>
          </p:nvPr>
        </p:nvGrpSpPr>
        <p:grpSpPr>
          <a:xfrm>
            <a:off x="2233269" y="1315421"/>
            <a:ext cx="9228749" cy="3785652"/>
            <a:chOff x="2233202" y="1458875"/>
            <a:chExt cx="9228908" cy="3785387"/>
          </a:xfrm>
        </p:grpSpPr>
        <p:sp>
          <p:nvSpPr>
            <p:cNvPr id="12" name="PA-文本框 11"/>
            <p:cNvSpPr txBox="1"/>
            <p:nvPr>
              <p:custDataLst>
                <p:tags r:id="rId3"/>
              </p:custDataLst>
            </p:nvPr>
          </p:nvSpPr>
          <p:spPr>
            <a:xfrm>
              <a:off x="3879419" y="1458875"/>
              <a:ext cx="7582691" cy="3785387"/>
            </a:xfrm>
            <a:prstGeom prst="rect">
              <a:avLst/>
            </a:prstGeom>
            <a:noFill/>
          </p:spPr>
          <p:txBody>
            <a:bodyPr wrap="square" rtlCol="0">
              <a:spAutoFit/>
            </a:bodyPr>
            <a:lstStyle/>
            <a:p>
              <a:pPr algn="ctr"/>
              <a:r>
                <a:rPr lang="en-US" altLang="zh-CN" sz="8000" b="1" dirty="0">
                  <a:solidFill>
                    <a:schemeClr val="accent5">
                      <a:lumMod val="75000"/>
                    </a:schemeClr>
                  </a:solidFill>
                  <a:latin typeface="Arial" panose="020B0604020202020204" pitchFamily="34" charset="0"/>
                  <a:cs typeface="Arial" panose="020B0604020202020204" pitchFamily="34" charset="0"/>
                  <a:sym typeface="+mn-lt"/>
                </a:rPr>
                <a:t>QUAN NIỆM BAN ĐẦU VỀ NGUYÊN TỬ</a:t>
              </a:r>
              <a:endParaRPr lang="zh-CN" altLang="en-US" sz="7200" b="1" dirty="0">
                <a:solidFill>
                  <a:schemeClr val="accent5">
                    <a:lumMod val="75000"/>
                  </a:schemeClr>
                </a:solidFill>
                <a:cs typeface="+mn-ea"/>
                <a:sym typeface="+mn-lt"/>
              </a:endParaRPr>
            </a:p>
          </p:txBody>
        </p:sp>
        <p:sp>
          <p:nvSpPr>
            <p:cNvPr id="14" name="PA-文本框 13"/>
            <p:cNvSpPr txBox="1"/>
            <p:nvPr>
              <p:custDataLst>
                <p:tags r:id="rId4"/>
              </p:custDataLst>
            </p:nvPr>
          </p:nvSpPr>
          <p:spPr>
            <a:xfrm>
              <a:off x="2233202" y="1597430"/>
              <a:ext cx="1466850" cy="3154489"/>
            </a:xfrm>
            <a:prstGeom prst="rect">
              <a:avLst/>
            </a:prstGeom>
            <a:noFill/>
          </p:spPr>
          <p:txBody>
            <a:bodyPr wrap="square" rtlCol="0">
              <a:spAutoFit/>
            </a:bodyPr>
            <a:lstStyle/>
            <a:p>
              <a:pPr algn="ctr"/>
              <a:r>
                <a:rPr lang="en-US" altLang="zh-CN" sz="19900" b="1" dirty="0">
                  <a:solidFill>
                    <a:schemeClr val="accent5">
                      <a:lumMod val="75000"/>
                    </a:schemeClr>
                  </a:solidFill>
                  <a:latin typeface="Arial" panose="020B0604020202020204" pitchFamily="34" charset="0"/>
                  <a:cs typeface="Arial" panose="020B0604020202020204" pitchFamily="34" charset="0"/>
                  <a:sym typeface="+mn-lt"/>
                </a:rPr>
                <a:t>I.</a:t>
              </a:r>
            </a:p>
          </p:txBody>
        </p:sp>
        <p:cxnSp>
          <p:nvCxnSpPr>
            <p:cNvPr id="15" name="PA-直接连接符 14"/>
            <p:cNvCxnSpPr/>
            <p:nvPr>
              <p:custDataLst>
                <p:tags r:id="rId5"/>
              </p:custDataLst>
            </p:nvPr>
          </p:nvCxnSpPr>
          <p:spPr>
            <a:xfrm>
              <a:off x="3997287" y="2348915"/>
              <a:ext cx="0" cy="1013720"/>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advClick="0">
        <p:random/>
      </p:transition>
    </mc:Choice>
    <mc:Fallback xmlns="">
      <p:transition spd="slow" advClick="0">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3F5FF"/>
        </a:solidFill>
        <a:effectLst/>
      </p:bgPr>
    </p:bg>
    <p:spTree>
      <p:nvGrpSpPr>
        <p:cNvPr id="1" name=""/>
        <p:cNvGrpSpPr/>
        <p:nvPr/>
      </p:nvGrpSpPr>
      <p:grpSpPr>
        <a:xfrm>
          <a:off x="0" y="0"/>
          <a:ext cx="0" cy="0"/>
          <a:chOff x="0" y="0"/>
          <a:chExt cx="0" cy="0"/>
        </a:xfrm>
      </p:grpSpPr>
      <p:sp>
        <p:nvSpPr>
          <p:cNvPr id="14" name="矩形 4">
            <a:extLst>
              <a:ext uri="{FF2B5EF4-FFF2-40B4-BE49-F238E27FC236}">
                <a16:creationId xmlns:a16="http://schemas.microsoft.com/office/drawing/2014/main" id="{D3637005-6F6A-411E-AA48-DBB7D7C416FA}"/>
              </a:ext>
            </a:extLst>
          </p:cNvPr>
          <p:cNvSpPr/>
          <p:nvPr/>
        </p:nvSpPr>
        <p:spPr>
          <a:xfrm>
            <a:off x="493853" y="431156"/>
            <a:ext cx="11204294" cy="5995687"/>
          </a:xfrm>
          <a:prstGeom prst="rect">
            <a:avLst/>
          </a:prstGeom>
          <a:solidFill>
            <a:schemeClr val="bg1"/>
          </a:solidFill>
          <a:ln w="76200">
            <a:solidFill>
              <a:srgbClr val="FBB3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PA-矩形 7">
            <a:extLst>
              <a:ext uri="{FF2B5EF4-FFF2-40B4-BE49-F238E27FC236}">
                <a16:creationId xmlns:a16="http://schemas.microsoft.com/office/drawing/2014/main" id="{4AEB3219-DEA5-4A7B-87AD-9C39BF3615BC}"/>
              </a:ext>
            </a:extLst>
          </p:cNvPr>
          <p:cNvSpPr/>
          <p:nvPr>
            <p:custDataLst>
              <p:tags r:id="rId1"/>
            </p:custDataLst>
          </p:nvPr>
        </p:nvSpPr>
        <p:spPr>
          <a:xfrm>
            <a:off x="693568" y="1181039"/>
            <a:ext cx="5286377" cy="4495920"/>
          </a:xfrm>
          <a:prstGeom prst="rect">
            <a:avLst/>
          </a:prstGeom>
          <a:blipFill dpi="0" rotWithShape="1">
            <a:blip r:embed="rId6">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PA-文本框 9">
            <a:extLst>
              <a:ext uri="{FF2B5EF4-FFF2-40B4-BE49-F238E27FC236}">
                <a16:creationId xmlns:a16="http://schemas.microsoft.com/office/drawing/2014/main" id="{15AE8C9A-3F2C-42F3-BD65-C70232C096BD}"/>
              </a:ext>
            </a:extLst>
          </p:cNvPr>
          <p:cNvSpPr txBox="1"/>
          <p:nvPr>
            <p:custDataLst>
              <p:tags r:id="rId2"/>
            </p:custDataLst>
          </p:nvPr>
        </p:nvSpPr>
        <p:spPr>
          <a:xfrm>
            <a:off x="6033772" y="3067618"/>
            <a:ext cx="5517663" cy="230832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vi-VN" sz="3600" b="0" i="0" dirty="0">
                <a:solidFill>
                  <a:srgbClr val="333333"/>
                </a:solidFill>
                <a:effectLst/>
                <a:latin typeface="Arial" panose="020B0604020202020204" pitchFamily="34" charset="0"/>
                <a:cs typeface="Arial" panose="020B0604020202020204" pitchFamily="34" charset="0"/>
              </a:rPr>
              <a:t>Theo Đê – mô – crit và Đan – tơn, nguyên tử được quan niệm như thế nào?</a:t>
            </a:r>
            <a:endParaRPr lang="zh-CN" altLang="en-US" sz="3600" dirty="0">
              <a:solidFill>
                <a:schemeClr val="tx1">
                  <a:lumMod val="95000"/>
                  <a:lumOff val="5000"/>
                </a:schemeClr>
              </a:solidFill>
              <a:latin typeface="Arial" panose="020B0604020202020204" pitchFamily="34" charset="0"/>
              <a:cs typeface="Arial" panose="020B0604020202020204" pitchFamily="34" charset="0"/>
              <a:sym typeface="+mn-lt"/>
            </a:endParaRPr>
          </a:p>
        </p:txBody>
      </p:sp>
      <p:cxnSp>
        <p:nvCxnSpPr>
          <p:cNvPr id="6" name="PA-直接连接符 15">
            <a:extLst>
              <a:ext uri="{FF2B5EF4-FFF2-40B4-BE49-F238E27FC236}">
                <a16:creationId xmlns:a16="http://schemas.microsoft.com/office/drawing/2014/main" id="{21387E9B-2970-4E01-B238-E64891FA7C1A}"/>
              </a:ext>
            </a:extLst>
          </p:cNvPr>
          <p:cNvCxnSpPr/>
          <p:nvPr>
            <p:custDataLst>
              <p:tags r:id="rId3"/>
            </p:custDataLst>
          </p:nvPr>
        </p:nvCxnSpPr>
        <p:spPr>
          <a:xfrm>
            <a:off x="6033772" y="2903549"/>
            <a:ext cx="5695948" cy="0"/>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FF3BF5FF-AF24-4088-85CA-8FA32A72E84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11195" y="862866"/>
            <a:ext cx="2040683" cy="2040683"/>
          </a:xfrm>
          <a:prstGeom prst="rect">
            <a:avLst/>
          </a:prstGeom>
        </p:spPr>
      </p:pic>
    </p:spTree>
    <p:extLst>
      <p:ext uri="{BB962C8B-B14F-4D97-AF65-F5344CB8AC3E}">
        <p14:creationId xmlns:p14="http://schemas.microsoft.com/office/powerpoint/2010/main" val="778472252"/>
      </p:ext>
    </p:extLst>
  </p:cSld>
  <p:clrMapOvr>
    <a:masterClrMapping/>
  </p:clrMapOvr>
  <mc:AlternateContent xmlns:mc="http://schemas.openxmlformats.org/markup-compatibility/2006" xmlns:p14="http://schemas.microsoft.com/office/powerpoint/2010/main">
    <mc:Choice Requires="p14">
      <p:transition spd="slow" p14:dur="125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par>
                                <p:cTn id="13" presetID="6" presetClass="entr" presetSubtype="16"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circle(in)">
                                      <p:cBhvr>
                                        <p:cTn id="2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7AB5988-FC20-FBAD-C2FF-3085B97575A0}"/>
              </a:ext>
            </a:extLst>
          </p:cNvPr>
          <p:cNvSpPr txBox="1"/>
          <p:nvPr/>
        </p:nvSpPr>
        <p:spPr>
          <a:xfrm>
            <a:off x="399721" y="256129"/>
            <a:ext cx="6632137" cy="523220"/>
          </a:xfrm>
          <a:prstGeom prst="rect">
            <a:avLst/>
          </a:prstGeom>
          <a:noFill/>
        </p:spPr>
        <p:txBody>
          <a:bodyPr wrap="square">
            <a:spAutoFit/>
          </a:bodyPr>
          <a:lstStyle/>
          <a:p>
            <a:r>
              <a:rPr lang="vi-VN" sz="2800" b="0" i="0" dirty="0">
                <a:solidFill>
                  <a:srgbClr val="333333"/>
                </a:solidFill>
                <a:effectLst/>
                <a:latin typeface="Arial" panose="020B0604020202020204" pitchFamily="34" charset="0"/>
                <a:cs typeface="Arial" panose="020B0604020202020204" pitchFamily="34" charset="0"/>
              </a:rPr>
              <a:t>Theo Đê – mô – crit </a:t>
            </a:r>
            <a:endParaRPr lang="en-US" sz="2800" dirty="0"/>
          </a:p>
        </p:txBody>
      </p:sp>
      <p:pic>
        <p:nvPicPr>
          <p:cNvPr id="4" name="Picture 3">
            <a:extLst>
              <a:ext uri="{FF2B5EF4-FFF2-40B4-BE49-F238E27FC236}">
                <a16:creationId xmlns:a16="http://schemas.microsoft.com/office/drawing/2014/main" id="{C0B48E95-F46B-895D-7AFB-71A994633AA6}"/>
              </a:ext>
            </a:extLst>
          </p:cNvPr>
          <p:cNvPicPr>
            <a:picLocks noChangeAspect="1"/>
          </p:cNvPicPr>
          <p:nvPr/>
        </p:nvPicPr>
        <p:blipFill>
          <a:blip r:embed="rId2"/>
          <a:stretch>
            <a:fillRect/>
          </a:stretch>
        </p:blipFill>
        <p:spPr>
          <a:xfrm>
            <a:off x="180975" y="1738312"/>
            <a:ext cx="2945506" cy="2264241"/>
          </a:xfrm>
          <a:prstGeom prst="rect">
            <a:avLst/>
          </a:prstGeom>
        </p:spPr>
      </p:pic>
      <p:pic>
        <p:nvPicPr>
          <p:cNvPr id="6" name="Picture 5">
            <a:extLst>
              <a:ext uri="{FF2B5EF4-FFF2-40B4-BE49-F238E27FC236}">
                <a16:creationId xmlns:a16="http://schemas.microsoft.com/office/drawing/2014/main" id="{6C6FD3D2-62BD-0BAB-7203-DAAAB3F5B69F}"/>
              </a:ext>
            </a:extLst>
          </p:cNvPr>
          <p:cNvPicPr>
            <a:picLocks noChangeAspect="1"/>
          </p:cNvPicPr>
          <p:nvPr/>
        </p:nvPicPr>
        <p:blipFill>
          <a:blip r:embed="rId3"/>
          <a:stretch>
            <a:fillRect/>
          </a:stretch>
        </p:blipFill>
        <p:spPr>
          <a:xfrm>
            <a:off x="3503365" y="2151852"/>
            <a:ext cx="2826254" cy="1043718"/>
          </a:xfrm>
          <a:prstGeom prst="rect">
            <a:avLst/>
          </a:prstGeom>
        </p:spPr>
      </p:pic>
      <p:pic>
        <p:nvPicPr>
          <p:cNvPr id="8" name="Picture 7">
            <a:extLst>
              <a:ext uri="{FF2B5EF4-FFF2-40B4-BE49-F238E27FC236}">
                <a16:creationId xmlns:a16="http://schemas.microsoft.com/office/drawing/2014/main" id="{77F7D511-0AD1-26ED-1652-318088C5B1E4}"/>
              </a:ext>
            </a:extLst>
          </p:cNvPr>
          <p:cNvPicPr>
            <a:picLocks noChangeAspect="1"/>
          </p:cNvPicPr>
          <p:nvPr/>
        </p:nvPicPr>
        <p:blipFill>
          <a:blip r:embed="rId4"/>
          <a:stretch>
            <a:fillRect/>
          </a:stretch>
        </p:blipFill>
        <p:spPr>
          <a:xfrm>
            <a:off x="6947568" y="1920452"/>
            <a:ext cx="1647837" cy="1352560"/>
          </a:xfrm>
          <a:prstGeom prst="rect">
            <a:avLst/>
          </a:prstGeom>
        </p:spPr>
      </p:pic>
      <p:pic>
        <p:nvPicPr>
          <p:cNvPr id="10" name="Picture 9">
            <a:extLst>
              <a:ext uri="{FF2B5EF4-FFF2-40B4-BE49-F238E27FC236}">
                <a16:creationId xmlns:a16="http://schemas.microsoft.com/office/drawing/2014/main" id="{61EB6105-D3DC-BA48-6A6A-D47DD4A387A6}"/>
              </a:ext>
            </a:extLst>
          </p:cNvPr>
          <p:cNvPicPr>
            <a:picLocks noChangeAspect="1"/>
          </p:cNvPicPr>
          <p:nvPr/>
        </p:nvPicPr>
        <p:blipFill>
          <a:blip r:embed="rId5"/>
          <a:stretch>
            <a:fillRect/>
          </a:stretch>
        </p:blipFill>
        <p:spPr>
          <a:xfrm>
            <a:off x="6656026" y="3746444"/>
            <a:ext cx="2800370" cy="985845"/>
          </a:xfrm>
          <a:prstGeom prst="rect">
            <a:avLst/>
          </a:prstGeom>
        </p:spPr>
      </p:pic>
    </p:spTree>
    <p:extLst>
      <p:ext uri="{BB962C8B-B14F-4D97-AF65-F5344CB8AC3E}">
        <p14:creationId xmlns:p14="http://schemas.microsoft.com/office/powerpoint/2010/main" val="2360897581"/>
      </p:ext>
    </p:extLst>
  </p:cSld>
  <p:clrMapOvr>
    <a:masterClrMapping/>
  </p:clrMapOvr>
  <mc:AlternateContent xmlns:mc="http://schemas.openxmlformats.org/markup-compatibility/2006" xmlns:p14="http://schemas.microsoft.com/office/powerpoint/2010/main">
    <mc:Choice Requires="p14">
      <p:transition spd="slow" p14:dur="125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D7AB84A-499C-F839-B4C8-4245078626C7}"/>
              </a:ext>
            </a:extLst>
          </p:cNvPr>
          <p:cNvPicPr>
            <a:picLocks noChangeAspect="1"/>
          </p:cNvPicPr>
          <p:nvPr/>
        </p:nvPicPr>
        <p:blipFill>
          <a:blip r:embed="rId2"/>
          <a:stretch>
            <a:fillRect/>
          </a:stretch>
        </p:blipFill>
        <p:spPr>
          <a:xfrm>
            <a:off x="1031210" y="1174416"/>
            <a:ext cx="10129580" cy="5220909"/>
          </a:xfrm>
          <a:prstGeom prst="rect">
            <a:avLst/>
          </a:prstGeom>
        </p:spPr>
      </p:pic>
      <p:sp>
        <p:nvSpPr>
          <p:cNvPr id="5" name="TextBox 4">
            <a:extLst>
              <a:ext uri="{FF2B5EF4-FFF2-40B4-BE49-F238E27FC236}">
                <a16:creationId xmlns:a16="http://schemas.microsoft.com/office/drawing/2014/main" id="{DF17918E-56FF-B45E-57BC-34474B420793}"/>
              </a:ext>
            </a:extLst>
          </p:cNvPr>
          <p:cNvSpPr txBox="1"/>
          <p:nvPr/>
        </p:nvSpPr>
        <p:spPr>
          <a:xfrm>
            <a:off x="602299" y="529899"/>
            <a:ext cx="6101035" cy="523220"/>
          </a:xfrm>
          <a:prstGeom prst="rect">
            <a:avLst/>
          </a:prstGeom>
          <a:noFill/>
        </p:spPr>
        <p:txBody>
          <a:bodyPr wrap="square">
            <a:spAutoFit/>
          </a:bodyPr>
          <a:lstStyle/>
          <a:p>
            <a:r>
              <a:rPr lang="vi-VN" sz="2800" b="0" i="0" dirty="0">
                <a:solidFill>
                  <a:srgbClr val="FF0000"/>
                </a:solidFill>
                <a:effectLst/>
                <a:latin typeface="Arial" panose="020B0604020202020204" pitchFamily="34" charset="0"/>
                <a:cs typeface="Arial" panose="020B0604020202020204" pitchFamily="34" charset="0"/>
              </a:rPr>
              <a:t>Đan – tơn</a:t>
            </a:r>
            <a:endParaRPr lang="en-US" sz="2800" dirty="0">
              <a:solidFill>
                <a:srgbClr val="FF0000"/>
              </a:solidFill>
            </a:endParaRPr>
          </a:p>
        </p:txBody>
      </p:sp>
    </p:spTree>
    <p:extLst>
      <p:ext uri="{BB962C8B-B14F-4D97-AF65-F5344CB8AC3E}">
        <p14:creationId xmlns:p14="http://schemas.microsoft.com/office/powerpoint/2010/main" val="642124352"/>
      </p:ext>
    </p:extLst>
  </p:cSld>
  <p:clrMapOvr>
    <a:masterClrMapping/>
  </p:clrMapOvr>
  <mc:AlternateContent xmlns:mc="http://schemas.openxmlformats.org/markup-compatibility/2006" xmlns:p14="http://schemas.microsoft.com/office/powerpoint/2010/main">
    <mc:Choice Requires="p14">
      <p:transition spd="slow" p14:dur="125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817F01C-639D-AD32-C672-7F5AF47B7234}"/>
              </a:ext>
            </a:extLst>
          </p:cNvPr>
          <p:cNvSpPr txBox="1"/>
          <p:nvPr/>
        </p:nvSpPr>
        <p:spPr>
          <a:xfrm>
            <a:off x="676126" y="478682"/>
            <a:ext cx="9950005" cy="1846659"/>
          </a:xfrm>
          <a:prstGeom prst="rect">
            <a:avLst/>
          </a:prstGeom>
          <a:noFill/>
        </p:spPr>
        <p:txBody>
          <a:bodyPr wrap="square" rtlCol="0">
            <a:spAutoFit/>
          </a:bodyPr>
          <a:lstStyle/>
          <a:p>
            <a:pPr marL="457200" indent="-457200" algn="just" latinLnBrk="0">
              <a:buFontTx/>
              <a:buChar char="-"/>
            </a:pPr>
            <a:r>
              <a:rPr lang="vi-VN" sz="3200" b="0" i="0" dirty="0">
                <a:solidFill>
                  <a:srgbClr val="00B050"/>
                </a:solidFill>
                <a:effectLst/>
                <a:latin typeface="OpenSans"/>
              </a:rPr>
              <a:t>Theo Đê – mô – crit</a:t>
            </a:r>
            <a:r>
              <a:rPr lang="vi-VN" sz="3200" b="0" i="0" dirty="0">
                <a:solidFill>
                  <a:srgbClr val="333333"/>
                </a:solidFill>
                <a:effectLst/>
                <a:latin typeface="OpenSans"/>
              </a:rPr>
              <a:t>: </a:t>
            </a:r>
            <a:endParaRPr lang="en-US" sz="3200" b="0" i="0" dirty="0">
              <a:solidFill>
                <a:srgbClr val="333333"/>
              </a:solidFill>
              <a:effectLst/>
              <a:latin typeface="OpenSans"/>
            </a:endParaRPr>
          </a:p>
          <a:p>
            <a:pPr algn="just" latinLnBrk="0"/>
            <a:r>
              <a:rPr lang="en-US" sz="3200" dirty="0">
                <a:solidFill>
                  <a:srgbClr val="333333"/>
                </a:solidFill>
                <a:latin typeface="OpenSans"/>
              </a:rPr>
              <a:t>+ </a:t>
            </a:r>
            <a:r>
              <a:rPr lang="vi-VN" sz="3200" b="0" i="0" dirty="0">
                <a:solidFill>
                  <a:srgbClr val="333333"/>
                </a:solidFill>
                <a:effectLst/>
                <a:latin typeface="OpenSans"/>
              </a:rPr>
              <a:t>Nguyên tử là một loại hạt nhỏ</a:t>
            </a:r>
            <a:r>
              <a:rPr lang="en-US" sz="3200" b="0" i="0" dirty="0">
                <a:solidFill>
                  <a:srgbClr val="333333"/>
                </a:solidFill>
                <a:effectLst/>
                <a:latin typeface="OpenSans"/>
              </a:rPr>
              <a:t> </a:t>
            </a:r>
            <a:r>
              <a:rPr lang="en-US" sz="3200" b="0" i="0" dirty="0" err="1">
                <a:solidFill>
                  <a:srgbClr val="333333"/>
                </a:solidFill>
                <a:effectLst/>
                <a:latin typeface="OpenSans"/>
              </a:rPr>
              <a:t>nhất</a:t>
            </a:r>
            <a:r>
              <a:rPr lang="vi-VN" sz="3200" b="0" i="0" dirty="0">
                <a:solidFill>
                  <a:srgbClr val="333333"/>
                </a:solidFill>
                <a:effectLst/>
                <a:latin typeface="OpenSans"/>
              </a:rPr>
              <a:t>,</a:t>
            </a:r>
            <a:r>
              <a:rPr lang="en-US" sz="3200" b="0" i="0" dirty="0">
                <a:solidFill>
                  <a:srgbClr val="333333"/>
                </a:solidFill>
                <a:effectLst/>
                <a:latin typeface="OpenSans"/>
              </a:rPr>
              <a:t> </a:t>
            </a:r>
            <a:r>
              <a:rPr lang="en-US" sz="3200" b="0" i="0" dirty="0" err="1">
                <a:solidFill>
                  <a:srgbClr val="333333"/>
                </a:solidFill>
                <a:effectLst/>
                <a:latin typeface="OpenSans"/>
              </a:rPr>
              <a:t>không</a:t>
            </a:r>
            <a:r>
              <a:rPr lang="en-US" sz="3200" b="0" i="0" dirty="0">
                <a:solidFill>
                  <a:srgbClr val="333333"/>
                </a:solidFill>
                <a:effectLst/>
                <a:latin typeface="OpenSans"/>
              </a:rPr>
              <a:t> </a:t>
            </a:r>
            <a:r>
              <a:rPr lang="en-US" sz="3200" b="0" i="0" dirty="0" err="1">
                <a:solidFill>
                  <a:srgbClr val="333333"/>
                </a:solidFill>
                <a:effectLst/>
                <a:latin typeface="OpenSans"/>
              </a:rPr>
              <a:t>thể</a:t>
            </a:r>
            <a:r>
              <a:rPr lang="en-US" sz="3200" b="0" i="0" dirty="0">
                <a:solidFill>
                  <a:srgbClr val="333333"/>
                </a:solidFill>
                <a:effectLst/>
                <a:latin typeface="OpenSans"/>
              </a:rPr>
              <a:t> </a:t>
            </a:r>
            <a:r>
              <a:rPr lang="en-US" sz="3200" b="0" i="0" dirty="0" err="1">
                <a:solidFill>
                  <a:srgbClr val="333333"/>
                </a:solidFill>
                <a:effectLst/>
                <a:latin typeface="OpenSans"/>
              </a:rPr>
              <a:t>phân</a:t>
            </a:r>
            <a:r>
              <a:rPr lang="en-US" sz="3200" b="0" i="0" dirty="0">
                <a:solidFill>
                  <a:srgbClr val="333333"/>
                </a:solidFill>
                <a:effectLst/>
                <a:latin typeface="OpenSans"/>
              </a:rPr>
              <a:t> chia </a:t>
            </a:r>
            <a:r>
              <a:rPr lang="en-US" sz="3200" b="0" i="0" dirty="0" err="1">
                <a:solidFill>
                  <a:srgbClr val="333333"/>
                </a:solidFill>
                <a:effectLst/>
                <a:latin typeface="OpenSans"/>
              </a:rPr>
              <a:t>được</a:t>
            </a:r>
            <a:r>
              <a:rPr lang="en-US" sz="3200" b="0" i="0" dirty="0">
                <a:solidFill>
                  <a:srgbClr val="333333"/>
                </a:solidFill>
                <a:effectLst/>
                <a:latin typeface="OpenSans"/>
              </a:rPr>
              <a:t> </a:t>
            </a:r>
            <a:r>
              <a:rPr lang="en-US" sz="3200" b="0" i="0" dirty="0" err="1">
                <a:solidFill>
                  <a:srgbClr val="333333"/>
                </a:solidFill>
                <a:effectLst/>
                <a:latin typeface="OpenSans"/>
              </a:rPr>
              <a:t>nữa</a:t>
            </a:r>
            <a:r>
              <a:rPr lang="en-US" sz="3200" b="0" i="0" dirty="0">
                <a:solidFill>
                  <a:srgbClr val="333333"/>
                </a:solidFill>
                <a:effectLst/>
                <a:latin typeface="OpenSans"/>
              </a:rPr>
              <a:t>, </a:t>
            </a:r>
            <a:r>
              <a:rPr lang="vi-VN" sz="3200" b="0" i="0" dirty="0">
                <a:solidFill>
                  <a:srgbClr val="333333"/>
                </a:solidFill>
                <a:effectLst/>
                <a:latin typeface="OpenSans"/>
              </a:rPr>
              <a:t> tạo nên sự đa dạng của vạn vật. </a:t>
            </a:r>
            <a:endParaRPr lang="en-US" sz="3200" b="0" i="0" dirty="0">
              <a:solidFill>
                <a:srgbClr val="333333"/>
              </a:solidFill>
              <a:effectLst/>
              <a:latin typeface="OpenSans"/>
            </a:endParaRPr>
          </a:p>
          <a:p>
            <a:endParaRPr lang="en-US" dirty="0"/>
          </a:p>
        </p:txBody>
      </p:sp>
      <p:sp>
        <p:nvSpPr>
          <p:cNvPr id="5" name="TextBox 4">
            <a:extLst>
              <a:ext uri="{FF2B5EF4-FFF2-40B4-BE49-F238E27FC236}">
                <a16:creationId xmlns:a16="http://schemas.microsoft.com/office/drawing/2014/main" id="{F8886FF6-17B1-8EB6-FBF8-C2AC2E5DDD7C}"/>
              </a:ext>
            </a:extLst>
          </p:cNvPr>
          <p:cNvSpPr txBox="1"/>
          <p:nvPr/>
        </p:nvSpPr>
        <p:spPr>
          <a:xfrm>
            <a:off x="619071" y="2751891"/>
            <a:ext cx="9680490" cy="1354217"/>
          </a:xfrm>
          <a:prstGeom prst="rect">
            <a:avLst/>
          </a:prstGeom>
          <a:noFill/>
        </p:spPr>
        <p:txBody>
          <a:bodyPr wrap="square" rtlCol="0">
            <a:spAutoFit/>
          </a:bodyPr>
          <a:lstStyle/>
          <a:p>
            <a:pPr algn="just"/>
            <a:r>
              <a:rPr lang="vi-VN" sz="3200" b="0" i="0" dirty="0">
                <a:solidFill>
                  <a:schemeClr val="accent2"/>
                </a:solidFill>
                <a:effectLst/>
                <a:latin typeface="Times New Roman" panose="02020603050405020304" pitchFamily="18" charset="0"/>
                <a:cs typeface="Times New Roman" panose="02020603050405020304" pitchFamily="18" charset="0"/>
              </a:rPr>
              <a:t>- Theo Đan – tơn</a:t>
            </a:r>
            <a:r>
              <a:rPr lang="vi-VN" sz="3200" b="0" i="0" dirty="0">
                <a:solidFill>
                  <a:srgbClr val="333333"/>
                </a:solidFill>
                <a:effectLst/>
                <a:latin typeface="Times New Roman" panose="02020603050405020304" pitchFamily="18" charset="0"/>
                <a:cs typeface="Times New Roman" panose="02020603050405020304" pitchFamily="18" charset="0"/>
              </a:rPr>
              <a:t>: Tồn tại các đơn vị chất tối thiểu (được gọi là nguyên tử) để chúng kết hợp vừa đủ với nhau.</a:t>
            </a:r>
          </a:p>
          <a:p>
            <a:endParaRPr lang="en-US" dirty="0"/>
          </a:p>
        </p:txBody>
      </p:sp>
    </p:spTree>
    <p:extLst>
      <p:ext uri="{BB962C8B-B14F-4D97-AF65-F5344CB8AC3E}">
        <p14:creationId xmlns:p14="http://schemas.microsoft.com/office/powerpoint/2010/main" val="3960787514"/>
      </p:ext>
    </p:extLst>
  </p:cSld>
  <p:clrMapOvr>
    <a:masterClrMapping/>
  </p:clrMapOvr>
  <mc:AlternateContent xmlns:mc="http://schemas.openxmlformats.org/markup-compatibility/2006" xmlns:p14="http://schemas.microsoft.com/office/powerpoint/2010/main">
    <mc:Choice Requires="p14">
      <p:transition spd="slow" p14:dur="125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RESOURCELIBID_PRE" val="308829"/>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PA" val="v5.2.11"/>
</p:tagLst>
</file>

<file path=ppt/tags/tag10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RESOURCELIBID_LIB" val="308829"/>
  <p:tag name="WHOLEPAGETYPE" val="Page_Head"/>
</p:tagLst>
</file>

<file path=ppt/tags/tag102.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03.xml><?xml version="1.0" encoding="utf-8"?>
<p:tagLst xmlns:a="http://schemas.openxmlformats.org/drawingml/2006/main" xmlns:r="http://schemas.openxmlformats.org/officeDocument/2006/relationships" xmlns:p="http://schemas.openxmlformats.org/presentationml/2006/main">
  <p:tag name="PA" val="v5.2.11"/>
</p:tagLst>
</file>

<file path=ppt/tags/tag104.xml><?xml version="1.0" encoding="utf-8"?>
<p:tagLst xmlns:a="http://schemas.openxmlformats.org/drawingml/2006/main" xmlns:r="http://schemas.openxmlformats.org/officeDocument/2006/relationships" xmlns:p="http://schemas.openxmlformats.org/presentationml/2006/main">
  <p:tag name="PA" val="v5.2.11"/>
</p:tagLst>
</file>

<file path=ppt/tags/tag105.xml><?xml version="1.0" encoding="utf-8"?>
<p:tagLst xmlns:a="http://schemas.openxmlformats.org/drawingml/2006/main" xmlns:r="http://schemas.openxmlformats.org/officeDocument/2006/relationships" xmlns:p="http://schemas.openxmlformats.org/presentationml/2006/main">
  <p:tag name="PA" val="v5.2.11"/>
</p:tagLst>
</file>

<file path=ppt/tags/tag106.xml><?xml version="1.0" encoding="utf-8"?>
<p:tagLst xmlns:a="http://schemas.openxmlformats.org/drawingml/2006/main" xmlns:r="http://schemas.openxmlformats.org/officeDocument/2006/relationships" xmlns:p="http://schemas.openxmlformats.org/presentationml/2006/main">
  <p:tag name="PA" val="v5.2.11"/>
</p:tagLst>
</file>

<file path=ppt/tags/tag107.xml><?xml version="1.0" encoding="utf-8"?>
<p:tagLst xmlns:a="http://schemas.openxmlformats.org/drawingml/2006/main" xmlns:r="http://schemas.openxmlformats.org/officeDocument/2006/relationships" xmlns:p="http://schemas.openxmlformats.org/presentationml/2006/main">
  <p:tag name="PA" val="v5.2.11"/>
</p:tagLst>
</file>

<file path=ppt/tags/tag10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RESOURCELIBID_LIB" val="308829"/>
  <p:tag name="WHOLEPAGETYPE" val="Page_Head"/>
</p:tagLst>
</file>

<file path=ppt/tags/tag109.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PA" val="v5.2.11"/>
</p:tagLst>
</file>

<file path=ppt/tags/tag111.xml><?xml version="1.0" encoding="utf-8"?>
<p:tagLst xmlns:a="http://schemas.openxmlformats.org/drawingml/2006/main" xmlns:r="http://schemas.openxmlformats.org/officeDocument/2006/relationships" xmlns:p="http://schemas.openxmlformats.org/presentationml/2006/main">
  <p:tag name="PA" val="v5.2.11"/>
</p:tagLst>
</file>

<file path=ppt/tags/tag112.xml><?xml version="1.0" encoding="utf-8"?>
<p:tagLst xmlns:a="http://schemas.openxmlformats.org/drawingml/2006/main" xmlns:r="http://schemas.openxmlformats.org/officeDocument/2006/relationships" xmlns:p="http://schemas.openxmlformats.org/presentationml/2006/main">
  <p:tag name="PA" val="v5.2.11"/>
</p:tagLst>
</file>

<file path=ppt/tags/tag113.xml><?xml version="1.0" encoding="utf-8"?>
<p:tagLst xmlns:a="http://schemas.openxmlformats.org/drawingml/2006/main" xmlns:r="http://schemas.openxmlformats.org/officeDocument/2006/relationships" xmlns:p="http://schemas.openxmlformats.org/presentationml/2006/main">
  <p:tag name="PA" val="v5.2.11"/>
</p:tagLst>
</file>

<file path=ppt/tags/tag114.xml><?xml version="1.0" encoding="utf-8"?>
<p:tagLst xmlns:a="http://schemas.openxmlformats.org/drawingml/2006/main" xmlns:r="http://schemas.openxmlformats.org/officeDocument/2006/relationships" xmlns:p="http://schemas.openxmlformats.org/presentationml/2006/main">
  <p:tag name="PA" val="v5.2.11"/>
</p:tagLst>
</file>

<file path=ppt/tags/tag115.xml><?xml version="1.0" encoding="utf-8"?>
<p:tagLst xmlns:a="http://schemas.openxmlformats.org/drawingml/2006/main" xmlns:r="http://schemas.openxmlformats.org/officeDocument/2006/relationships" xmlns:p="http://schemas.openxmlformats.org/presentationml/2006/main">
  <p:tag name="PA" val="v5.2.11"/>
</p:tagLst>
</file>

<file path=ppt/tags/tag116.xml><?xml version="1.0" encoding="utf-8"?>
<p:tagLst xmlns:a="http://schemas.openxmlformats.org/drawingml/2006/main" xmlns:r="http://schemas.openxmlformats.org/officeDocument/2006/relationships" xmlns:p="http://schemas.openxmlformats.org/presentationml/2006/main">
  <p:tag name="PA" val="v5.2.11"/>
</p:tagLst>
</file>

<file path=ppt/tags/tag11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RESOURCELIBID_LIB" val="308829"/>
  <p:tag name="WHOLEPAGETYPE" val="Page_Head"/>
</p:tagLst>
</file>

<file path=ppt/tags/tag118.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19.xml><?xml version="1.0" encoding="utf-8"?>
<p:tagLst xmlns:a="http://schemas.openxmlformats.org/drawingml/2006/main" xmlns:r="http://schemas.openxmlformats.org/officeDocument/2006/relationships" xmlns:p="http://schemas.openxmlformats.org/presentationml/2006/main">
  <p:tag name="PA" val="v5.2.11"/>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PA" val="v5.2.11"/>
</p:tagLst>
</file>

<file path=ppt/tags/tag121.xml><?xml version="1.0" encoding="utf-8"?>
<p:tagLst xmlns:a="http://schemas.openxmlformats.org/drawingml/2006/main" xmlns:r="http://schemas.openxmlformats.org/officeDocument/2006/relationships" xmlns:p="http://schemas.openxmlformats.org/presentationml/2006/main">
  <p:tag name="PA" val="v5.2.11"/>
</p:tagLst>
</file>

<file path=ppt/tags/tag12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RESOURCELIBID_LIB" val="308829"/>
  <p:tag name="WHOLEPAGETYPE" val="Page_Head"/>
</p:tagLst>
</file>

<file path=ppt/tags/tag123.xml><?xml version="1.0" encoding="utf-8"?>
<p:tagLst xmlns:a="http://schemas.openxmlformats.org/drawingml/2006/main" xmlns:r="http://schemas.openxmlformats.org/officeDocument/2006/relationships" xmlns:p="http://schemas.openxmlformats.org/presentationml/2006/main">
  <p:tag name="PA" val="v5.2.11"/>
</p:tagLst>
</file>

<file path=ppt/tags/tag124.xml><?xml version="1.0" encoding="utf-8"?>
<p:tagLst xmlns:a="http://schemas.openxmlformats.org/drawingml/2006/main" xmlns:r="http://schemas.openxmlformats.org/officeDocument/2006/relationships" xmlns:p="http://schemas.openxmlformats.org/presentationml/2006/main">
  <p:tag name="RESOURCELIBID_LIB" val="308829"/>
  <p:tag name="WHOLEPAGETYPE" val="Page_Head"/>
</p:tagLst>
</file>

<file path=ppt/tags/tag125.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26.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27.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28.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29.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31.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32.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33.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34.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35.xml><?xml version="1.0" encoding="utf-8"?>
<p:tagLst xmlns:a="http://schemas.openxmlformats.org/drawingml/2006/main" xmlns:r="http://schemas.openxmlformats.org/officeDocument/2006/relationships" xmlns:p="http://schemas.openxmlformats.org/presentationml/2006/main">
  <p:tag name="PA" val="v5.2.11"/>
</p:tagLst>
</file>

<file path=ppt/tags/tag136.xml><?xml version="1.0" encoding="utf-8"?>
<p:tagLst xmlns:a="http://schemas.openxmlformats.org/drawingml/2006/main" xmlns:r="http://schemas.openxmlformats.org/officeDocument/2006/relationships" xmlns:p="http://schemas.openxmlformats.org/presentationml/2006/main">
  <p:tag name="PA" val="v5.2.11"/>
</p:tagLst>
</file>

<file path=ppt/tags/tag137.xml><?xml version="1.0" encoding="utf-8"?>
<p:tagLst xmlns:a="http://schemas.openxmlformats.org/drawingml/2006/main" xmlns:r="http://schemas.openxmlformats.org/officeDocument/2006/relationships" xmlns:p="http://schemas.openxmlformats.org/presentationml/2006/main">
  <p:tag name="PA" val="v5.2.11"/>
</p:tagLst>
</file>

<file path=ppt/tags/tag138.xml><?xml version="1.0" encoding="utf-8"?>
<p:tagLst xmlns:a="http://schemas.openxmlformats.org/drawingml/2006/main" xmlns:r="http://schemas.openxmlformats.org/officeDocument/2006/relationships" xmlns:p="http://schemas.openxmlformats.org/presentationml/2006/main">
  <p:tag name="PA" val="v5.2.11"/>
</p:tagLst>
</file>

<file path=ppt/tags/tag139.xml><?xml version="1.0" encoding="utf-8"?>
<p:tagLst xmlns:a="http://schemas.openxmlformats.org/drawingml/2006/main" xmlns:r="http://schemas.openxmlformats.org/officeDocument/2006/relationships" xmlns:p="http://schemas.openxmlformats.org/presentationml/2006/main">
  <p:tag name="PA" val="v5.2.11"/>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PA" val="v5.2.11"/>
</p:tagLst>
</file>

<file path=ppt/tags/tag141.xml><?xml version="1.0" encoding="utf-8"?>
<p:tagLst xmlns:a="http://schemas.openxmlformats.org/drawingml/2006/main" xmlns:r="http://schemas.openxmlformats.org/officeDocument/2006/relationships" xmlns:p="http://schemas.openxmlformats.org/presentationml/2006/main">
  <p:tag name="PA" val="v5.2.11"/>
</p:tagLst>
</file>

<file path=ppt/tags/tag142.xml><?xml version="1.0" encoding="utf-8"?>
<p:tagLst xmlns:a="http://schemas.openxmlformats.org/drawingml/2006/main" xmlns:r="http://schemas.openxmlformats.org/officeDocument/2006/relationships" xmlns:p="http://schemas.openxmlformats.org/presentationml/2006/main">
  <p:tag name="PA" val="v5.2.11"/>
</p:tagLst>
</file>

<file path=ppt/tags/tag143.xml><?xml version="1.0" encoding="utf-8"?>
<p:tagLst xmlns:a="http://schemas.openxmlformats.org/drawingml/2006/main" xmlns:r="http://schemas.openxmlformats.org/officeDocument/2006/relationships" xmlns:p="http://schemas.openxmlformats.org/presentationml/2006/main">
  <p:tag name="PA" val="v5.2.11"/>
</p:tagLst>
</file>

<file path=ppt/tags/tag144.xml><?xml version="1.0" encoding="utf-8"?>
<p:tagLst xmlns:a="http://schemas.openxmlformats.org/drawingml/2006/main" xmlns:r="http://schemas.openxmlformats.org/officeDocument/2006/relationships" xmlns:p="http://schemas.openxmlformats.org/presentationml/2006/main">
  <p:tag name="PA" val="v5.2.11"/>
</p:tagLst>
</file>

<file path=ppt/tags/tag145.xml><?xml version="1.0" encoding="utf-8"?>
<p:tagLst xmlns:a="http://schemas.openxmlformats.org/drawingml/2006/main" xmlns:r="http://schemas.openxmlformats.org/officeDocument/2006/relationships" xmlns:p="http://schemas.openxmlformats.org/presentationml/2006/main">
  <p:tag name="PA" val="v5.2.11"/>
</p:tagLst>
</file>

<file path=ppt/tags/tag146.xml><?xml version="1.0" encoding="utf-8"?>
<p:tagLst xmlns:a="http://schemas.openxmlformats.org/drawingml/2006/main" xmlns:r="http://schemas.openxmlformats.org/officeDocument/2006/relationships" xmlns:p="http://schemas.openxmlformats.org/presentationml/2006/main">
  <p:tag name="PA" val="v5.2.11"/>
</p:tagLst>
</file>

<file path=ppt/tags/tag147.xml><?xml version="1.0" encoding="utf-8"?>
<p:tagLst xmlns:a="http://schemas.openxmlformats.org/drawingml/2006/main" xmlns:r="http://schemas.openxmlformats.org/officeDocument/2006/relationships" xmlns:p="http://schemas.openxmlformats.org/presentationml/2006/main">
  <p:tag name="PA" val="v5.2.11"/>
</p:tagLst>
</file>

<file path=ppt/tags/tag148.xml><?xml version="1.0" encoding="utf-8"?>
<p:tagLst xmlns:a="http://schemas.openxmlformats.org/drawingml/2006/main" xmlns:r="http://schemas.openxmlformats.org/officeDocument/2006/relationships" xmlns:p="http://schemas.openxmlformats.org/presentationml/2006/main">
  <p:tag name="PA" val="v5.2.11"/>
</p:tagLst>
</file>

<file path=ppt/tags/tag149.xml><?xml version="1.0" encoding="utf-8"?>
<p:tagLst xmlns:a="http://schemas.openxmlformats.org/drawingml/2006/main" xmlns:r="http://schemas.openxmlformats.org/officeDocument/2006/relationships" xmlns:p="http://schemas.openxmlformats.org/presentationml/2006/main">
  <p:tag name="PA" val="v5.2.11"/>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RESOURCELIBID_LIB" val="308829"/>
  <p:tag name="WHOLEPAGETYPE" val="Page_Head"/>
</p:tagLst>
</file>

<file path=ppt/tags/tag151.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52.xml><?xml version="1.0" encoding="utf-8"?>
<p:tagLst xmlns:a="http://schemas.openxmlformats.org/drawingml/2006/main" xmlns:r="http://schemas.openxmlformats.org/officeDocument/2006/relationships" xmlns:p="http://schemas.openxmlformats.org/presentationml/2006/main">
  <p:tag name="PA" val="v5.2.11"/>
</p:tagLst>
</file>

<file path=ppt/tags/tag153.xml><?xml version="1.0" encoding="utf-8"?>
<p:tagLst xmlns:a="http://schemas.openxmlformats.org/drawingml/2006/main" xmlns:r="http://schemas.openxmlformats.org/officeDocument/2006/relationships" xmlns:p="http://schemas.openxmlformats.org/presentationml/2006/main">
  <p:tag name="PA" val="v5.2.11"/>
</p:tagLst>
</file>

<file path=ppt/tags/tag154.xml><?xml version="1.0" encoding="utf-8"?>
<p:tagLst xmlns:a="http://schemas.openxmlformats.org/drawingml/2006/main" xmlns:r="http://schemas.openxmlformats.org/officeDocument/2006/relationships" xmlns:p="http://schemas.openxmlformats.org/presentationml/2006/main">
  <p:tag name="PA" val="v5.2.11"/>
</p:tagLst>
</file>

<file path=ppt/tags/tag155.xml><?xml version="1.0" encoding="utf-8"?>
<p:tagLst xmlns:a="http://schemas.openxmlformats.org/drawingml/2006/main" xmlns:r="http://schemas.openxmlformats.org/officeDocument/2006/relationships" xmlns:p="http://schemas.openxmlformats.org/presentationml/2006/main">
  <p:tag name="PA" val="v5.2.11"/>
</p:tagLst>
</file>

<file path=ppt/tags/tag156.xml><?xml version="1.0" encoding="utf-8"?>
<p:tagLst xmlns:a="http://schemas.openxmlformats.org/drawingml/2006/main" xmlns:r="http://schemas.openxmlformats.org/officeDocument/2006/relationships" xmlns:p="http://schemas.openxmlformats.org/presentationml/2006/main">
  <p:tag name="PA" val="v5.2.11"/>
</p:tagLst>
</file>

<file path=ppt/tags/tag157.xml><?xml version="1.0" encoding="utf-8"?>
<p:tagLst xmlns:a="http://schemas.openxmlformats.org/drawingml/2006/main" xmlns:r="http://schemas.openxmlformats.org/officeDocument/2006/relationships" xmlns:p="http://schemas.openxmlformats.org/presentationml/2006/main">
  <p:tag name="PA" val="v5.2.11"/>
</p:tagLst>
</file>

<file path=ppt/tags/tag158.xml><?xml version="1.0" encoding="utf-8"?>
<p:tagLst xmlns:a="http://schemas.openxmlformats.org/drawingml/2006/main" xmlns:r="http://schemas.openxmlformats.org/officeDocument/2006/relationships" xmlns:p="http://schemas.openxmlformats.org/presentationml/2006/main">
  <p:tag name="PA" val="v5.2.11"/>
</p:tagLst>
</file>

<file path=ppt/tags/tag159.xml><?xml version="1.0" encoding="utf-8"?>
<p:tagLst xmlns:a="http://schemas.openxmlformats.org/drawingml/2006/main" xmlns:r="http://schemas.openxmlformats.org/officeDocument/2006/relationships" xmlns:p="http://schemas.openxmlformats.org/presentationml/2006/main">
  <p:tag name="PA" val="v5.2.11"/>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a="http://schemas.openxmlformats.org/drawingml/2006/main" xmlns:r="http://schemas.openxmlformats.org/officeDocument/2006/relationships" xmlns:p="http://schemas.openxmlformats.org/presentationml/2006/main">
  <p:tag name="PA" val="v5.2.11"/>
</p:tagLst>
</file>

<file path=ppt/tags/tag161.xml><?xml version="1.0" encoding="utf-8"?>
<p:tagLst xmlns:a="http://schemas.openxmlformats.org/drawingml/2006/main" xmlns:r="http://schemas.openxmlformats.org/officeDocument/2006/relationships" xmlns:p="http://schemas.openxmlformats.org/presentationml/2006/main">
  <p:tag name="PA" val="v5.2.11"/>
</p:tagLst>
</file>

<file path=ppt/tags/tag162.xml><?xml version="1.0" encoding="utf-8"?>
<p:tagLst xmlns:a="http://schemas.openxmlformats.org/drawingml/2006/main" xmlns:r="http://schemas.openxmlformats.org/officeDocument/2006/relationships" xmlns:p="http://schemas.openxmlformats.org/presentationml/2006/main">
  <p:tag name="RESOURCELIBID_LIB" val="308829"/>
  <p:tag name="WHOLEPAGETYPE" val="Page_Head"/>
</p:tagLst>
</file>

<file path=ppt/tags/tag163.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64.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65.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66.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67.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68.xml><?xml version="1.0" encoding="utf-8"?>
<p:tagLst xmlns:a="http://schemas.openxmlformats.org/drawingml/2006/main" xmlns:r="http://schemas.openxmlformats.org/officeDocument/2006/relationships" xmlns:p="http://schemas.openxmlformats.org/presentationml/2006/main">
  <p:tag name="PA" val="v5.2.11"/>
</p:tagLst>
</file>

<file path=ppt/tags/tag169.xml><?xml version="1.0" encoding="utf-8"?>
<p:tagLst xmlns:a="http://schemas.openxmlformats.org/drawingml/2006/main" xmlns:r="http://schemas.openxmlformats.org/officeDocument/2006/relationships" xmlns:p="http://schemas.openxmlformats.org/presentationml/2006/main">
  <p:tag name="PA" val="v5.2.11"/>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a="http://schemas.openxmlformats.org/drawingml/2006/main" xmlns:r="http://schemas.openxmlformats.org/officeDocument/2006/relationships" xmlns:p="http://schemas.openxmlformats.org/presentationml/2006/main">
  <p:tag name="PA" val="v5.2.11"/>
</p:tagLst>
</file>

<file path=ppt/tags/tag171.xml><?xml version="1.0" encoding="utf-8"?>
<p:tagLst xmlns:a="http://schemas.openxmlformats.org/drawingml/2006/main" xmlns:r="http://schemas.openxmlformats.org/officeDocument/2006/relationships" xmlns:p="http://schemas.openxmlformats.org/presentationml/2006/main">
  <p:tag name="PA" val="v5.2.11"/>
</p:tagLst>
</file>

<file path=ppt/tags/tag172.xml><?xml version="1.0" encoding="utf-8"?>
<p:tagLst xmlns:a="http://schemas.openxmlformats.org/drawingml/2006/main" xmlns:r="http://schemas.openxmlformats.org/officeDocument/2006/relationships" xmlns:p="http://schemas.openxmlformats.org/presentationml/2006/main">
  <p:tag name="PA" val="v5.2.11"/>
</p:tagLst>
</file>

<file path=ppt/tags/tag173.xml><?xml version="1.0" encoding="utf-8"?>
<p:tagLst xmlns:a="http://schemas.openxmlformats.org/drawingml/2006/main" xmlns:r="http://schemas.openxmlformats.org/officeDocument/2006/relationships" xmlns:p="http://schemas.openxmlformats.org/presentationml/2006/main">
  <p:tag name="PA" val="v5.2.11"/>
</p:tagLst>
</file>

<file path=ppt/tags/tag174.xml><?xml version="1.0" encoding="utf-8"?>
<p:tagLst xmlns:a="http://schemas.openxmlformats.org/drawingml/2006/main" xmlns:r="http://schemas.openxmlformats.org/officeDocument/2006/relationships" xmlns:p="http://schemas.openxmlformats.org/presentationml/2006/main">
  <p:tag name="PA" val="v5.2.11"/>
</p:tagLst>
</file>

<file path=ppt/tags/tag175.xml><?xml version="1.0" encoding="utf-8"?>
<p:tagLst xmlns:a="http://schemas.openxmlformats.org/drawingml/2006/main" xmlns:r="http://schemas.openxmlformats.org/officeDocument/2006/relationships" xmlns:p="http://schemas.openxmlformats.org/presentationml/2006/main">
  <p:tag name="PA" val="v5.2.11"/>
</p:tagLst>
</file>

<file path=ppt/tags/tag176.xml><?xml version="1.0" encoding="utf-8"?>
<p:tagLst xmlns:a="http://schemas.openxmlformats.org/drawingml/2006/main" xmlns:r="http://schemas.openxmlformats.org/officeDocument/2006/relationships" xmlns:p="http://schemas.openxmlformats.org/presentationml/2006/main">
  <p:tag name="PA" val="v5.2.11"/>
</p:tagLst>
</file>

<file path=ppt/tags/tag177.xml><?xml version="1.0" encoding="utf-8"?>
<p:tagLst xmlns:a="http://schemas.openxmlformats.org/drawingml/2006/main" xmlns:r="http://schemas.openxmlformats.org/officeDocument/2006/relationships" xmlns:p="http://schemas.openxmlformats.org/presentationml/2006/main">
  <p:tag name="PA" val="v5.2.11"/>
</p:tagLst>
</file>

<file path=ppt/tags/tag178.xml><?xml version="1.0" encoding="utf-8"?>
<p:tagLst xmlns:a="http://schemas.openxmlformats.org/drawingml/2006/main" xmlns:r="http://schemas.openxmlformats.org/officeDocument/2006/relationships" xmlns:p="http://schemas.openxmlformats.org/presentationml/2006/main">
  <p:tag name="RESOURCELIBID_LIB" val="308829"/>
  <p:tag name="WHOLEPAGETYPE" val="Page_Head"/>
</p:tagLst>
</file>

<file path=ppt/tags/tag179.xml><?xml version="1.0" encoding="utf-8"?>
<p:tagLst xmlns:a="http://schemas.openxmlformats.org/drawingml/2006/main" xmlns:r="http://schemas.openxmlformats.org/officeDocument/2006/relationships" xmlns:p="http://schemas.openxmlformats.org/presentationml/2006/main">
  <p:tag name="PA" val="v5.2.11"/>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0.xml><?xml version="1.0" encoding="utf-8"?>
<p:tagLst xmlns:a="http://schemas.openxmlformats.org/drawingml/2006/main" xmlns:r="http://schemas.openxmlformats.org/officeDocument/2006/relationships" xmlns:p="http://schemas.openxmlformats.org/presentationml/2006/main">
  <p:tag name="PA" val="v5.2.11"/>
</p:tagLst>
</file>

<file path=ppt/tags/tag181.xml><?xml version="1.0" encoding="utf-8"?>
<p:tagLst xmlns:a="http://schemas.openxmlformats.org/drawingml/2006/main" xmlns:r="http://schemas.openxmlformats.org/officeDocument/2006/relationships" xmlns:p="http://schemas.openxmlformats.org/presentationml/2006/main">
  <p:tag name="PA" val="v5.2.11"/>
</p:tagLst>
</file>

<file path=ppt/tags/tag182.xml><?xml version="1.0" encoding="utf-8"?>
<p:tagLst xmlns:a="http://schemas.openxmlformats.org/drawingml/2006/main" xmlns:r="http://schemas.openxmlformats.org/officeDocument/2006/relationships" xmlns:p="http://schemas.openxmlformats.org/presentationml/2006/main">
  <p:tag name="PA" val="v5.2.11"/>
</p:tagLst>
</file>

<file path=ppt/tags/tag183.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84.xml><?xml version="1.0" encoding="utf-8"?>
<p:tagLst xmlns:a="http://schemas.openxmlformats.org/drawingml/2006/main" xmlns:r="http://schemas.openxmlformats.org/officeDocument/2006/relationships" xmlns:p="http://schemas.openxmlformats.org/presentationml/2006/main">
  <p:tag name="PA" val="v5.2.11"/>
</p:tagLst>
</file>

<file path=ppt/tags/tag185.xml><?xml version="1.0" encoding="utf-8"?>
<p:tagLst xmlns:a="http://schemas.openxmlformats.org/drawingml/2006/main" xmlns:r="http://schemas.openxmlformats.org/officeDocument/2006/relationships" xmlns:p="http://schemas.openxmlformats.org/presentationml/2006/main">
  <p:tag name="PA" val="v5.2.11"/>
</p:tagLst>
</file>

<file path=ppt/tags/tag186.xml><?xml version="1.0" encoding="utf-8"?>
<p:tagLst xmlns:a="http://schemas.openxmlformats.org/drawingml/2006/main" xmlns:r="http://schemas.openxmlformats.org/officeDocument/2006/relationships" xmlns:p="http://schemas.openxmlformats.org/presentationml/2006/main">
  <p:tag name="RESOURCELIBID_LIB" val="308829"/>
  <p:tag name="WHOLEPAGETYPE" val="Page_Head"/>
</p:tagLst>
</file>

<file path=ppt/tags/tag187.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88.xml><?xml version="1.0" encoding="utf-8"?>
<p:tagLst xmlns:a="http://schemas.openxmlformats.org/drawingml/2006/main" xmlns:r="http://schemas.openxmlformats.org/officeDocument/2006/relationships" xmlns:p="http://schemas.openxmlformats.org/presentationml/2006/main">
  <p:tag name="PA" val="v5.2.11"/>
</p:tagLst>
</file>

<file path=ppt/tags/tag189.xml><?xml version="1.0" encoding="utf-8"?>
<p:tagLst xmlns:a="http://schemas.openxmlformats.org/drawingml/2006/main" xmlns:r="http://schemas.openxmlformats.org/officeDocument/2006/relationships" xmlns:p="http://schemas.openxmlformats.org/presentationml/2006/main">
  <p:tag name="PA" val="v5.2.11"/>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a="http://schemas.openxmlformats.org/drawingml/2006/main" xmlns:r="http://schemas.openxmlformats.org/officeDocument/2006/relationships" xmlns:p="http://schemas.openxmlformats.org/presentationml/2006/main">
  <p:tag name="PA" val="v5.2.11"/>
</p:tagLst>
</file>

<file path=ppt/tags/tag191.xml><?xml version="1.0" encoding="utf-8"?>
<p:tagLst xmlns:a="http://schemas.openxmlformats.org/drawingml/2006/main" xmlns:r="http://schemas.openxmlformats.org/officeDocument/2006/relationships" xmlns:p="http://schemas.openxmlformats.org/presentationml/2006/main">
  <p:tag name="PA" val="v5.2.11"/>
</p:tagLst>
</file>

<file path=ppt/tags/tag192.xml><?xml version="1.0" encoding="utf-8"?>
<p:tagLst xmlns:a="http://schemas.openxmlformats.org/drawingml/2006/main" xmlns:r="http://schemas.openxmlformats.org/officeDocument/2006/relationships" xmlns:p="http://schemas.openxmlformats.org/presentationml/2006/main">
  <p:tag name="PA" val="v5.2.11"/>
</p:tagLst>
</file>

<file path=ppt/tags/tag193.xml><?xml version="1.0" encoding="utf-8"?>
<p:tagLst xmlns:a="http://schemas.openxmlformats.org/drawingml/2006/main" xmlns:r="http://schemas.openxmlformats.org/officeDocument/2006/relationships" xmlns:p="http://schemas.openxmlformats.org/presentationml/2006/main">
  <p:tag name="PA" val="v5.2.11"/>
</p:tagLst>
</file>

<file path=ppt/tags/tag194.xml><?xml version="1.0" encoding="utf-8"?>
<p:tagLst xmlns:a="http://schemas.openxmlformats.org/drawingml/2006/main" xmlns:r="http://schemas.openxmlformats.org/officeDocument/2006/relationships" xmlns:p="http://schemas.openxmlformats.org/presentationml/2006/main">
  <p:tag name="PA" val="v5.2.11"/>
</p:tagLst>
</file>

<file path=ppt/tags/tag195.xml><?xml version="1.0" encoding="utf-8"?>
<p:tagLst xmlns:a="http://schemas.openxmlformats.org/drawingml/2006/main" xmlns:r="http://schemas.openxmlformats.org/officeDocument/2006/relationships" xmlns:p="http://schemas.openxmlformats.org/presentationml/2006/main">
  <p:tag name="RESOURCELIBID_LIB" val="308829"/>
  <p:tag name="WHOLEPAGETYPE" val="Page_Head"/>
</p:tagLst>
</file>

<file path=ppt/tags/tag196.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97.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98.xml><?xml version="1.0" encoding="utf-8"?>
<p:tagLst xmlns:a="http://schemas.openxmlformats.org/drawingml/2006/main" xmlns:r="http://schemas.openxmlformats.org/officeDocument/2006/relationships" xmlns:p="http://schemas.openxmlformats.org/presentationml/2006/main">
  <p:tag name="PA" val="v5.2.11"/>
</p:tagLst>
</file>

<file path=ppt/tags/tag199.xml><?xml version="1.0" encoding="utf-8"?>
<p:tagLst xmlns:a="http://schemas.openxmlformats.org/drawingml/2006/main" xmlns:r="http://schemas.openxmlformats.org/officeDocument/2006/relationships" xmlns:p="http://schemas.openxmlformats.org/presentationml/2006/main">
  <p:tag name="PA" val="v5.2.11"/>
</p:tagLst>
</file>

<file path=ppt/tags/tag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a="http://schemas.openxmlformats.org/drawingml/2006/main" xmlns:r="http://schemas.openxmlformats.org/officeDocument/2006/relationships" xmlns:p="http://schemas.openxmlformats.org/presentationml/2006/main">
  <p:tag name="PA" val="v5.2.11"/>
</p:tagLst>
</file>

<file path=ppt/tags/tag201.xml><?xml version="1.0" encoding="utf-8"?>
<p:tagLst xmlns:a="http://schemas.openxmlformats.org/drawingml/2006/main" xmlns:r="http://schemas.openxmlformats.org/officeDocument/2006/relationships" xmlns:p="http://schemas.openxmlformats.org/presentationml/2006/main">
  <p:tag name="PA" val="v5.2.11"/>
</p:tagLst>
</file>

<file path=ppt/tags/tag202.xml><?xml version="1.0" encoding="utf-8"?>
<p:tagLst xmlns:a="http://schemas.openxmlformats.org/drawingml/2006/main" xmlns:r="http://schemas.openxmlformats.org/officeDocument/2006/relationships" xmlns:p="http://schemas.openxmlformats.org/presentationml/2006/main">
  <p:tag name="PA" val="v5.2.11"/>
</p:tagLst>
</file>

<file path=ppt/tags/tag203.xml><?xml version="1.0" encoding="utf-8"?>
<p:tagLst xmlns:a="http://schemas.openxmlformats.org/drawingml/2006/main" xmlns:r="http://schemas.openxmlformats.org/officeDocument/2006/relationships" xmlns:p="http://schemas.openxmlformats.org/presentationml/2006/main">
  <p:tag name="PA" val="v5.2.11"/>
</p:tagLst>
</file>

<file path=ppt/tags/tag204.xml><?xml version="1.0" encoding="utf-8"?>
<p:tagLst xmlns:a="http://schemas.openxmlformats.org/drawingml/2006/main" xmlns:r="http://schemas.openxmlformats.org/officeDocument/2006/relationships" xmlns:p="http://schemas.openxmlformats.org/presentationml/2006/main">
  <p:tag name="RESOURCELIBID_LIB" val="308829"/>
  <p:tag name="WHOLEPAGETYPE" val="Page_Head"/>
</p:tagLst>
</file>

<file path=ppt/tags/tag205.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206.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207.xml><?xml version="1.0" encoding="utf-8"?>
<p:tagLst xmlns:a="http://schemas.openxmlformats.org/drawingml/2006/main" xmlns:r="http://schemas.openxmlformats.org/officeDocument/2006/relationships" xmlns:p="http://schemas.openxmlformats.org/presentationml/2006/main">
  <p:tag name="PA" val="v5.2.11"/>
</p:tagLst>
</file>

<file path=ppt/tags/tag208.xml><?xml version="1.0" encoding="utf-8"?>
<p:tagLst xmlns:a="http://schemas.openxmlformats.org/drawingml/2006/main" xmlns:r="http://schemas.openxmlformats.org/officeDocument/2006/relationships" xmlns:p="http://schemas.openxmlformats.org/presentationml/2006/main">
  <p:tag name="PA" val="v5.2.11"/>
</p:tagLst>
</file>

<file path=ppt/tags/tag209.xml><?xml version="1.0" encoding="utf-8"?>
<p:tagLst xmlns:a="http://schemas.openxmlformats.org/drawingml/2006/main" xmlns:r="http://schemas.openxmlformats.org/officeDocument/2006/relationships" xmlns:p="http://schemas.openxmlformats.org/presentationml/2006/main">
  <p:tag name="PA" val="v5.2.11"/>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0.xml><?xml version="1.0" encoding="utf-8"?>
<p:tagLst xmlns:a="http://schemas.openxmlformats.org/drawingml/2006/main" xmlns:r="http://schemas.openxmlformats.org/officeDocument/2006/relationships" xmlns:p="http://schemas.openxmlformats.org/presentationml/2006/main">
  <p:tag name="PA" val="v5.2.11"/>
</p:tagLst>
</file>

<file path=ppt/tags/tag211.xml><?xml version="1.0" encoding="utf-8"?>
<p:tagLst xmlns:a="http://schemas.openxmlformats.org/drawingml/2006/main" xmlns:r="http://schemas.openxmlformats.org/officeDocument/2006/relationships" xmlns:p="http://schemas.openxmlformats.org/presentationml/2006/main">
  <p:tag name="PA" val="v5.2.11"/>
  <p:tag name="WHOLESPTYPE" val="Shape_Line"/>
</p:tagLst>
</file>

<file path=ppt/tags/tag212.xml><?xml version="1.0" encoding="utf-8"?>
<p:tagLst xmlns:a="http://schemas.openxmlformats.org/drawingml/2006/main" xmlns:r="http://schemas.openxmlformats.org/officeDocument/2006/relationships" xmlns:p="http://schemas.openxmlformats.org/presentationml/2006/main">
  <p:tag name="PA" val="v5.2.11"/>
  <p:tag name="WHOLESPTYPE" val="Shape_Line"/>
</p:tagLst>
</file>

<file path=ppt/tags/tag213.xml><?xml version="1.0" encoding="utf-8"?>
<p:tagLst xmlns:a="http://schemas.openxmlformats.org/drawingml/2006/main" xmlns:r="http://schemas.openxmlformats.org/officeDocument/2006/relationships" xmlns:p="http://schemas.openxmlformats.org/presentationml/2006/main">
  <p:tag name="PA" val="v5.2.11"/>
  <p:tag name="WHOLESPTYPE" val="Shape_Line"/>
</p:tagLst>
</file>

<file path=ppt/tags/tag214.xml><?xml version="1.0" encoding="utf-8"?>
<p:tagLst xmlns:a="http://schemas.openxmlformats.org/drawingml/2006/main" xmlns:r="http://schemas.openxmlformats.org/officeDocument/2006/relationships" xmlns:p="http://schemas.openxmlformats.org/presentationml/2006/main">
  <p:tag name="PA" val="v5.2.11"/>
</p:tagLst>
</file>

<file path=ppt/tags/tag215.xml><?xml version="1.0" encoding="utf-8"?>
<p:tagLst xmlns:a="http://schemas.openxmlformats.org/drawingml/2006/main" xmlns:r="http://schemas.openxmlformats.org/officeDocument/2006/relationships" xmlns:p="http://schemas.openxmlformats.org/presentationml/2006/main">
  <p:tag name="PA" val="v5.2.11"/>
</p:tagLst>
</file>

<file path=ppt/tags/tag216.xml><?xml version="1.0" encoding="utf-8"?>
<p:tagLst xmlns:a="http://schemas.openxmlformats.org/drawingml/2006/main" xmlns:r="http://schemas.openxmlformats.org/officeDocument/2006/relationships" xmlns:p="http://schemas.openxmlformats.org/presentationml/2006/main">
  <p:tag name="RESOURCELIBID_LIB" val="308829"/>
  <p:tag name="WHOLEPAGETYPE" val="Page_Head"/>
</p:tagLst>
</file>

<file path=ppt/tags/tag217.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2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160390_3*l_h_i*1_1_1"/>
  <p:tag name="KSO_WM_TEMPLATE_CATEGORY" val="diagram"/>
  <p:tag name="KSO_WM_TEMPLATE_INDEX" val="160390"/>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 name="PA" val="v5.2.11"/>
  <p:tag name="WHOLESPTYPE" val="Shape_Other"/>
</p:tagLst>
</file>

<file path=ppt/tags/tag2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160390_3*l_h_i*1_1_2"/>
  <p:tag name="KSO_WM_TEMPLATE_CATEGORY" val="diagram"/>
  <p:tag name="KSO_WM_TEMPLATE_INDEX" val="160390"/>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PA" val="v5.2.11"/>
  <p:tag name="WHOLESPTYPE" val="Shape_Other"/>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160390_3*l_h_i*1_2_1"/>
  <p:tag name="KSO_WM_TEMPLATE_CATEGORY" val="diagram"/>
  <p:tag name="KSO_WM_TEMPLATE_INDEX" val="160390"/>
  <p:tag name="KSO_WM_UNIT_LAYERLEVEL" val="1_1_1"/>
  <p:tag name="KSO_WM_TAG_VERSION" val="1.0"/>
  <p:tag name="KSO_WM_BEAUTIFY_FLAG" val="#wm#"/>
  <p:tag name="KSO_WM_UNIT_FILL_FORE_SCHEMECOLOR_INDEX" val="6"/>
  <p:tag name="KSO_WM_UNIT_FILL_TYPE" val="1"/>
  <p:tag name="KSO_WM_UNIT_TEXT_FILL_FORE_SCHEMECOLOR_INDEX" val="14"/>
  <p:tag name="KSO_WM_UNIT_TEXT_FILL_TYPE" val="1"/>
  <p:tag name="PA" val="v5.2.11"/>
  <p:tag name="WHOLESPTYPE" val="Shape_Other"/>
</p:tagLst>
</file>

<file path=ppt/tags/tag2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160390_3*l_h_i*1_2_2"/>
  <p:tag name="KSO_WM_TEMPLATE_CATEGORY" val="diagram"/>
  <p:tag name="KSO_WM_TEMPLATE_INDEX" val="160390"/>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 name="PA" val="v5.2.11"/>
  <p:tag name="WHOLESPTYPE" val="Shape_Other"/>
</p:tagLst>
</file>

<file path=ppt/tags/tag2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ID" val="diagram160390_3*l_h_i*1_3_1"/>
  <p:tag name="KSO_WM_TEMPLATE_CATEGORY" val="diagram"/>
  <p:tag name="KSO_WM_TEMPLATE_INDEX" val="160390"/>
  <p:tag name="KSO_WM_UNIT_LAYERLEVEL" val="1_1_1"/>
  <p:tag name="KSO_WM_TAG_VERSION" val="1.0"/>
  <p:tag name="KSO_WM_BEAUTIFY_FLAG" val="#wm#"/>
  <p:tag name="KSO_WM_UNIT_FILL_FORE_SCHEMECOLOR_INDEX" val="7"/>
  <p:tag name="KSO_WM_UNIT_FILL_TYPE" val="1"/>
  <p:tag name="KSO_WM_UNIT_TEXT_FILL_FORE_SCHEMECOLOR_INDEX" val="14"/>
  <p:tag name="KSO_WM_UNIT_TEXT_FILL_TYPE" val="1"/>
  <p:tag name="PA" val="v5.2.11"/>
  <p:tag name="WHOLESPTYPE" val="Shape_Other"/>
</p:tagLst>
</file>

<file path=ppt/tags/tag2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160390_3*l_h_i*1_3_2"/>
  <p:tag name="KSO_WM_TEMPLATE_CATEGORY" val="diagram"/>
  <p:tag name="KSO_WM_TEMPLATE_INDEX" val="160390"/>
  <p:tag name="KSO_WM_UNIT_LAYERLEVEL" val="1_1_1"/>
  <p:tag name="KSO_WM_TAG_VERSION" val="1.0"/>
  <p:tag name="KSO_WM_BEAUTIFY_FLAG" val="#wm#"/>
  <p:tag name="KSO_WM_UNIT_FILL_FORE_SCHEMECOLOR_INDEX" val="7"/>
  <p:tag name="KSO_WM_UNIT_FILL_TYPE" val="1"/>
  <p:tag name="KSO_WM_UNIT_TEXT_FILL_FORE_SCHEMECOLOR_INDEX" val="2"/>
  <p:tag name="KSO_WM_UNIT_TEXT_FILL_TYPE" val="1"/>
  <p:tag name="PA" val="v5.2.11"/>
  <p:tag name="WHOLESPTYPE" val="Shape_Other"/>
</p:tagLst>
</file>

<file path=ppt/tags/tag2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160390_3*l_h_i*1_2_1"/>
  <p:tag name="KSO_WM_TEMPLATE_CATEGORY" val="diagram"/>
  <p:tag name="KSO_WM_TEMPLATE_INDEX" val="160390"/>
  <p:tag name="KSO_WM_UNIT_LAYERLEVEL" val="1_1_1"/>
  <p:tag name="KSO_WM_TAG_VERSION" val="1.0"/>
  <p:tag name="KSO_WM_BEAUTIFY_FLAG" val="#wm#"/>
  <p:tag name="KSO_WM_UNIT_FILL_FORE_SCHEMECOLOR_INDEX" val="6"/>
  <p:tag name="KSO_WM_UNIT_FILL_TYPE" val="1"/>
  <p:tag name="KSO_WM_UNIT_TEXT_FILL_FORE_SCHEMECOLOR_INDEX" val="14"/>
  <p:tag name="KSO_WM_UNIT_TEXT_FILL_TYPE" val="1"/>
  <p:tag name="PA" val="v5.2.11"/>
  <p:tag name="WHOLESPTYPE" val="Shape_Other"/>
</p:tagLst>
</file>

<file path=ppt/tags/tag2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160390_3*l_h_i*1_2_2"/>
  <p:tag name="KSO_WM_TEMPLATE_CATEGORY" val="diagram"/>
  <p:tag name="KSO_WM_TEMPLATE_INDEX" val="160390"/>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 name="PA" val="v5.2.11"/>
  <p:tag name="WHOLESPTYPE" val="Shape_Other"/>
</p:tagLst>
</file>

<file path=ppt/tags/tag226.xml><?xml version="1.0" encoding="utf-8"?>
<p:tagLst xmlns:a="http://schemas.openxmlformats.org/drawingml/2006/main" xmlns:r="http://schemas.openxmlformats.org/officeDocument/2006/relationships" xmlns:p="http://schemas.openxmlformats.org/presentationml/2006/main">
  <p:tag name="PA" val="v5.2.11"/>
</p:tagLst>
</file>

<file path=ppt/tags/tag227.xml><?xml version="1.0" encoding="utf-8"?>
<p:tagLst xmlns:a="http://schemas.openxmlformats.org/drawingml/2006/main" xmlns:r="http://schemas.openxmlformats.org/officeDocument/2006/relationships" xmlns:p="http://schemas.openxmlformats.org/presentationml/2006/main">
  <p:tag name="PA" val="v5.2.11"/>
</p:tagLst>
</file>

<file path=ppt/tags/tag22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RESOURCELIBID_LIB" val="308829"/>
  <p:tag name="WHOLEPAGETYPE" val="Page_Head"/>
</p:tagLst>
</file>

<file path=ppt/tags/tag22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i"/>
  <p:tag name="KSO_WM_UNIT_INDEX" val="1_1"/>
  <p:tag name="KSO_WM_UNIT_ID" val="diagram20182019_3*l_i*1_1"/>
  <p:tag name="KSO_WM_UNIT_LAYERLEVEL" val="1_1"/>
  <p:tag name="KSO_WM_BEAUTIFY_FLAG" val="#wm#"/>
  <p:tag name="KSO_WM_TAG_VERSION" val="1.0"/>
  <p:tag name="KSO_WM_DIAGRAM_GROUP_CODE" val="l1-1"/>
  <p:tag name="KSO_WM_UNIT_FILL_FORE_SCHEMECOLOR_INDEX" val="10"/>
  <p:tag name="KSO_WM_UNIT_FILL_TYPE" val="1"/>
  <p:tag name="KSO_WM_UNIT_TEXT_FILL_FORE_SCHEMECOLOR_INDEX" val="2"/>
  <p:tag name="KSO_WM_UNIT_TEXT_FILL_TYPE" val="1"/>
  <p:tag name="PA" val="v5.2.11"/>
  <p:tag name="WHOLESPTYPE" val="Shape_Other"/>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20182019_3*i*1"/>
  <p:tag name="KSO_WM_TEMPLATE_CATEGORY" val="diagram"/>
  <p:tag name="KSO_WM_TEMPLATE_INDEX" val="20182019"/>
  <p:tag name="KSO_WM_UNIT_INDEX" val="1"/>
  <p:tag name="PA" val="v5.2.11"/>
  <p:tag name="WHOLESPTYPE" val="Shape_Other"/>
</p:tagLst>
</file>

<file path=ppt/tags/tag23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20182019_3*i*28"/>
  <p:tag name="KSO_WM_TEMPLATE_CATEGORY" val="diagram"/>
  <p:tag name="KSO_WM_TEMPLATE_INDEX" val="20182019"/>
  <p:tag name="KSO_WM_UNIT_INDEX" val="28"/>
  <p:tag name="PA" val="v5.2.11"/>
  <p:tag name="WHOLESPTYPE" val="Shape_Other"/>
</p:tagLst>
</file>

<file path=ppt/tags/tag23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20182019_3*i*47"/>
  <p:tag name="KSO_WM_TEMPLATE_CATEGORY" val="diagram"/>
  <p:tag name="KSO_WM_TEMPLATE_INDEX" val="20182019"/>
  <p:tag name="KSO_WM_UNIT_INDEX" val="47"/>
  <p:tag name="PA" val="v5.2.11"/>
  <p:tag name="WHOLESPTYPE" val="Shape_Other"/>
</p:tagLst>
</file>

<file path=ppt/tags/tag23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20182019_3*i*72"/>
  <p:tag name="KSO_WM_TEMPLATE_CATEGORY" val="diagram"/>
  <p:tag name="KSO_WM_TEMPLATE_INDEX" val="20182019"/>
  <p:tag name="KSO_WM_UNIT_INDEX" val="72"/>
  <p:tag name="PA" val="v5.2.11"/>
  <p:tag name="WHOLESPTYPE" val="Shape_Other"/>
</p:tagLst>
</file>

<file path=ppt/tags/tag234.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235.xml><?xml version="1.0" encoding="utf-8"?>
<p:tagLst xmlns:a="http://schemas.openxmlformats.org/drawingml/2006/main" xmlns:r="http://schemas.openxmlformats.org/officeDocument/2006/relationships" xmlns:p="http://schemas.openxmlformats.org/presentationml/2006/main">
  <p:tag name="PA" val="v5.2.11"/>
</p:tagLst>
</file>

<file path=ppt/tags/tag236.xml><?xml version="1.0" encoding="utf-8"?>
<p:tagLst xmlns:a="http://schemas.openxmlformats.org/drawingml/2006/main" xmlns:r="http://schemas.openxmlformats.org/officeDocument/2006/relationships" xmlns:p="http://schemas.openxmlformats.org/presentationml/2006/main">
  <p:tag name="PA" val="v5.2.11"/>
</p:tagLst>
</file>

<file path=ppt/tags/tag23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4_10"/>
  <p:tag name="KSO_WM_UNIT_ID" val="diagram20182019_3*l_h_i*1_4_10"/>
  <p:tag name="KSO_WM_UNIT_LAYERLEVEL" val="1_1_1"/>
  <p:tag name="KSO_WM_BEAUTIFY_FLAG" val="#wm#"/>
  <p:tag name="KSO_WM_TAG_VERSION" val="1.0"/>
  <p:tag name="KSO_WM_DIAGRAM_GROUP_CODE" val="l1-1"/>
  <p:tag name="KSO_WM_UNIT_FILL_FORE_SCHEMECOLOR_INDEX" val="10"/>
  <p:tag name="KSO_WM_UNIT_FILL_TYPE" val="1"/>
  <p:tag name="KSO_WM_UNIT_LINE_FORE_SCHEMECOLOR_INDEX" val="15"/>
  <p:tag name="KSO_WM_UNIT_LINE_FILL_TYPE" val="2"/>
  <p:tag name="KSO_WM_UNIT_TEXT_FILL_FORE_SCHEMECOLOR_INDEX" val="2"/>
  <p:tag name="KSO_WM_UNIT_TEXT_FILL_TYPE" val="1"/>
  <p:tag name="PA" val="v5.2.11"/>
</p:tagLst>
</file>

<file path=ppt/tags/tag23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f"/>
  <p:tag name="KSO_WM_UNIT_INDEX" val="1_4_1"/>
  <p:tag name="KSO_WM_UNIT_ID" val="diagram20182019_3*l_h_f*1_4_1"/>
  <p:tag name="KSO_WM_UNIT_LAYERLEVEL" val="1_1_1"/>
  <p:tag name="KSO_WM_UNIT_VALUE" val="6"/>
  <p:tag name="KSO_WM_UNIT_HIGHLIGHT" val="0"/>
  <p:tag name="KSO_WM_UNIT_COMPATIBLE" val="0"/>
  <p:tag name="KSO_WM_UNIT_CLEAR" val="0"/>
  <p:tag name="KSO_WM_BEAUTIFY_FLAG" val="#wm#"/>
  <p:tag name="KSO_WM_TAG_VERSION" val="1.0"/>
  <p:tag name="KSO_WM_DIAGRAM_GROUP_CODE" val="l1-1"/>
  <p:tag name="KSO_WM_UNIT_PRESET_TEXT" val="您的内容文字"/>
  <p:tag name="KSO_WM_UNIT_TEXT_FILL_FORE_SCHEMECOLOR_INDEX" val="2"/>
  <p:tag name="KSO_WM_UNIT_TEXT_FILL_TYPE" val="1"/>
  <p:tag name="PA" val="v5.2.11"/>
</p:tagLst>
</file>

<file path=ppt/tags/tag23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4_1"/>
  <p:tag name="KSO_WM_UNIT_ID" val="diagram20182019_3*l_h_i*1_4_1"/>
  <p:tag name="KSO_WM_UNIT_LAYERLEVEL" val="1_1_1"/>
  <p:tag name="KSO_WM_BEAUTIFY_FLAG" val="#wm#"/>
  <p:tag name="KSO_WM_TAG_VERSION" val="1.0"/>
  <p:tag name="KSO_WM_DIAGRAM_GROUP_CODE" val="l1-1"/>
  <p:tag name="KSO_WM_UNIT_FILL_FORE_SCHEMECOLOR_INDEX" val="10"/>
  <p:tag name="KSO_WM_UNIT_FILL_TYPE" val="1"/>
  <p:tag name="KSO_WM_UNIT_TEXT_FILL_FORE_SCHEMECOLOR_INDEX" val="2"/>
  <p:tag name="KSO_WM_UNIT_TEXT_FILL_TYPE" val="1"/>
  <p:tag name="PA" val="v5.2.11"/>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4_9"/>
  <p:tag name="KSO_WM_UNIT_ID" val="diagram20182019_3*l_h_i*1_4_9"/>
  <p:tag name="KSO_WM_UNIT_LAYERLEVEL" val="1_1_1"/>
  <p:tag name="KSO_WM_BEAUTIFY_FLAG" val="#wm#"/>
  <p:tag name="KSO_WM_TAG_VERSION" val="1.0"/>
  <p:tag name="KSO_WM_DIAGRAM_GROUP_CODE" val="l1-1"/>
  <p:tag name="KSO_WM_UNIT_TEXT_FILL_FORE_SCHEMECOLOR_INDEX" val="2"/>
  <p:tag name="KSO_WM_UNIT_TEXT_FILL_TYPE" val="1"/>
  <p:tag name="PA" val="v5.2.11"/>
</p:tagLst>
</file>

<file path=ppt/tags/tag24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4_2"/>
  <p:tag name="KSO_WM_UNIT_ID" val="diagram20182019_3*l_h_i*1_4_2"/>
  <p:tag name="KSO_WM_UNIT_LAYERLEVEL" val="1_1_1"/>
  <p:tag name="KSO_WM_BEAUTIFY_FLAG" val="#wm#"/>
  <p:tag name="KSO_WM_TAG_VERSION" val="1.0"/>
  <p:tag name="KSO_WM_DIAGRAM_GROUP_CODE" val="l1-1"/>
  <p:tag name="KSO_WM_UNIT_FILL_FORE_SCHEMECOLOR_INDEX" val="10"/>
  <p:tag name="KSO_WM_UNIT_FILL_TYPE" val="1"/>
  <p:tag name="KSO_WM_UNIT_TEXT_FILL_FORE_SCHEMECOLOR_INDEX" val="2"/>
  <p:tag name="KSO_WM_UNIT_TEXT_FILL_TYPE" val="1"/>
  <p:tag name="PA" val="v5.2.11"/>
</p:tagLst>
</file>

<file path=ppt/tags/tag24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4_3"/>
  <p:tag name="KSO_WM_UNIT_ID" val="diagram20182019_3*l_h_i*1_4_3"/>
  <p:tag name="KSO_WM_UNIT_LAYERLEVEL" val="1_1_1"/>
  <p:tag name="KSO_WM_BEAUTIFY_FLAG" val="#wm#"/>
  <p:tag name="KSO_WM_TAG_VERSION" val="1.0"/>
  <p:tag name="KSO_WM_DIAGRAM_GROUP_CODE" val="l1-1"/>
  <p:tag name="KSO_WM_UNIT_TEXT_FILL_FORE_SCHEMECOLOR_INDEX" val="2"/>
  <p:tag name="KSO_WM_UNIT_TEXT_FILL_TYPE" val="1"/>
  <p:tag name="PA" val="v5.2.11"/>
</p:tagLst>
</file>

<file path=ppt/tags/tag24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4_4"/>
  <p:tag name="KSO_WM_UNIT_ID" val="diagram20182019_3*l_h_i*1_4_4"/>
  <p:tag name="KSO_WM_UNIT_LAYERLEVEL" val="1_1_1"/>
  <p:tag name="KSO_WM_BEAUTIFY_FLAG" val="#wm#"/>
  <p:tag name="KSO_WM_TAG_VERSION" val="1.0"/>
  <p:tag name="KSO_WM_DIAGRAM_GROUP_CODE" val="l1-1"/>
  <p:tag name="KSO_WM_UNIT_TEXT_FILL_FORE_SCHEMECOLOR_INDEX" val="2"/>
  <p:tag name="KSO_WM_UNIT_TEXT_FILL_TYPE" val="1"/>
  <p:tag name="PA" val="v5.2.11"/>
</p:tagLst>
</file>

<file path=ppt/tags/tag24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4_5"/>
  <p:tag name="KSO_WM_UNIT_ID" val="diagram20182019_3*l_h_i*1_4_5"/>
  <p:tag name="KSO_WM_UNIT_LAYERLEVEL" val="1_1_1"/>
  <p:tag name="KSO_WM_BEAUTIFY_FLAG" val="#wm#"/>
  <p:tag name="KSO_WM_TAG_VERSION" val="1.0"/>
  <p:tag name="KSO_WM_DIAGRAM_GROUP_CODE" val="l1-1"/>
  <p:tag name="KSO_WM_UNIT_TEXT_FILL_FORE_SCHEMECOLOR_INDEX" val="2"/>
  <p:tag name="KSO_WM_UNIT_TEXT_FILL_TYPE" val="1"/>
  <p:tag name="PA" val="v5.2.11"/>
</p:tagLst>
</file>

<file path=ppt/tags/tag24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4_6"/>
  <p:tag name="KSO_WM_UNIT_ID" val="diagram20182019_3*l_h_i*1_4_6"/>
  <p:tag name="KSO_WM_UNIT_LAYERLEVEL" val="1_1_1"/>
  <p:tag name="KSO_WM_BEAUTIFY_FLAG" val="#wm#"/>
  <p:tag name="KSO_WM_TAG_VERSION" val="1.0"/>
  <p:tag name="KSO_WM_DIAGRAM_GROUP_CODE" val="l1-1"/>
  <p:tag name="KSO_WM_UNIT_TEXT_FILL_FORE_SCHEMECOLOR_INDEX" val="2"/>
  <p:tag name="KSO_WM_UNIT_TEXT_FILL_TYPE" val="1"/>
  <p:tag name="PA" val="v5.2.11"/>
</p:tagLst>
</file>

<file path=ppt/tags/tag24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4_7"/>
  <p:tag name="KSO_WM_UNIT_ID" val="diagram20182019_3*l_h_i*1_4_7"/>
  <p:tag name="KSO_WM_UNIT_LAYERLEVEL" val="1_1_1"/>
  <p:tag name="KSO_WM_BEAUTIFY_FLAG" val="#wm#"/>
  <p:tag name="KSO_WM_TAG_VERSION" val="1.0"/>
  <p:tag name="KSO_WM_DIAGRAM_GROUP_CODE" val="l1-1"/>
  <p:tag name="KSO_WM_UNIT_TEXT_FILL_FORE_SCHEMECOLOR_INDEX" val="2"/>
  <p:tag name="KSO_WM_UNIT_TEXT_FILL_TYPE" val="1"/>
  <p:tag name="PA" val="v5.2.11"/>
</p:tagLst>
</file>

<file path=ppt/tags/tag24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4_8"/>
  <p:tag name="KSO_WM_UNIT_ID" val="diagram20182019_3*l_h_i*1_4_8"/>
  <p:tag name="KSO_WM_UNIT_LAYERLEVEL" val="1_1_1"/>
  <p:tag name="KSO_WM_BEAUTIFY_FLAG" val="#wm#"/>
  <p:tag name="KSO_WM_TAG_VERSION" val="1.0"/>
  <p:tag name="KSO_WM_DIAGRAM_GROUP_CODE" val="l1-1"/>
  <p:tag name="KSO_WM_UNIT_TEXT_FILL_FORE_SCHEMECOLOR_INDEX" val="2"/>
  <p:tag name="KSO_WM_UNIT_TEXT_FILL_TYPE" val="1"/>
  <p:tag name="PA" val="v5.2.11"/>
</p:tagLst>
</file>

<file path=ppt/tags/tag24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3_11"/>
  <p:tag name="KSO_WM_UNIT_ID" val="diagram20182019_3*l_h_i*1_3_11"/>
  <p:tag name="KSO_WM_UNIT_LAYERLEVEL" val="1_1_1"/>
  <p:tag name="KSO_WM_BEAUTIFY_FLAG" val="#wm#"/>
  <p:tag name="KSO_WM_TAG_VERSION" val="1.0"/>
  <p:tag name="KSO_WM_DIAGRAM_GROUP_CODE" val="l1-1"/>
  <p:tag name="KSO_WM_UNIT_FILL_FORE_SCHEMECOLOR_INDEX" val="9"/>
  <p:tag name="KSO_WM_UNIT_FILL_TYPE" val="1"/>
  <p:tag name="KSO_WM_UNIT_LINE_FORE_SCHEMECOLOR_INDEX" val="15"/>
  <p:tag name="KSO_WM_UNIT_LINE_FILL_TYPE" val="2"/>
  <p:tag name="KSO_WM_UNIT_TEXT_FILL_FORE_SCHEMECOLOR_INDEX" val="2"/>
  <p:tag name="KSO_WM_UNIT_TEXT_FILL_TYPE" val="1"/>
  <p:tag name="PA" val="v5.2.11"/>
</p:tagLst>
</file>

<file path=ppt/tags/tag24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f"/>
  <p:tag name="KSO_WM_UNIT_INDEX" val="1_3_1"/>
  <p:tag name="KSO_WM_UNIT_ID" val="diagram20182019_3*l_h_f*1_3_1"/>
  <p:tag name="KSO_WM_UNIT_LAYERLEVEL" val="1_1_1"/>
  <p:tag name="KSO_WM_UNIT_VALUE" val="6"/>
  <p:tag name="KSO_WM_UNIT_HIGHLIGHT" val="0"/>
  <p:tag name="KSO_WM_UNIT_COMPATIBLE" val="0"/>
  <p:tag name="KSO_WM_UNIT_CLEAR" val="0"/>
  <p:tag name="KSO_WM_BEAUTIFY_FLAG" val="#wm#"/>
  <p:tag name="KSO_WM_TAG_VERSION" val="1.0"/>
  <p:tag name="KSO_WM_DIAGRAM_GROUP_CODE" val="l1-1"/>
  <p:tag name="KSO_WM_UNIT_PRESET_TEXT" val="您的内容文字"/>
  <p:tag name="KSO_WM_UNIT_TEXT_FILL_FORE_SCHEMECOLOR_INDEX" val="2"/>
  <p:tag name="KSO_WM_UNIT_TEXT_FILL_TYPE" val="1"/>
  <p:tag name="PA" val="v5.2.11"/>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3_1"/>
  <p:tag name="KSO_WM_UNIT_ID" val="diagram20182019_3*l_h_i*1_3_1"/>
  <p:tag name="KSO_WM_UNIT_LAYERLEVEL" val="1_1_1"/>
  <p:tag name="KSO_WM_BEAUTIFY_FLAG" val="#wm#"/>
  <p:tag name="KSO_WM_TAG_VERSION" val="1.0"/>
  <p:tag name="KSO_WM_DIAGRAM_GROUP_CODE" val="l1-1"/>
  <p:tag name="KSO_WM_UNIT_FILL_FORE_SCHEMECOLOR_INDEX" val="10"/>
  <p:tag name="KSO_WM_UNIT_FILL_TYPE" val="1"/>
  <p:tag name="KSO_WM_UNIT_TEXT_FILL_FORE_SCHEMECOLOR_INDEX" val="2"/>
  <p:tag name="KSO_WM_UNIT_TEXT_FILL_TYPE" val="1"/>
  <p:tag name="PA" val="v5.2.11"/>
</p:tagLst>
</file>

<file path=ppt/tags/tag25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3_10"/>
  <p:tag name="KSO_WM_UNIT_ID" val="diagram20182019_3*l_h_i*1_3_10"/>
  <p:tag name="KSO_WM_UNIT_LAYERLEVEL" val="1_1_1"/>
  <p:tag name="KSO_WM_BEAUTIFY_FLAG" val="#wm#"/>
  <p:tag name="KSO_WM_TAG_VERSION" val="1.0"/>
  <p:tag name="KSO_WM_DIAGRAM_GROUP_CODE" val="l1-1"/>
  <p:tag name="KSO_WM_UNIT_TEXT_FILL_FORE_SCHEMECOLOR_INDEX" val="2"/>
  <p:tag name="KSO_WM_UNIT_TEXT_FILL_TYPE" val="1"/>
  <p:tag name="PA" val="v5.2.11"/>
</p:tagLst>
</file>

<file path=ppt/tags/tag25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3_2"/>
  <p:tag name="KSO_WM_UNIT_ID" val="diagram20182019_3*l_h_i*1_3_2"/>
  <p:tag name="KSO_WM_UNIT_LAYERLEVEL" val="1_1_1"/>
  <p:tag name="KSO_WM_BEAUTIFY_FLAG" val="#wm#"/>
  <p:tag name="KSO_WM_TAG_VERSION" val="1.0"/>
  <p:tag name="KSO_WM_DIAGRAM_GROUP_CODE" val="l1-1"/>
  <p:tag name="KSO_WM_UNIT_FILL_FORE_SCHEMECOLOR_INDEX" val="9"/>
  <p:tag name="KSO_WM_UNIT_FILL_TYPE" val="1"/>
  <p:tag name="KSO_WM_UNIT_TEXT_FILL_FORE_SCHEMECOLOR_INDEX" val="2"/>
  <p:tag name="KSO_WM_UNIT_TEXT_FILL_TYPE" val="1"/>
  <p:tag name="PA" val="v5.2.11"/>
</p:tagLst>
</file>

<file path=ppt/tags/tag25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3_3"/>
  <p:tag name="KSO_WM_UNIT_ID" val="diagram20182019_3*l_h_i*1_3_3"/>
  <p:tag name="KSO_WM_UNIT_LAYERLEVEL" val="1_1_1"/>
  <p:tag name="KSO_WM_BEAUTIFY_FLAG" val="#wm#"/>
  <p:tag name="KSO_WM_TAG_VERSION" val="1.0"/>
  <p:tag name="KSO_WM_DIAGRAM_GROUP_CODE" val="l1-1"/>
  <p:tag name="KSO_WM_UNIT_TEXT_FILL_FORE_SCHEMECOLOR_INDEX" val="2"/>
  <p:tag name="KSO_WM_UNIT_TEXT_FILL_TYPE" val="1"/>
  <p:tag name="PA" val="v5.2.11"/>
</p:tagLst>
</file>

<file path=ppt/tags/tag25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3_4"/>
  <p:tag name="KSO_WM_UNIT_ID" val="diagram20182019_3*l_h_i*1_3_4"/>
  <p:tag name="KSO_WM_UNIT_LAYERLEVEL" val="1_1_1"/>
  <p:tag name="KSO_WM_BEAUTIFY_FLAG" val="#wm#"/>
  <p:tag name="KSO_WM_TAG_VERSION" val="1.0"/>
  <p:tag name="KSO_WM_DIAGRAM_GROUP_CODE" val="l1-1"/>
  <p:tag name="KSO_WM_UNIT_TEXT_FILL_FORE_SCHEMECOLOR_INDEX" val="2"/>
  <p:tag name="KSO_WM_UNIT_TEXT_FILL_TYPE" val="1"/>
  <p:tag name="PA" val="v5.2.11"/>
</p:tagLst>
</file>

<file path=ppt/tags/tag25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3_5"/>
  <p:tag name="KSO_WM_UNIT_ID" val="diagram20182019_3*l_h_i*1_3_5"/>
  <p:tag name="KSO_WM_UNIT_LAYERLEVEL" val="1_1_1"/>
  <p:tag name="KSO_WM_BEAUTIFY_FLAG" val="#wm#"/>
  <p:tag name="KSO_WM_TAG_VERSION" val="1.0"/>
  <p:tag name="KSO_WM_DIAGRAM_GROUP_CODE" val="l1-1"/>
  <p:tag name="KSO_WM_UNIT_TEXT_FILL_FORE_SCHEMECOLOR_INDEX" val="2"/>
  <p:tag name="KSO_WM_UNIT_TEXT_FILL_TYPE" val="1"/>
  <p:tag name="PA" val="v5.2.11"/>
</p:tagLst>
</file>

<file path=ppt/tags/tag25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3_6"/>
  <p:tag name="KSO_WM_UNIT_ID" val="diagram20182019_3*l_h_i*1_3_6"/>
  <p:tag name="KSO_WM_UNIT_LAYERLEVEL" val="1_1_1"/>
  <p:tag name="KSO_WM_BEAUTIFY_FLAG" val="#wm#"/>
  <p:tag name="KSO_WM_TAG_VERSION" val="1.0"/>
  <p:tag name="KSO_WM_DIAGRAM_GROUP_CODE" val="l1-1"/>
  <p:tag name="KSO_WM_UNIT_TEXT_FILL_FORE_SCHEMECOLOR_INDEX" val="2"/>
  <p:tag name="KSO_WM_UNIT_TEXT_FILL_TYPE" val="1"/>
  <p:tag name="PA" val="v5.2.11"/>
</p:tagLst>
</file>

<file path=ppt/tags/tag25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3_7"/>
  <p:tag name="KSO_WM_UNIT_ID" val="diagram20182019_3*l_h_i*1_3_7"/>
  <p:tag name="KSO_WM_UNIT_LAYERLEVEL" val="1_1_1"/>
  <p:tag name="KSO_WM_BEAUTIFY_FLAG" val="#wm#"/>
  <p:tag name="KSO_WM_TAG_VERSION" val="1.0"/>
  <p:tag name="KSO_WM_DIAGRAM_GROUP_CODE" val="l1-1"/>
  <p:tag name="KSO_WM_UNIT_TEXT_FILL_FORE_SCHEMECOLOR_INDEX" val="2"/>
  <p:tag name="KSO_WM_UNIT_TEXT_FILL_TYPE" val="1"/>
  <p:tag name="PA" val="v5.2.11"/>
</p:tagLst>
</file>

<file path=ppt/tags/tag25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3_8"/>
  <p:tag name="KSO_WM_UNIT_ID" val="diagram20182019_3*l_h_i*1_3_8"/>
  <p:tag name="KSO_WM_UNIT_LAYERLEVEL" val="1_1_1"/>
  <p:tag name="KSO_WM_BEAUTIFY_FLAG" val="#wm#"/>
  <p:tag name="KSO_WM_TAG_VERSION" val="1.0"/>
  <p:tag name="KSO_WM_DIAGRAM_GROUP_CODE" val="l1-1"/>
  <p:tag name="KSO_WM_UNIT_TEXT_FILL_FORE_SCHEMECOLOR_INDEX" val="2"/>
  <p:tag name="KSO_WM_UNIT_TEXT_FILL_TYPE" val="1"/>
  <p:tag name="PA" val="v5.2.11"/>
</p:tagLst>
</file>

<file path=ppt/tags/tag25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3_9"/>
  <p:tag name="KSO_WM_UNIT_ID" val="diagram20182019_3*l_h_i*1_3_9"/>
  <p:tag name="KSO_WM_UNIT_LAYERLEVEL" val="1_1_1"/>
  <p:tag name="KSO_WM_BEAUTIFY_FLAG" val="#wm#"/>
  <p:tag name="KSO_WM_TAG_VERSION" val="1.0"/>
  <p:tag name="KSO_WM_DIAGRAM_GROUP_CODE" val="l1-1"/>
  <p:tag name="KSO_WM_UNIT_TEXT_FILL_FORE_SCHEMECOLOR_INDEX" val="2"/>
  <p:tag name="KSO_WM_UNIT_TEXT_FILL_TYPE" val="1"/>
  <p:tag name="PA" val="v5.2.11"/>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2_8"/>
  <p:tag name="KSO_WM_UNIT_ID" val="diagram20182019_3*l_h_i*1_2_8"/>
  <p:tag name="KSO_WM_UNIT_LAYERLEVEL" val="1_1_1"/>
  <p:tag name="KSO_WM_BEAUTIFY_FLAG" val="#wm#"/>
  <p:tag name="KSO_WM_TAG_VERSION" val="1.0"/>
  <p:tag name="KSO_WM_DIAGRAM_GROUP_CODE" val="l1-1"/>
  <p:tag name="KSO_WM_UNIT_FILL_FORE_SCHEMECOLOR_INDEX" val="8"/>
  <p:tag name="KSO_WM_UNIT_FILL_TYPE" val="1"/>
  <p:tag name="KSO_WM_UNIT_LINE_FORE_SCHEMECOLOR_INDEX" val="15"/>
  <p:tag name="KSO_WM_UNIT_LINE_FILL_TYPE" val="2"/>
  <p:tag name="KSO_WM_UNIT_TEXT_FILL_FORE_SCHEMECOLOR_INDEX" val="2"/>
  <p:tag name="KSO_WM_UNIT_TEXT_FILL_TYPE" val="1"/>
  <p:tag name="PA" val="v5.2.11"/>
</p:tagLst>
</file>

<file path=ppt/tags/tag26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f"/>
  <p:tag name="KSO_WM_UNIT_INDEX" val="1_2_1"/>
  <p:tag name="KSO_WM_UNIT_ID" val="diagram20182019_3*l_h_f*1_2_1"/>
  <p:tag name="KSO_WM_UNIT_LAYERLEVEL" val="1_1_1"/>
  <p:tag name="KSO_WM_UNIT_VALUE" val="6"/>
  <p:tag name="KSO_WM_UNIT_HIGHLIGHT" val="0"/>
  <p:tag name="KSO_WM_UNIT_COMPATIBLE" val="0"/>
  <p:tag name="KSO_WM_UNIT_CLEAR" val="0"/>
  <p:tag name="KSO_WM_BEAUTIFY_FLAG" val="#wm#"/>
  <p:tag name="KSO_WM_TAG_VERSION" val="1.0"/>
  <p:tag name="KSO_WM_DIAGRAM_GROUP_CODE" val="l1-1"/>
  <p:tag name="KSO_WM_UNIT_PRESET_TEXT" val="您的内容文字"/>
  <p:tag name="KSO_WM_UNIT_TEXT_FILL_FORE_SCHEMECOLOR_INDEX" val="2"/>
  <p:tag name="KSO_WM_UNIT_TEXT_FILL_TYPE" val="1"/>
  <p:tag name="PA" val="v5.2.11"/>
</p:tagLst>
</file>

<file path=ppt/tags/tag26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2_1"/>
  <p:tag name="KSO_WM_UNIT_ID" val="diagram20182019_3*l_h_i*1_2_1"/>
  <p:tag name="KSO_WM_UNIT_LAYERLEVEL" val="1_1_1"/>
  <p:tag name="KSO_WM_BEAUTIFY_FLAG" val="#wm#"/>
  <p:tag name="KSO_WM_TAG_VERSION" val="1.0"/>
  <p:tag name="KSO_WM_DIAGRAM_GROUP_CODE" val="l1-1"/>
  <p:tag name="KSO_WM_UNIT_FILL_FORE_SCHEMECOLOR_INDEX" val="10"/>
  <p:tag name="KSO_WM_UNIT_FILL_TYPE" val="1"/>
  <p:tag name="KSO_WM_UNIT_TEXT_FILL_FORE_SCHEMECOLOR_INDEX" val="2"/>
  <p:tag name="KSO_WM_UNIT_TEXT_FILL_TYPE" val="1"/>
  <p:tag name="PA" val="v5.2.11"/>
</p:tagLst>
</file>

<file path=ppt/tags/tag26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2_7"/>
  <p:tag name="KSO_WM_UNIT_ID" val="diagram20182019_3*l_h_i*1_2_7"/>
  <p:tag name="KSO_WM_UNIT_LAYERLEVEL" val="1_1_1"/>
  <p:tag name="KSO_WM_BEAUTIFY_FLAG" val="#wm#"/>
  <p:tag name="KSO_WM_TAG_VERSION" val="1.0"/>
  <p:tag name="KSO_WM_DIAGRAM_GROUP_CODE" val="l1-1"/>
  <p:tag name="KSO_WM_UNIT_TEXT_FILL_FORE_SCHEMECOLOR_INDEX" val="2"/>
  <p:tag name="KSO_WM_UNIT_TEXT_FILL_TYPE" val="1"/>
  <p:tag name="PA" val="v5.2.11"/>
</p:tagLst>
</file>

<file path=ppt/tags/tag26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2_2"/>
  <p:tag name="KSO_WM_UNIT_ID" val="diagram20182019_3*l_h_i*1_2_2"/>
  <p:tag name="KSO_WM_UNIT_LAYERLEVEL" val="1_1_1"/>
  <p:tag name="KSO_WM_BEAUTIFY_FLAG" val="#wm#"/>
  <p:tag name="KSO_WM_TAG_VERSION" val="1.0"/>
  <p:tag name="KSO_WM_DIAGRAM_GROUP_CODE" val="l1-1"/>
  <p:tag name="KSO_WM_UNIT_FILL_FORE_SCHEMECOLOR_INDEX" val="8"/>
  <p:tag name="KSO_WM_UNIT_FILL_TYPE" val="1"/>
  <p:tag name="KSO_WM_UNIT_TEXT_FILL_FORE_SCHEMECOLOR_INDEX" val="2"/>
  <p:tag name="KSO_WM_UNIT_TEXT_FILL_TYPE" val="1"/>
  <p:tag name="PA" val="v5.2.11"/>
</p:tagLst>
</file>

<file path=ppt/tags/tag26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2_3"/>
  <p:tag name="KSO_WM_UNIT_ID" val="diagram20182019_3*l_h_i*1_2_3"/>
  <p:tag name="KSO_WM_UNIT_LAYERLEVEL" val="1_1_1"/>
  <p:tag name="KSO_WM_BEAUTIFY_FLAG" val="#wm#"/>
  <p:tag name="KSO_WM_TAG_VERSION" val="1.0"/>
  <p:tag name="KSO_WM_DIAGRAM_GROUP_CODE" val="l1-1"/>
  <p:tag name="KSO_WM_UNIT_TEXT_FILL_FORE_SCHEMECOLOR_INDEX" val="2"/>
  <p:tag name="KSO_WM_UNIT_TEXT_FILL_TYPE" val="1"/>
  <p:tag name="PA" val="v5.2.11"/>
</p:tagLst>
</file>

<file path=ppt/tags/tag26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2_4"/>
  <p:tag name="KSO_WM_UNIT_ID" val="diagram20182019_3*l_h_i*1_2_4"/>
  <p:tag name="KSO_WM_UNIT_LAYERLEVEL" val="1_1_1"/>
  <p:tag name="KSO_WM_BEAUTIFY_FLAG" val="#wm#"/>
  <p:tag name="KSO_WM_TAG_VERSION" val="1.0"/>
  <p:tag name="KSO_WM_DIAGRAM_GROUP_CODE" val="l1-1"/>
  <p:tag name="KSO_WM_UNIT_TEXT_FILL_FORE_SCHEMECOLOR_INDEX" val="2"/>
  <p:tag name="KSO_WM_UNIT_TEXT_FILL_TYPE" val="1"/>
  <p:tag name="PA" val="v5.2.11"/>
</p:tagLst>
</file>

<file path=ppt/tags/tag26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2_5"/>
  <p:tag name="KSO_WM_UNIT_ID" val="diagram20182019_3*l_h_i*1_2_5"/>
  <p:tag name="KSO_WM_UNIT_LAYERLEVEL" val="1_1_1"/>
  <p:tag name="KSO_WM_BEAUTIFY_FLAG" val="#wm#"/>
  <p:tag name="KSO_WM_TAG_VERSION" val="1.0"/>
  <p:tag name="KSO_WM_DIAGRAM_GROUP_CODE" val="l1-1"/>
  <p:tag name="KSO_WM_UNIT_TEXT_FILL_FORE_SCHEMECOLOR_INDEX" val="2"/>
  <p:tag name="KSO_WM_UNIT_TEXT_FILL_TYPE" val="1"/>
  <p:tag name="PA" val="v5.2.11"/>
</p:tagLst>
</file>

<file path=ppt/tags/tag26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2_6"/>
  <p:tag name="KSO_WM_UNIT_ID" val="diagram20182019_3*l_h_i*1_2_6"/>
  <p:tag name="KSO_WM_UNIT_LAYERLEVEL" val="1_1_1"/>
  <p:tag name="KSO_WM_BEAUTIFY_FLAG" val="#wm#"/>
  <p:tag name="KSO_WM_TAG_VERSION" val="1.0"/>
  <p:tag name="KSO_WM_DIAGRAM_GROUP_CODE" val="l1-1"/>
  <p:tag name="KSO_WM_UNIT_TEXT_FILL_FORE_SCHEMECOLOR_INDEX" val="2"/>
  <p:tag name="KSO_WM_UNIT_TEXT_FILL_TYPE" val="1"/>
  <p:tag name="PA" val="v5.2.11"/>
</p:tagLst>
</file>

<file path=ppt/tags/tag26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1_12"/>
  <p:tag name="KSO_WM_UNIT_ID" val="diagram20182019_3*l_h_i*1_1_12"/>
  <p:tag name="KSO_WM_UNIT_LAYERLEVEL" val="1_1_1"/>
  <p:tag name="KSO_WM_BEAUTIFY_FLAG" val="#wm#"/>
  <p:tag name="KSO_WM_TAG_VERSION" val="1.0"/>
  <p:tag name="KSO_WM_DIAGRAM_GROUP_CODE" val="l1-1"/>
  <p:tag name="KSO_WM_UNIT_FILL_FORE_SCHEMECOLOR_INDEX" val="5"/>
  <p:tag name="KSO_WM_UNIT_FILL_TYPE" val="1"/>
  <p:tag name="KSO_WM_UNIT_LINE_FORE_SCHEMECOLOR_INDEX" val="15"/>
  <p:tag name="KSO_WM_UNIT_LINE_FILL_TYPE" val="2"/>
  <p:tag name="KSO_WM_UNIT_TEXT_FILL_FORE_SCHEMECOLOR_INDEX" val="2"/>
  <p:tag name="KSO_WM_UNIT_TEXT_FILL_TYPE" val="1"/>
  <p:tag name="PA" val="v5.2.11"/>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f"/>
  <p:tag name="KSO_WM_UNIT_INDEX" val="1_1_1"/>
  <p:tag name="KSO_WM_UNIT_ID" val="diagram20182019_3*l_h_f*1_1_1"/>
  <p:tag name="KSO_WM_UNIT_LAYERLEVEL" val="1_1_1"/>
  <p:tag name="KSO_WM_UNIT_VALUE" val="6"/>
  <p:tag name="KSO_WM_UNIT_HIGHLIGHT" val="0"/>
  <p:tag name="KSO_WM_UNIT_COMPATIBLE" val="0"/>
  <p:tag name="KSO_WM_UNIT_CLEAR" val="0"/>
  <p:tag name="KSO_WM_BEAUTIFY_FLAG" val="#wm#"/>
  <p:tag name="KSO_WM_TAG_VERSION" val="1.0"/>
  <p:tag name="KSO_WM_DIAGRAM_GROUP_CODE" val="l1-1"/>
  <p:tag name="KSO_WM_UNIT_PRESET_TEXT" val="您的内容文字"/>
  <p:tag name="KSO_WM_UNIT_TEXT_FILL_FORE_SCHEMECOLOR_INDEX" val="2"/>
  <p:tag name="KSO_WM_UNIT_TEXT_FILL_TYPE" val="1"/>
  <p:tag name="PA" val="v5.2.11"/>
</p:tagLst>
</file>

<file path=ppt/tags/tag27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1_1"/>
  <p:tag name="KSO_WM_UNIT_ID" val="diagram20182019_3*l_h_i*1_1_1"/>
  <p:tag name="KSO_WM_UNIT_LAYERLEVEL" val="1_1_1"/>
  <p:tag name="KSO_WM_BEAUTIFY_FLAG" val="#wm#"/>
  <p:tag name="KSO_WM_TAG_VERSION" val="1.0"/>
  <p:tag name="KSO_WM_DIAGRAM_GROUP_CODE" val="l1-1"/>
  <p:tag name="KSO_WM_UNIT_FILL_FORE_SCHEMECOLOR_INDEX" val="10"/>
  <p:tag name="KSO_WM_UNIT_FILL_TYPE" val="1"/>
  <p:tag name="KSO_WM_UNIT_TEXT_FILL_FORE_SCHEMECOLOR_INDEX" val="2"/>
  <p:tag name="KSO_WM_UNIT_TEXT_FILL_TYPE" val="1"/>
  <p:tag name="PA" val="v5.2.11"/>
</p:tagLst>
</file>

<file path=ppt/tags/tag27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1_11"/>
  <p:tag name="KSO_WM_UNIT_ID" val="diagram20182019_3*l_h_i*1_1_11"/>
  <p:tag name="KSO_WM_UNIT_LAYERLEVEL" val="1_1_1"/>
  <p:tag name="KSO_WM_BEAUTIFY_FLAG" val="#wm#"/>
  <p:tag name="KSO_WM_TAG_VERSION" val="1.0"/>
  <p:tag name="KSO_WM_DIAGRAM_GROUP_CODE" val="l1-1"/>
  <p:tag name="KSO_WM_UNIT_TEXT_FILL_FORE_SCHEMECOLOR_INDEX" val="2"/>
  <p:tag name="KSO_WM_UNIT_TEXT_FILL_TYPE" val="1"/>
  <p:tag name="PA" val="v5.2.11"/>
</p:tagLst>
</file>

<file path=ppt/tags/tag27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1_2"/>
  <p:tag name="KSO_WM_UNIT_ID" val="diagram20182019_3*l_h_i*1_1_2"/>
  <p:tag name="KSO_WM_UNIT_LAYERLEVEL" val="1_1_1"/>
  <p:tag name="KSO_WM_BEAUTIFY_FLAG" val="#wm#"/>
  <p:tag name="KSO_WM_TAG_VERSION" val="1.0"/>
  <p:tag name="KSO_WM_DIAGRAM_GROUP_CODE" val="l1-1"/>
  <p:tag name="KSO_WM_UNIT_FILL_FORE_SCHEMECOLOR_INDEX" val="5"/>
  <p:tag name="KSO_WM_UNIT_FILL_TYPE" val="1"/>
  <p:tag name="KSO_WM_UNIT_TEXT_FILL_FORE_SCHEMECOLOR_INDEX" val="2"/>
  <p:tag name="KSO_WM_UNIT_TEXT_FILL_TYPE" val="1"/>
  <p:tag name="PA" val="v5.2.11"/>
</p:tagLst>
</file>

<file path=ppt/tags/tag27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1_3"/>
  <p:tag name="KSO_WM_UNIT_ID" val="diagram20182019_3*l_h_i*1_1_3"/>
  <p:tag name="KSO_WM_UNIT_LAYERLEVEL" val="1_1_1"/>
  <p:tag name="KSO_WM_BEAUTIFY_FLAG" val="#wm#"/>
  <p:tag name="KSO_WM_TAG_VERSION" val="1.0"/>
  <p:tag name="KSO_WM_DIAGRAM_GROUP_CODE" val="l1-1"/>
  <p:tag name="KSO_WM_UNIT_TEXT_FILL_FORE_SCHEMECOLOR_INDEX" val="2"/>
  <p:tag name="KSO_WM_UNIT_TEXT_FILL_TYPE" val="1"/>
  <p:tag name="PA" val="v5.2.11"/>
</p:tagLst>
</file>

<file path=ppt/tags/tag27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1_4"/>
  <p:tag name="KSO_WM_UNIT_ID" val="diagram20182019_3*l_h_i*1_1_4"/>
  <p:tag name="KSO_WM_UNIT_LAYERLEVEL" val="1_1_1"/>
  <p:tag name="KSO_WM_BEAUTIFY_FLAG" val="#wm#"/>
  <p:tag name="KSO_WM_TAG_VERSION" val="1.0"/>
  <p:tag name="KSO_WM_DIAGRAM_GROUP_CODE" val="l1-1"/>
  <p:tag name="KSO_WM_UNIT_TEXT_FILL_FORE_SCHEMECOLOR_INDEX" val="2"/>
  <p:tag name="KSO_WM_UNIT_TEXT_FILL_TYPE" val="1"/>
  <p:tag name="PA" val="v5.2.11"/>
</p:tagLst>
</file>

<file path=ppt/tags/tag27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1_5"/>
  <p:tag name="KSO_WM_UNIT_ID" val="diagram20182019_3*l_h_i*1_1_5"/>
  <p:tag name="KSO_WM_UNIT_LAYERLEVEL" val="1_1_1"/>
  <p:tag name="KSO_WM_BEAUTIFY_FLAG" val="#wm#"/>
  <p:tag name="KSO_WM_TAG_VERSION" val="1.0"/>
  <p:tag name="KSO_WM_DIAGRAM_GROUP_CODE" val="l1-1"/>
  <p:tag name="KSO_WM_UNIT_TEXT_FILL_FORE_SCHEMECOLOR_INDEX" val="2"/>
  <p:tag name="KSO_WM_UNIT_TEXT_FILL_TYPE" val="1"/>
  <p:tag name="PA" val="v5.2.11"/>
</p:tagLst>
</file>

<file path=ppt/tags/tag27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1_6"/>
  <p:tag name="KSO_WM_UNIT_ID" val="diagram20182019_3*l_h_i*1_1_6"/>
  <p:tag name="KSO_WM_UNIT_LAYERLEVEL" val="1_1_1"/>
  <p:tag name="KSO_WM_BEAUTIFY_FLAG" val="#wm#"/>
  <p:tag name="KSO_WM_TAG_VERSION" val="1.0"/>
  <p:tag name="KSO_WM_DIAGRAM_GROUP_CODE" val="l1-1"/>
  <p:tag name="KSO_WM_UNIT_TEXT_FILL_FORE_SCHEMECOLOR_INDEX" val="2"/>
  <p:tag name="KSO_WM_UNIT_TEXT_FILL_TYPE" val="1"/>
  <p:tag name="PA" val="v5.2.11"/>
</p:tagLst>
</file>

<file path=ppt/tags/tag27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1_7"/>
  <p:tag name="KSO_WM_UNIT_ID" val="diagram20182019_3*l_h_i*1_1_7"/>
  <p:tag name="KSO_WM_UNIT_LAYERLEVEL" val="1_1_1"/>
  <p:tag name="KSO_WM_BEAUTIFY_FLAG" val="#wm#"/>
  <p:tag name="KSO_WM_TAG_VERSION" val="1.0"/>
  <p:tag name="KSO_WM_DIAGRAM_GROUP_CODE" val="l1-1"/>
  <p:tag name="KSO_WM_UNIT_TEXT_FILL_FORE_SCHEMECOLOR_INDEX" val="2"/>
  <p:tag name="KSO_WM_UNIT_TEXT_FILL_TYPE" val="1"/>
  <p:tag name="PA" val="v5.2.11"/>
</p:tagLst>
</file>

<file path=ppt/tags/tag27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1_8"/>
  <p:tag name="KSO_WM_UNIT_ID" val="diagram20182019_3*l_h_i*1_1_8"/>
  <p:tag name="KSO_WM_UNIT_LAYERLEVEL" val="1_1_1"/>
  <p:tag name="KSO_WM_BEAUTIFY_FLAG" val="#wm#"/>
  <p:tag name="KSO_WM_TAG_VERSION" val="1.0"/>
  <p:tag name="KSO_WM_DIAGRAM_GROUP_CODE" val="l1-1"/>
  <p:tag name="KSO_WM_UNIT_TEXT_FILL_FORE_SCHEMECOLOR_INDEX" val="2"/>
  <p:tag name="KSO_WM_UNIT_TEXT_FILL_TYPE" val="1"/>
  <p:tag name="PA" val="v5.2.11"/>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1_9"/>
  <p:tag name="KSO_WM_UNIT_ID" val="diagram20182019_3*l_h_i*1_1_9"/>
  <p:tag name="KSO_WM_UNIT_LAYERLEVEL" val="1_1_1"/>
  <p:tag name="KSO_WM_BEAUTIFY_FLAG" val="#wm#"/>
  <p:tag name="KSO_WM_TAG_VERSION" val="1.0"/>
  <p:tag name="KSO_WM_DIAGRAM_GROUP_CODE" val="l1-1"/>
  <p:tag name="KSO_WM_UNIT_TEXT_FILL_FORE_SCHEMECOLOR_INDEX" val="2"/>
  <p:tag name="KSO_WM_UNIT_TEXT_FILL_TYPE" val="1"/>
  <p:tag name="PA" val="v5.2.11"/>
</p:tagLst>
</file>

<file path=ppt/tags/tag28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1_10"/>
  <p:tag name="KSO_WM_UNIT_ID" val="diagram20182019_3*l_h_i*1_1_10"/>
  <p:tag name="KSO_WM_UNIT_LAYERLEVEL" val="1_1_1"/>
  <p:tag name="KSO_WM_BEAUTIFY_FLAG" val="#wm#"/>
  <p:tag name="KSO_WM_TAG_VERSION" val="1.0"/>
  <p:tag name="KSO_WM_DIAGRAM_GROUP_CODE" val="l1-1"/>
  <p:tag name="KSO_WM_UNIT_TEXT_FILL_FORE_SCHEMECOLOR_INDEX" val="2"/>
  <p:tag name="KSO_WM_UNIT_TEXT_FILL_TYPE" val="1"/>
  <p:tag name="PA" val="v5.2.11"/>
</p:tagLst>
</file>

<file path=ppt/tags/tag282.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 name="RESOURCELIBID_LIB" val="308829"/>
  <p:tag name="WHOLEPAGETYPE" val="Page_Head"/>
</p:tagLst>
</file>

<file path=ppt/tags/tag283.xml><?xml version="1.0" encoding="utf-8"?>
<p:tagLst xmlns:a="http://schemas.openxmlformats.org/drawingml/2006/main" xmlns:r="http://schemas.openxmlformats.org/officeDocument/2006/relationships" xmlns:p="http://schemas.openxmlformats.org/presentationml/2006/main">
  <p:tag name="PA" val="v5.2.11"/>
</p:tagLst>
</file>

<file path=ppt/tags/tag284.xml><?xml version="1.0" encoding="utf-8"?>
<p:tagLst xmlns:a="http://schemas.openxmlformats.org/drawingml/2006/main" xmlns:r="http://schemas.openxmlformats.org/officeDocument/2006/relationships" xmlns:p="http://schemas.openxmlformats.org/presentationml/2006/main">
  <p:tag name="PA" val="v5.2.11"/>
  <p:tag name="WHOLESPTYPE" val="Shape_Line"/>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 name="RESOURCELIBID_LIB" val="308829"/>
  <p:tag name="WHOLEPAGETYPE" val="Page_Head"/>
</p:tagLst>
</file>

<file path=ppt/tags/tag73.xml><?xml version="1.0" encoding="utf-8"?>
<p:tagLst xmlns:a="http://schemas.openxmlformats.org/drawingml/2006/main" xmlns:r="http://schemas.openxmlformats.org/officeDocument/2006/relationships" xmlns:p="http://schemas.openxmlformats.org/presentationml/2006/main">
  <p:tag name="PA" val="v5.2.11"/>
</p:tagLst>
</file>

<file path=ppt/tags/tag74.xml><?xml version="1.0" encoding="utf-8"?>
<p:tagLst xmlns:a="http://schemas.openxmlformats.org/drawingml/2006/main" xmlns:r="http://schemas.openxmlformats.org/officeDocument/2006/relationships" xmlns:p="http://schemas.openxmlformats.org/presentationml/2006/main">
  <p:tag name="PA" val="v5.2.11"/>
  <p:tag name="WHOLESPTYPE" val="Shape_Line"/>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RESOURCELIBID_LIB" val="308829"/>
  <p:tag name="WHOLEPAGETYPE" val="Page_Cat"/>
</p:tagLst>
</file>

<file path=ppt/tags/tag76.xml><?xml version="1.0" encoding="utf-8"?>
<p:tagLst xmlns:a="http://schemas.openxmlformats.org/drawingml/2006/main" xmlns:r="http://schemas.openxmlformats.org/officeDocument/2006/relationships" xmlns:p="http://schemas.openxmlformats.org/presentationml/2006/main">
  <p:tag name="PA" val="v5.2.11"/>
</p:tagLst>
</file>

<file path=ppt/tags/tag77.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78.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79.xml><?xml version="1.0" encoding="utf-8"?>
<p:tagLst xmlns:a="http://schemas.openxmlformats.org/drawingml/2006/main" xmlns:r="http://schemas.openxmlformats.org/officeDocument/2006/relationships" xmlns:p="http://schemas.openxmlformats.org/presentationml/2006/main">
  <p:tag name="PA" val="v5.2.11"/>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PA" val="v5.2.11"/>
</p:tagLst>
</file>

<file path=ppt/tags/tag81.xml><?xml version="1.0" encoding="utf-8"?>
<p:tagLst xmlns:a="http://schemas.openxmlformats.org/drawingml/2006/main" xmlns:r="http://schemas.openxmlformats.org/officeDocument/2006/relationships" xmlns:p="http://schemas.openxmlformats.org/presentationml/2006/main">
  <p:tag name="PA" val="v5.2.11"/>
</p:tagLst>
</file>

<file path=ppt/tags/tag82.xml><?xml version="1.0" encoding="utf-8"?>
<p:tagLst xmlns:a="http://schemas.openxmlformats.org/drawingml/2006/main" xmlns:r="http://schemas.openxmlformats.org/officeDocument/2006/relationships" xmlns:p="http://schemas.openxmlformats.org/presentationml/2006/main">
  <p:tag name="PA" val="v5.2.11"/>
</p:tagLst>
</file>

<file path=ppt/tags/tag83.xml><?xml version="1.0" encoding="utf-8"?>
<p:tagLst xmlns:a="http://schemas.openxmlformats.org/drawingml/2006/main" xmlns:r="http://schemas.openxmlformats.org/officeDocument/2006/relationships" xmlns:p="http://schemas.openxmlformats.org/presentationml/2006/main">
  <p:tag name="PA" val="v5.2.11"/>
</p:tagLst>
</file>

<file path=ppt/tags/tag84.xml><?xml version="1.0" encoding="utf-8"?>
<p:tagLst xmlns:a="http://schemas.openxmlformats.org/drawingml/2006/main" xmlns:r="http://schemas.openxmlformats.org/officeDocument/2006/relationships" xmlns:p="http://schemas.openxmlformats.org/presentationml/2006/main">
  <p:tag name="PA" val="v5.2.11"/>
</p:tagLst>
</file>

<file path=ppt/tags/tag85.xml><?xml version="1.0" encoding="utf-8"?>
<p:tagLst xmlns:a="http://schemas.openxmlformats.org/drawingml/2006/main" xmlns:r="http://schemas.openxmlformats.org/officeDocument/2006/relationships" xmlns:p="http://schemas.openxmlformats.org/presentationml/2006/main">
  <p:tag name="PA" val="v5.2.11"/>
</p:tagLst>
</file>

<file path=ppt/tags/tag86.xml><?xml version="1.0" encoding="utf-8"?>
<p:tagLst xmlns:a="http://schemas.openxmlformats.org/drawingml/2006/main" xmlns:r="http://schemas.openxmlformats.org/officeDocument/2006/relationships" xmlns:p="http://schemas.openxmlformats.org/presentationml/2006/main">
  <p:tag name="PA" val="v5.2.11"/>
</p:tagLst>
</file>

<file path=ppt/tags/tag87.xml><?xml version="1.0" encoding="utf-8"?>
<p:tagLst xmlns:a="http://schemas.openxmlformats.org/drawingml/2006/main" xmlns:r="http://schemas.openxmlformats.org/officeDocument/2006/relationships" xmlns:p="http://schemas.openxmlformats.org/presentationml/2006/main">
  <p:tag name="PA" val="v5.2.11"/>
</p:tagLst>
</file>

<file path=ppt/tags/tag88.xml><?xml version="1.0" encoding="utf-8"?>
<p:tagLst xmlns:a="http://schemas.openxmlformats.org/drawingml/2006/main" xmlns:r="http://schemas.openxmlformats.org/officeDocument/2006/relationships" xmlns:p="http://schemas.openxmlformats.org/presentationml/2006/main">
  <p:tag name="PA" val="v5.2.11"/>
</p:tagLst>
</file>

<file path=ppt/tags/tag89.xml><?xml version="1.0" encoding="utf-8"?>
<p:tagLst xmlns:a="http://schemas.openxmlformats.org/drawingml/2006/main" xmlns:r="http://schemas.openxmlformats.org/officeDocument/2006/relationships" xmlns:p="http://schemas.openxmlformats.org/presentationml/2006/main">
  <p:tag name="PA" val="v5.2.11"/>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PA" val="v5.2.11"/>
</p:tagLst>
</file>

<file path=ppt/tags/tag91.xml><?xml version="1.0" encoding="utf-8"?>
<p:tagLst xmlns:a="http://schemas.openxmlformats.org/drawingml/2006/main" xmlns:r="http://schemas.openxmlformats.org/officeDocument/2006/relationships" xmlns:p="http://schemas.openxmlformats.org/presentationml/2006/main">
  <p:tag name="PA" val="v5.2.11"/>
</p:tagLst>
</file>

<file path=ppt/tags/tag92.xml><?xml version="1.0" encoding="utf-8"?>
<p:tagLst xmlns:a="http://schemas.openxmlformats.org/drawingml/2006/main" xmlns:r="http://schemas.openxmlformats.org/officeDocument/2006/relationships" xmlns:p="http://schemas.openxmlformats.org/presentationml/2006/main">
  <p:tag name="PA" val="v5.2.11"/>
</p:tagLst>
</file>

<file path=ppt/tags/tag9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RESOURCELIBID_LIB" val="308829"/>
  <p:tag name="WHOLEPAGETYPE" val="Page_Head"/>
</p:tagLst>
</file>

<file path=ppt/tags/tag94.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95.xml><?xml version="1.0" encoding="utf-8"?>
<p:tagLst xmlns:a="http://schemas.openxmlformats.org/drawingml/2006/main" xmlns:r="http://schemas.openxmlformats.org/officeDocument/2006/relationships" xmlns:p="http://schemas.openxmlformats.org/presentationml/2006/main">
  <p:tag name="PA" val="v5.2.11"/>
</p:tagLst>
</file>

<file path=ppt/tags/tag96.xml><?xml version="1.0" encoding="utf-8"?>
<p:tagLst xmlns:a="http://schemas.openxmlformats.org/drawingml/2006/main" xmlns:r="http://schemas.openxmlformats.org/officeDocument/2006/relationships" xmlns:p="http://schemas.openxmlformats.org/presentationml/2006/main">
  <p:tag name="PA" val="v5.2.11"/>
</p:tagLst>
</file>

<file path=ppt/tags/tag97.xml><?xml version="1.0" encoding="utf-8"?>
<p:tagLst xmlns:a="http://schemas.openxmlformats.org/drawingml/2006/main" xmlns:r="http://schemas.openxmlformats.org/officeDocument/2006/relationships" xmlns:p="http://schemas.openxmlformats.org/presentationml/2006/main">
  <p:tag name="PA" val="v5.2.11"/>
</p:tagLst>
</file>

<file path=ppt/tags/tag98.xml><?xml version="1.0" encoding="utf-8"?>
<p:tagLst xmlns:a="http://schemas.openxmlformats.org/drawingml/2006/main" xmlns:r="http://schemas.openxmlformats.org/officeDocument/2006/relationships" xmlns:p="http://schemas.openxmlformats.org/presentationml/2006/main">
  <p:tag name="PA" val="v5.2.11"/>
</p:tagLst>
</file>

<file path=ppt/tags/tag99.xml><?xml version="1.0" encoding="utf-8"?>
<p:tagLst xmlns:a="http://schemas.openxmlformats.org/drawingml/2006/main" xmlns:r="http://schemas.openxmlformats.org/officeDocument/2006/relationships" xmlns:p="http://schemas.openxmlformats.org/presentationml/2006/main">
  <p:tag name="PA" val="v5.2.11"/>
</p:tagLst>
</file>

<file path=ppt/theme/theme1.xml><?xml version="1.0" encoding="utf-8"?>
<a:theme xmlns:a="http://schemas.openxmlformats.org/drawingml/2006/main" name="www.freeppt7.com">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fogdlogb">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jp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ogdlogb">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freeppt7.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914</TotalTime>
  <Words>2150</Words>
  <Application>Microsoft Office PowerPoint</Application>
  <PresentationFormat>Widescreen</PresentationFormat>
  <Paragraphs>293</Paragraphs>
  <Slides>42</Slides>
  <Notes>30</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42</vt:i4>
      </vt:variant>
    </vt:vector>
  </HeadingPairs>
  <TitlesOfParts>
    <vt:vector size="58" baseType="lpstr">
      <vt:lpstr>等线</vt:lpstr>
      <vt:lpstr>Microsoft YaHei</vt:lpstr>
      <vt:lpstr>Microsoft YaHei</vt:lpstr>
      <vt:lpstr>Arial</vt:lpstr>
      <vt:lpstr>Cambria Math</vt:lpstr>
      <vt:lpstr>Comfortaa SemiBold</vt:lpstr>
      <vt:lpstr>Inter SemiBold</vt:lpstr>
      <vt:lpstr>Mali SemiBold</vt:lpstr>
      <vt:lpstr>OpenSans</vt:lpstr>
      <vt:lpstr>OpenSansBold</vt:lpstr>
      <vt:lpstr>Times New Roman</vt:lpstr>
      <vt:lpstr>Wingdings</vt:lpstr>
      <vt:lpstr>思源黑体 Light</vt:lpstr>
      <vt:lpstr>www.freeppt7.com</vt:lpstr>
      <vt:lpstr>www.jpppt.com</vt:lpstr>
      <vt:lpstr>freeppt7.com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Nguyên tử oxygen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www.freeppt7.com</Manager>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www.freeppt7.com</cp:keywords>
  <dc:description>www.freeppt7.com</dc:description>
  <cp:lastModifiedBy>sfsf</cp:lastModifiedBy>
  <cp:revision>206</cp:revision>
  <dcterms:created xsi:type="dcterms:W3CDTF">2019-06-19T02:08:00Z</dcterms:created>
  <dcterms:modified xsi:type="dcterms:W3CDTF">2024-10-31T14:07:55Z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2052-11.1.0.10356</vt:lpwstr>
  </property>
  <property fmtid="{D5CDD505-2E9C-101B-9397-08002B2CF9AE}" pid="3" name="ICV">
    <vt:lpwstr>3997ADB527B9403B869EA96960724406</vt:lpwstr>
  </property>
</Properties>
</file>