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21" r:id="rId13"/>
    <p:sldId id="330" r:id="rId14"/>
    <p:sldId id="329" r:id="rId15"/>
    <p:sldId id="371" r:id="rId16"/>
    <p:sldId id="316" r:id="rId17"/>
    <p:sldId id="322" r:id="rId18"/>
    <p:sldId id="348" r:id="rId19"/>
    <p:sldId id="334" r:id="rId20"/>
    <p:sldId id="323" r:id="rId21"/>
    <p:sldId id="326" r:id="rId22"/>
    <p:sldId id="325" r:id="rId23"/>
    <p:sldId id="331" r:id="rId24"/>
    <p:sldId id="328" r:id="rId25"/>
    <p:sldId id="327" r:id="rId26"/>
    <p:sldId id="317" r:id="rId27"/>
    <p:sldId id="340" r:id="rId28"/>
    <p:sldId id="342" r:id="rId29"/>
    <p:sldId id="311" r:id="rId30"/>
    <p:sldId id="336" r:id="rId31"/>
    <p:sldId id="324" r:id="rId32"/>
    <p:sldId id="343" r:id="rId33"/>
    <p:sldId id="347" r:id="rId34"/>
    <p:sldId id="349" r:id="rId35"/>
    <p:sldId id="333" r:id="rId36"/>
    <p:sldId id="345" r:id="rId37"/>
    <p:sldId id="339" r:id="rId38"/>
    <p:sldId id="341" r:id="rId39"/>
    <p:sldId id="351" r:id="rId40"/>
    <p:sldId id="358" r:id="rId41"/>
    <p:sldId id="359" r:id="rId42"/>
    <p:sldId id="357" r:id="rId43"/>
    <p:sldId id="312" r:id="rId44"/>
    <p:sldId id="344" r:id="rId45"/>
    <p:sldId id="335" r:id="rId46"/>
    <p:sldId id="355" r:id="rId47"/>
    <p:sldId id="361" r:id="rId48"/>
    <p:sldId id="362" r:id="rId49"/>
    <p:sldId id="360" r:id="rId50"/>
    <p:sldId id="337" r:id="rId51"/>
    <p:sldId id="373" r:id="rId52"/>
    <p:sldId id="374" r:id="rId53"/>
    <p:sldId id="375" r:id="rId54"/>
    <p:sldId id="356" r:id="rId55"/>
    <p:sldId id="363" r:id="rId56"/>
    <p:sldId id="364" r:id="rId57"/>
    <p:sldId id="354" r:id="rId58"/>
    <p:sldId id="352" r:id="rId59"/>
    <p:sldId id="365" r:id="rId60"/>
    <p:sldId id="366" r:id="rId61"/>
    <p:sldId id="367" r:id="rId62"/>
    <p:sldId id="368" r:id="rId63"/>
    <p:sldId id="370" r:id="rId64"/>
    <p:sldId id="377" r:id="rId65"/>
    <p:sldId id="376" r:id="rId66"/>
    <p:sldId id="378" r:id="rId67"/>
    <p:sldId id="379" r:id="rId68"/>
    <p:sldId id="380" r:id="rId69"/>
    <p:sldId id="381" r:id="rId70"/>
    <p:sldId id="3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7" d="100"/>
          <a:sy n="87" d="100"/>
        </p:scale>
        <p:origin x="48"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10/31/2024</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10/31/2024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10/31/2024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10/31/2024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10/31/2024</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10/31/2024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3.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a16="http://schemas.microsoft.com/office/drawing/2014/main" id="{BC6A0387-A28B-5774-3807-EDF7991A519D}"/>
              </a:ext>
            </a:extLst>
          </p:cNvPr>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
              </a:rPr>
              <a:t>DNA</a:t>
            </a:r>
            <a:r>
              <a:rPr lang="vi-VN" sz="2800" b="1">
                <a:solidFill>
                  <a:srgbClr val="AF15B7"/>
                </a:solidFill>
                <a:latin typeface="Times New Roman "/>
              </a:rPr>
              <a:t> </a:t>
            </a:r>
            <a:r>
              <a:rPr lang="vi-VN" sz="2800">
                <a:solidFill>
                  <a:srgbClr val="AF15B7"/>
                </a:solidFill>
                <a:latin typeface="Times New Roman "/>
              </a:rPr>
              <a:t>(</a:t>
            </a:r>
            <a:r>
              <a:rPr lang="vi-VN" sz="2800" b="1" i="1">
                <a:solidFill>
                  <a:srgbClr val="AF15B7"/>
                </a:solidFill>
                <a:latin typeface="Times New Roman "/>
              </a:rPr>
              <a:t>Deoxyribonucleic acid</a:t>
            </a:r>
            <a:r>
              <a:rPr lang="vi-VN" sz="2800">
                <a:solidFill>
                  <a:srgbClr val="AF15B7"/>
                </a:solidFill>
                <a:latin typeface="Times New Roman "/>
              </a:rPr>
              <a:t>) là một </a:t>
            </a:r>
            <a:r>
              <a:rPr lang="en-US" sz="2800">
                <a:solidFill>
                  <a:srgbClr val="AF15B7"/>
                </a:solidFill>
                <a:latin typeface="Times New Roman "/>
              </a:rPr>
              <a:t>nucleic acid</a:t>
            </a:r>
            <a:r>
              <a:rPr lang="vi-VN" sz="2800">
                <a:solidFill>
                  <a:srgbClr val="AF15B7"/>
                </a:solidFill>
                <a:latin typeface="Times New Roman "/>
              </a:rPr>
              <a:t>, cấu tạo từ các nguyên tố: </a:t>
            </a:r>
            <a:r>
              <a:rPr lang="vi-VN" sz="28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5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1253</TotalTime>
  <Words>3676</Words>
  <Application>Microsoft Office PowerPoint</Application>
  <PresentationFormat>Widescreen</PresentationFormat>
  <Paragraphs>323</Paragraphs>
  <Slides>64</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64</vt:i4>
      </vt:variant>
    </vt:vector>
  </HeadingPairs>
  <TitlesOfParts>
    <vt:vector size="74"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sfsf</cp:lastModifiedBy>
  <cp:revision>93</cp:revision>
  <dcterms:created xsi:type="dcterms:W3CDTF">2024-01-13T15:40:36Z</dcterms:created>
  <dcterms:modified xsi:type="dcterms:W3CDTF">2024-10-31T13:29:55Z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