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306" r:id="rId52"/>
    <p:sldId id="307" r:id="rId53"/>
    <p:sldId id="308" r:id="rId54"/>
    <p:sldId id="309" r:id="rId55"/>
    <p:sldId id="262" r:id="rId56"/>
    <p:sldId id="579" r:id="rId57"/>
    <p:sldId id="580" r:id="rId58"/>
    <p:sldId id="581" r:id="rId59"/>
    <p:sldId id="266" r:id="rId60"/>
    <p:sldId id="582" r:id="rId61"/>
    <p:sldId id="583" r:id="rId62"/>
    <p:sldId id="584" r:id="rId63"/>
    <p:sldId id="263" r:id="rId64"/>
    <p:sldId id="57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7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10/31/2024</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10/31/2024</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3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41.GIF"/></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mp3"/><Relationship Id="rId7" Type="http://schemas.openxmlformats.org/officeDocument/2006/relationships/image" Target="../media/image44.png"/><Relationship Id="rId12"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Layout" Target="../slideLayouts/slideLayout1.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png"/><Relationship Id="rId11" Type="http://schemas.openxmlformats.org/officeDocument/2006/relationships/image" Target="../media/image46.png"/><Relationship Id="rId5" Type="http://schemas.openxmlformats.org/officeDocument/2006/relationships/slideLayout" Target="../slideLayouts/slideLayout1.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0.png"/><Relationship Id="rId11" Type="http://schemas.openxmlformats.org/officeDocument/2006/relationships/image" Target="../media/image46.png"/><Relationship Id="rId5" Type="http://schemas.openxmlformats.org/officeDocument/2006/relationships/slideLayout" Target="../slideLayouts/slideLayout1.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54.png"/><Relationship Id="rId12"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46.png"/><Relationship Id="rId5" Type="http://schemas.openxmlformats.org/officeDocument/2006/relationships/slideLayout" Target="../slideLayouts/slideLayout1.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GIF"/><Relationship Id="rId3" Type="http://schemas.microsoft.com/office/2007/relationships/media" Target="../media/media5.mp3"/><Relationship Id="rId7" Type="http://schemas.openxmlformats.org/officeDocument/2006/relationships/slideLayout" Target="../slideLayouts/slideLayout1.xml"/><Relationship Id="rId12" Type="http://schemas.openxmlformats.org/officeDocument/2006/relationships/image" Target="../media/image59.GIF"/><Relationship Id="rId17" Type="http://schemas.openxmlformats.org/officeDocument/2006/relationships/image" Target="../media/image37.GIF"/><Relationship Id="rId2" Type="http://schemas.openxmlformats.org/officeDocument/2006/relationships/audio" Target="../media/media4.mp3"/><Relationship Id="rId16" Type="http://schemas.openxmlformats.org/officeDocument/2006/relationships/image" Target="../media/image46.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41.GIF"/><Relationship Id="rId5" Type="http://schemas.microsoft.com/office/2007/relationships/media" Target="../media/media2.mp3"/><Relationship Id="rId15" Type="http://schemas.openxmlformats.org/officeDocument/2006/relationships/image" Target="../media/image42.png"/><Relationship Id="rId10" Type="http://schemas.openxmlformats.org/officeDocument/2006/relationships/image" Target="../media/image58.png"/><Relationship Id="rId4" Type="http://schemas.openxmlformats.org/officeDocument/2006/relationships/audio" Target="../media/media5.mp3"/><Relationship Id="rId9" Type="http://schemas.openxmlformats.org/officeDocument/2006/relationships/image" Target="../media/image57.png"/><Relationship Id="rId14" Type="http://schemas.openxmlformats.org/officeDocument/2006/relationships/image" Target="../media/image38.GIF"/></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43"/>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5653</Words>
  <Application>Microsoft Office PowerPoint</Application>
  <PresentationFormat>Widescreen</PresentationFormat>
  <Paragraphs>499</Paragraphs>
  <Slides>64</Slides>
  <Notes>1</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sfsf</cp:lastModifiedBy>
  <cp:revision>142</cp:revision>
  <dcterms:created xsi:type="dcterms:W3CDTF">2023-07-22T07:34:43Z</dcterms:created>
  <dcterms:modified xsi:type="dcterms:W3CDTF">2024-10-31T13:52:29Z</dcterms:modified>
</cp:coreProperties>
</file>