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 id="2147483700" r:id="rId3"/>
  </p:sldMasterIdLst>
  <p:notesMasterIdLst>
    <p:notesMasterId r:id="rId39"/>
  </p:notesMasterIdLst>
  <p:sldIdLst>
    <p:sldId id="270" r:id="rId4"/>
    <p:sldId id="296" r:id="rId5"/>
    <p:sldId id="258" r:id="rId6"/>
    <p:sldId id="297" r:id="rId7"/>
    <p:sldId id="295" r:id="rId8"/>
    <p:sldId id="298" r:id="rId9"/>
    <p:sldId id="299" r:id="rId10"/>
    <p:sldId id="300" r:id="rId11"/>
    <p:sldId id="302" r:id="rId12"/>
    <p:sldId id="301" r:id="rId13"/>
    <p:sldId id="303" r:id="rId14"/>
    <p:sldId id="304" r:id="rId15"/>
    <p:sldId id="305" r:id="rId16"/>
    <p:sldId id="312" r:id="rId17"/>
    <p:sldId id="313" r:id="rId18"/>
    <p:sldId id="306" r:id="rId19"/>
    <p:sldId id="309" r:id="rId20"/>
    <p:sldId id="310" r:id="rId21"/>
    <p:sldId id="311" r:id="rId22"/>
    <p:sldId id="307" r:id="rId23"/>
    <p:sldId id="315" r:id="rId24"/>
    <p:sldId id="308" r:id="rId25"/>
    <p:sldId id="316" r:id="rId26"/>
    <p:sldId id="317" r:id="rId27"/>
    <p:sldId id="318" r:id="rId28"/>
    <p:sldId id="320" r:id="rId29"/>
    <p:sldId id="319" r:id="rId30"/>
    <p:sldId id="323" r:id="rId31"/>
    <p:sldId id="321" r:id="rId32"/>
    <p:sldId id="322" r:id="rId33"/>
    <p:sldId id="329" r:id="rId34"/>
    <p:sldId id="330" r:id="rId35"/>
    <p:sldId id="331" r:id="rId36"/>
    <p:sldId id="332" r:id="rId37"/>
    <p:sldId id="333" r:id="rId38"/>
  </p:sldIdLst>
  <p:sldSz cx="9144000" cy="5143500" type="screen16x9"/>
  <p:notesSz cx="6858000" cy="9144000"/>
  <p:embeddedFontLst>
    <p:embeddedFont>
      <p:font typeface=".VnArial" panose="020B7200000000000000"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Lato Light" panose="020F0502020204030203" pitchFamily="34" charset="0"/>
      <p:regular r:id="rId48"/>
      <p:bold r:id="rId49"/>
      <p:italic r:id="rId50"/>
      <p:boldItalic r:id="rId51"/>
    </p:embeddedFont>
    <p:embeddedFont>
      <p:font typeface="Nixie One" panose="020B0604020202020204" charset="0"/>
      <p:regular r:id="rId52"/>
    </p:embeddedFont>
    <p:embeddedFont>
      <p:font typeface="Roboto Slab Regular" panose="020B0604020202020204" charset="0"/>
      <p:regular r:id="rId53"/>
      <p:bold r:id="rId54"/>
    </p:embeddedFont>
    <p:embeddedFont>
      <p:font typeface="Varela Round" panose="00000500000000000000" pitchFamily="2" charset="-79"/>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22B7CB"/>
    <a:srgbClr val="EB2264"/>
    <a:srgbClr val="DAEF88"/>
    <a:srgbClr val="D5CAC8"/>
    <a:srgbClr val="D5CAC6"/>
    <a:srgbClr val="004070"/>
    <a:srgbClr val="004376"/>
    <a:srgbClr val="00518E"/>
    <a:srgbClr val="00D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A20BD-2505-46DF-82F6-A791D1CCFF51}">
  <a:tblStyle styleId="{242A20BD-2505-46DF-82F6-A791D1CCFF5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B38DEC-D873-43F8-8245-15F6AB0837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5" autoAdjust="0"/>
    <p:restoredTop sz="94660"/>
  </p:normalViewPr>
  <p:slideViewPr>
    <p:cSldViewPr snapToGrid="0">
      <p:cViewPr varScale="1">
        <p:scale>
          <a:sx n="85" d="100"/>
          <a:sy n="85"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D7E7E-6D62-4762-95F6-E81F5C8CC6D9}" type="doc">
      <dgm:prSet loTypeId="urn:microsoft.com/office/officeart/2005/8/layout/hProcess3" loCatId="process" qsTypeId="urn:microsoft.com/office/officeart/2005/8/quickstyle/simple1" qsCatId="simple" csTypeId="urn:microsoft.com/office/officeart/2005/8/colors/accent1_2" csCatId="accent1" phldr="0"/>
      <dgm:spPr/>
    </dgm:pt>
    <dgm:pt modelId="{4B6C4E07-745A-45E0-A716-CB0E07134470}" type="pres">
      <dgm:prSet presAssocID="{643D7E7E-6D62-4762-95F6-E81F5C8CC6D9}" presName="Name0" presStyleCnt="0">
        <dgm:presLayoutVars>
          <dgm:dir/>
          <dgm:animLvl val="lvl"/>
          <dgm:resizeHandles val="exact"/>
        </dgm:presLayoutVars>
      </dgm:prSet>
      <dgm:spPr/>
    </dgm:pt>
    <dgm:pt modelId="{7BAFDF01-37CA-4AB2-AB34-62879B8BFB75}" type="pres">
      <dgm:prSet presAssocID="{643D7E7E-6D62-4762-95F6-E81F5C8CC6D9}" presName="dummy" presStyleCnt="0"/>
      <dgm:spPr/>
    </dgm:pt>
    <dgm:pt modelId="{3EF91512-402C-42A9-9AA7-C7CCAA5BA99F}" type="pres">
      <dgm:prSet presAssocID="{643D7E7E-6D62-4762-95F6-E81F5C8CC6D9}" presName="linH" presStyleCnt="0"/>
      <dgm:spPr/>
    </dgm:pt>
    <dgm:pt modelId="{2BAF94A9-1C39-4E5E-B076-92A101F99CCA}" type="pres">
      <dgm:prSet presAssocID="{643D7E7E-6D62-4762-95F6-E81F5C8CC6D9}" presName="padding1" presStyleCnt="0"/>
      <dgm:spPr/>
    </dgm:pt>
    <dgm:pt modelId="{3379BE21-F7E3-420B-8305-0D51C133959C}" type="pres">
      <dgm:prSet presAssocID="{643D7E7E-6D62-4762-95F6-E81F5C8CC6D9}" presName="padding2" presStyleCnt="0"/>
      <dgm:spPr/>
    </dgm:pt>
    <dgm:pt modelId="{7EDE5A74-7E2F-4465-8F99-B2ADBD1806BA}" type="pres">
      <dgm:prSet presAssocID="{643D7E7E-6D62-4762-95F6-E81F5C8CC6D9}" presName="negArrow" presStyleCnt="0"/>
      <dgm:spPr/>
    </dgm:pt>
    <dgm:pt modelId="{D90C47DB-1EDF-4EA9-885A-D8BCC04902BA}" type="pres">
      <dgm:prSet presAssocID="{643D7E7E-6D62-4762-95F6-E81F5C8CC6D9}" presName="backgroundArrow" presStyleLbl="node1" presStyleIdx="0" presStyleCnt="1" custLinFactNeighborX="25274" custLinFactNeighborY="-89348"/>
      <dgm:spPr/>
    </dgm:pt>
  </dgm:ptLst>
  <dgm:cxnLst>
    <dgm:cxn modelId="{12CEAE5F-DF82-409F-B928-92DFC0FAF683}" type="presOf" srcId="{643D7E7E-6D62-4762-95F6-E81F5C8CC6D9}" destId="{4B6C4E07-745A-45E0-A716-CB0E07134470}" srcOrd="0" destOrd="0" presId="urn:microsoft.com/office/officeart/2005/8/layout/hProcess3"/>
    <dgm:cxn modelId="{A3CDE197-32BC-4F06-BD7F-189567E75265}" type="presParOf" srcId="{4B6C4E07-745A-45E0-A716-CB0E07134470}" destId="{7BAFDF01-37CA-4AB2-AB34-62879B8BFB75}" srcOrd="0" destOrd="0" presId="urn:microsoft.com/office/officeart/2005/8/layout/hProcess3"/>
    <dgm:cxn modelId="{3E28BB5E-8FD7-4A11-BAD7-404B6264D62D}" type="presParOf" srcId="{4B6C4E07-745A-45E0-A716-CB0E07134470}" destId="{3EF91512-402C-42A9-9AA7-C7CCAA5BA99F}" srcOrd="1" destOrd="0" presId="urn:microsoft.com/office/officeart/2005/8/layout/hProcess3"/>
    <dgm:cxn modelId="{2468E9A6-3DEF-4093-A069-EE5EF8E4CA73}" type="presParOf" srcId="{3EF91512-402C-42A9-9AA7-C7CCAA5BA99F}" destId="{2BAF94A9-1C39-4E5E-B076-92A101F99CCA}" srcOrd="0" destOrd="0" presId="urn:microsoft.com/office/officeart/2005/8/layout/hProcess3"/>
    <dgm:cxn modelId="{7DFA62A2-23A5-4229-BCD8-F625B0AC7748}" type="presParOf" srcId="{3EF91512-402C-42A9-9AA7-C7CCAA5BA99F}" destId="{3379BE21-F7E3-420B-8305-0D51C133959C}" srcOrd="1" destOrd="0" presId="urn:microsoft.com/office/officeart/2005/8/layout/hProcess3"/>
    <dgm:cxn modelId="{B8B343D1-398E-40FA-85D7-84618B4A9A10}" type="presParOf" srcId="{3EF91512-402C-42A9-9AA7-C7CCAA5BA99F}" destId="{7EDE5A74-7E2F-4465-8F99-B2ADBD1806BA}" srcOrd="2" destOrd="0" presId="urn:microsoft.com/office/officeart/2005/8/layout/hProcess3"/>
    <dgm:cxn modelId="{61EB35C0-CC72-4DB8-9B1A-27888576FD8A}" type="presParOf" srcId="{3EF91512-402C-42A9-9AA7-C7CCAA5BA99F}" destId="{D90C47DB-1EDF-4EA9-885A-D8BCC04902BA}"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C47DB-1EDF-4EA9-885A-D8BCC04902BA}">
      <dsp:nvSpPr>
        <dsp:cNvPr id="0" name=""/>
        <dsp:cNvSpPr/>
      </dsp:nvSpPr>
      <dsp:spPr>
        <a:xfrm>
          <a:off x="0" y="0"/>
          <a:ext cx="1093880" cy="720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431901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72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581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87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76434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504615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97765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052658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83183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56915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32668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752299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86077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92394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3" name="Google Shape;173;p11"/>
          <p:cNvSpPr/>
          <p:nvPr/>
        </p:nvSpPr>
        <p:spPr>
          <a:xfrm>
            <a:off x="-343900" y="59902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050508" y="46477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77284" y="-370800"/>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273325" y="5049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624771" y="4584598"/>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650" y="477300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34950" y="460095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744108" y="4732575"/>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7911176" y="-8067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699373" y="-381375"/>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594973" y="-54987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52400" y="3906296"/>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554718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346755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117536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47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65"/>
            </a:lvl1pPr>
            <a:lvl2pPr marL="399559" indent="0">
              <a:buNone/>
              <a:defRPr sz="1589"/>
            </a:lvl2pPr>
            <a:lvl3pPr marL="799118" indent="0">
              <a:buNone/>
              <a:defRPr sz="1412"/>
            </a:lvl3pPr>
            <a:lvl4pPr marL="1198677" indent="0">
              <a:buNone/>
              <a:defRPr sz="1235"/>
            </a:lvl4pPr>
            <a:lvl5pPr marL="1598236" indent="0">
              <a:buNone/>
              <a:defRPr sz="1235"/>
            </a:lvl5pPr>
            <a:lvl6pPr marL="1997795" indent="0">
              <a:buNone/>
              <a:defRPr sz="1235"/>
            </a:lvl6pPr>
            <a:lvl7pPr marL="2397353" indent="0">
              <a:buNone/>
              <a:defRPr sz="1235"/>
            </a:lvl7pPr>
            <a:lvl8pPr marL="2796912" indent="0">
              <a:buNone/>
              <a:defRPr sz="1235"/>
            </a:lvl8pPr>
            <a:lvl9pPr marL="3196471" indent="0">
              <a:buNone/>
              <a:defRPr sz="1235"/>
            </a:lvl9pPr>
          </a:lstStyle>
          <a:p>
            <a:pPr lvl="0"/>
            <a:r>
              <a:rPr lang="en-US"/>
              <a:t>Click to edit Master text styles</a:t>
            </a:r>
          </a:p>
        </p:txBody>
      </p:sp>
      <p:sp>
        <p:nvSpPr>
          <p:cNvPr id="4" name="Rectangle 4">
            <a:extLst>
              <a:ext uri="{FF2B5EF4-FFF2-40B4-BE49-F238E27FC236}">
                <a16:creationId xmlns:a16="http://schemas.microsoft.com/office/drawing/2014/main" id="{30C735E1-CC4C-4261-BEA2-699503173DF2}"/>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A4F9947E-EC89-442D-A9BF-A57C661ED39E}"/>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C425FFEC-3C28-4047-9524-66916F6315B1}"/>
              </a:ext>
            </a:extLst>
          </p:cNvPr>
          <p:cNvSpPr>
            <a:spLocks noGrp="1" noChangeArrowheads="1"/>
          </p:cNvSpPr>
          <p:nvPr>
            <p:ph type="sldNum" sz="quarter" idx="12"/>
          </p:nvPr>
        </p:nvSpPr>
        <p:spPr>
          <a:ln/>
        </p:spPr>
        <p:txBody>
          <a:bodyPr/>
          <a:lstStyle>
            <a:lvl1pPr>
              <a:defRPr/>
            </a:lvl1pPr>
          </a:lstStyle>
          <a:p>
            <a:fld id="{6BCCE49D-B849-4671-82E7-2DB1BFCADC8C}"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599503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471"/>
            </a:lvl1pPr>
            <a:lvl2pPr>
              <a:defRPr sz="2117"/>
            </a:lvl2pPr>
            <a:lvl3pPr>
              <a:defRPr sz="1765"/>
            </a:lvl3pPr>
            <a:lvl4pPr>
              <a:defRPr sz="1589"/>
            </a:lvl4pPr>
            <a:lvl5pPr>
              <a:defRPr sz="1589"/>
            </a:lvl5pPr>
            <a:lvl6pPr>
              <a:defRPr sz="1589"/>
            </a:lvl6pPr>
            <a:lvl7pPr>
              <a:defRPr sz="1589"/>
            </a:lvl7pPr>
            <a:lvl8pPr>
              <a:defRPr sz="1589"/>
            </a:lvl8pPr>
            <a:lvl9pPr>
              <a:defRPr sz="15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471"/>
            </a:lvl1pPr>
            <a:lvl2pPr>
              <a:defRPr sz="2117"/>
            </a:lvl2pPr>
            <a:lvl3pPr>
              <a:defRPr sz="1765"/>
            </a:lvl3pPr>
            <a:lvl4pPr>
              <a:defRPr sz="1589"/>
            </a:lvl4pPr>
            <a:lvl5pPr>
              <a:defRPr sz="1589"/>
            </a:lvl5pPr>
            <a:lvl6pPr>
              <a:defRPr sz="1589"/>
            </a:lvl6pPr>
            <a:lvl7pPr>
              <a:defRPr sz="1589"/>
            </a:lvl7pPr>
            <a:lvl8pPr>
              <a:defRPr sz="1589"/>
            </a:lvl8pPr>
            <a:lvl9pPr>
              <a:defRPr sz="15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DA9B2FB-878B-42DD-92EF-1AEDFC3A5BE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a:extLst>
              <a:ext uri="{FF2B5EF4-FFF2-40B4-BE49-F238E27FC236}">
                <a16:creationId xmlns:a16="http://schemas.microsoft.com/office/drawing/2014/main" id="{CCD88A33-1E81-4D99-B42A-2E1A5EDFB4D4}"/>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a:extLst>
              <a:ext uri="{FF2B5EF4-FFF2-40B4-BE49-F238E27FC236}">
                <a16:creationId xmlns:a16="http://schemas.microsoft.com/office/drawing/2014/main" id="{F498018E-B541-4AF7-82E7-18DAB866CEEA}"/>
              </a:ext>
            </a:extLst>
          </p:cNvPr>
          <p:cNvSpPr>
            <a:spLocks noGrp="1" noChangeArrowheads="1"/>
          </p:cNvSpPr>
          <p:nvPr>
            <p:ph type="sldNum" sz="quarter" idx="12"/>
          </p:nvPr>
        </p:nvSpPr>
        <p:spPr>
          <a:ln/>
        </p:spPr>
        <p:txBody>
          <a:bodyPr/>
          <a:lstStyle>
            <a:lvl1pPr>
              <a:defRPr/>
            </a:lvl1pPr>
          </a:lstStyle>
          <a:p>
            <a:fld id="{FCFF7C6C-DCDF-4192-94D9-73ED57B57B28}"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205212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9" cy="479822"/>
          </a:xfrm>
        </p:spPr>
        <p:txBody>
          <a:bodyPr anchor="b"/>
          <a:lstStyle>
            <a:lvl1pPr marL="0" indent="0">
              <a:buNone/>
              <a:defRPr sz="2117" b="1"/>
            </a:lvl1pPr>
            <a:lvl2pPr marL="399559" indent="0">
              <a:buNone/>
              <a:defRPr sz="1765" b="1"/>
            </a:lvl2pPr>
            <a:lvl3pPr marL="799118" indent="0">
              <a:buNone/>
              <a:defRPr sz="1589" b="1"/>
            </a:lvl3pPr>
            <a:lvl4pPr marL="1198677" indent="0">
              <a:buNone/>
              <a:defRPr sz="1412" b="1"/>
            </a:lvl4pPr>
            <a:lvl5pPr marL="1598236" indent="0">
              <a:buNone/>
              <a:defRPr sz="1412" b="1"/>
            </a:lvl5pPr>
            <a:lvl6pPr marL="1997795" indent="0">
              <a:buNone/>
              <a:defRPr sz="1412" b="1"/>
            </a:lvl6pPr>
            <a:lvl7pPr marL="2397353" indent="0">
              <a:buNone/>
              <a:defRPr sz="1412" b="1"/>
            </a:lvl7pPr>
            <a:lvl8pPr marL="2796912" indent="0">
              <a:buNone/>
              <a:defRPr sz="1412" b="1"/>
            </a:lvl8pPr>
            <a:lvl9pPr marL="3196471" indent="0">
              <a:buNone/>
              <a:defRPr sz="1412" b="1"/>
            </a:lvl9pPr>
          </a:lstStyle>
          <a:p>
            <a:pPr lvl="0"/>
            <a:r>
              <a:rPr lang="en-US"/>
              <a:t>Click to edit Master text styles</a:t>
            </a:r>
          </a:p>
        </p:txBody>
      </p:sp>
      <p:sp>
        <p:nvSpPr>
          <p:cNvPr id="4" name="Content Placeholder 3"/>
          <p:cNvSpPr>
            <a:spLocks noGrp="1"/>
          </p:cNvSpPr>
          <p:nvPr>
            <p:ph sz="half" idx="2"/>
          </p:nvPr>
        </p:nvSpPr>
        <p:spPr>
          <a:xfrm>
            <a:off x="457200" y="1631156"/>
            <a:ext cx="4040189" cy="2963466"/>
          </a:xfrm>
        </p:spPr>
        <p:txBody>
          <a:bodyPr/>
          <a:lstStyle>
            <a:lvl1pPr>
              <a:defRPr sz="2117"/>
            </a:lvl1pPr>
            <a:lvl2pPr>
              <a:defRPr sz="1765"/>
            </a:lvl2pPr>
            <a:lvl3pPr>
              <a:defRPr sz="1589"/>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2117" b="1"/>
            </a:lvl1pPr>
            <a:lvl2pPr marL="399559" indent="0">
              <a:buNone/>
              <a:defRPr sz="1765" b="1"/>
            </a:lvl2pPr>
            <a:lvl3pPr marL="799118" indent="0">
              <a:buNone/>
              <a:defRPr sz="1589" b="1"/>
            </a:lvl3pPr>
            <a:lvl4pPr marL="1198677" indent="0">
              <a:buNone/>
              <a:defRPr sz="1412" b="1"/>
            </a:lvl4pPr>
            <a:lvl5pPr marL="1598236" indent="0">
              <a:buNone/>
              <a:defRPr sz="1412" b="1"/>
            </a:lvl5pPr>
            <a:lvl6pPr marL="1997795" indent="0">
              <a:buNone/>
              <a:defRPr sz="1412" b="1"/>
            </a:lvl6pPr>
            <a:lvl7pPr marL="2397353" indent="0">
              <a:buNone/>
              <a:defRPr sz="1412" b="1"/>
            </a:lvl7pPr>
            <a:lvl8pPr marL="2796912" indent="0">
              <a:buNone/>
              <a:defRPr sz="1412" b="1"/>
            </a:lvl8pPr>
            <a:lvl9pPr marL="3196471" indent="0">
              <a:buNone/>
              <a:defRPr sz="1412" b="1"/>
            </a:lvl9pPr>
          </a:lstStyle>
          <a:p>
            <a:pPr lvl="0"/>
            <a:r>
              <a:rPr lang="en-US"/>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2117"/>
            </a:lvl1pPr>
            <a:lvl2pPr>
              <a:defRPr sz="1765"/>
            </a:lvl2pPr>
            <a:lvl3pPr>
              <a:defRPr sz="1589"/>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8782293-C82C-4ADF-A79D-80DF8D1AA70F}"/>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a:extLst>
              <a:ext uri="{FF2B5EF4-FFF2-40B4-BE49-F238E27FC236}">
                <a16:creationId xmlns:a16="http://schemas.microsoft.com/office/drawing/2014/main" id="{E2506432-528D-4439-94A3-51EE92C3F93A}"/>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a:extLst>
              <a:ext uri="{FF2B5EF4-FFF2-40B4-BE49-F238E27FC236}">
                <a16:creationId xmlns:a16="http://schemas.microsoft.com/office/drawing/2014/main" id="{10418692-8BD7-4426-9385-DA381B8B7031}"/>
              </a:ext>
            </a:extLst>
          </p:cNvPr>
          <p:cNvSpPr>
            <a:spLocks noGrp="1" noChangeArrowheads="1"/>
          </p:cNvSpPr>
          <p:nvPr>
            <p:ph type="sldNum" sz="quarter" idx="12"/>
          </p:nvPr>
        </p:nvSpPr>
        <p:spPr>
          <a:ln/>
        </p:spPr>
        <p:txBody>
          <a:bodyPr/>
          <a:lstStyle>
            <a:lvl1pPr>
              <a:defRPr/>
            </a:lvl1pPr>
          </a:lstStyle>
          <a:p>
            <a:fld id="{196F6915-4C2E-4D1B-BEB1-5E89064AE635}"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66957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341448C-4121-4192-8F9C-C198ADE09C40}"/>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a:extLst>
              <a:ext uri="{FF2B5EF4-FFF2-40B4-BE49-F238E27FC236}">
                <a16:creationId xmlns:a16="http://schemas.microsoft.com/office/drawing/2014/main" id="{A0D876BE-3552-4EA9-B802-32F38AF9AD8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a:extLst>
              <a:ext uri="{FF2B5EF4-FFF2-40B4-BE49-F238E27FC236}">
                <a16:creationId xmlns:a16="http://schemas.microsoft.com/office/drawing/2014/main" id="{42A68BEF-23E2-44CC-AF72-7BB8A111912F}"/>
              </a:ext>
            </a:extLst>
          </p:cNvPr>
          <p:cNvSpPr>
            <a:spLocks noGrp="1" noChangeArrowheads="1"/>
          </p:cNvSpPr>
          <p:nvPr>
            <p:ph type="sldNum" sz="quarter" idx="12"/>
          </p:nvPr>
        </p:nvSpPr>
        <p:spPr>
          <a:ln/>
        </p:spPr>
        <p:txBody>
          <a:bodyPr/>
          <a:lstStyle>
            <a:lvl1pPr>
              <a:defRPr/>
            </a:lvl1pPr>
          </a:lstStyle>
          <a:p>
            <a:fld id="{A9D8C843-6319-44BD-9E0B-9CA817901C38}"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969818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174066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459525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57416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88"/>
        <p:cNvGrpSpPr/>
        <p:nvPr/>
      </p:nvGrpSpPr>
      <p:grpSpPr>
        <a:xfrm>
          <a:off x="0" y="0"/>
          <a:ext cx="0" cy="0"/>
          <a:chOff x="0" y="0"/>
          <a:chExt cx="0" cy="0"/>
        </a:xfrm>
      </p:grpSpPr>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920627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527161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448015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844286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4128807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756014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703339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792679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243408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65" b="1"/>
            </a:lvl1pPr>
          </a:lstStyle>
          <a:p>
            <a:r>
              <a:rPr lang="en-US"/>
              <a:t>Click to edit Master title style</a:t>
            </a:r>
          </a:p>
        </p:txBody>
      </p:sp>
      <p:sp>
        <p:nvSpPr>
          <p:cNvPr id="3" name="Content Placeholder 2"/>
          <p:cNvSpPr>
            <a:spLocks noGrp="1"/>
          </p:cNvSpPr>
          <p:nvPr>
            <p:ph idx="1"/>
          </p:nvPr>
        </p:nvSpPr>
        <p:spPr>
          <a:xfrm>
            <a:off x="3575051" y="204788"/>
            <a:ext cx="5111750" cy="4389835"/>
          </a:xfrm>
        </p:spPr>
        <p:txBody>
          <a:bodyPr/>
          <a:lstStyle>
            <a:lvl1pPr>
              <a:defRPr sz="2824"/>
            </a:lvl1pPr>
            <a:lvl2pPr>
              <a:defRPr sz="2471"/>
            </a:lvl2pPr>
            <a:lvl3pPr>
              <a:defRPr sz="2117"/>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35"/>
            </a:lvl1pPr>
            <a:lvl2pPr marL="399559" indent="0">
              <a:buNone/>
              <a:defRPr sz="1059"/>
            </a:lvl2pPr>
            <a:lvl3pPr marL="799118" indent="0">
              <a:buNone/>
              <a:defRPr sz="882"/>
            </a:lvl3pPr>
            <a:lvl4pPr marL="1198677" indent="0">
              <a:buNone/>
              <a:defRPr sz="765"/>
            </a:lvl4pPr>
            <a:lvl5pPr marL="1598236" indent="0">
              <a:buNone/>
              <a:defRPr sz="765"/>
            </a:lvl5pPr>
            <a:lvl6pPr marL="1997795" indent="0">
              <a:buNone/>
              <a:defRPr sz="765"/>
            </a:lvl6pPr>
            <a:lvl7pPr marL="2397353" indent="0">
              <a:buNone/>
              <a:defRPr sz="765"/>
            </a:lvl7pPr>
            <a:lvl8pPr marL="2796912" indent="0">
              <a:buNone/>
              <a:defRPr sz="765"/>
            </a:lvl8pPr>
            <a:lvl9pPr marL="3196471" indent="0">
              <a:buNone/>
              <a:defRPr sz="765"/>
            </a:lvl9pPr>
          </a:lstStyle>
          <a:p>
            <a:pPr lvl="0"/>
            <a:r>
              <a:rPr lang="en-US"/>
              <a:t>Click to edit Master text styles</a:t>
            </a:r>
          </a:p>
        </p:txBody>
      </p:sp>
      <p:sp>
        <p:nvSpPr>
          <p:cNvPr id="5" name="Rectangle 4">
            <a:extLst>
              <a:ext uri="{FF2B5EF4-FFF2-40B4-BE49-F238E27FC236}">
                <a16:creationId xmlns:a16="http://schemas.microsoft.com/office/drawing/2014/main" id="{C23EC617-FD9B-4F70-ACDB-5BCD85E0C048}"/>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a:extLst>
              <a:ext uri="{FF2B5EF4-FFF2-40B4-BE49-F238E27FC236}">
                <a16:creationId xmlns:a16="http://schemas.microsoft.com/office/drawing/2014/main" id="{BFFA8A91-8165-4229-9B3F-7BFD19EF74CA}"/>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a:extLst>
              <a:ext uri="{FF2B5EF4-FFF2-40B4-BE49-F238E27FC236}">
                <a16:creationId xmlns:a16="http://schemas.microsoft.com/office/drawing/2014/main" id="{C79201AB-9989-4E5F-A99A-B8305BA694AB}"/>
              </a:ext>
            </a:extLst>
          </p:cNvPr>
          <p:cNvSpPr>
            <a:spLocks noGrp="1" noChangeArrowheads="1"/>
          </p:cNvSpPr>
          <p:nvPr>
            <p:ph type="sldNum" sz="quarter" idx="12"/>
          </p:nvPr>
        </p:nvSpPr>
        <p:spPr>
          <a:ln/>
        </p:spPr>
        <p:txBody>
          <a:bodyPr/>
          <a:lstStyle>
            <a:lvl1pPr>
              <a:defRPr/>
            </a:lvl1pPr>
          </a:lstStyle>
          <a:p>
            <a:fld id="{050D6345-1B53-4539-A722-3104D67CA662}"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67940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letely blank" preserve="1">
  <p:cSld name="1_Completely blank">
    <p:spTree>
      <p:nvGrpSpPr>
        <p:cNvPr id="1"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248474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0"/>
            <a:ext cx="5486400" cy="425054"/>
          </a:xfrm>
        </p:spPr>
        <p:txBody>
          <a:bodyPr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1792289" y="459581"/>
            <a:ext cx="5486400" cy="3086100"/>
          </a:xfrm>
        </p:spPr>
        <p:txBody>
          <a:bodyPr/>
          <a:lstStyle>
            <a:lvl1pPr marL="0" indent="0">
              <a:buNone/>
              <a:defRPr sz="2824"/>
            </a:lvl1pPr>
            <a:lvl2pPr marL="399559" indent="0">
              <a:buNone/>
              <a:defRPr sz="2471"/>
            </a:lvl2pPr>
            <a:lvl3pPr marL="799118" indent="0">
              <a:buNone/>
              <a:defRPr sz="2117"/>
            </a:lvl3pPr>
            <a:lvl4pPr marL="1198677" indent="0">
              <a:buNone/>
              <a:defRPr sz="1765"/>
            </a:lvl4pPr>
            <a:lvl5pPr marL="1598236" indent="0">
              <a:buNone/>
              <a:defRPr sz="1765"/>
            </a:lvl5pPr>
            <a:lvl6pPr marL="1997795" indent="0">
              <a:buNone/>
              <a:defRPr sz="1765"/>
            </a:lvl6pPr>
            <a:lvl7pPr marL="2397353" indent="0">
              <a:buNone/>
              <a:defRPr sz="1765"/>
            </a:lvl7pPr>
            <a:lvl8pPr marL="2796912" indent="0">
              <a:buNone/>
              <a:defRPr sz="1765"/>
            </a:lvl8pPr>
            <a:lvl9pPr marL="3196471" indent="0">
              <a:buNone/>
              <a:defRPr sz="1765"/>
            </a:lvl9pPr>
          </a:lstStyle>
          <a:p>
            <a:pPr lvl="0"/>
            <a:endParaRPr lang="en-US" noProof="0"/>
          </a:p>
        </p:txBody>
      </p:sp>
      <p:sp>
        <p:nvSpPr>
          <p:cNvPr id="4" name="Text Placeholder 3"/>
          <p:cNvSpPr>
            <a:spLocks noGrp="1"/>
          </p:cNvSpPr>
          <p:nvPr>
            <p:ph type="body" sz="half" idx="2"/>
          </p:nvPr>
        </p:nvSpPr>
        <p:spPr>
          <a:xfrm>
            <a:off x="1792289" y="4025503"/>
            <a:ext cx="5486400" cy="603647"/>
          </a:xfrm>
        </p:spPr>
        <p:txBody>
          <a:bodyPr/>
          <a:lstStyle>
            <a:lvl1pPr marL="0" indent="0">
              <a:buNone/>
              <a:defRPr sz="1235"/>
            </a:lvl1pPr>
            <a:lvl2pPr marL="399559" indent="0">
              <a:buNone/>
              <a:defRPr sz="1059"/>
            </a:lvl2pPr>
            <a:lvl3pPr marL="799118" indent="0">
              <a:buNone/>
              <a:defRPr sz="882"/>
            </a:lvl3pPr>
            <a:lvl4pPr marL="1198677" indent="0">
              <a:buNone/>
              <a:defRPr sz="765"/>
            </a:lvl4pPr>
            <a:lvl5pPr marL="1598236" indent="0">
              <a:buNone/>
              <a:defRPr sz="765"/>
            </a:lvl5pPr>
            <a:lvl6pPr marL="1997795" indent="0">
              <a:buNone/>
              <a:defRPr sz="765"/>
            </a:lvl6pPr>
            <a:lvl7pPr marL="2397353" indent="0">
              <a:buNone/>
              <a:defRPr sz="765"/>
            </a:lvl7pPr>
            <a:lvl8pPr marL="2796912" indent="0">
              <a:buNone/>
              <a:defRPr sz="765"/>
            </a:lvl8pPr>
            <a:lvl9pPr marL="3196471" indent="0">
              <a:buNone/>
              <a:defRPr sz="765"/>
            </a:lvl9pPr>
          </a:lstStyle>
          <a:p>
            <a:pPr lvl="0"/>
            <a:r>
              <a:rPr lang="en-US"/>
              <a:t>Click to edit Master text styles</a:t>
            </a:r>
          </a:p>
        </p:txBody>
      </p:sp>
      <p:sp>
        <p:nvSpPr>
          <p:cNvPr id="5" name="Rectangle 4">
            <a:extLst>
              <a:ext uri="{FF2B5EF4-FFF2-40B4-BE49-F238E27FC236}">
                <a16:creationId xmlns:a16="http://schemas.microsoft.com/office/drawing/2014/main" id="{81C6A802-8D2B-4C9F-8C27-012D42F859CC}"/>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a:extLst>
              <a:ext uri="{FF2B5EF4-FFF2-40B4-BE49-F238E27FC236}">
                <a16:creationId xmlns:a16="http://schemas.microsoft.com/office/drawing/2014/main" id="{F5D8869B-E97B-4523-896E-9A3AC9E67022}"/>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a:extLst>
              <a:ext uri="{FF2B5EF4-FFF2-40B4-BE49-F238E27FC236}">
                <a16:creationId xmlns:a16="http://schemas.microsoft.com/office/drawing/2014/main" id="{893C96EB-BCD7-463B-B9F8-2AEC42BCA093}"/>
              </a:ext>
            </a:extLst>
          </p:cNvPr>
          <p:cNvSpPr>
            <a:spLocks noGrp="1" noChangeArrowheads="1"/>
          </p:cNvSpPr>
          <p:nvPr>
            <p:ph type="sldNum" sz="quarter" idx="12"/>
          </p:nvPr>
        </p:nvSpPr>
        <p:spPr>
          <a:ln/>
        </p:spPr>
        <p:txBody>
          <a:bodyPr/>
          <a:lstStyle>
            <a:lvl1pPr>
              <a:defRPr/>
            </a:lvl1pPr>
          </a:lstStyle>
          <a:p>
            <a:fld id="{42F38C25-DD62-41C2-B435-D16402FA51BC}"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615696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34B06E-7BF2-4158-8B36-A355F94C3229}"/>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E6713B52-3CE6-4597-95E8-86A993300B4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4560BA8B-8661-4962-A4A3-8FC64DF1B869}"/>
              </a:ext>
            </a:extLst>
          </p:cNvPr>
          <p:cNvSpPr>
            <a:spLocks noGrp="1" noChangeArrowheads="1"/>
          </p:cNvSpPr>
          <p:nvPr>
            <p:ph type="sldNum" sz="quarter" idx="12"/>
          </p:nvPr>
        </p:nvSpPr>
        <p:spPr>
          <a:ln/>
        </p:spPr>
        <p:txBody>
          <a:bodyPr/>
          <a:lstStyle>
            <a:lvl1pPr>
              <a:defRPr/>
            </a:lvl1pPr>
          </a:lstStyle>
          <a:p>
            <a:fld id="{49137F35-55D9-4103-8635-0B58C7224927}"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947171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CA5826-FBB6-4286-A373-E937CBA73FB5}"/>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FDA6CB1A-A6A7-49B4-9D3F-5FE2A7D175AE}"/>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E4C7D5F0-ABD9-4B03-8C2E-0212F737FAB4}"/>
              </a:ext>
            </a:extLst>
          </p:cNvPr>
          <p:cNvSpPr>
            <a:spLocks noGrp="1" noChangeArrowheads="1"/>
          </p:cNvSpPr>
          <p:nvPr>
            <p:ph type="sldNum" sz="quarter" idx="12"/>
          </p:nvPr>
        </p:nvSpPr>
        <p:spPr>
          <a:ln/>
        </p:spPr>
        <p:txBody>
          <a:bodyPr/>
          <a:lstStyle>
            <a:lvl1pPr>
              <a:defRPr/>
            </a:lvl1pPr>
          </a:lstStyle>
          <a:p>
            <a:fld id="{03141947-4BA9-4A44-87AE-FC1599102E1A}"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4268006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948E3B7-CE3F-4E0D-84C7-8F01F6DB8129}"/>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a:extLst>
              <a:ext uri="{FF2B5EF4-FFF2-40B4-BE49-F238E27FC236}">
                <a16:creationId xmlns:a16="http://schemas.microsoft.com/office/drawing/2014/main" id="{AFF08F5A-D6A7-4634-BA78-FCBF8450C184}"/>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a:extLst>
              <a:ext uri="{FF2B5EF4-FFF2-40B4-BE49-F238E27FC236}">
                <a16:creationId xmlns:a16="http://schemas.microsoft.com/office/drawing/2014/main" id="{93B8577B-5243-4EFF-9868-F06C41565DD7}"/>
              </a:ext>
            </a:extLst>
          </p:cNvPr>
          <p:cNvSpPr>
            <a:spLocks noGrp="1" noChangeArrowheads="1"/>
          </p:cNvSpPr>
          <p:nvPr>
            <p:ph type="sldNum" sz="quarter" idx="12"/>
          </p:nvPr>
        </p:nvSpPr>
        <p:spPr>
          <a:ln/>
        </p:spPr>
        <p:txBody>
          <a:bodyPr/>
          <a:lstStyle>
            <a:lvl1pPr>
              <a:defRPr/>
            </a:lvl1pPr>
          </a:lstStyle>
          <a:p>
            <a:fld id="{EB20638B-3FBD-4865-AE8C-38359530273C}"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963830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2065147" y="747213"/>
            <a:ext cx="774600" cy="7746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5207267" y="4052236"/>
            <a:ext cx="700984" cy="735691"/>
          </a:xfrm>
          <a:prstGeom prst="ellipse">
            <a:avLst/>
          </a:prstGeom>
          <a:solidFill>
            <a:srgbClr val="FC4067"/>
          </a:solidFill>
          <a:ln>
            <a:noFill/>
          </a:ln>
        </p:spPr>
        <p:txBody>
          <a:bodyPr spcFirstLastPara="1" wrap="square" lIns="91425" tIns="91425" rIns="91425" bIns="91425" anchor="ctr" anchorCtr="0">
            <a:noAutofit/>
          </a:bodyPr>
          <a:lstStyle/>
          <a:p>
            <a:endParaRPr/>
          </a:p>
        </p:txBody>
      </p:sp>
      <p:grpSp>
        <p:nvGrpSpPr>
          <p:cNvPr id="37" name="Google Shape;1451;p48"/>
          <p:cNvGrpSpPr/>
          <p:nvPr userDrawn="1"/>
        </p:nvGrpSpPr>
        <p:grpSpPr>
          <a:xfrm>
            <a:off x="3058147" y="4237430"/>
            <a:ext cx="349155" cy="349657"/>
            <a:chOff x="5302225" y="968375"/>
            <a:chExt cx="417650" cy="418250"/>
          </a:xfrm>
        </p:grpSpPr>
        <p:sp>
          <p:nvSpPr>
            <p:cNvPr id="38"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39"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grpSp>
        <p:nvGrpSpPr>
          <p:cNvPr id="40" name="Google Shape;1642;p48"/>
          <p:cNvGrpSpPr/>
          <p:nvPr userDrawn="1"/>
        </p:nvGrpSpPr>
        <p:grpSpPr>
          <a:xfrm>
            <a:off x="5355689" y="4195828"/>
            <a:ext cx="451252" cy="432860"/>
            <a:chOff x="5241175" y="4959100"/>
            <a:chExt cx="539775" cy="517775"/>
          </a:xfrm>
        </p:grpSpPr>
        <p:sp>
          <p:nvSpPr>
            <p:cNvPr id="41"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42"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43"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44"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45"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46"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pic>
        <p:nvPicPr>
          <p:cNvPr id="3" name="Picture 2"/>
          <p:cNvPicPr>
            <a:picLocks noChangeAspect="1"/>
          </p:cNvPicPr>
          <p:nvPr userDrawn="1"/>
        </p:nvPicPr>
        <p:blipFill>
          <a:blip r:embed="rId3"/>
          <a:stretch>
            <a:fillRect/>
          </a:stretch>
        </p:blipFill>
        <p:spPr>
          <a:xfrm>
            <a:off x="6073767" y="4757335"/>
            <a:ext cx="274344" cy="335309"/>
          </a:xfrm>
          <a:prstGeom prst="rect">
            <a:avLst/>
          </a:prstGeom>
        </p:spPr>
      </p:pic>
      <p:pic>
        <p:nvPicPr>
          <p:cNvPr id="2" name="Picture 1"/>
          <p:cNvPicPr>
            <a:picLocks noChangeAspect="1"/>
          </p:cNvPicPr>
          <p:nvPr userDrawn="1"/>
        </p:nvPicPr>
        <p:blipFill>
          <a:blip r:embed="rId4"/>
          <a:stretch>
            <a:fillRect/>
          </a:stretch>
        </p:blipFill>
        <p:spPr>
          <a:xfrm>
            <a:off x="2240489" y="882073"/>
            <a:ext cx="456990" cy="456990"/>
          </a:xfrm>
          <a:prstGeom prst="rect">
            <a:avLst/>
          </a:prstGeom>
        </p:spPr>
      </p:pic>
    </p:spTree>
    <p:extLst>
      <p:ext uri="{BB962C8B-B14F-4D97-AF65-F5344CB8AC3E}">
        <p14:creationId xmlns:p14="http://schemas.microsoft.com/office/powerpoint/2010/main" val="1603991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Aqua">
  <p:cSld name="Blank Aqua">
    <p:spTree>
      <p:nvGrpSpPr>
        <p:cNvPr id="1" name="Shape 301"/>
        <p:cNvGrpSpPr/>
        <p:nvPr/>
      </p:nvGrpSpPr>
      <p:grpSpPr>
        <a:xfrm>
          <a:off x="0" y="0"/>
          <a:ext cx="0" cy="0"/>
          <a:chOff x="0" y="0"/>
          <a:chExt cx="0" cy="0"/>
        </a:xfrm>
      </p:grpSpPr>
      <p:sp>
        <p:nvSpPr>
          <p:cNvPr id="302" name="Google Shape;302;p12"/>
          <p:cNvSpPr/>
          <p:nvPr/>
        </p:nvSpPr>
        <p:spPr>
          <a:xfrm>
            <a:off x="172078" y="128447"/>
            <a:ext cx="8820522" cy="4886211"/>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303" name="Google Shape;303;p12"/>
          <p:cNvSpPr/>
          <p:nvPr/>
        </p:nvSpPr>
        <p:spPr>
          <a:xfrm>
            <a:off x="-232254" y="358026"/>
            <a:ext cx="605400" cy="605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04" name="Google Shape;304;p12"/>
          <p:cNvSpPr/>
          <p:nvPr/>
        </p:nvSpPr>
        <p:spPr>
          <a:xfrm>
            <a:off x="-240286" y="-329846"/>
            <a:ext cx="1054200" cy="10542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05" name="Google Shape;305;p12"/>
          <p:cNvSpPr/>
          <p:nvPr/>
        </p:nvSpPr>
        <p:spPr>
          <a:xfrm>
            <a:off x="813078" y="-89728"/>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6" name="Google Shape;306;p12"/>
          <p:cNvSpPr/>
          <p:nvPr/>
        </p:nvSpPr>
        <p:spPr>
          <a:xfrm>
            <a:off x="840500" y="293822"/>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07" name="Google Shape;307;p12"/>
          <p:cNvSpPr/>
          <p:nvPr/>
        </p:nvSpPr>
        <p:spPr>
          <a:xfrm>
            <a:off x="160146" y="863053"/>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308" name="Google Shape;308;p12"/>
          <p:cNvSpPr/>
          <p:nvPr userDrawn="1"/>
        </p:nvSpPr>
        <p:spPr>
          <a:xfrm>
            <a:off x="8339716" y="4202524"/>
            <a:ext cx="1097700" cy="1097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9" name="Google Shape;309;p12"/>
          <p:cNvSpPr/>
          <p:nvPr/>
        </p:nvSpPr>
        <p:spPr>
          <a:xfrm>
            <a:off x="8827708" y="3415147"/>
            <a:ext cx="774600" cy="7746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10" name="Google Shape;310;p12"/>
          <p:cNvSpPr/>
          <p:nvPr/>
        </p:nvSpPr>
        <p:spPr>
          <a:xfrm>
            <a:off x="8059831" y="461068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11" name="Google Shape;311;p12"/>
          <p:cNvSpPr/>
          <p:nvPr/>
        </p:nvSpPr>
        <p:spPr>
          <a:xfrm>
            <a:off x="8626484" y="3935394"/>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13" name="Google Shape;313;p12"/>
          <p:cNvSpPr/>
          <p:nvPr/>
        </p:nvSpPr>
        <p:spPr>
          <a:xfrm>
            <a:off x="7892825" y="4754708"/>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4" name="Google Shape;314;p12"/>
          <p:cNvSpPr/>
          <p:nvPr/>
        </p:nvSpPr>
        <p:spPr>
          <a:xfrm>
            <a:off x="125128" y="105108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319" name="Google Shape;319;p12"/>
          <p:cNvGrpSpPr/>
          <p:nvPr/>
        </p:nvGrpSpPr>
        <p:grpSpPr>
          <a:xfrm>
            <a:off x="105910" y="-89728"/>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9" name="Google Shape;1451;p48"/>
          <p:cNvGrpSpPr/>
          <p:nvPr userDrawn="1"/>
        </p:nvGrpSpPr>
        <p:grpSpPr>
          <a:xfrm>
            <a:off x="8579829" y="4475313"/>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Tree>
    <p:extLst>
      <p:ext uri="{BB962C8B-B14F-4D97-AF65-F5344CB8AC3E}">
        <p14:creationId xmlns:p14="http://schemas.microsoft.com/office/powerpoint/2010/main" val="1373257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p:cNvSpPr/>
          <p:nvPr userDrawn="1"/>
        </p:nvSpPr>
        <p:spPr>
          <a:xfrm>
            <a:off x="5313871" y="2277375"/>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userDrawn="1"/>
        </p:nvSpPr>
        <p:spPr>
          <a:xfrm>
            <a:off x="716591" y="2259341"/>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userDrawn="1"/>
        </p:nvSpPr>
        <p:spPr>
          <a:xfrm>
            <a:off x="4883149" y="121161"/>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293896" y="84110"/>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Picture Placeholder 15"/>
          <p:cNvSpPr>
            <a:spLocks noGrp="1"/>
          </p:cNvSpPr>
          <p:nvPr>
            <p:ph type="pic" sz="quarter" idx="10"/>
          </p:nvPr>
        </p:nvSpPr>
        <p:spPr>
          <a:xfrm>
            <a:off x="379953" y="172409"/>
            <a:ext cx="3725862" cy="1898650"/>
          </a:xfrm>
        </p:spPr>
        <p:txBody>
          <a:bodyPr/>
          <a:lstStyle/>
          <a:p>
            <a:endParaRPr lang="en-US"/>
          </a:p>
        </p:txBody>
      </p:sp>
      <p:sp>
        <p:nvSpPr>
          <p:cNvPr id="17" name="Picture Placeholder 15"/>
          <p:cNvSpPr>
            <a:spLocks noGrp="1"/>
          </p:cNvSpPr>
          <p:nvPr>
            <p:ph type="pic" sz="quarter" idx="11"/>
          </p:nvPr>
        </p:nvSpPr>
        <p:spPr>
          <a:xfrm>
            <a:off x="4986817" y="206616"/>
            <a:ext cx="3725862" cy="1898650"/>
          </a:xfrm>
        </p:spPr>
        <p:txBody>
          <a:bodyPr/>
          <a:lstStyle/>
          <a:p>
            <a:endParaRPr lang="en-US"/>
          </a:p>
        </p:txBody>
      </p:sp>
      <p:sp>
        <p:nvSpPr>
          <p:cNvPr id="18" name="Picture Placeholder 15"/>
          <p:cNvSpPr>
            <a:spLocks noGrp="1"/>
          </p:cNvSpPr>
          <p:nvPr>
            <p:ph type="pic" sz="quarter" idx="12"/>
          </p:nvPr>
        </p:nvSpPr>
        <p:spPr>
          <a:xfrm>
            <a:off x="813488" y="2329430"/>
            <a:ext cx="2609191" cy="2725946"/>
          </a:xfrm>
        </p:spPr>
        <p:txBody>
          <a:bodyPr/>
          <a:lstStyle/>
          <a:p>
            <a:endParaRPr lang="en-US"/>
          </a:p>
        </p:txBody>
      </p:sp>
      <p:sp>
        <p:nvSpPr>
          <p:cNvPr id="19" name="Picture Placeholder 15"/>
          <p:cNvSpPr>
            <a:spLocks noGrp="1"/>
          </p:cNvSpPr>
          <p:nvPr>
            <p:ph type="pic" sz="quarter" idx="13"/>
          </p:nvPr>
        </p:nvSpPr>
        <p:spPr>
          <a:xfrm>
            <a:off x="5410768" y="2347464"/>
            <a:ext cx="2609191" cy="2725946"/>
          </a:xfrm>
        </p:spPr>
        <p:txBody>
          <a:bodyPr/>
          <a:lstStyle/>
          <a:p>
            <a:endParaRPr lang="en-US"/>
          </a:p>
        </p:txBody>
      </p:sp>
    </p:spTree>
    <p:extLst>
      <p:ext uri="{BB962C8B-B14F-4D97-AF65-F5344CB8AC3E}">
        <p14:creationId xmlns:p14="http://schemas.microsoft.com/office/powerpoint/2010/main" val="1296734282"/>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304113"/>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Aqua" preserve="1">
  <p:cSld name="1_Blank Aqua">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308" name="Google Shape;308;p12"/>
          <p:cNvSpPr/>
          <p:nvPr userDrawn="1"/>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9" name="Google Shape;1451;p48"/>
          <p:cNvGrpSpPr/>
          <p:nvPr userDrawn="1"/>
        </p:nvGrpSpPr>
        <p:grpSpPr>
          <a:xfrm>
            <a:off x="8230319" y="4525760"/>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Tree>
    <p:extLst>
      <p:ext uri="{BB962C8B-B14F-4D97-AF65-F5344CB8AC3E}">
        <p14:creationId xmlns:p14="http://schemas.microsoft.com/office/powerpoint/2010/main" val="19578955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grpSp>
        <p:nvGrpSpPr>
          <p:cNvPr id="31" name="Google Shape;1451;p48"/>
          <p:cNvGrpSpPr/>
          <p:nvPr userDrawn="1"/>
        </p:nvGrpSpPr>
        <p:grpSpPr>
          <a:xfrm>
            <a:off x="3058147" y="4237430"/>
            <a:ext cx="349155" cy="349657"/>
            <a:chOff x="5302225" y="968375"/>
            <a:chExt cx="417650" cy="418250"/>
          </a:xfrm>
        </p:grpSpPr>
        <p:sp>
          <p:nvSpPr>
            <p:cNvPr id="32"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33"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grpSp>
        <p:nvGrpSpPr>
          <p:cNvPr id="34" name="Google Shape;1642;p48"/>
          <p:cNvGrpSpPr/>
          <p:nvPr userDrawn="1"/>
        </p:nvGrpSpPr>
        <p:grpSpPr>
          <a:xfrm>
            <a:off x="2246644" y="918310"/>
            <a:ext cx="451252" cy="432860"/>
            <a:chOff x="5241175" y="4959100"/>
            <a:chExt cx="539775" cy="517775"/>
          </a:xfrm>
        </p:grpSpPr>
        <p:sp>
          <p:nvSpPr>
            <p:cNvPr id="35"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36"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37"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67"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68"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69"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Tree>
    <p:extLst>
      <p:ext uri="{BB962C8B-B14F-4D97-AF65-F5344CB8AC3E}">
        <p14:creationId xmlns:p14="http://schemas.microsoft.com/office/powerpoint/2010/main" val="394858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99559" indent="0" algn="ctr">
              <a:buNone/>
              <a:defRPr/>
            </a:lvl2pPr>
            <a:lvl3pPr marL="799118" indent="0" algn="ctr">
              <a:buNone/>
              <a:defRPr/>
            </a:lvl3pPr>
            <a:lvl4pPr marL="1198677" indent="0" algn="ctr">
              <a:buNone/>
              <a:defRPr/>
            </a:lvl4pPr>
            <a:lvl5pPr marL="1598236" indent="0" algn="ctr">
              <a:buNone/>
              <a:defRPr/>
            </a:lvl5pPr>
            <a:lvl6pPr marL="1997795" indent="0" algn="ctr">
              <a:buNone/>
              <a:defRPr/>
            </a:lvl6pPr>
            <a:lvl7pPr marL="2397353" indent="0" algn="ctr">
              <a:buNone/>
              <a:defRPr/>
            </a:lvl7pPr>
            <a:lvl8pPr marL="2796912" indent="0" algn="ctr">
              <a:buNone/>
              <a:defRPr/>
            </a:lvl8pPr>
            <a:lvl9pPr marL="319647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CAED58-047F-44CA-8A4C-A5E98A315D5F}"/>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ED1CFA5C-67C3-4C8E-8BB6-8761E7151C15}"/>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732210EE-052D-4741-91C2-4F6768EA2815}"/>
              </a:ext>
            </a:extLst>
          </p:cNvPr>
          <p:cNvSpPr>
            <a:spLocks noGrp="1" noChangeArrowheads="1"/>
          </p:cNvSpPr>
          <p:nvPr>
            <p:ph type="sldNum" sz="quarter" idx="12"/>
          </p:nvPr>
        </p:nvSpPr>
        <p:spPr>
          <a:ln/>
        </p:spPr>
        <p:txBody>
          <a:bodyPr/>
          <a:lstStyle>
            <a:lvl1pPr>
              <a:defRPr/>
            </a:lvl1pPr>
          </a:lstStyle>
          <a:p>
            <a:fld id="{C39CE679-D300-49D0-870B-F5B9C04AB5A5}"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2638782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endParaRPr/>
          </a:p>
        </p:txBody>
      </p:sp>
      <p:sp>
        <p:nvSpPr>
          <p:cNvPr id="276" name="Google Shape;276;p11"/>
          <p:cNvSpPr/>
          <p:nvPr/>
        </p:nvSpPr>
        <p:spPr>
          <a:xfrm>
            <a:off x="-500211" y="-551905"/>
            <a:ext cx="1054200" cy="1054200"/>
          </a:xfrm>
          <a:prstGeom prst="ellipse">
            <a:avLst/>
          </a:prstGeom>
          <a:solidFill>
            <a:srgbClr val="02BDC7">
              <a:alpha val="79620"/>
            </a:srgbClr>
          </a:solidFill>
          <a:ln>
            <a:noFill/>
          </a:ln>
        </p:spPr>
        <p:txBody>
          <a:bodyPr spcFirstLastPara="1" wrap="square" lIns="91425" tIns="91425" rIns="91425" bIns="91425" anchor="ctr" anchorCtr="0">
            <a:noAutofit/>
          </a:bodyPr>
          <a:lstStyle/>
          <a:p>
            <a:endParaR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9" name="Google Shape;279;p11"/>
          <p:cNvSpPr/>
          <p:nvPr/>
        </p:nvSpPr>
        <p:spPr>
          <a:xfrm>
            <a:off x="209850" y="539907"/>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441968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mage background" preserve="1">
  <p:cSld name="1_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endParaRPr/>
          </a:p>
        </p:txBody>
      </p:sp>
      <p:sp>
        <p:nvSpPr>
          <p:cNvPr id="275" name="Google Shape;275;p11"/>
          <p:cNvSpPr/>
          <p:nvPr/>
        </p:nvSpPr>
        <p:spPr>
          <a:xfrm>
            <a:off x="7988968" y="-626519"/>
            <a:ext cx="1602773" cy="1640829"/>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6" name="Google Shape;276;p11"/>
          <p:cNvSpPr/>
          <p:nvPr/>
        </p:nvSpPr>
        <p:spPr>
          <a:xfrm>
            <a:off x="-500211" y="-551905"/>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9" name="Google Shape;279;p11"/>
          <p:cNvSpPr/>
          <p:nvPr/>
        </p:nvSpPr>
        <p:spPr>
          <a:xfrm>
            <a:off x="245689" y="615010"/>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9" name="Google Shape;275;p11"/>
          <p:cNvSpPr/>
          <p:nvPr userDrawn="1"/>
        </p:nvSpPr>
        <p:spPr>
          <a:xfrm>
            <a:off x="-678542" y="4110282"/>
            <a:ext cx="1602773" cy="1640829"/>
          </a:xfrm>
          <a:prstGeom prst="ellipse">
            <a:avLst/>
          </a:prstGeom>
          <a:solidFill>
            <a:srgbClr val="02BDC7"/>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7229971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68965" y="139148"/>
            <a:ext cx="3210339" cy="4860235"/>
          </a:xfrm>
          <a:prstGeom prst="rect">
            <a:avLst/>
          </a:prstGeom>
          <a:noFill/>
          <a:ln>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Picture Placeholder 5"/>
          <p:cNvSpPr>
            <a:spLocks noGrp="1"/>
          </p:cNvSpPr>
          <p:nvPr>
            <p:ph type="pic" sz="quarter" idx="10"/>
          </p:nvPr>
        </p:nvSpPr>
        <p:spPr>
          <a:xfrm>
            <a:off x="268357" y="249238"/>
            <a:ext cx="2992368" cy="4651375"/>
          </a:xfrm>
        </p:spPr>
        <p:txBody>
          <a:bodyPr/>
          <a:lstStyle/>
          <a:p>
            <a:endParaRPr lang="en-US"/>
          </a:p>
        </p:txBody>
      </p:sp>
    </p:spTree>
    <p:extLst>
      <p:ext uri="{BB962C8B-B14F-4D97-AF65-F5344CB8AC3E}">
        <p14:creationId xmlns:p14="http://schemas.microsoft.com/office/powerpoint/2010/main" val="238371331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99559" indent="0" algn="ctr">
              <a:buNone/>
              <a:defRPr/>
            </a:lvl2pPr>
            <a:lvl3pPr marL="799118" indent="0" algn="ctr">
              <a:buNone/>
              <a:defRPr/>
            </a:lvl3pPr>
            <a:lvl4pPr marL="1198677" indent="0" algn="ctr">
              <a:buNone/>
              <a:defRPr/>
            </a:lvl4pPr>
            <a:lvl5pPr marL="1598236" indent="0" algn="ctr">
              <a:buNone/>
              <a:defRPr/>
            </a:lvl5pPr>
            <a:lvl6pPr marL="1997795" indent="0" algn="ctr">
              <a:buNone/>
              <a:defRPr/>
            </a:lvl6pPr>
            <a:lvl7pPr marL="2397353" indent="0" algn="ctr">
              <a:buNone/>
              <a:defRPr/>
            </a:lvl7pPr>
            <a:lvl8pPr marL="2796912" indent="0" algn="ctr">
              <a:buNone/>
              <a:defRPr/>
            </a:lvl8pPr>
            <a:lvl9pPr marL="319647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CAED58-047F-44CA-8A4C-A5E98A315D5F}"/>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ED1CFA5C-67C3-4C8E-8BB6-8761E7151C15}"/>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732210EE-052D-4741-91C2-4F6768EA2815}"/>
              </a:ext>
            </a:extLst>
          </p:cNvPr>
          <p:cNvSpPr>
            <a:spLocks noGrp="1" noChangeArrowheads="1"/>
          </p:cNvSpPr>
          <p:nvPr>
            <p:ph type="sldNum" sz="quarter" idx="12"/>
          </p:nvPr>
        </p:nvSpPr>
        <p:spPr>
          <a:ln/>
        </p:spPr>
        <p:txBody>
          <a:bodyPr/>
          <a:lstStyle>
            <a:lvl1pPr>
              <a:defRPr/>
            </a:lvl1pPr>
          </a:lstStyle>
          <a:p>
            <a:fld id="{C39CE679-D300-49D0-870B-F5B9C04AB5A5}"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74760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05634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14622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79273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slideLayout" Target="../slideLayouts/slideLayout43.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8" Type="http://schemas.openxmlformats.org/officeDocument/2006/relationships/slideLayout" Target="../slideLayouts/slideLayout12.xml"/><Relationship Id="rId3"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7" r:id="rId2"/>
    <p:sldLayoutId id="2147483658" r:id="rId3"/>
    <p:sldLayoutId id="2147483710"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E0BC35-716E-45ED-AF85-55AA1D28E64E}"/>
              </a:ext>
            </a:extLst>
          </p:cNvPr>
          <p:cNvSpPr>
            <a:spLocks noGrp="1" noChangeArrowheads="1"/>
          </p:cNvSpPr>
          <p:nvPr>
            <p:ph type="title"/>
          </p:nvPr>
        </p:nvSpPr>
        <p:spPr bwMode="auto">
          <a:xfrm>
            <a:off x="457574" y="206375"/>
            <a:ext cx="822885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ctr" anchorCtr="0" compatLnSpc="1">
            <a:prstTxWarp prst="textNoShape">
              <a:avLst/>
            </a:prstTxWarp>
          </a:bodyPr>
          <a:lstStyle/>
          <a:p>
            <a:pPr lvl="0"/>
            <a:r>
              <a:rPr lang="vi-VN" altLang="vi-VN"/>
              <a:t>Click to edit Master title style</a:t>
            </a:r>
          </a:p>
        </p:txBody>
      </p:sp>
      <p:sp>
        <p:nvSpPr>
          <p:cNvPr id="1027" name="Rectangle 3">
            <a:extLst>
              <a:ext uri="{FF2B5EF4-FFF2-40B4-BE49-F238E27FC236}">
                <a16:creationId xmlns:a16="http://schemas.microsoft.com/office/drawing/2014/main" id="{C65E62C4-A7B3-4A1A-809A-BFE84A165EB9}"/>
              </a:ext>
            </a:extLst>
          </p:cNvPr>
          <p:cNvSpPr>
            <a:spLocks noGrp="1" noChangeArrowheads="1"/>
          </p:cNvSpPr>
          <p:nvPr>
            <p:ph type="body" idx="1"/>
          </p:nvPr>
        </p:nvSpPr>
        <p:spPr bwMode="auto">
          <a:xfrm>
            <a:off x="457574" y="1200547"/>
            <a:ext cx="8228853" cy="339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a:extLst>
              <a:ext uri="{FF2B5EF4-FFF2-40B4-BE49-F238E27FC236}">
                <a16:creationId xmlns:a16="http://schemas.microsoft.com/office/drawing/2014/main" id="{D1F59AA1-7C6D-4330-AA4E-657F04546671}"/>
              </a:ext>
            </a:extLst>
          </p:cNvPr>
          <p:cNvSpPr>
            <a:spLocks noGrp="1" noChangeArrowheads="1"/>
          </p:cNvSpPr>
          <p:nvPr>
            <p:ph type="dt" sz="half" idx="2"/>
          </p:nvPr>
        </p:nvSpPr>
        <p:spPr bwMode="auto">
          <a:xfrm>
            <a:off x="457574" y="4684117"/>
            <a:ext cx="2132853" cy="357188"/>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eaLnBrk="1" hangingPunct="1">
              <a:defRPr sz="1235">
                <a:latin typeface="Arial" charset="0"/>
                <a:cs typeface="Arial" charset="0"/>
              </a:defRPr>
            </a:lvl1pPr>
          </a:lstStyle>
          <a:p>
            <a:pPr>
              <a:buClrTx/>
              <a:buFontTx/>
              <a:buNone/>
              <a:defRPr/>
            </a:pPr>
            <a:endParaRPr lang="vi-VN" kern="1200"/>
          </a:p>
        </p:txBody>
      </p:sp>
      <p:sp>
        <p:nvSpPr>
          <p:cNvPr id="1029" name="Rectangle 5">
            <a:extLst>
              <a:ext uri="{FF2B5EF4-FFF2-40B4-BE49-F238E27FC236}">
                <a16:creationId xmlns:a16="http://schemas.microsoft.com/office/drawing/2014/main" id="{9ACAF90C-7C0F-44F6-932D-8CDC029204EA}"/>
              </a:ext>
            </a:extLst>
          </p:cNvPr>
          <p:cNvSpPr>
            <a:spLocks noGrp="1" noChangeArrowheads="1"/>
          </p:cNvSpPr>
          <p:nvPr>
            <p:ph type="ftr" sz="quarter" idx="3"/>
          </p:nvPr>
        </p:nvSpPr>
        <p:spPr bwMode="auto">
          <a:xfrm>
            <a:off x="3124574" y="4684117"/>
            <a:ext cx="2894853" cy="357188"/>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ctr" eaLnBrk="1" hangingPunct="1">
              <a:defRPr sz="1235">
                <a:latin typeface="Arial" charset="0"/>
                <a:cs typeface="Arial" charset="0"/>
              </a:defRPr>
            </a:lvl1pPr>
          </a:lstStyle>
          <a:p>
            <a:pPr>
              <a:buClrTx/>
              <a:buFontTx/>
              <a:buNone/>
              <a:defRPr/>
            </a:pPr>
            <a:endParaRPr lang="vi-VN" kern="1200"/>
          </a:p>
        </p:txBody>
      </p:sp>
      <p:sp>
        <p:nvSpPr>
          <p:cNvPr id="1030" name="Rectangle 6">
            <a:extLst>
              <a:ext uri="{FF2B5EF4-FFF2-40B4-BE49-F238E27FC236}">
                <a16:creationId xmlns:a16="http://schemas.microsoft.com/office/drawing/2014/main" id="{B7072CCD-3B26-4F31-86C4-CF054F1ACD52}"/>
              </a:ext>
            </a:extLst>
          </p:cNvPr>
          <p:cNvSpPr>
            <a:spLocks noGrp="1" noChangeArrowheads="1"/>
          </p:cNvSpPr>
          <p:nvPr>
            <p:ph type="sldNum" sz="quarter" idx="4"/>
          </p:nvPr>
        </p:nvSpPr>
        <p:spPr bwMode="auto">
          <a:xfrm>
            <a:off x="6553574" y="4684117"/>
            <a:ext cx="2132853" cy="357188"/>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r" eaLnBrk="1" hangingPunct="1">
              <a:defRPr sz="1235"/>
            </a:lvl1pPr>
          </a:lstStyle>
          <a:p>
            <a:pPr>
              <a:buClrTx/>
              <a:buFontTx/>
              <a:buNone/>
            </a:pPr>
            <a:fld id="{F18366DF-3E97-443D-BE3A-882B8717AC7A}" type="slidenum">
              <a:rPr lang="vi-VN" altLang="vi-VN" kern="1200"/>
              <a:pPr>
                <a:buClrTx/>
                <a:buFontTx/>
                <a:buNone/>
              </a:pPr>
              <a:t>‹#›</a:t>
            </a:fld>
            <a:endParaRPr lang="vi-VN" altLang="vi-VN" kern="1200"/>
          </a:p>
        </p:txBody>
      </p:sp>
    </p:spTree>
    <p:extLst>
      <p:ext uri="{BB962C8B-B14F-4D97-AF65-F5344CB8AC3E}">
        <p14:creationId xmlns:p14="http://schemas.microsoft.com/office/powerpoint/2010/main" val="3799118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xStyles>
    <p:titleStyle>
      <a:lvl1pPr algn="ctr" rtl="0" eaLnBrk="0" fontAlgn="base" hangingPunct="0">
        <a:spcBef>
          <a:spcPct val="0"/>
        </a:spcBef>
        <a:spcAft>
          <a:spcPct val="0"/>
        </a:spcAft>
        <a:defRPr sz="3824">
          <a:solidFill>
            <a:schemeClr val="tx2"/>
          </a:solidFill>
          <a:latin typeface="+mj-lt"/>
          <a:ea typeface="+mj-ea"/>
          <a:cs typeface="+mj-cs"/>
        </a:defRPr>
      </a:lvl1pPr>
      <a:lvl2pPr algn="ctr" rtl="0" eaLnBrk="0" fontAlgn="base" hangingPunct="0">
        <a:spcBef>
          <a:spcPct val="0"/>
        </a:spcBef>
        <a:spcAft>
          <a:spcPct val="0"/>
        </a:spcAft>
        <a:defRPr sz="3824">
          <a:solidFill>
            <a:schemeClr val="tx2"/>
          </a:solidFill>
          <a:latin typeface="Arial" charset="0"/>
          <a:cs typeface="Arial" charset="0"/>
        </a:defRPr>
      </a:lvl2pPr>
      <a:lvl3pPr algn="ctr" rtl="0" eaLnBrk="0" fontAlgn="base" hangingPunct="0">
        <a:spcBef>
          <a:spcPct val="0"/>
        </a:spcBef>
        <a:spcAft>
          <a:spcPct val="0"/>
        </a:spcAft>
        <a:defRPr sz="3824">
          <a:solidFill>
            <a:schemeClr val="tx2"/>
          </a:solidFill>
          <a:latin typeface="Arial" charset="0"/>
          <a:cs typeface="Arial" charset="0"/>
        </a:defRPr>
      </a:lvl3pPr>
      <a:lvl4pPr algn="ctr" rtl="0" eaLnBrk="0" fontAlgn="base" hangingPunct="0">
        <a:spcBef>
          <a:spcPct val="0"/>
        </a:spcBef>
        <a:spcAft>
          <a:spcPct val="0"/>
        </a:spcAft>
        <a:defRPr sz="3824">
          <a:solidFill>
            <a:schemeClr val="tx2"/>
          </a:solidFill>
          <a:latin typeface="Arial" charset="0"/>
          <a:cs typeface="Arial" charset="0"/>
        </a:defRPr>
      </a:lvl4pPr>
      <a:lvl5pPr algn="ctr" rtl="0" eaLnBrk="0" fontAlgn="base" hangingPunct="0">
        <a:spcBef>
          <a:spcPct val="0"/>
        </a:spcBef>
        <a:spcAft>
          <a:spcPct val="0"/>
        </a:spcAft>
        <a:defRPr sz="3824">
          <a:solidFill>
            <a:schemeClr val="tx2"/>
          </a:solidFill>
          <a:latin typeface="Arial" charset="0"/>
          <a:cs typeface="Arial" charset="0"/>
        </a:defRPr>
      </a:lvl5pPr>
      <a:lvl6pPr marL="399559" algn="ctr" rtl="0" fontAlgn="base">
        <a:spcBef>
          <a:spcPct val="0"/>
        </a:spcBef>
        <a:spcAft>
          <a:spcPct val="0"/>
        </a:spcAft>
        <a:defRPr sz="3824">
          <a:solidFill>
            <a:schemeClr val="tx2"/>
          </a:solidFill>
          <a:latin typeface="Arial" charset="0"/>
          <a:cs typeface="Arial" charset="0"/>
        </a:defRPr>
      </a:lvl6pPr>
      <a:lvl7pPr marL="799118" algn="ctr" rtl="0" fontAlgn="base">
        <a:spcBef>
          <a:spcPct val="0"/>
        </a:spcBef>
        <a:spcAft>
          <a:spcPct val="0"/>
        </a:spcAft>
        <a:defRPr sz="3824">
          <a:solidFill>
            <a:schemeClr val="tx2"/>
          </a:solidFill>
          <a:latin typeface="Arial" charset="0"/>
          <a:cs typeface="Arial" charset="0"/>
        </a:defRPr>
      </a:lvl7pPr>
      <a:lvl8pPr marL="1198677" algn="ctr" rtl="0" fontAlgn="base">
        <a:spcBef>
          <a:spcPct val="0"/>
        </a:spcBef>
        <a:spcAft>
          <a:spcPct val="0"/>
        </a:spcAft>
        <a:defRPr sz="3824">
          <a:solidFill>
            <a:schemeClr val="tx2"/>
          </a:solidFill>
          <a:latin typeface="Arial" charset="0"/>
          <a:cs typeface="Arial" charset="0"/>
        </a:defRPr>
      </a:lvl8pPr>
      <a:lvl9pPr marL="1598236" algn="ctr" rtl="0" fontAlgn="base">
        <a:spcBef>
          <a:spcPct val="0"/>
        </a:spcBef>
        <a:spcAft>
          <a:spcPct val="0"/>
        </a:spcAft>
        <a:defRPr sz="3824">
          <a:solidFill>
            <a:schemeClr val="tx2"/>
          </a:solidFill>
          <a:latin typeface="Arial" charset="0"/>
          <a:cs typeface="Arial" charset="0"/>
        </a:defRPr>
      </a:lvl9pPr>
    </p:titleStyle>
    <p:bodyStyle>
      <a:lvl1pPr marL="298818" indent="-298818" algn="l" rtl="0" eaLnBrk="0" fontAlgn="base" hangingPunct="0">
        <a:spcBef>
          <a:spcPct val="20000"/>
        </a:spcBef>
        <a:spcAft>
          <a:spcPct val="0"/>
        </a:spcAft>
        <a:buChar char="•"/>
        <a:defRPr sz="2824">
          <a:solidFill>
            <a:schemeClr val="tx1"/>
          </a:solidFill>
          <a:latin typeface="+mn-lt"/>
          <a:ea typeface="+mn-ea"/>
          <a:cs typeface="+mn-cs"/>
        </a:defRPr>
      </a:lvl1pPr>
      <a:lvl2pPr marL="648996" indent="-249327" algn="l" rtl="0" eaLnBrk="0" fontAlgn="base" hangingPunct="0">
        <a:spcBef>
          <a:spcPct val="20000"/>
        </a:spcBef>
        <a:spcAft>
          <a:spcPct val="0"/>
        </a:spcAft>
        <a:buChar char="–"/>
        <a:defRPr sz="2471">
          <a:solidFill>
            <a:schemeClr val="tx1"/>
          </a:solidFill>
          <a:latin typeface="+mn-lt"/>
          <a:cs typeface="+mn-cs"/>
        </a:defRPr>
      </a:lvl2pPr>
      <a:lvl3pPr marL="998240" indent="-198902" algn="l" rtl="0" eaLnBrk="0" fontAlgn="base" hangingPunct="0">
        <a:spcBef>
          <a:spcPct val="20000"/>
        </a:spcBef>
        <a:spcAft>
          <a:spcPct val="0"/>
        </a:spcAft>
        <a:buChar char="•"/>
        <a:defRPr sz="2117">
          <a:solidFill>
            <a:schemeClr val="tx1"/>
          </a:solidFill>
          <a:latin typeface="+mn-lt"/>
          <a:cs typeface="+mn-cs"/>
        </a:defRPr>
      </a:lvl3pPr>
      <a:lvl4pPr marL="1397910" indent="-198902" algn="l" rtl="0" eaLnBrk="0" fontAlgn="base" hangingPunct="0">
        <a:spcBef>
          <a:spcPct val="20000"/>
        </a:spcBef>
        <a:spcAft>
          <a:spcPct val="0"/>
        </a:spcAft>
        <a:buChar char="–"/>
        <a:defRPr sz="1765">
          <a:solidFill>
            <a:schemeClr val="tx1"/>
          </a:solidFill>
          <a:latin typeface="+mn-lt"/>
          <a:cs typeface="+mn-cs"/>
        </a:defRPr>
      </a:lvl4pPr>
      <a:lvl5pPr marL="1797579" indent="-198902" algn="l" rtl="0" eaLnBrk="0" fontAlgn="base" hangingPunct="0">
        <a:spcBef>
          <a:spcPct val="20000"/>
        </a:spcBef>
        <a:spcAft>
          <a:spcPct val="0"/>
        </a:spcAft>
        <a:buChar char="»"/>
        <a:defRPr sz="1765">
          <a:solidFill>
            <a:schemeClr val="tx1"/>
          </a:solidFill>
          <a:latin typeface="+mn-lt"/>
          <a:cs typeface="+mn-cs"/>
        </a:defRPr>
      </a:lvl5pPr>
      <a:lvl6pPr marL="2197574" indent="-199780" algn="l" rtl="0" fontAlgn="base">
        <a:spcBef>
          <a:spcPct val="20000"/>
        </a:spcBef>
        <a:spcAft>
          <a:spcPct val="0"/>
        </a:spcAft>
        <a:buChar char="»"/>
        <a:defRPr sz="1765">
          <a:solidFill>
            <a:schemeClr val="tx1"/>
          </a:solidFill>
          <a:latin typeface="+mn-lt"/>
          <a:cs typeface="+mn-cs"/>
        </a:defRPr>
      </a:lvl6pPr>
      <a:lvl7pPr marL="2597133" indent="-199780" algn="l" rtl="0" fontAlgn="base">
        <a:spcBef>
          <a:spcPct val="20000"/>
        </a:spcBef>
        <a:spcAft>
          <a:spcPct val="0"/>
        </a:spcAft>
        <a:buChar char="»"/>
        <a:defRPr sz="1765">
          <a:solidFill>
            <a:schemeClr val="tx1"/>
          </a:solidFill>
          <a:latin typeface="+mn-lt"/>
          <a:cs typeface="+mn-cs"/>
        </a:defRPr>
      </a:lvl7pPr>
      <a:lvl8pPr marL="2996692" indent="-199780" algn="l" rtl="0" fontAlgn="base">
        <a:spcBef>
          <a:spcPct val="20000"/>
        </a:spcBef>
        <a:spcAft>
          <a:spcPct val="0"/>
        </a:spcAft>
        <a:buChar char="»"/>
        <a:defRPr sz="1765">
          <a:solidFill>
            <a:schemeClr val="tx1"/>
          </a:solidFill>
          <a:latin typeface="+mn-lt"/>
          <a:cs typeface="+mn-cs"/>
        </a:defRPr>
      </a:lvl8pPr>
      <a:lvl9pPr marL="3396251" indent="-199780" algn="l" rtl="0" fontAlgn="base">
        <a:spcBef>
          <a:spcPct val="20000"/>
        </a:spcBef>
        <a:spcAft>
          <a:spcPct val="0"/>
        </a:spcAft>
        <a:buChar char="»"/>
        <a:defRPr sz="1765">
          <a:solidFill>
            <a:schemeClr val="tx1"/>
          </a:solidFill>
          <a:latin typeface="+mn-lt"/>
          <a:cs typeface="+mn-cs"/>
        </a:defRPr>
      </a:lvl9pPr>
    </p:bodyStyle>
    <p:otherStyle>
      <a:defPPr>
        <a:defRPr lang="en-US"/>
      </a:defPPr>
      <a:lvl1pPr marL="0" algn="l" defTabSz="799118" rtl="0" eaLnBrk="1" latinLnBrk="0" hangingPunct="1">
        <a:defRPr sz="1589" kern="1200">
          <a:solidFill>
            <a:schemeClr val="tx1"/>
          </a:solidFill>
          <a:latin typeface="+mn-lt"/>
          <a:ea typeface="+mn-ea"/>
          <a:cs typeface="+mn-cs"/>
        </a:defRPr>
      </a:lvl1pPr>
      <a:lvl2pPr marL="399559" algn="l" defTabSz="799118" rtl="0" eaLnBrk="1" latinLnBrk="0" hangingPunct="1">
        <a:defRPr sz="1589" kern="1200">
          <a:solidFill>
            <a:schemeClr val="tx1"/>
          </a:solidFill>
          <a:latin typeface="+mn-lt"/>
          <a:ea typeface="+mn-ea"/>
          <a:cs typeface="+mn-cs"/>
        </a:defRPr>
      </a:lvl2pPr>
      <a:lvl3pPr marL="799118" algn="l" defTabSz="799118" rtl="0" eaLnBrk="1" latinLnBrk="0" hangingPunct="1">
        <a:defRPr sz="1589" kern="1200">
          <a:solidFill>
            <a:schemeClr val="tx1"/>
          </a:solidFill>
          <a:latin typeface="+mn-lt"/>
          <a:ea typeface="+mn-ea"/>
          <a:cs typeface="+mn-cs"/>
        </a:defRPr>
      </a:lvl3pPr>
      <a:lvl4pPr marL="1198677" algn="l" defTabSz="799118" rtl="0" eaLnBrk="1" latinLnBrk="0" hangingPunct="1">
        <a:defRPr sz="1589" kern="1200">
          <a:solidFill>
            <a:schemeClr val="tx1"/>
          </a:solidFill>
          <a:latin typeface="+mn-lt"/>
          <a:ea typeface="+mn-ea"/>
          <a:cs typeface="+mn-cs"/>
        </a:defRPr>
      </a:lvl4pPr>
      <a:lvl5pPr marL="1598236" algn="l" defTabSz="799118" rtl="0" eaLnBrk="1" latinLnBrk="0" hangingPunct="1">
        <a:defRPr sz="1589" kern="1200">
          <a:solidFill>
            <a:schemeClr val="tx1"/>
          </a:solidFill>
          <a:latin typeface="+mn-lt"/>
          <a:ea typeface="+mn-ea"/>
          <a:cs typeface="+mn-cs"/>
        </a:defRPr>
      </a:lvl5pPr>
      <a:lvl6pPr marL="1997795" algn="l" defTabSz="799118" rtl="0" eaLnBrk="1" latinLnBrk="0" hangingPunct="1">
        <a:defRPr sz="1589" kern="1200">
          <a:solidFill>
            <a:schemeClr val="tx1"/>
          </a:solidFill>
          <a:latin typeface="+mn-lt"/>
          <a:ea typeface="+mn-ea"/>
          <a:cs typeface="+mn-cs"/>
        </a:defRPr>
      </a:lvl6pPr>
      <a:lvl7pPr marL="2397353" algn="l" defTabSz="799118" rtl="0" eaLnBrk="1" latinLnBrk="0" hangingPunct="1">
        <a:defRPr sz="1589" kern="1200">
          <a:solidFill>
            <a:schemeClr val="tx1"/>
          </a:solidFill>
          <a:latin typeface="+mn-lt"/>
          <a:ea typeface="+mn-ea"/>
          <a:cs typeface="+mn-cs"/>
        </a:defRPr>
      </a:lvl7pPr>
      <a:lvl8pPr marL="2796912" algn="l" defTabSz="799118" rtl="0" eaLnBrk="1" latinLnBrk="0" hangingPunct="1">
        <a:defRPr sz="1589" kern="1200">
          <a:solidFill>
            <a:schemeClr val="tx1"/>
          </a:solidFill>
          <a:latin typeface="+mn-lt"/>
          <a:ea typeface="+mn-ea"/>
          <a:cs typeface="+mn-cs"/>
        </a:defRPr>
      </a:lvl8pPr>
      <a:lvl9pPr marL="3196471" algn="l" defTabSz="799118" rtl="0" eaLnBrk="1" latinLnBrk="0" hangingPunct="1">
        <a:defRPr sz="158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2273943097"/>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8" name="Google Shape;318;p27"/>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a:t>
            </a:fld>
            <a:endParaRPr/>
          </a:p>
        </p:txBody>
      </p:sp>
      <p:sp>
        <p:nvSpPr>
          <p:cNvPr id="5" name="Rectangle 5">
            <a:extLst>
              <a:ext uri="{FF2B5EF4-FFF2-40B4-BE49-F238E27FC236}">
                <a16:creationId xmlns:a16="http://schemas.microsoft.com/office/drawing/2014/main" id="{FC6CE480-F8D2-485A-8B4E-50ACF988CEBD}"/>
              </a:ext>
            </a:extLst>
          </p:cNvPr>
          <p:cNvSpPr>
            <a:spLocks noChangeArrowheads="1"/>
          </p:cNvSpPr>
          <p:nvPr/>
        </p:nvSpPr>
        <p:spPr bwMode="auto">
          <a:xfrm>
            <a:off x="647845" y="179484"/>
            <a:ext cx="8296663"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defTabSz="717164" eaLnBrk="0" fontAlgn="base" hangingPunct="0">
              <a:lnSpc>
                <a:spcPct val="115000"/>
              </a:lnSpc>
              <a:spcBef>
                <a:spcPct val="0"/>
              </a:spcBef>
              <a:spcAft>
                <a:spcPct val="0"/>
              </a:spcAft>
              <a:tabLst>
                <a:tab pos="423326" algn="l"/>
              </a:tabLst>
            </a:pPr>
            <a:r>
              <a:rPr lang="en-US" altLang="vi-VN" sz="2800" dirty="0">
                <a:solidFill>
                  <a:srgbClr val="00518E"/>
                </a:solidFill>
                <a:latin typeface="Times New Roman" panose="02020603050405020304" pitchFamily="18" charset="0"/>
              </a:rPr>
              <a:t>Quan </a:t>
            </a:r>
            <a:r>
              <a:rPr lang="en-US" altLang="vi-VN" sz="2800" dirty="0" err="1">
                <a:solidFill>
                  <a:srgbClr val="00518E"/>
                </a:solidFill>
                <a:latin typeface="Times New Roman" panose="02020603050405020304" pitchFamily="18" charset="0"/>
              </a:rPr>
              <a:t>sát</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hình</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vẽ</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và</a:t>
            </a:r>
            <a:r>
              <a:rPr lang="en-US" altLang="vi-VN" sz="2800" dirty="0">
                <a:solidFill>
                  <a:srgbClr val="00518E"/>
                </a:solidFill>
                <a:latin typeface="Times New Roman" panose="02020603050405020304" pitchFamily="18" charset="0"/>
              </a:rPr>
              <a:t> so </a:t>
            </a:r>
            <a:r>
              <a:rPr lang="vi-VN" altLang="vi-VN" sz="2800" dirty="0">
                <a:solidFill>
                  <a:srgbClr val="00518E"/>
                </a:solidFill>
                <a:latin typeface="Times New Roman" panose="02020603050405020304" pitchFamily="18" charset="0"/>
              </a:rPr>
              <a:t>sánh chiều dài 2 đoạn thẳng trong từng hình sau</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Muốn</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biết</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chính</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xác</a:t>
            </a:r>
            <a:r>
              <a:rPr lang="en-US" altLang="vi-VN" sz="2800" dirty="0">
                <a:solidFill>
                  <a:srgbClr val="00518E"/>
                </a:solidFill>
                <a:latin typeface="Times New Roman" panose="02020603050405020304" pitchFamily="18" charset="0"/>
              </a:rPr>
              <a:t> ta </a:t>
            </a:r>
            <a:r>
              <a:rPr lang="en-US" altLang="vi-VN" sz="2800" dirty="0" err="1">
                <a:solidFill>
                  <a:srgbClr val="00518E"/>
                </a:solidFill>
                <a:latin typeface="Times New Roman" panose="02020603050405020304" pitchFamily="18" charset="0"/>
              </a:rPr>
              <a:t>phải</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làm</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gì</a:t>
            </a:r>
            <a:r>
              <a:rPr lang="en-US" altLang="vi-VN" sz="2800" dirty="0">
                <a:solidFill>
                  <a:srgbClr val="00518E"/>
                </a:solidFill>
                <a:latin typeface="Times New Roman" panose="02020603050405020304" pitchFamily="18" charset="0"/>
              </a:rPr>
              <a:t>?</a:t>
            </a:r>
            <a:endParaRPr lang="vi-VN" altLang="vi-VN" sz="2800" dirty="0">
              <a:solidFill>
                <a:srgbClr val="00518E"/>
              </a:solidFill>
              <a:latin typeface="Calibri" panose="020F0502020204030204" pitchFamily="34" charset="0"/>
              <a:cs typeface="Calibri" panose="020F0502020204030204" pitchFamily="34" charset="0"/>
            </a:endParaRPr>
          </a:p>
        </p:txBody>
      </p:sp>
      <p:sp>
        <p:nvSpPr>
          <p:cNvPr id="6" name="Rectangle 5"/>
          <p:cNvSpPr/>
          <p:nvPr/>
        </p:nvSpPr>
        <p:spPr>
          <a:xfrm>
            <a:off x="463426" y="1560576"/>
            <a:ext cx="3145406" cy="3386055"/>
          </a:xfrm>
          <a:prstGeom prst="rect">
            <a:avLst/>
          </a:prstGeom>
          <a:noFill/>
          <a:ln>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5">
            <a:extLst>
              <a:ext uri="{FF2B5EF4-FFF2-40B4-BE49-F238E27FC236}">
                <a16:creationId xmlns:a16="http://schemas.microsoft.com/office/drawing/2014/main" id="{9C037C48-7E68-4F04-955F-D6EF230E456A}"/>
              </a:ext>
            </a:extLst>
          </p:cNvPr>
          <p:cNvGrpSpPr>
            <a:grpSpLocks/>
          </p:cNvGrpSpPr>
          <p:nvPr/>
        </p:nvGrpSpPr>
        <p:grpSpPr bwMode="auto">
          <a:xfrm>
            <a:off x="563219" y="2026187"/>
            <a:ext cx="2969785" cy="2761517"/>
            <a:chOff x="1146175" y="2601913"/>
            <a:chExt cx="5689600" cy="4355247"/>
          </a:xfrm>
        </p:grpSpPr>
        <p:sp>
          <p:nvSpPr>
            <p:cNvPr id="8" name="Oval 7">
              <a:extLst>
                <a:ext uri="{FF2B5EF4-FFF2-40B4-BE49-F238E27FC236}">
                  <a16:creationId xmlns:a16="http://schemas.microsoft.com/office/drawing/2014/main" id="{144DA7FC-6D0E-44BA-8697-EF7A777AA84D}"/>
                </a:ext>
              </a:extLst>
            </p:cNvPr>
            <p:cNvSpPr/>
            <p:nvPr/>
          </p:nvSpPr>
          <p:spPr>
            <a:xfrm>
              <a:off x="2084387" y="2601913"/>
              <a:ext cx="935038"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9" name="Oval 8">
              <a:extLst>
                <a:ext uri="{FF2B5EF4-FFF2-40B4-BE49-F238E27FC236}">
                  <a16:creationId xmlns:a16="http://schemas.microsoft.com/office/drawing/2014/main" id="{B898A639-ACF9-46EB-A53A-5069F4369A50}"/>
                </a:ext>
              </a:extLst>
            </p:cNvPr>
            <p:cNvSpPr/>
            <p:nvPr/>
          </p:nvSpPr>
          <p:spPr>
            <a:xfrm>
              <a:off x="4964112" y="2601913"/>
              <a:ext cx="936625"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cxnSp>
          <p:nvCxnSpPr>
            <p:cNvPr id="10" name="Straight Connector 9">
              <a:extLst>
                <a:ext uri="{FF2B5EF4-FFF2-40B4-BE49-F238E27FC236}">
                  <a16:creationId xmlns:a16="http://schemas.microsoft.com/office/drawing/2014/main" id="{56B20633-ECA0-471E-9143-15E6998852B8}"/>
                </a:ext>
              </a:extLst>
            </p:cNvPr>
            <p:cNvCxnSpPr>
              <a:stCxn id="8" idx="2"/>
              <a:endCxn id="9" idx="6"/>
            </p:cNvCxnSpPr>
            <p:nvPr/>
          </p:nvCxnSpPr>
          <p:spPr>
            <a:xfrm>
              <a:off x="2084387" y="3070225"/>
              <a:ext cx="3816350" cy="0"/>
            </a:xfrm>
            <a:prstGeom prst="line">
              <a:avLst/>
            </a:prstGeom>
            <a:ln w="28575">
              <a:solidFill>
                <a:srgbClr val="EB2264"/>
              </a:solidFill>
            </a:ln>
          </p:spPr>
          <p:style>
            <a:lnRef idx="1">
              <a:schemeClr val="accent1"/>
            </a:lnRef>
            <a:fillRef idx="0">
              <a:schemeClr val="accent1"/>
            </a:fillRef>
            <a:effectRef idx="0">
              <a:schemeClr val="accent1"/>
            </a:effectRef>
            <a:fontRef idx="minor">
              <a:schemeClr val="tx1"/>
            </a:fontRef>
          </p:style>
        </p:cxnSp>
        <p:sp>
          <p:nvSpPr>
            <p:cNvPr id="11" name="TextBox 6">
              <a:extLst>
                <a:ext uri="{FF2B5EF4-FFF2-40B4-BE49-F238E27FC236}">
                  <a16:creationId xmlns:a16="http://schemas.microsoft.com/office/drawing/2014/main" id="{D975DD24-4E99-44D5-A612-96ABA64AEB5D}"/>
                </a:ext>
              </a:extLst>
            </p:cNvPr>
            <p:cNvSpPr txBox="1">
              <a:spLocks noChangeArrowheads="1"/>
            </p:cNvSpPr>
            <p:nvPr/>
          </p:nvSpPr>
          <p:spPr bwMode="auto">
            <a:xfrm>
              <a:off x="1308304" y="2697632"/>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A</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2" name="TextBox 8">
              <a:extLst>
                <a:ext uri="{FF2B5EF4-FFF2-40B4-BE49-F238E27FC236}">
                  <a16:creationId xmlns:a16="http://schemas.microsoft.com/office/drawing/2014/main" id="{E221E8FF-E287-4C85-9AA5-7EA0168C48C6}"/>
                </a:ext>
              </a:extLst>
            </p:cNvPr>
            <p:cNvSpPr txBox="1">
              <a:spLocks noChangeArrowheads="1"/>
            </p:cNvSpPr>
            <p:nvPr/>
          </p:nvSpPr>
          <p:spPr bwMode="auto">
            <a:xfrm>
              <a:off x="5940426" y="2691858"/>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B</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3EA774F0-6F5F-40D7-AA07-DEB57B5AFFB1}"/>
                </a:ext>
              </a:extLst>
            </p:cNvPr>
            <p:cNvSpPr/>
            <p:nvPr/>
          </p:nvSpPr>
          <p:spPr>
            <a:xfrm>
              <a:off x="1146175" y="4875213"/>
              <a:ext cx="936625"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14" name="Oval 13">
              <a:extLst>
                <a:ext uri="{FF2B5EF4-FFF2-40B4-BE49-F238E27FC236}">
                  <a16:creationId xmlns:a16="http://schemas.microsoft.com/office/drawing/2014/main" id="{E15878DB-BF46-4F46-AB92-5C256567976E}"/>
                </a:ext>
              </a:extLst>
            </p:cNvPr>
            <p:cNvSpPr/>
            <p:nvPr/>
          </p:nvSpPr>
          <p:spPr>
            <a:xfrm>
              <a:off x="5900737" y="4891088"/>
              <a:ext cx="935038"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dirty="0">
                <a:solidFill>
                  <a:prstClr val="white"/>
                </a:solidFill>
                <a:latin typeface="Arial" panose="020B0604020202020204" pitchFamily="34" charset="0"/>
              </a:endParaRPr>
            </a:p>
          </p:txBody>
        </p:sp>
        <p:cxnSp>
          <p:nvCxnSpPr>
            <p:cNvPr id="15" name="Straight Connector 14">
              <a:extLst>
                <a:ext uri="{FF2B5EF4-FFF2-40B4-BE49-F238E27FC236}">
                  <a16:creationId xmlns:a16="http://schemas.microsoft.com/office/drawing/2014/main" id="{5F4D8B64-FAF9-4937-BD75-DFD2B34A9E98}"/>
                </a:ext>
              </a:extLst>
            </p:cNvPr>
            <p:cNvCxnSpPr>
              <a:cxnSpLocks/>
            </p:cNvCxnSpPr>
            <p:nvPr/>
          </p:nvCxnSpPr>
          <p:spPr>
            <a:xfrm>
              <a:off x="2084387" y="5359400"/>
              <a:ext cx="3816349" cy="0"/>
            </a:xfrm>
            <a:prstGeom prst="line">
              <a:avLst/>
            </a:prstGeom>
            <a:ln w="28575">
              <a:solidFill>
                <a:srgbClr val="EB2264"/>
              </a:solidFill>
            </a:ln>
          </p:spPr>
          <p:style>
            <a:lnRef idx="1">
              <a:schemeClr val="accent1"/>
            </a:lnRef>
            <a:fillRef idx="0">
              <a:schemeClr val="accent1"/>
            </a:fillRef>
            <a:effectRef idx="0">
              <a:schemeClr val="accent1"/>
            </a:effectRef>
            <a:fontRef idx="minor">
              <a:schemeClr val="tx1"/>
            </a:fontRef>
          </p:style>
        </p:cxnSp>
        <p:sp>
          <p:nvSpPr>
            <p:cNvPr id="16" name="TextBox 12">
              <a:extLst>
                <a:ext uri="{FF2B5EF4-FFF2-40B4-BE49-F238E27FC236}">
                  <a16:creationId xmlns:a16="http://schemas.microsoft.com/office/drawing/2014/main" id="{67549D25-859A-473C-AE07-B8712F1F5AB4}"/>
                </a:ext>
              </a:extLst>
            </p:cNvPr>
            <p:cNvSpPr txBox="1">
              <a:spLocks noChangeArrowheads="1"/>
            </p:cNvSpPr>
            <p:nvPr/>
          </p:nvSpPr>
          <p:spPr bwMode="auto">
            <a:xfrm>
              <a:off x="1981179" y="4593850"/>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C</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7" name="TextBox 13">
              <a:extLst>
                <a:ext uri="{FF2B5EF4-FFF2-40B4-BE49-F238E27FC236}">
                  <a16:creationId xmlns:a16="http://schemas.microsoft.com/office/drawing/2014/main" id="{F9794AB5-1320-4FA3-9DD1-F0516F1B0055}"/>
                </a:ext>
              </a:extLst>
            </p:cNvPr>
            <p:cNvSpPr txBox="1">
              <a:spLocks noChangeArrowheads="1"/>
            </p:cNvSpPr>
            <p:nvPr/>
          </p:nvSpPr>
          <p:spPr bwMode="auto">
            <a:xfrm>
              <a:off x="5270131" y="4596254"/>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D</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2F1FDEB-A0A4-4AE2-A774-7D8BD040A695}"/>
                </a:ext>
              </a:extLst>
            </p:cNvPr>
            <p:cNvSpPr txBox="1">
              <a:spLocks noChangeArrowheads="1"/>
            </p:cNvSpPr>
            <p:nvPr/>
          </p:nvSpPr>
          <p:spPr bwMode="auto">
            <a:xfrm>
              <a:off x="3668714" y="6202361"/>
              <a:ext cx="15581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srgbClr val="004070"/>
                  </a:solidFill>
                  <a:latin typeface="Times New Roman" panose="02020603050405020304" pitchFamily="18" charset="0"/>
                  <a:cs typeface="Times New Roman" panose="02020603050405020304" pitchFamily="18" charset="0"/>
                </a:rPr>
                <a:t>TH1</a:t>
              </a:r>
              <a:endParaRPr lang="vi-VN" altLang="vi-VN" sz="2510" b="1" i="1" dirty="0">
                <a:solidFill>
                  <a:srgbClr val="004070"/>
                </a:solidFill>
                <a:latin typeface="Times New Roman" panose="02020603050405020304" pitchFamily="18" charset="0"/>
                <a:cs typeface="Times New Roman" panose="02020603050405020304" pitchFamily="18" charset="0"/>
              </a:endParaRPr>
            </a:p>
          </p:txBody>
        </p:sp>
      </p:grpSp>
      <p:grpSp>
        <p:nvGrpSpPr>
          <p:cNvPr id="19" name="Group 26">
            <a:extLst>
              <a:ext uri="{FF2B5EF4-FFF2-40B4-BE49-F238E27FC236}">
                <a16:creationId xmlns:a16="http://schemas.microsoft.com/office/drawing/2014/main" id="{F14F5D7B-4621-4700-BE06-6BA3EFA636A3}"/>
              </a:ext>
            </a:extLst>
          </p:cNvPr>
          <p:cNvGrpSpPr>
            <a:grpSpLocks/>
          </p:cNvGrpSpPr>
          <p:nvPr/>
        </p:nvGrpSpPr>
        <p:grpSpPr bwMode="auto">
          <a:xfrm>
            <a:off x="5490330" y="2044585"/>
            <a:ext cx="2462251" cy="2690248"/>
            <a:chOff x="7972926" y="2024425"/>
            <a:chExt cx="6768752" cy="4989254"/>
          </a:xfrm>
        </p:grpSpPr>
        <p:sp>
          <p:nvSpPr>
            <p:cNvPr id="20" name="TextBox 18">
              <a:extLst>
                <a:ext uri="{FF2B5EF4-FFF2-40B4-BE49-F238E27FC236}">
                  <a16:creationId xmlns:a16="http://schemas.microsoft.com/office/drawing/2014/main" id="{22D412AE-86D0-4D13-B391-CA3198C0DD87}"/>
                </a:ext>
              </a:extLst>
            </p:cNvPr>
            <p:cNvSpPr txBox="1">
              <a:spLocks noChangeArrowheads="1"/>
            </p:cNvSpPr>
            <p:nvPr/>
          </p:nvSpPr>
          <p:spPr bwMode="auto">
            <a:xfrm>
              <a:off x="10437391" y="6126095"/>
              <a:ext cx="228827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1"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rPr>
                <a:t>TH2</a:t>
              </a:r>
              <a:endParaRPr kumimoji="0" lang="vi-VN" altLang="vi-VN" sz="2510" b="1" i="1"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endParaRPr>
            </a:p>
          </p:txBody>
        </p:sp>
        <p:grpSp>
          <p:nvGrpSpPr>
            <p:cNvPr id="21" name="Group 24">
              <a:extLst>
                <a:ext uri="{FF2B5EF4-FFF2-40B4-BE49-F238E27FC236}">
                  <a16:creationId xmlns:a16="http://schemas.microsoft.com/office/drawing/2014/main" id="{6E7E2D84-62FE-4E22-B6A9-C3F68DFA9651}"/>
                </a:ext>
              </a:extLst>
            </p:cNvPr>
            <p:cNvGrpSpPr>
              <a:grpSpLocks/>
            </p:cNvGrpSpPr>
            <p:nvPr/>
          </p:nvGrpSpPr>
          <p:grpSpPr bwMode="auto">
            <a:xfrm>
              <a:off x="7972926" y="2024425"/>
              <a:ext cx="6768752" cy="3549323"/>
              <a:chOff x="7972926" y="2024425"/>
              <a:chExt cx="6768752" cy="3549323"/>
            </a:xfrm>
          </p:grpSpPr>
          <p:grpSp>
            <p:nvGrpSpPr>
              <p:cNvPr id="22" name="Group 21">
                <a:extLst>
                  <a:ext uri="{FF2B5EF4-FFF2-40B4-BE49-F238E27FC236}">
                    <a16:creationId xmlns:a16="http://schemas.microsoft.com/office/drawing/2014/main" id="{E90E4D57-73C6-4377-A749-586521EB12B9}"/>
                  </a:ext>
                </a:extLst>
              </p:cNvPr>
              <p:cNvGrpSpPr>
                <a:grpSpLocks/>
              </p:cNvGrpSpPr>
              <p:nvPr/>
            </p:nvGrpSpPr>
            <p:grpSpPr bwMode="auto">
              <a:xfrm>
                <a:off x="7972926" y="2024425"/>
                <a:ext cx="6768752" cy="3549323"/>
                <a:chOff x="8492480" y="1810544"/>
                <a:chExt cx="6768752" cy="3549323"/>
              </a:xfrm>
            </p:grpSpPr>
            <p:cxnSp>
              <p:nvCxnSpPr>
                <p:cNvPr id="27" name="Straight Connector 26">
                  <a:extLst>
                    <a:ext uri="{FF2B5EF4-FFF2-40B4-BE49-F238E27FC236}">
                      <a16:creationId xmlns:a16="http://schemas.microsoft.com/office/drawing/2014/main" id="{FCD9DE31-17B5-4DCA-93A4-C5C36D83D88E}"/>
                    </a:ext>
                  </a:extLst>
                </p:cNvPr>
                <p:cNvCxnSpPr>
                  <a:cxnSpLocks/>
                </p:cNvCxnSpPr>
                <p:nvPr/>
              </p:nvCxnSpPr>
              <p:spPr>
                <a:xfrm>
                  <a:off x="10724390" y="2891531"/>
                  <a:ext cx="2520820" cy="0"/>
                </a:xfrm>
                <a:prstGeom prst="line">
                  <a:avLst/>
                </a:prstGeom>
                <a:noFill/>
                <a:ln w="28575" cap="flat" cmpd="sng" algn="ctr">
                  <a:solidFill>
                    <a:srgbClr val="EB2264"/>
                  </a:solidFill>
                  <a:prstDash val="solid"/>
                </a:ln>
                <a:effectLst/>
              </p:spPr>
            </p:cxnSp>
            <p:cxnSp>
              <p:nvCxnSpPr>
                <p:cNvPr id="28" name="Straight Connector 27">
                  <a:extLst>
                    <a:ext uri="{FF2B5EF4-FFF2-40B4-BE49-F238E27FC236}">
                      <a16:creationId xmlns:a16="http://schemas.microsoft.com/office/drawing/2014/main" id="{B0B0719A-B10B-4D5C-8D04-A7C037FB5847}"/>
                    </a:ext>
                  </a:extLst>
                </p:cNvPr>
                <p:cNvCxnSpPr>
                  <a:cxnSpLocks/>
                </p:cNvCxnSpPr>
                <p:nvPr/>
              </p:nvCxnSpPr>
              <p:spPr>
                <a:xfrm>
                  <a:off x="10724390" y="4088101"/>
                  <a:ext cx="2520820" cy="0"/>
                </a:xfrm>
                <a:prstGeom prst="line">
                  <a:avLst/>
                </a:prstGeom>
                <a:noFill/>
                <a:ln w="28575" cap="flat" cmpd="sng" algn="ctr">
                  <a:solidFill>
                    <a:srgbClr val="EB2264"/>
                  </a:solidFill>
                  <a:prstDash val="solid"/>
                </a:ln>
                <a:effectLst/>
              </p:spPr>
            </p:cxnSp>
            <p:cxnSp>
              <p:nvCxnSpPr>
                <p:cNvPr id="29" name="Straight Connector 28">
                  <a:extLst>
                    <a:ext uri="{FF2B5EF4-FFF2-40B4-BE49-F238E27FC236}">
                      <a16:creationId xmlns:a16="http://schemas.microsoft.com/office/drawing/2014/main" id="{5CCCD86A-353C-4ED4-B0F9-7340BEF936B3}"/>
                    </a:ext>
                  </a:extLst>
                </p:cNvPr>
                <p:cNvCxnSpPr>
                  <a:cxnSpLocks/>
                </p:cNvCxnSpPr>
                <p:nvPr/>
              </p:nvCxnSpPr>
              <p:spPr>
                <a:xfrm>
                  <a:off x="10184668" y="1878800"/>
                  <a:ext cx="1881091" cy="3481067"/>
                </a:xfrm>
                <a:prstGeom prst="line">
                  <a:avLst/>
                </a:prstGeom>
                <a:noFill/>
                <a:ln w="19050" cap="flat" cmpd="sng" algn="ctr">
                  <a:solidFill>
                    <a:srgbClr val="025A8B"/>
                  </a:solidFill>
                  <a:prstDash val="solid"/>
                </a:ln>
                <a:effectLst/>
              </p:spPr>
            </p:cxnSp>
            <p:cxnSp>
              <p:nvCxnSpPr>
                <p:cNvPr id="30" name="Straight Connector 29">
                  <a:extLst>
                    <a:ext uri="{FF2B5EF4-FFF2-40B4-BE49-F238E27FC236}">
                      <a16:creationId xmlns:a16="http://schemas.microsoft.com/office/drawing/2014/main" id="{D468861B-54BA-4DF7-9951-CDD1E70FB881}"/>
                    </a:ext>
                  </a:extLst>
                </p:cNvPr>
                <p:cNvCxnSpPr>
                  <a:cxnSpLocks/>
                </p:cNvCxnSpPr>
                <p:nvPr/>
              </p:nvCxnSpPr>
              <p:spPr>
                <a:xfrm flipH="1">
                  <a:off x="12065759" y="1823243"/>
                  <a:ext cx="1717587" cy="3520751"/>
                </a:xfrm>
                <a:prstGeom prst="line">
                  <a:avLst/>
                </a:prstGeom>
                <a:noFill/>
                <a:ln w="19050" cap="flat" cmpd="sng" algn="ctr">
                  <a:solidFill>
                    <a:srgbClr val="025A8B"/>
                  </a:solidFill>
                  <a:prstDash val="solid"/>
                </a:ln>
                <a:effectLst/>
              </p:spPr>
            </p:cxnSp>
            <p:cxnSp>
              <p:nvCxnSpPr>
                <p:cNvPr id="31" name="Straight Connector 30">
                  <a:extLst>
                    <a:ext uri="{FF2B5EF4-FFF2-40B4-BE49-F238E27FC236}">
                      <a16:creationId xmlns:a16="http://schemas.microsoft.com/office/drawing/2014/main" id="{58F732DE-C014-4003-A724-86DAC12BC6DA}"/>
                    </a:ext>
                  </a:extLst>
                </p:cNvPr>
                <p:cNvCxnSpPr>
                  <a:cxnSpLocks/>
                </p:cNvCxnSpPr>
                <p:nvPr/>
              </p:nvCxnSpPr>
              <p:spPr>
                <a:xfrm>
                  <a:off x="8492480" y="2026424"/>
                  <a:ext cx="3573279" cy="3317569"/>
                </a:xfrm>
                <a:prstGeom prst="line">
                  <a:avLst/>
                </a:prstGeom>
                <a:noFill/>
                <a:ln w="19050" cap="flat" cmpd="sng" algn="ctr">
                  <a:solidFill>
                    <a:srgbClr val="025A8B"/>
                  </a:solidFill>
                  <a:prstDash val="solid"/>
                </a:ln>
                <a:effectLst/>
              </p:spPr>
            </p:cxnSp>
            <p:cxnSp>
              <p:nvCxnSpPr>
                <p:cNvPr id="32" name="Straight Connector 31">
                  <a:extLst>
                    <a:ext uri="{FF2B5EF4-FFF2-40B4-BE49-F238E27FC236}">
                      <a16:creationId xmlns:a16="http://schemas.microsoft.com/office/drawing/2014/main" id="{AC649B35-EDAD-439F-9E07-F0A32C8C8C84}"/>
                    </a:ext>
                  </a:extLst>
                </p:cNvPr>
                <p:cNvCxnSpPr>
                  <a:cxnSpLocks/>
                </p:cNvCxnSpPr>
                <p:nvPr/>
              </p:nvCxnSpPr>
              <p:spPr>
                <a:xfrm flipH="1">
                  <a:off x="12065759" y="1810544"/>
                  <a:ext cx="3195473" cy="3533449"/>
                </a:xfrm>
                <a:prstGeom prst="line">
                  <a:avLst/>
                </a:prstGeom>
                <a:noFill/>
                <a:ln w="19050" cap="flat" cmpd="sng" algn="ctr">
                  <a:solidFill>
                    <a:srgbClr val="025A8B"/>
                  </a:solidFill>
                  <a:prstDash val="solid"/>
                </a:ln>
                <a:effectLst/>
              </p:spPr>
            </p:cxnSp>
          </p:grpSp>
          <p:sp>
            <p:nvSpPr>
              <p:cNvPr id="23" name="TextBox 6">
                <a:extLst>
                  <a:ext uri="{FF2B5EF4-FFF2-40B4-BE49-F238E27FC236}">
                    <a16:creationId xmlns:a16="http://schemas.microsoft.com/office/drawing/2014/main" id="{50CEAF3B-B387-4048-9BDD-C7312DA65B8D}"/>
                  </a:ext>
                </a:extLst>
              </p:cNvPr>
              <p:cNvSpPr txBox="1">
                <a:spLocks noChangeArrowheads="1"/>
              </p:cNvSpPr>
              <p:nvPr/>
            </p:nvSpPr>
            <p:spPr bwMode="auto">
              <a:xfrm>
                <a:off x="10136908" y="2250045"/>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rPr>
                  <a:t>A</a:t>
                </a:r>
                <a:endParaRPr kumimoji="0" lang="vi-VN" altLang="vi-VN" sz="2510" b="1" i="0"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endParaRPr>
              </a:p>
            </p:txBody>
          </p:sp>
          <p:sp>
            <p:nvSpPr>
              <p:cNvPr id="24" name="TextBox 8">
                <a:extLst>
                  <a:ext uri="{FF2B5EF4-FFF2-40B4-BE49-F238E27FC236}">
                    <a16:creationId xmlns:a16="http://schemas.microsoft.com/office/drawing/2014/main" id="{EA34CB93-B6E8-4173-8689-04E94445C046}"/>
                  </a:ext>
                </a:extLst>
              </p:cNvPr>
              <p:cNvSpPr txBox="1">
                <a:spLocks noChangeArrowheads="1"/>
              </p:cNvSpPr>
              <p:nvPr/>
            </p:nvSpPr>
            <p:spPr bwMode="auto">
              <a:xfrm>
                <a:off x="12017998" y="2250045"/>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rPr>
                  <a:t>B</a:t>
                </a:r>
                <a:endParaRPr kumimoji="0" lang="vi-VN" altLang="vi-VN" sz="2510" b="1" i="0"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endParaRPr>
              </a:p>
            </p:txBody>
          </p:sp>
          <p:sp>
            <p:nvSpPr>
              <p:cNvPr id="25" name="TextBox 12">
                <a:extLst>
                  <a:ext uri="{FF2B5EF4-FFF2-40B4-BE49-F238E27FC236}">
                    <a16:creationId xmlns:a16="http://schemas.microsoft.com/office/drawing/2014/main" id="{72FDFE16-5B4B-4A76-9AF9-26DADD78D214}"/>
                  </a:ext>
                </a:extLst>
              </p:cNvPr>
              <p:cNvSpPr txBox="1">
                <a:spLocks noChangeArrowheads="1"/>
              </p:cNvSpPr>
              <p:nvPr/>
            </p:nvSpPr>
            <p:spPr bwMode="auto">
              <a:xfrm>
                <a:off x="9275401" y="4326641"/>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rPr>
                  <a:t>C</a:t>
                </a:r>
                <a:endParaRPr kumimoji="0" lang="vi-VN" altLang="vi-VN" sz="2510" b="1" i="0"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endParaRPr>
              </a:p>
            </p:txBody>
          </p:sp>
          <p:sp>
            <p:nvSpPr>
              <p:cNvPr id="26" name="TextBox 13">
                <a:extLst>
                  <a:ext uri="{FF2B5EF4-FFF2-40B4-BE49-F238E27FC236}">
                    <a16:creationId xmlns:a16="http://schemas.microsoft.com/office/drawing/2014/main" id="{3B1A92D3-90FC-4534-A1D6-89517D33D80B}"/>
                  </a:ext>
                </a:extLst>
              </p:cNvPr>
              <p:cNvSpPr txBox="1">
                <a:spLocks noChangeArrowheads="1"/>
              </p:cNvSpPr>
              <p:nvPr/>
            </p:nvSpPr>
            <p:spPr bwMode="auto">
              <a:xfrm>
                <a:off x="12703103" y="4144397"/>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a:ln>
                      <a:noFill/>
                    </a:ln>
                    <a:solidFill>
                      <a:srgbClr val="004070"/>
                    </a:solidFill>
                    <a:effectLst/>
                    <a:uLnTx/>
                    <a:uFillTx/>
                    <a:latin typeface="Times New Roman" panose="02020603050405020304" pitchFamily="18" charset="0"/>
                    <a:cs typeface="Times New Roman" panose="02020603050405020304" pitchFamily="18" charset="0"/>
                  </a:rPr>
                  <a:t>D</a:t>
                </a:r>
                <a:endParaRPr kumimoji="0" lang="vi-VN" altLang="vi-VN" sz="2510" b="1" i="0" u="none" strike="noStrike" kern="1200" cap="none" spc="0" normalizeH="0" baseline="0" noProof="0">
                  <a:ln>
                    <a:noFill/>
                  </a:ln>
                  <a:solidFill>
                    <a:srgbClr val="004070"/>
                  </a:solidFill>
                  <a:effectLst/>
                  <a:uLnTx/>
                  <a:uFillTx/>
                  <a:latin typeface="Times New Roman" panose="02020603050405020304" pitchFamily="18" charset="0"/>
                  <a:cs typeface="Times New Roman" panose="02020603050405020304" pitchFamily="18" charset="0"/>
                </a:endParaRPr>
              </a:p>
            </p:txBody>
          </p:sp>
        </p:grpSp>
      </p:grpSp>
      <p:sp>
        <p:nvSpPr>
          <p:cNvPr id="33" name="Rectangle 32"/>
          <p:cNvSpPr/>
          <p:nvPr/>
        </p:nvSpPr>
        <p:spPr>
          <a:xfrm>
            <a:off x="5025308" y="1609161"/>
            <a:ext cx="3423748" cy="3337470"/>
          </a:xfrm>
          <a:prstGeom prst="rect">
            <a:avLst/>
          </a:prstGeom>
          <a:noFill/>
          <a:ln w="25400" cap="flat" cmpd="sng" algn="ctr">
            <a:solidFill>
              <a:srgbClr val="025A8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8982" y="249382"/>
            <a:ext cx="7439891" cy="954107"/>
          </a:xfrm>
          <a:prstGeom prst="rect">
            <a:avLst/>
          </a:prstGeom>
          <a:noFill/>
        </p:spPr>
        <p:txBody>
          <a:bodyPr wrap="square" rtlCol="0">
            <a:spAutoFit/>
          </a:bodyPr>
          <a:lstStyle/>
          <a:p>
            <a:r>
              <a:rPr lang="en-US" sz="2800" dirty="0" err="1">
                <a:solidFill>
                  <a:srgbClr val="00518E"/>
                </a:solidFill>
                <a:latin typeface="Times New Roman" panose="02020603050405020304" pitchFamily="18" charset="0"/>
                <a:cs typeface="Times New Roman" panose="02020603050405020304" pitchFamily="18" charset="0"/>
              </a:rPr>
              <a:t>Trong</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thực</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tế</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để</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đo</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các</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độ</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dài</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sau</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đây</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người</a:t>
            </a:r>
            <a:r>
              <a:rPr lang="en-US" sz="2800" dirty="0">
                <a:solidFill>
                  <a:srgbClr val="00518E"/>
                </a:solidFill>
                <a:latin typeface="Times New Roman" panose="02020603050405020304" pitchFamily="18" charset="0"/>
                <a:cs typeface="Times New Roman" panose="02020603050405020304" pitchFamily="18" charset="0"/>
              </a:rPr>
              <a:t> ta </a:t>
            </a:r>
            <a:r>
              <a:rPr lang="en-US" sz="2800" dirty="0" err="1">
                <a:solidFill>
                  <a:srgbClr val="00518E"/>
                </a:solidFill>
                <a:latin typeface="Times New Roman" panose="02020603050405020304" pitchFamily="18" charset="0"/>
                <a:cs typeface="Times New Roman" panose="02020603050405020304" pitchFamily="18" charset="0"/>
              </a:rPr>
              <a:t>sử</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dụng</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đơn</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vị</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nào</a:t>
            </a:r>
            <a:r>
              <a:rPr lang="en-US" sz="2800" dirty="0">
                <a:solidFill>
                  <a:srgbClr val="00518E"/>
                </a:solidFill>
                <a:latin typeface="Times New Roman" panose="02020603050405020304" pitchFamily="18" charset="0"/>
                <a:cs typeface="Times New Roman" panose="02020603050405020304" pitchFamily="18" charset="0"/>
              </a:rPr>
              <a:t>? </a:t>
            </a:r>
          </a:p>
        </p:txBody>
      </p:sp>
      <p:sp>
        <p:nvSpPr>
          <p:cNvPr id="3" name="Oval 2"/>
          <p:cNvSpPr/>
          <p:nvPr/>
        </p:nvSpPr>
        <p:spPr>
          <a:xfrm>
            <a:off x="568036" y="1203489"/>
            <a:ext cx="1925782" cy="2010766"/>
          </a:xfrm>
          <a:prstGeom prst="ellipse">
            <a:avLst/>
          </a:prstGeom>
          <a:blipFill>
            <a:blip r:embed="rId2"/>
            <a:srcRect/>
            <a:stretch>
              <a:fillRect l="-2207" r="-22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719945" y="1203489"/>
            <a:ext cx="1925782" cy="2010766"/>
          </a:xfrm>
          <a:prstGeom prst="ellipse">
            <a:avLst/>
          </a:prstGeom>
          <a:blipFill>
            <a:blip r:embed="rId3"/>
            <a:srcRect/>
            <a:stretch>
              <a:fillRect l="-2553" t="-3445" r="-68705" b="-75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70073" y="1203489"/>
            <a:ext cx="1925782" cy="2010766"/>
          </a:xfrm>
          <a:prstGeom prst="ellipse">
            <a:avLst/>
          </a:prstGeom>
          <a:blipFill>
            <a:blip r:embed="rId4"/>
            <a:srcRect/>
            <a:stretch>
              <a:fillRect l="-35712" t="-5512" r="-733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64773" y="2838326"/>
            <a:ext cx="1925782" cy="2010766"/>
          </a:xfrm>
          <a:prstGeom prst="ellipse">
            <a:avLst/>
          </a:prstGeom>
          <a:blipFill>
            <a:blip r:embed="rId5"/>
            <a:srcRect/>
            <a:stretch>
              <a:fillRect l="-62050" t="-1378" r="-396" b="-2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95009" y="2838326"/>
            <a:ext cx="1925782" cy="2010766"/>
          </a:xfrm>
          <a:prstGeom prst="ellipse">
            <a:avLst/>
          </a:prstGeom>
          <a:blipFill>
            <a:blip r:embed="rId6"/>
            <a:srcRect/>
            <a:stretch>
              <a:fillRect l="-15958" t="1378" r="-35431" b="-13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661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00016" y="135853"/>
            <a:ext cx="7485322" cy="619829"/>
            <a:chOff x="967562" y="659219"/>
            <a:chExt cx="7485322" cy="619829"/>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518E"/>
                </a:solidFill>
              </a:endParaRPr>
            </a:p>
          </p:txBody>
        </p:sp>
        <p:sp>
          <p:nvSpPr>
            <p:cNvPr id="4" name="TextBox 3"/>
            <p:cNvSpPr txBox="1"/>
            <p:nvPr/>
          </p:nvSpPr>
          <p:spPr>
            <a:xfrm>
              <a:off x="967562" y="659219"/>
              <a:ext cx="627322" cy="584775"/>
            </a:xfrm>
            <a:prstGeom prst="rect">
              <a:avLst/>
            </a:prstGeom>
            <a:noFill/>
          </p:spPr>
          <p:txBody>
            <a:bodyPr wrap="square" rtlCol="0">
              <a:spAutoFit/>
            </a:bodyPr>
            <a:lstStyle/>
            <a:p>
              <a:pPr algn="ctr"/>
              <a:r>
                <a:rPr lang="en-US" sz="3200" b="1" dirty="0">
                  <a:solidFill>
                    <a:srgbClr val="00518E"/>
                  </a:solidFill>
                  <a:latin typeface="Times New Roman" panose="02020603050405020304" pitchFamily="18" charset="0"/>
                  <a:cs typeface="Times New Roman" panose="02020603050405020304" pitchFamily="18" charset="0"/>
                </a:rPr>
                <a:t>II</a:t>
              </a:r>
            </a:p>
          </p:txBody>
        </p:sp>
        <p:sp>
          <p:nvSpPr>
            <p:cNvPr id="5" name="TextBox 4"/>
            <p:cNvSpPr txBox="1"/>
            <p:nvPr/>
          </p:nvSpPr>
          <p:spPr>
            <a:xfrm>
              <a:off x="1786270" y="679371"/>
              <a:ext cx="6666614" cy="584775"/>
            </a:xfrm>
            <a:prstGeom prst="rect">
              <a:avLst/>
            </a:prstGeom>
            <a:noFill/>
          </p:spPr>
          <p:txBody>
            <a:bodyPr wrap="square" rtlCol="0">
              <a:spAutoFit/>
            </a:bodyPr>
            <a:lstStyle/>
            <a:p>
              <a:r>
                <a:rPr lang="en-US" sz="3200" b="1" dirty="0">
                  <a:solidFill>
                    <a:srgbClr val="00518E"/>
                  </a:solidFill>
                  <a:latin typeface="Times New Roman" panose="02020603050405020304" pitchFamily="18" charset="0"/>
                  <a:cs typeface="Times New Roman" panose="02020603050405020304" pitchFamily="18" charset="0"/>
                </a:rPr>
                <a:t>DỤNG CỤ ĐO CHIỀU DÀI</a:t>
              </a:r>
            </a:p>
          </p:txBody>
        </p:sp>
      </p:grpSp>
      <p:sp>
        <p:nvSpPr>
          <p:cNvPr id="6" name="Rectangle 5">
            <a:extLst>
              <a:ext uri="{FF2B5EF4-FFF2-40B4-BE49-F238E27FC236}">
                <a16:creationId xmlns:a16="http://schemas.microsoft.com/office/drawing/2014/main" id="{2280B18E-281B-4D7A-9D21-A0556D14B0AC}"/>
              </a:ext>
            </a:extLst>
          </p:cNvPr>
          <p:cNvSpPr>
            <a:spLocks noChangeArrowheads="1"/>
          </p:cNvSpPr>
          <p:nvPr/>
        </p:nvSpPr>
        <p:spPr bwMode="auto">
          <a:xfrm>
            <a:off x="295787" y="797084"/>
            <a:ext cx="6018306" cy="53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5" rIns="101889" bIns="5094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Kể</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tên</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các</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loại</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th</a:t>
            </a:r>
            <a:r>
              <a:rPr lang="vi-VN" altLang="vi-VN" sz="2800" b="1" kern="1200" dirty="0">
                <a:solidFill>
                  <a:srgbClr val="00518E"/>
                </a:solidFill>
                <a:latin typeface="Times New Roman" panose="02020603050405020304" pitchFamily="18" charset="0"/>
                <a:cs typeface="Times New Roman" panose="02020603050405020304" pitchFamily="18" charset="0"/>
              </a:rPr>
              <a:t>ư</a:t>
            </a:r>
            <a:r>
              <a:rPr lang="en-US" altLang="vi-VN" sz="2800" b="1" kern="1200" dirty="0" err="1">
                <a:solidFill>
                  <a:srgbClr val="00518E"/>
                </a:solidFill>
                <a:latin typeface="Times New Roman" panose="02020603050405020304" pitchFamily="18" charset="0"/>
                <a:cs typeface="Times New Roman" panose="02020603050405020304" pitchFamily="18" charset="0"/>
              </a:rPr>
              <a:t>ớc</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sau</a:t>
            </a:r>
            <a:r>
              <a:rPr lang="en-US" altLang="vi-VN" sz="2800" b="1" kern="1200" dirty="0">
                <a:solidFill>
                  <a:srgbClr val="00518E"/>
                </a:solidFill>
                <a:latin typeface="Times New Roman" panose="02020603050405020304" pitchFamily="18" charset="0"/>
                <a:cs typeface="Times New Roman" panose="02020603050405020304" pitchFamily="18" charset="0"/>
              </a:rPr>
              <a:t>:</a:t>
            </a:r>
            <a:endParaRPr lang="en-US" altLang="vi-VN" sz="2800" b="1" i="1" kern="1200" dirty="0">
              <a:solidFill>
                <a:srgbClr val="00518E"/>
              </a:solidFill>
              <a:latin typeface="Times New Roman" panose="02020603050405020304" pitchFamily="18" charset="0"/>
              <a:cs typeface="Times New Roman" panose="02020603050405020304" pitchFamily="18" charset="0"/>
            </a:endParaRPr>
          </a:p>
        </p:txBody>
      </p:sp>
      <p:pic>
        <p:nvPicPr>
          <p:cNvPr id="7" name="Picture 15">
            <a:extLst>
              <a:ext uri="{FF2B5EF4-FFF2-40B4-BE49-F238E27FC236}">
                <a16:creationId xmlns:a16="http://schemas.microsoft.com/office/drawing/2014/main" id="{F5DD3B1F-79B1-4C0F-BA27-7B87D682E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30" y="1897715"/>
            <a:ext cx="3102797" cy="59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45233" y="2552057"/>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a)</a:t>
            </a:r>
          </a:p>
        </p:txBody>
      </p:sp>
      <p:sp>
        <p:nvSpPr>
          <p:cNvPr id="9" name="TextBox 8"/>
          <p:cNvSpPr txBox="1"/>
          <p:nvPr/>
        </p:nvSpPr>
        <p:spPr>
          <a:xfrm>
            <a:off x="5584004" y="4216841"/>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d)</a:t>
            </a:r>
          </a:p>
        </p:txBody>
      </p:sp>
      <p:sp>
        <p:nvSpPr>
          <p:cNvPr id="10" name="TextBox 9"/>
          <p:cNvSpPr txBox="1"/>
          <p:nvPr/>
        </p:nvSpPr>
        <p:spPr>
          <a:xfrm>
            <a:off x="1016658" y="4378189"/>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c)</a:t>
            </a:r>
          </a:p>
        </p:txBody>
      </p:sp>
      <p:sp>
        <p:nvSpPr>
          <p:cNvPr id="11" name="TextBox 10"/>
          <p:cNvSpPr txBox="1"/>
          <p:nvPr/>
        </p:nvSpPr>
        <p:spPr>
          <a:xfrm>
            <a:off x="5584004" y="2412767"/>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b)</a:t>
            </a:r>
          </a:p>
        </p:txBody>
      </p:sp>
      <p:pic>
        <p:nvPicPr>
          <p:cNvPr id="12" name="Picture 16">
            <a:extLst>
              <a:ext uri="{FF2B5EF4-FFF2-40B4-BE49-F238E27FC236}">
                <a16:creationId xmlns:a16="http://schemas.microsoft.com/office/drawing/2014/main" id="{811796B8-AA55-496A-926B-6993B51643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307" y="3143750"/>
            <a:ext cx="2646241" cy="130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2CFAC25E-BB25-4DF0-8BEB-C7AE76B15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926" y="1325044"/>
            <a:ext cx="1762018" cy="110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a:extLst>
              <a:ext uri="{FF2B5EF4-FFF2-40B4-BE49-F238E27FC236}">
                <a16:creationId xmlns:a16="http://schemas.microsoft.com/office/drawing/2014/main" id="{CC80EE38-FB41-46C5-8617-9CDAF51BB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114" y="3143750"/>
            <a:ext cx="2985208" cy="1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550915" y="2535574"/>
            <a:ext cx="2258058" cy="523220"/>
          </a:xfrm>
          <a:prstGeom prst="rect">
            <a:avLst/>
          </a:prstGeom>
          <a:noFill/>
        </p:spPr>
        <p:txBody>
          <a:bodyPr wrap="square" rtlCol="0">
            <a:spAutoFit/>
          </a:bodyPr>
          <a:lstStyle/>
          <a:p>
            <a:r>
              <a:rPr lang="en-US" sz="2800" dirty="0" err="1">
                <a:solidFill>
                  <a:srgbClr val="00518E"/>
                </a:solidFill>
                <a:latin typeface="Times New Roman" panose="02020603050405020304" pitchFamily="18" charset="0"/>
                <a:cs typeface="Times New Roman" panose="02020603050405020304" pitchFamily="18" charset="0"/>
              </a:rPr>
              <a:t>Thước</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kẻ</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028735" y="2412767"/>
            <a:ext cx="2258058" cy="523220"/>
          </a:xfrm>
          <a:prstGeom prst="rect">
            <a:avLst/>
          </a:prstGeom>
          <a:noFill/>
        </p:spPr>
        <p:txBody>
          <a:bodyPr wrap="square" rtlCol="0">
            <a:spAutoFit/>
          </a:bodyPr>
          <a:lstStyle/>
          <a:p>
            <a:r>
              <a:rPr lang="en-US" sz="2800" dirty="0" err="1">
                <a:solidFill>
                  <a:srgbClr val="00518E"/>
                </a:solidFill>
                <a:latin typeface="Times New Roman" panose="02020603050405020304" pitchFamily="18" charset="0"/>
                <a:cs typeface="Times New Roman" panose="02020603050405020304" pitchFamily="18" charset="0"/>
              </a:rPr>
              <a:t>Thước</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dây</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613676" y="4394672"/>
            <a:ext cx="2258058" cy="523220"/>
          </a:xfrm>
          <a:prstGeom prst="rect">
            <a:avLst/>
          </a:prstGeom>
          <a:noFill/>
        </p:spPr>
        <p:txBody>
          <a:bodyPr wrap="square" rtlCol="0">
            <a:spAutoFit/>
          </a:bodyPr>
          <a:lstStyle/>
          <a:p>
            <a:r>
              <a:rPr lang="en-US" sz="2800" dirty="0" err="1">
                <a:solidFill>
                  <a:srgbClr val="00518E"/>
                </a:solidFill>
                <a:latin typeface="Times New Roman" panose="02020603050405020304" pitchFamily="18" charset="0"/>
                <a:cs typeface="Times New Roman" panose="02020603050405020304" pitchFamily="18" charset="0"/>
              </a:rPr>
              <a:t>Thước</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cuộn</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28735" y="4216841"/>
            <a:ext cx="2258058" cy="523220"/>
          </a:xfrm>
          <a:prstGeom prst="rect">
            <a:avLst/>
          </a:prstGeom>
          <a:noFill/>
        </p:spPr>
        <p:txBody>
          <a:bodyPr wrap="square" rtlCol="0">
            <a:spAutoFit/>
          </a:bodyPr>
          <a:lstStyle/>
          <a:p>
            <a:r>
              <a:rPr lang="en-US" sz="2800" dirty="0" err="1">
                <a:solidFill>
                  <a:srgbClr val="00518E"/>
                </a:solidFill>
                <a:latin typeface="Times New Roman" panose="02020603050405020304" pitchFamily="18" charset="0"/>
                <a:cs typeface="Times New Roman" panose="02020603050405020304" pitchFamily="18" charset="0"/>
              </a:rPr>
              <a:t>Thước</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kẹp</a:t>
            </a:r>
            <a:endParaRPr lang="en-US" sz="2800" dirty="0">
              <a:solidFill>
                <a:srgbClr val="0051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735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725855" y="1407199"/>
            <a:ext cx="74678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800" dirty="0">
                <a:solidFill>
                  <a:srgbClr val="004376"/>
                </a:solidFill>
                <a:latin typeface="Times New Roman" panose="02020603050405020304" pitchFamily="18" charset="0"/>
                <a:cs typeface="Times New Roman" panose="02020603050405020304" pitchFamily="18" charset="0"/>
              </a:rPr>
              <a:t>* GHĐ </a:t>
            </a:r>
            <a:r>
              <a:rPr lang="en-US" sz="2800" dirty="0" err="1">
                <a:solidFill>
                  <a:srgbClr val="004376"/>
                </a:solidFill>
                <a:latin typeface="Times New Roman" panose="02020603050405020304" pitchFamily="18" charset="0"/>
                <a:cs typeface="Times New Roman" panose="02020603050405020304" pitchFamily="18" charset="0"/>
              </a:rPr>
              <a:t>của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là</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độ</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dài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lớn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nhất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ghi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trên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a:t>
            </a:r>
          </a:p>
        </p:txBody>
      </p:sp>
      <p:sp>
        <p:nvSpPr>
          <p:cNvPr id="4" name="Text Box 8"/>
          <p:cNvSpPr txBox="1">
            <a:spLocks noChangeArrowheads="1"/>
          </p:cNvSpPr>
          <p:nvPr/>
        </p:nvSpPr>
        <p:spPr bwMode="auto">
          <a:xfrm>
            <a:off x="725855" y="2037672"/>
            <a:ext cx="74678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800" dirty="0">
                <a:solidFill>
                  <a:srgbClr val="004376"/>
                </a:solidFill>
                <a:latin typeface="Times New Roman" panose="02020603050405020304" pitchFamily="18" charset="0"/>
                <a:cs typeface="Times New Roman" panose="02020603050405020304" pitchFamily="18" charset="0"/>
              </a:rPr>
              <a:t>* ĐCNN </a:t>
            </a:r>
            <a:r>
              <a:rPr lang="en-US" sz="2800" dirty="0" err="1">
                <a:solidFill>
                  <a:srgbClr val="004376"/>
                </a:solidFill>
                <a:latin typeface="Times New Roman" panose="02020603050405020304" pitchFamily="18" charset="0"/>
                <a:cs typeface="Times New Roman" panose="02020603050405020304" pitchFamily="18" charset="0"/>
              </a:rPr>
              <a:t>của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là</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độ</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dài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giữa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hai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vạch</a:t>
            </a:r>
            <a:r>
              <a:rPr lang="en-US" sz="2800" dirty="0">
                <a:solidFill>
                  <a:srgbClr val="004376"/>
                </a:solidFill>
                <a:latin typeface="Times New Roman" panose="02020603050405020304" pitchFamily="18" charset="0"/>
                <a:cs typeface="Times New Roman" panose="02020603050405020304" pitchFamily="18" charset="0"/>
              </a:rPr>
              <a:t> chia </a:t>
            </a:r>
            <a:r>
              <a:rPr lang="en-US" sz="2800" dirty="0" err="1">
                <a:solidFill>
                  <a:srgbClr val="004376"/>
                </a:solidFill>
                <a:latin typeface="Times New Roman" panose="02020603050405020304" pitchFamily="18" charset="0"/>
                <a:cs typeface="Times New Roman" panose="02020603050405020304" pitchFamily="18" charset="0"/>
              </a:rPr>
              <a:t>liên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tiếp</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trên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a:t>
            </a:r>
          </a:p>
        </p:txBody>
      </p:sp>
      <p:pic>
        <p:nvPicPr>
          <p:cNvPr id="5" name="Picture 5" descr="ruler_0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41" y="3411020"/>
            <a:ext cx="7077203" cy="115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13241" y="253372"/>
            <a:ext cx="7293069" cy="954107"/>
          </a:xfrm>
          <a:prstGeom prst="rect">
            <a:avLst/>
          </a:prstGeom>
        </p:spPr>
        <p:txBody>
          <a:bodyPr wrap="square">
            <a:spAutoFit/>
          </a:bodyPr>
          <a:lstStyle/>
          <a:p>
            <a:pPr algn="just"/>
            <a:r>
              <a:rPr lang="en-US" altLang="en-US" sz="2800" dirty="0" err="1">
                <a:solidFill>
                  <a:srgbClr val="004376"/>
                </a:solidFill>
                <a:latin typeface="Times New Roman" panose="02020603050405020304" pitchFamily="18" charset="0"/>
                <a:cs typeface="Times New Roman" panose="02020603050405020304" pitchFamily="18" charset="0"/>
              </a:rPr>
              <a:t>Khi</a:t>
            </a:r>
            <a:r>
              <a:rPr lang="en-US" altLang="en-US" sz="2800" dirty="0">
                <a:solidFill>
                  <a:srgbClr val="004376"/>
                </a:solidFill>
                <a:latin typeface="Times New Roman" panose="02020603050405020304" pitchFamily="18" charset="0"/>
                <a:cs typeface="Times New Roman" panose="02020603050405020304" pitchFamily="18" charset="0"/>
              </a:rPr>
              <a:t> d</a:t>
            </a:r>
            <a:r>
              <a:rPr lang="en-SG" altLang="en-US" sz="2800" dirty="0" err="1">
                <a:solidFill>
                  <a:srgbClr val="004376"/>
                </a:solidFill>
                <a:latin typeface="Times New Roman" panose="02020603050405020304" pitchFamily="18" charset="0"/>
                <a:cs typeface="Times New Roman" panose="02020603050405020304" pitchFamily="18" charset="0"/>
              </a:rPr>
              <a:t>ùng</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thước</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cần</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biết</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giới</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hạn</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đo</a:t>
            </a:r>
            <a:r>
              <a:rPr lang="en-US" altLang="en-US" sz="2800" dirty="0">
                <a:solidFill>
                  <a:srgbClr val="004376"/>
                </a:solidFill>
                <a:latin typeface="Times New Roman" panose="02020603050405020304" pitchFamily="18" charset="0"/>
                <a:cs typeface="Times New Roman" panose="02020603050405020304" pitchFamily="18" charset="0"/>
              </a:rPr>
              <a:t> (GH</a:t>
            </a:r>
            <a:r>
              <a:rPr lang="en-SG" altLang="en-US" sz="2800" dirty="0">
                <a:solidFill>
                  <a:srgbClr val="004376"/>
                </a:solidFill>
                <a:latin typeface="Times New Roman" panose="02020603050405020304" pitchFamily="18" charset="0"/>
                <a:cs typeface="Times New Roman" panose="02020603050405020304" pitchFamily="18" charset="0"/>
              </a:rPr>
              <a:t>Đ</a:t>
            </a:r>
            <a:r>
              <a:rPr lang="en-US"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và</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độ</a:t>
            </a:r>
            <a:r>
              <a:rPr lang="en-SG" altLang="en-US" sz="2800" dirty="0">
                <a:solidFill>
                  <a:srgbClr val="004376"/>
                </a:solidFill>
                <a:latin typeface="Times New Roman" panose="02020603050405020304" pitchFamily="18" charset="0"/>
                <a:cs typeface="Times New Roman" panose="02020603050405020304" pitchFamily="18" charset="0"/>
              </a:rPr>
              <a:t> chia </a:t>
            </a:r>
            <a:r>
              <a:rPr lang="en-SG" altLang="en-US" sz="2800" dirty="0" err="1">
                <a:solidFill>
                  <a:srgbClr val="004376"/>
                </a:solidFill>
                <a:latin typeface="Times New Roman" panose="02020603050405020304" pitchFamily="18" charset="0"/>
                <a:cs typeface="Times New Roman" panose="02020603050405020304" pitchFamily="18" charset="0"/>
              </a:rPr>
              <a:t>nhỏ</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nhất</a:t>
            </a:r>
            <a:r>
              <a:rPr lang="en-US"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a:solidFill>
                  <a:srgbClr val="004376"/>
                </a:solidFill>
                <a:latin typeface="Times New Roman" panose="02020603050405020304" pitchFamily="18" charset="0"/>
                <a:cs typeface="Times New Roman" panose="02020603050405020304" pitchFamily="18" charset="0"/>
              </a:rPr>
              <a:t>Đ</a:t>
            </a:r>
            <a:r>
              <a:rPr lang="en-US" altLang="en-US" sz="2800" dirty="0">
                <a:solidFill>
                  <a:srgbClr val="004376"/>
                </a:solidFill>
                <a:latin typeface="Times New Roman" panose="02020603050405020304" pitchFamily="18" charset="0"/>
                <a:cs typeface="Times New Roman" panose="02020603050405020304" pitchFamily="18" charset="0"/>
              </a:rPr>
              <a:t>CNN) </a:t>
            </a:r>
            <a:r>
              <a:rPr lang="en-SG" altLang="en-US" sz="2800" dirty="0" err="1">
                <a:solidFill>
                  <a:srgbClr val="004376"/>
                </a:solidFill>
                <a:latin typeface="Times New Roman" panose="02020603050405020304" pitchFamily="18" charset="0"/>
                <a:cs typeface="Times New Roman" panose="02020603050405020304" pitchFamily="18" charset="0"/>
              </a:rPr>
              <a:t>của</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thước</a:t>
            </a:r>
            <a:r>
              <a:rPr lang="en-US" altLang="en-US" sz="2800" dirty="0">
                <a:solidFill>
                  <a:srgbClr val="00437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70657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BD4A16-6048-4223-ACD7-E3108532ADA6}"/>
              </a:ext>
            </a:extLst>
          </p:cNvPr>
          <p:cNvSpPr>
            <a:spLocks noChangeArrowheads="1"/>
          </p:cNvSpPr>
          <p:nvPr/>
        </p:nvSpPr>
        <p:spPr bwMode="auto">
          <a:xfrm>
            <a:off x="451987" y="178408"/>
            <a:ext cx="7644049"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2800" dirty="0" err="1">
                <a:solidFill>
                  <a:srgbClr val="004376"/>
                </a:solidFill>
                <a:latin typeface="Times New Roman" panose="02020603050405020304" pitchFamily="18" charset="0"/>
                <a:cs typeface="Times New Roman" panose="02020603050405020304" pitchFamily="18" charset="0"/>
              </a:rPr>
              <a:t>Xác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định</a:t>
            </a:r>
            <a:r>
              <a:rPr lang="en-US" altLang="vi-VN" sz="2800" dirty="0">
                <a:solidFill>
                  <a:srgbClr val="004376"/>
                </a:solidFill>
                <a:latin typeface="Times New Roman" panose="02020603050405020304" pitchFamily="18" charset="0"/>
                <a:cs typeface="Times New Roman" panose="02020603050405020304" pitchFamily="18" charset="0"/>
              </a:rPr>
              <a:t> GHĐ </a:t>
            </a:r>
            <a:r>
              <a:rPr lang="en-US" altLang="vi-VN" sz="2800" dirty="0" err="1">
                <a:solidFill>
                  <a:srgbClr val="004376"/>
                </a:solidFill>
                <a:latin typeface="Times New Roman" panose="02020603050405020304" pitchFamily="18" charset="0"/>
                <a:cs typeface="Times New Roman" panose="02020603050405020304" pitchFamily="18" charset="0"/>
              </a:rPr>
              <a:t>và</a:t>
            </a:r>
            <a:r>
              <a:rPr lang="en-US" altLang="vi-VN" sz="2800" dirty="0">
                <a:solidFill>
                  <a:srgbClr val="004376"/>
                </a:solidFill>
                <a:latin typeface="Times New Roman" panose="02020603050405020304" pitchFamily="18" charset="0"/>
                <a:cs typeface="Times New Roman" panose="02020603050405020304" pitchFamily="18" charset="0"/>
              </a:rPr>
              <a:t> ĐCNN </a:t>
            </a:r>
            <a:r>
              <a:rPr lang="en-US" altLang="vi-VN" sz="2800" dirty="0" err="1">
                <a:solidFill>
                  <a:srgbClr val="004376"/>
                </a:solidFill>
                <a:latin typeface="Times New Roman" panose="02020603050405020304" pitchFamily="18" charset="0"/>
                <a:cs typeface="Times New Roman" panose="02020603050405020304" pitchFamily="18" charset="0"/>
              </a:rPr>
              <a:t>của</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các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th</a:t>
            </a:r>
            <a:r>
              <a:rPr lang="vi-VN" altLang="vi-VN" sz="2800" dirty="0">
                <a:solidFill>
                  <a:srgbClr val="004376"/>
                </a:solidFill>
                <a:latin typeface="Times New Roman" panose="02020603050405020304" pitchFamily="18" charset="0"/>
                <a:cs typeface="Times New Roman" panose="02020603050405020304" pitchFamily="18" charset="0"/>
              </a:rPr>
              <a:t>ư</a:t>
            </a:r>
            <a:r>
              <a:rPr lang="en-US" altLang="vi-VN" sz="2800" dirty="0" err="1">
                <a:solidFill>
                  <a:srgbClr val="004376"/>
                </a:solidFill>
                <a:latin typeface="Times New Roman" panose="02020603050405020304" pitchFamily="18" charset="0"/>
                <a:cs typeface="Times New Roman" panose="02020603050405020304" pitchFamily="18" charset="0"/>
              </a:rPr>
              <a:t>ớc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sau</a:t>
            </a:r>
            <a:r>
              <a:rPr lang="en-US" altLang="vi-VN" sz="2800" dirty="0">
                <a:solidFill>
                  <a:srgbClr val="004376"/>
                </a:solidFill>
                <a:latin typeface="Times New Roman" panose="02020603050405020304" pitchFamily="18" charset="0"/>
                <a:cs typeface="Times New Roman" panose="02020603050405020304" pitchFamily="18" charset="0"/>
              </a:rPr>
              <a:t>:</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451987" y="850605"/>
            <a:ext cx="5295014" cy="2849525"/>
            <a:chOff x="659219" y="871870"/>
            <a:chExt cx="5295014" cy="2849525"/>
          </a:xfrm>
        </p:grpSpPr>
        <p:sp>
          <p:nvSpPr>
            <p:cNvPr id="4" name="Rounded Rectangle 3"/>
            <p:cNvSpPr/>
            <p:nvPr/>
          </p:nvSpPr>
          <p:spPr>
            <a:xfrm>
              <a:off x="733646" y="925032"/>
              <a:ext cx="5092995" cy="2743200"/>
            </a:xfrm>
            <a:prstGeom prst="roundRect">
              <a:avLst/>
            </a:prstGeom>
            <a:blipFill>
              <a:blip r:embed="rId2"/>
              <a:stretch>
                <a:fillRect l="-625" t="3488" r="-1253" b="-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59219" y="871870"/>
              <a:ext cx="5295014" cy="2849525"/>
            </a:xfrm>
            <a:prstGeom prst="roundRect">
              <a:avLst/>
            </a:prstGeom>
            <a:no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25BD4A16-6048-4223-ACD7-E3108532ADA6}"/>
              </a:ext>
            </a:extLst>
          </p:cNvPr>
          <p:cNvSpPr>
            <a:spLocks noChangeArrowheads="1"/>
          </p:cNvSpPr>
          <p:nvPr/>
        </p:nvSpPr>
        <p:spPr bwMode="auto">
          <a:xfrm>
            <a:off x="5925323" y="850605"/>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a) GHĐ: 100cm </a:t>
            </a:r>
          </a:p>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    ĐCNN: 0,5cm</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5BD4A16-6048-4223-ACD7-E3108532ADA6}"/>
              </a:ext>
            </a:extLst>
          </p:cNvPr>
          <p:cNvSpPr>
            <a:spLocks noChangeArrowheads="1"/>
          </p:cNvSpPr>
          <p:nvPr/>
        </p:nvSpPr>
        <p:spPr bwMode="auto">
          <a:xfrm>
            <a:off x="5925323" y="1819970"/>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b) GHĐ: 10cm </a:t>
            </a:r>
          </a:p>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    ĐCNN: 0,5cm</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5BD4A16-6048-4223-ACD7-E3108532ADA6}"/>
              </a:ext>
            </a:extLst>
          </p:cNvPr>
          <p:cNvSpPr>
            <a:spLocks noChangeArrowheads="1"/>
          </p:cNvSpPr>
          <p:nvPr/>
        </p:nvSpPr>
        <p:spPr bwMode="auto">
          <a:xfrm>
            <a:off x="5925323" y="2786633"/>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c) GHĐ: 10cm </a:t>
            </a:r>
          </a:p>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    ĐCNN: 0,1cm</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5BD4A16-6048-4223-ACD7-E3108532ADA6}"/>
              </a:ext>
            </a:extLst>
          </p:cNvPr>
          <p:cNvSpPr>
            <a:spLocks noChangeArrowheads="1"/>
          </p:cNvSpPr>
          <p:nvPr/>
        </p:nvSpPr>
        <p:spPr bwMode="auto">
          <a:xfrm>
            <a:off x="526414" y="3914222"/>
            <a:ext cx="7627643"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err="1">
                <a:solidFill>
                  <a:srgbClr val="004376"/>
                </a:solidFill>
                <a:latin typeface="Times New Roman" panose="02020603050405020304" pitchFamily="18" charset="0"/>
                <a:cs typeface="Times New Roman" panose="02020603050405020304" pitchFamily="18" charset="0"/>
              </a:rPr>
              <a:t>Thước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nào</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cho</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kết</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quả</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chính</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xác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hơn</a:t>
            </a:r>
            <a:r>
              <a:rPr lang="en-US" altLang="vi-VN" sz="2800" dirty="0">
                <a:solidFill>
                  <a:srgbClr val="004376"/>
                </a:solidFill>
                <a:latin typeface="Times New Roman" panose="02020603050405020304" pitchFamily="18" charset="0"/>
                <a:cs typeface="Times New Roman" panose="02020603050405020304" pitchFamily="18" charset="0"/>
              </a:rPr>
              <a:t>?</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40026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589399" y="2839588"/>
            <a:ext cx="2164745" cy="70230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a:t>
            </a:r>
            <a:endParaRPr lang="en-US" dirty="0"/>
          </a:p>
        </p:txBody>
      </p:sp>
      <p:sp>
        <p:nvSpPr>
          <p:cNvPr id="22" name="Rounded Rectangle 21"/>
          <p:cNvSpPr/>
          <p:nvPr/>
        </p:nvSpPr>
        <p:spPr>
          <a:xfrm>
            <a:off x="6552510" y="1946790"/>
            <a:ext cx="2176341" cy="70510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552510" y="1011011"/>
            <a:ext cx="2180435" cy="7480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2779" y="157191"/>
            <a:ext cx="7511142" cy="584775"/>
          </a:xfrm>
          <a:prstGeom prst="rect">
            <a:avLst/>
          </a:prstGeom>
          <a:noFill/>
        </p:spPr>
        <p:txBody>
          <a:bodyPr wrap="square" rtlCol="0">
            <a:spAutoFit/>
          </a:bodyPr>
          <a:lstStyle/>
          <a:p>
            <a:r>
              <a:rPr lang="vi-VN" sz="3200" dirty="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3200" dirty="0">
              <a:solidFill>
                <a:srgbClr val="00518E"/>
              </a:solidFill>
              <a:latin typeface="Times New Roman" panose="02020603050405020304" pitchFamily="18" charset="0"/>
              <a:cs typeface="Times New Roman" panose="02020603050405020304" pitchFamily="18" charset="0"/>
            </a:endParaRPr>
          </a:p>
        </p:txBody>
      </p:sp>
      <p:sp>
        <p:nvSpPr>
          <p:cNvPr id="3" name="Round Diagonal Corner Rectangle 2"/>
          <p:cNvSpPr/>
          <p:nvPr/>
        </p:nvSpPr>
        <p:spPr>
          <a:xfrm>
            <a:off x="849081" y="999314"/>
            <a:ext cx="4807135" cy="594356"/>
          </a:xfrm>
          <a:prstGeom prst="round2Diag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Diagonal Corner Rectangle 7"/>
          <p:cNvSpPr/>
          <p:nvPr/>
        </p:nvSpPr>
        <p:spPr>
          <a:xfrm>
            <a:off x="849082" y="1694264"/>
            <a:ext cx="4807134" cy="594356"/>
          </a:xfrm>
          <a:prstGeom prst="round2DiagRect">
            <a:avLst/>
          </a:prstGeom>
          <a:solidFill>
            <a:srgbClr val="08D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p:nvSpPr>
        <p:spPr>
          <a:xfrm>
            <a:off x="849082" y="2362441"/>
            <a:ext cx="4807134" cy="594356"/>
          </a:xfrm>
          <a:prstGeom prst="round2DiagRect">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p:nvSpPr>
        <p:spPr>
          <a:xfrm>
            <a:off x="849082" y="3084164"/>
            <a:ext cx="4807134" cy="594356"/>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a:off x="849082" y="3779114"/>
            <a:ext cx="4807134" cy="594356"/>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99304" y="1070450"/>
            <a:ext cx="2952206" cy="523220"/>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Bước chân của con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35629" y="1733573"/>
            <a:ext cx="4627515" cy="523220"/>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Chu vi ngoài của miệng cốc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992779" y="2379159"/>
            <a:ext cx="4656912" cy="523220"/>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Độ cao cửa ra vào lớp học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49081" y="3057391"/>
            <a:ext cx="5081455" cy="523220"/>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Đường kính trong của miện</a:t>
            </a:r>
            <a:r>
              <a:rPr lang="en-US" sz="2800" dirty="0">
                <a:solidFill>
                  <a:schemeClr val="bg1"/>
                </a:solidFill>
                <a:latin typeface="Times New Roman" panose="02020603050405020304" pitchFamily="18" charset="0"/>
                <a:cs typeface="Times New Roman" panose="02020603050405020304" pitchFamily="18" charset="0"/>
              </a:rPr>
              <a:t>g</a:t>
            </a:r>
            <a:r>
              <a:rPr lang="vi-VN" sz="2800" dirty="0">
                <a:solidFill>
                  <a:schemeClr val="bg1"/>
                </a:solidFill>
                <a:latin typeface="Times New Roman" panose="02020603050405020304" pitchFamily="18" charset="0"/>
                <a:cs typeface="Times New Roman" panose="02020603050405020304" pitchFamily="18" charset="0"/>
              </a:rPr>
              <a:t> cốc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78766" y="3779114"/>
            <a:ext cx="4777450" cy="523220"/>
          </a:xfrm>
          <a:prstGeom prst="rect">
            <a:avLst/>
          </a:prstGeom>
          <a:noFill/>
        </p:spPr>
        <p:txBody>
          <a:bodyPr wrap="square" rtlCol="0">
            <a:spAutoFit/>
          </a:bodyPr>
          <a:lstStyle/>
          <a:p>
            <a:r>
              <a:rPr lang="vi-VN" sz="2800" dirty="0">
                <a:solidFill>
                  <a:srgbClr val="004376"/>
                </a:solidFill>
                <a:latin typeface="Times New Roman" panose="02020603050405020304" pitchFamily="18" charset="0"/>
                <a:cs typeface="Times New Roman" panose="02020603050405020304" pitchFamily="18" charset="0"/>
              </a:rPr>
              <a:t>Đường kính ngoài của ống </a:t>
            </a:r>
            <a:r>
              <a:rPr lang="en-US" sz="2800" dirty="0" err="1">
                <a:solidFill>
                  <a:srgbClr val="004376"/>
                </a:solidFill>
                <a:latin typeface="Times New Roman" panose="02020603050405020304" pitchFamily="18" charset="0"/>
                <a:cs typeface="Times New Roman" panose="02020603050405020304" pitchFamily="18" charset="0"/>
              </a:rPr>
              <a:t>nhựa</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25BD4A16-6048-4223-ACD7-E3108532ADA6}"/>
              </a:ext>
            </a:extLst>
          </p:cNvPr>
          <p:cNvSpPr>
            <a:spLocks noChangeArrowheads="1"/>
          </p:cNvSpPr>
          <p:nvPr/>
        </p:nvSpPr>
        <p:spPr bwMode="auto">
          <a:xfrm>
            <a:off x="6627623" y="1065492"/>
            <a:ext cx="2124497"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a:solidFill>
                  <a:srgbClr val="004376"/>
                </a:solidFill>
                <a:latin typeface="Times New Roman" panose="02020603050405020304" pitchFamily="18" charset="0"/>
                <a:cs typeface="Times New Roman" panose="02020603050405020304" pitchFamily="18" charset="0"/>
              </a:rPr>
              <a:t>Thước thẳng</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25BD4A16-6048-4223-ACD7-E3108532ADA6}"/>
              </a:ext>
            </a:extLst>
          </p:cNvPr>
          <p:cNvSpPr>
            <a:spLocks noChangeArrowheads="1"/>
          </p:cNvSpPr>
          <p:nvPr/>
        </p:nvSpPr>
        <p:spPr bwMode="auto">
          <a:xfrm>
            <a:off x="6614570" y="1990428"/>
            <a:ext cx="1976989"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a:solidFill>
                  <a:srgbClr val="004376"/>
                </a:solidFill>
                <a:latin typeface="Times New Roman" panose="02020603050405020304" pitchFamily="18" charset="0"/>
                <a:cs typeface="Times New Roman" panose="02020603050405020304" pitchFamily="18" charset="0"/>
              </a:rPr>
              <a:t>Thước cuộn</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25BD4A16-6048-4223-ACD7-E3108532ADA6}"/>
              </a:ext>
            </a:extLst>
          </p:cNvPr>
          <p:cNvSpPr>
            <a:spLocks noChangeArrowheads="1"/>
          </p:cNvSpPr>
          <p:nvPr/>
        </p:nvSpPr>
        <p:spPr bwMode="auto">
          <a:xfrm>
            <a:off x="6664222" y="2897171"/>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a:solidFill>
                  <a:srgbClr val="004376"/>
                </a:solidFill>
                <a:latin typeface="Times New Roman" panose="02020603050405020304" pitchFamily="18" charset="0"/>
                <a:cs typeface="Times New Roman" panose="02020603050405020304" pitchFamily="18" charset="0"/>
              </a:rPr>
              <a:t>Thước dây</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cxnSp>
        <p:nvCxnSpPr>
          <p:cNvPr id="25" name="Elbow Connector 24"/>
          <p:cNvCxnSpPr/>
          <p:nvPr/>
        </p:nvCxnSpPr>
        <p:spPr>
          <a:xfrm rot="10800000" flipV="1">
            <a:off x="5645389" y="1497991"/>
            <a:ext cx="1173683" cy="998132"/>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V="1">
            <a:off x="5438577" y="-1199534"/>
            <a:ext cx="11697" cy="4390079"/>
          </a:xfrm>
          <a:prstGeom prst="bentConnector3">
            <a:avLst>
              <a:gd name="adj1" fmla="val 205434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589400" y="3749457"/>
            <a:ext cx="2178646" cy="7023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a:t>
            </a:r>
            <a:endParaRPr lang="en-US" dirty="0"/>
          </a:p>
        </p:txBody>
      </p:sp>
      <p:sp>
        <p:nvSpPr>
          <p:cNvPr id="33" name="Rectangle 32">
            <a:extLst>
              <a:ext uri="{FF2B5EF4-FFF2-40B4-BE49-F238E27FC236}">
                <a16:creationId xmlns:a16="http://schemas.microsoft.com/office/drawing/2014/main" id="{25BD4A16-6048-4223-ACD7-E3108532ADA6}"/>
              </a:ext>
            </a:extLst>
          </p:cNvPr>
          <p:cNvSpPr>
            <a:spLocks noChangeArrowheads="1"/>
          </p:cNvSpPr>
          <p:nvPr/>
        </p:nvSpPr>
        <p:spPr bwMode="auto">
          <a:xfrm>
            <a:off x="6664222" y="3779114"/>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a:solidFill>
                  <a:srgbClr val="004376"/>
                </a:solidFill>
                <a:latin typeface="Times New Roman" panose="02020603050405020304" pitchFamily="18" charset="0"/>
                <a:cs typeface="Times New Roman" panose="02020603050405020304" pitchFamily="18" charset="0"/>
              </a:rPr>
              <a:t>Thước kẹp</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cxnSp>
        <p:nvCxnSpPr>
          <p:cNvPr id="40" name="Elbow Connector 39"/>
          <p:cNvCxnSpPr>
            <a:stCxn id="23" idx="1"/>
            <a:endCxn id="8" idx="0"/>
          </p:cNvCxnSpPr>
          <p:nvPr/>
        </p:nvCxnSpPr>
        <p:spPr>
          <a:xfrm rot="10800000">
            <a:off x="5656217" y="1991443"/>
            <a:ext cx="933183" cy="1199297"/>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5645388" y="3333266"/>
            <a:ext cx="913266" cy="666553"/>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2" idx="1"/>
          </p:cNvCxnSpPr>
          <p:nvPr/>
        </p:nvCxnSpPr>
        <p:spPr>
          <a:xfrm rot="10800000" flipV="1">
            <a:off x="5645388" y="2299343"/>
            <a:ext cx="907122" cy="421172"/>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5671588" y="4197295"/>
            <a:ext cx="904234" cy="11612"/>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313990" y="0"/>
            <a:ext cx="820270" cy="769441"/>
            <a:chOff x="2068621" y="1287961"/>
            <a:chExt cx="820270" cy="769441"/>
          </a:xfrm>
        </p:grpSpPr>
        <p:sp>
          <p:nvSpPr>
            <p:cNvPr id="44" name="Oval Callout 43"/>
            <p:cNvSpPr/>
            <p:nvPr/>
          </p:nvSpPr>
          <p:spPr>
            <a:xfrm>
              <a:off x="2068621" y="1371601"/>
              <a:ext cx="726141" cy="685800"/>
            </a:xfrm>
            <a:prstGeom prst="wedgeEllipseCallout">
              <a:avLst>
                <a:gd name="adj1" fmla="val 43982"/>
                <a:gd name="adj2" fmla="val 8014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191870" y="1287961"/>
              <a:ext cx="697021" cy="769441"/>
            </a:xfrm>
            <a:prstGeom prst="rect">
              <a:avLst/>
            </a:prstGeom>
            <a:noFill/>
          </p:spPr>
          <p:txBody>
            <a:bodyPr wrap="square" rtlCol="0">
              <a:spAutoFit/>
            </a:bodyPr>
            <a:lstStyle/>
            <a:p>
              <a:r>
                <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41832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ircle(in)">
                                      <p:cBhvr>
                                        <p:cTn id="12" dur="2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ircle(in)">
                                      <p:cBhvr>
                                        <p:cTn id="3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6400097" y="2538273"/>
            <a:ext cx="2180435" cy="10304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2779" y="157191"/>
            <a:ext cx="7511142" cy="584775"/>
          </a:xfrm>
          <a:prstGeom prst="rect">
            <a:avLst/>
          </a:prstGeom>
          <a:noFill/>
        </p:spPr>
        <p:txBody>
          <a:bodyPr wrap="square" rtlCol="0">
            <a:spAutoFit/>
          </a:bodyPr>
          <a:lstStyle/>
          <a:p>
            <a:r>
              <a:rPr lang="vi-VN" sz="3200" dirty="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3200" dirty="0">
              <a:solidFill>
                <a:srgbClr val="00518E"/>
              </a:solidFill>
              <a:latin typeface="Times New Roman" panose="02020603050405020304" pitchFamily="18" charset="0"/>
              <a:cs typeface="Times New Roman" panose="02020603050405020304" pitchFamily="18" charset="0"/>
            </a:endParaRPr>
          </a:p>
        </p:txBody>
      </p:sp>
      <p:sp>
        <p:nvSpPr>
          <p:cNvPr id="10" name="Round Diagonal Corner Rectangle 9"/>
          <p:cNvSpPr/>
          <p:nvPr/>
        </p:nvSpPr>
        <p:spPr>
          <a:xfrm>
            <a:off x="574762" y="1796540"/>
            <a:ext cx="4807134" cy="594356"/>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a:off x="574762" y="2491490"/>
            <a:ext cx="4807134" cy="594356"/>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74761" y="1769767"/>
            <a:ext cx="5081455" cy="523220"/>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Đường kính trong của miện</a:t>
            </a:r>
            <a:r>
              <a:rPr lang="en-US" sz="2800" dirty="0">
                <a:solidFill>
                  <a:schemeClr val="bg1"/>
                </a:solidFill>
                <a:latin typeface="Times New Roman" panose="02020603050405020304" pitchFamily="18" charset="0"/>
                <a:cs typeface="Times New Roman" panose="02020603050405020304" pitchFamily="18" charset="0"/>
              </a:rPr>
              <a:t>g</a:t>
            </a:r>
            <a:r>
              <a:rPr lang="vi-VN" sz="2800" dirty="0">
                <a:solidFill>
                  <a:schemeClr val="bg1"/>
                </a:solidFill>
                <a:latin typeface="Times New Roman" panose="02020603050405020304" pitchFamily="18" charset="0"/>
                <a:cs typeface="Times New Roman" panose="02020603050405020304" pitchFamily="18" charset="0"/>
              </a:rPr>
              <a:t> cốc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04446" y="2491490"/>
            <a:ext cx="4777450" cy="523220"/>
          </a:xfrm>
          <a:prstGeom prst="rect">
            <a:avLst/>
          </a:prstGeom>
          <a:noFill/>
        </p:spPr>
        <p:txBody>
          <a:bodyPr wrap="square" rtlCol="0">
            <a:spAutoFit/>
          </a:bodyPr>
          <a:lstStyle/>
          <a:p>
            <a:r>
              <a:rPr lang="vi-VN" sz="2800" dirty="0">
                <a:solidFill>
                  <a:srgbClr val="004376"/>
                </a:solidFill>
                <a:latin typeface="Times New Roman" panose="02020603050405020304" pitchFamily="18" charset="0"/>
                <a:cs typeface="Times New Roman" panose="02020603050405020304" pitchFamily="18" charset="0"/>
              </a:rPr>
              <a:t>Đường kính ngoài của ống </a:t>
            </a:r>
            <a:r>
              <a:rPr lang="en-US" sz="2800" dirty="0" err="1">
                <a:solidFill>
                  <a:srgbClr val="004376"/>
                </a:solidFill>
                <a:latin typeface="Times New Roman" panose="02020603050405020304" pitchFamily="18" charset="0"/>
                <a:cs typeface="Times New Roman" panose="02020603050405020304" pitchFamily="18" charset="0"/>
              </a:rPr>
              <a:t>nhựa</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25BD4A16-6048-4223-ACD7-E3108532ADA6}"/>
              </a:ext>
            </a:extLst>
          </p:cNvPr>
          <p:cNvSpPr>
            <a:spLocks noChangeArrowheads="1"/>
          </p:cNvSpPr>
          <p:nvPr/>
        </p:nvSpPr>
        <p:spPr bwMode="auto">
          <a:xfrm>
            <a:off x="6519940" y="2530027"/>
            <a:ext cx="2124497"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a:solidFill>
                  <a:srgbClr val="004376"/>
                </a:solidFill>
                <a:latin typeface="Times New Roman" panose="02020603050405020304" pitchFamily="18" charset="0"/>
                <a:cs typeface="Times New Roman" panose="02020603050405020304" pitchFamily="18" charset="0"/>
              </a:rPr>
              <a:t>Thước thẳng</a:t>
            </a:r>
            <a:endParaRPr lang="en-US" altLang="vi-VN" sz="2800" dirty="0">
              <a:solidFill>
                <a:srgbClr val="004376"/>
              </a:solidFill>
              <a:latin typeface="Times New Roman" panose="02020603050405020304" pitchFamily="18" charset="0"/>
              <a:cs typeface="Times New Roman" panose="02020603050405020304" pitchFamily="18" charset="0"/>
            </a:endParaRPr>
          </a:p>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 com pa</a:t>
            </a:r>
          </a:p>
        </p:txBody>
      </p:sp>
      <p:cxnSp>
        <p:nvCxnSpPr>
          <p:cNvPr id="27" name="Elbow Connector 26"/>
          <p:cNvCxnSpPr/>
          <p:nvPr/>
        </p:nvCxnSpPr>
        <p:spPr>
          <a:xfrm rot="16200000" flipV="1">
            <a:off x="5271718" y="-935133"/>
            <a:ext cx="11697" cy="4390079"/>
          </a:xfrm>
          <a:prstGeom prst="bentConnector3">
            <a:avLst>
              <a:gd name="adj1" fmla="val 2054347"/>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325275" y="1249044"/>
            <a:ext cx="2178646" cy="7023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a:t>
            </a:r>
            <a:endParaRPr lang="en-US" dirty="0"/>
          </a:p>
        </p:txBody>
      </p:sp>
      <p:sp>
        <p:nvSpPr>
          <p:cNvPr id="33" name="Rectangle 32">
            <a:extLst>
              <a:ext uri="{FF2B5EF4-FFF2-40B4-BE49-F238E27FC236}">
                <a16:creationId xmlns:a16="http://schemas.microsoft.com/office/drawing/2014/main" id="{25BD4A16-6048-4223-ACD7-E3108532ADA6}"/>
              </a:ext>
            </a:extLst>
          </p:cNvPr>
          <p:cNvSpPr>
            <a:spLocks noChangeArrowheads="1"/>
          </p:cNvSpPr>
          <p:nvPr/>
        </p:nvSpPr>
        <p:spPr bwMode="auto">
          <a:xfrm>
            <a:off x="6400097" y="1278701"/>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a:solidFill>
                  <a:srgbClr val="004376"/>
                </a:solidFill>
                <a:latin typeface="Times New Roman" panose="02020603050405020304" pitchFamily="18" charset="0"/>
                <a:cs typeface="Times New Roman" panose="02020603050405020304" pitchFamily="18" charset="0"/>
              </a:rPr>
              <a:t>Thước kẹp</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4" name="Oval 3"/>
          <p:cNvSpPr/>
          <p:nvPr/>
        </p:nvSpPr>
        <p:spPr>
          <a:xfrm>
            <a:off x="113126" y="1209807"/>
            <a:ext cx="5760089" cy="240526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Elbow Connector 13"/>
          <p:cNvCxnSpPr>
            <a:endCxn id="4" idx="4"/>
          </p:cNvCxnSpPr>
          <p:nvPr/>
        </p:nvCxnSpPr>
        <p:spPr>
          <a:xfrm rot="10800000" flipV="1">
            <a:off x="2993172" y="3014709"/>
            <a:ext cx="3436611" cy="600362"/>
          </a:xfrm>
          <a:prstGeom prst="bentConnector4">
            <a:avLst>
              <a:gd name="adj1" fmla="val 8098"/>
              <a:gd name="adj2" fmla="val 13807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9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97519" y="203897"/>
            <a:ext cx="7581016" cy="620927"/>
            <a:chOff x="871868" y="679371"/>
            <a:chExt cx="7581016" cy="620927"/>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518E"/>
                </a:solidFill>
              </a:endParaRPr>
            </a:p>
          </p:txBody>
        </p:sp>
        <p:sp>
          <p:nvSpPr>
            <p:cNvPr id="4" name="TextBox 3"/>
            <p:cNvSpPr txBox="1"/>
            <p:nvPr/>
          </p:nvSpPr>
          <p:spPr>
            <a:xfrm>
              <a:off x="871868" y="715523"/>
              <a:ext cx="818708" cy="584775"/>
            </a:xfrm>
            <a:prstGeom prst="rect">
              <a:avLst/>
            </a:prstGeom>
            <a:noFill/>
          </p:spPr>
          <p:txBody>
            <a:bodyPr wrap="square" rtlCol="0">
              <a:spAutoFit/>
            </a:bodyPr>
            <a:lstStyle/>
            <a:p>
              <a:pPr algn="ctr"/>
              <a:r>
                <a:rPr lang="en-US" sz="3200" b="1" dirty="0">
                  <a:solidFill>
                    <a:srgbClr val="00518E"/>
                  </a:solidFill>
                  <a:latin typeface="Times New Roman" panose="02020603050405020304" pitchFamily="18" charset="0"/>
                  <a:cs typeface="Times New Roman" panose="02020603050405020304" pitchFamily="18" charset="0"/>
                </a:rPr>
                <a:t>III</a:t>
              </a:r>
            </a:p>
          </p:txBody>
        </p:sp>
        <p:sp>
          <p:nvSpPr>
            <p:cNvPr id="5" name="TextBox 4"/>
            <p:cNvSpPr txBox="1"/>
            <p:nvPr/>
          </p:nvSpPr>
          <p:spPr>
            <a:xfrm>
              <a:off x="1786270" y="679371"/>
              <a:ext cx="6666614" cy="584775"/>
            </a:xfrm>
            <a:prstGeom prst="rect">
              <a:avLst/>
            </a:prstGeom>
            <a:noFill/>
          </p:spPr>
          <p:txBody>
            <a:bodyPr wrap="square" rtlCol="0">
              <a:spAutoFit/>
            </a:bodyPr>
            <a:lstStyle/>
            <a:p>
              <a:r>
                <a:rPr lang="en-US" sz="3200" b="1" dirty="0">
                  <a:solidFill>
                    <a:srgbClr val="00518E"/>
                  </a:solidFill>
                  <a:latin typeface="Times New Roman" panose="02020603050405020304" pitchFamily="18" charset="0"/>
                  <a:cs typeface="Times New Roman" panose="02020603050405020304" pitchFamily="18" charset="0"/>
                </a:rPr>
                <a:t>CÁCH ĐO CHIỀU DÀI</a:t>
              </a:r>
            </a:p>
          </p:txBody>
        </p:sp>
      </p:grpSp>
      <p:grpSp>
        <p:nvGrpSpPr>
          <p:cNvPr id="13" name="Group 12"/>
          <p:cNvGrpSpPr/>
          <p:nvPr/>
        </p:nvGrpSpPr>
        <p:grpSpPr>
          <a:xfrm>
            <a:off x="223134" y="1521895"/>
            <a:ext cx="8137094" cy="2220608"/>
            <a:chOff x="223134" y="1521895"/>
            <a:chExt cx="8137094" cy="2220608"/>
          </a:xfrm>
        </p:grpSpPr>
        <p:sp>
          <p:nvSpPr>
            <p:cNvPr id="12" name="Rounded Rectangle 11"/>
            <p:cNvSpPr/>
            <p:nvPr/>
          </p:nvSpPr>
          <p:spPr>
            <a:xfrm>
              <a:off x="1024856" y="1564651"/>
              <a:ext cx="7335372" cy="2177852"/>
            </a:xfrm>
            <a:prstGeom prst="roundRect">
              <a:avLst/>
            </a:prstGeom>
            <a:noFill/>
            <a:ln>
              <a:solidFill>
                <a:srgbClr val="22B7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3134" y="1521895"/>
              <a:ext cx="2388787" cy="2220608"/>
            </a:xfrm>
            <a:prstGeom prst="ellipse">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3473" y="2298390"/>
              <a:ext cx="1941780" cy="584775"/>
            </a:xfrm>
            <a:prstGeom prst="rect">
              <a:avLst/>
            </a:prstGeom>
            <a:noFill/>
          </p:spPr>
          <p:txBody>
            <a:bodyPr wrap="squar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Bước</a:t>
              </a:r>
              <a:r>
                <a:rPr lang="en-US" sz="3200" b="1" dirty="0">
                  <a:solidFill>
                    <a:schemeClr val="bg1"/>
                  </a:solidFill>
                  <a:latin typeface="Times New Roman" panose="02020603050405020304" pitchFamily="18" charset="0"/>
                  <a:cs typeface="Times New Roman" panose="02020603050405020304" pitchFamily="18" charset="0"/>
                </a:rPr>
                <a:t> 1</a:t>
              </a:r>
            </a:p>
          </p:txBody>
        </p:sp>
        <p:sp>
          <p:nvSpPr>
            <p:cNvPr id="10" name="TextBox 9"/>
            <p:cNvSpPr txBox="1"/>
            <p:nvPr/>
          </p:nvSpPr>
          <p:spPr>
            <a:xfrm>
              <a:off x="2779060" y="1921539"/>
              <a:ext cx="5333044" cy="1077218"/>
            </a:xfrm>
            <a:prstGeom prst="rect">
              <a:avLst/>
            </a:prstGeom>
            <a:noFill/>
          </p:spPr>
          <p:txBody>
            <a:bodyPr wrap="square" rtlCol="0">
              <a:spAutoFit/>
            </a:bodyPr>
            <a:lstStyle/>
            <a:p>
              <a:r>
                <a:rPr lang="en-US" sz="3200" dirty="0" err="1">
                  <a:solidFill>
                    <a:srgbClr val="00518E"/>
                  </a:solidFill>
                  <a:latin typeface="Times New Roman" panose="02020603050405020304" pitchFamily="18" charset="0"/>
                  <a:cs typeface="Times New Roman" panose="02020603050405020304" pitchFamily="18" charset="0"/>
                </a:rPr>
                <a:t>Ước</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lượng</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chiều</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dài</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cần</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đo</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để</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chọn</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thước</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đo</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thích</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hợp</a:t>
              </a:r>
              <a:r>
                <a:rPr lang="en-US" sz="3200" dirty="0">
                  <a:solidFill>
                    <a:srgbClr val="00518E"/>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3168912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1520" y="2728235"/>
            <a:ext cx="7538640" cy="1813084"/>
            <a:chOff x="548640" y="2414727"/>
            <a:chExt cx="7538640" cy="1813084"/>
          </a:xfrm>
        </p:grpSpPr>
        <p:sp>
          <p:nvSpPr>
            <p:cNvPr id="13" name="Rectangle 12"/>
            <p:cNvSpPr/>
            <p:nvPr/>
          </p:nvSpPr>
          <p:spPr>
            <a:xfrm>
              <a:off x="1522230" y="2414727"/>
              <a:ext cx="6565050" cy="1813084"/>
            </a:xfrm>
            <a:prstGeom prst="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5818" y="2942449"/>
              <a:ext cx="1677144" cy="625068"/>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Bước</a:t>
              </a:r>
              <a:r>
                <a:rPr lang="en-US" sz="2800" dirty="0">
                  <a:solidFill>
                    <a:schemeClr val="bg1"/>
                  </a:solidFill>
                  <a:latin typeface="Times New Roman" panose="02020603050405020304" pitchFamily="18" charset="0"/>
                  <a:cs typeface="Times New Roman" panose="02020603050405020304" pitchFamily="18" charset="0"/>
                </a:rPr>
                <a:t> 2</a:t>
              </a:r>
            </a:p>
          </p:txBody>
        </p:sp>
        <p:sp>
          <p:nvSpPr>
            <p:cNvPr id="10" name="TextBox 9"/>
            <p:cNvSpPr txBox="1"/>
            <p:nvPr/>
          </p:nvSpPr>
          <p:spPr>
            <a:xfrm>
              <a:off x="2385378" y="2467929"/>
              <a:ext cx="5701902" cy="1654593"/>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Đặt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thước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theo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chiều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vạch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số</a:t>
              </a:r>
              <a:r>
                <a:rPr lang="en-US" sz="2800" dirty="0">
                  <a:solidFill>
                    <a:schemeClr val="bg1"/>
                  </a:solidFill>
                  <a:latin typeface="Times New Roman" panose="02020603050405020304" pitchFamily="18" charset="0"/>
                  <a:cs typeface="Times New Roman" panose="02020603050405020304" pitchFamily="18" charset="0"/>
                </a:rPr>
                <a:t> 0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thước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ngang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với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đầu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vật</a:t>
              </a:r>
              <a:r>
                <a:rPr lang="en-US" sz="2800" dirty="0">
                  <a:solidFill>
                    <a:schemeClr val="bg1"/>
                  </a:solidFill>
                  <a:latin typeface="Times New Roman" panose="02020603050405020304" pitchFamily="18" charset="0"/>
                  <a:cs typeface="Times New Roman" panose="02020603050405020304" pitchFamily="18" charset="0"/>
                </a:rPr>
                <a:t>.</a:t>
              </a:r>
            </a:p>
          </p:txBody>
        </p:sp>
      </p:grpSp>
      <p:sp>
        <p:nvSpPr>
          <p:cNvPr id="15" name="Rectangle 14"/>
          <p:cNvSpPr/>
          <p:nvPr/>
        </p:nvSpPr>
        <p:spPr>
          <a:xfrm>
            <a:off x="653143" y="444137"/>
            <a:ext cx="7694023" cy="1933303"/>
          </a:xfrm>
          <a:prstGeom prst="rect">
            <a:avLst/>
          </a:prstGeom>
          <a:blipFill>
            <a:blip r:embed="rId2"/>
            <a:stretch>
              <a:fillRect l="-625" t="3488" r="-1253" b="-3488"/>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3507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1520" y="2728235"/>
            <a:ext cx="7661250" cy="1813084"/>
            <a:chOff x="548640" y="2414727"/>
            <a:chExt cx="7661250" cy="1813084"/>
          </a:xfrm>
        </p:grpSpPr>
        <p:sp>
          <p:nvSpPr>
            <p:cNvPr id="13" name="Rectangle 1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5818" y="2942449"/>
              <a:ext cx="1677144" cy="584775"/>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Bước</a:t>
              </a:r>
              <a:r>
                <a:rPr lang="en-US" sz="3200" dirty="0">
                  <a:solidFill>
                    <a:schemeClr val="bg1"/>
                  </a:solidFill>
                  <a:latin typeface="Times New Roman" panose="02020603050405020304" pitchFamily="18" charset="0"/>
                  <a:cs typeface="Times New Roman" panose="02020603050405020304" pitchFamily="18" charset="0"/>
                </a:rPr>
                <a:t> 3</a:t>
              </a:r>
            </a:p>
          </p:txBody>
        </p:sp>
        <p:sp>
          <p:nvSpPr>
            <p:cNvPr id="10" name="TextBox 9"/>
            <p:cNvSpPr txBox="1"/>
            <p:nvPr/>
          </p:nvSpPr>
          <p:spPr>
            <a:xfrm>
              <a:off x="2507988" y="2727005"/>
              <a:ext cx="5701902" cy="1077218"/>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Mắt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nhìn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theo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hướng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vuông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góc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với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cạnh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thước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đầu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kia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vật</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653143" y="444137"/>
            <a:ext cx="7617017" cy="1933303"/>
          </a:xfrm>
          <a:prstGeom prst="rect">
            <a:avLst/>
          </a:prstGeom>
          <a:blipFill>
            <a:blip r:embed="rId2"/>
            <a:srcRect/>
            <a:stretch>
              <a:fillRect l="-4754" t="-13514" b="-2130"/>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0635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1520" y="2728235"/>
            <a:ext cx="7661250" cy="1813084"/>
            <a:chOff x="548640" y="2414727"/>
            <a:chExt cx="7661250" cy="1813084"/>
          </a:xfrm>
        </p:grpSpPr>
        <p:sp>
          <p:nvSpPr>
            <p:cNvPr id="13" name="Rectangle 1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5818" y="2942449"/>
              <a:ext cx="1677144" cy="584775"/>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Bước</a:t>
              </a:r>
              <a:r>
                <a:rPr lang="en-US" sz="3200" dirty="0">
                  <a:solidFill>
                    <a:schemeClr val="bg1"/>
                  </a:solidFill>
                  <a:latin typeface="Times New Roman" panose="02020603050405020304" pitchFamily="18" charset="0"/>
                  <a:cs typeface="Times New Roman" panose="02020603050405020304" pitchFamily="18" charset="0"/>
                </a:rPr>
                <a:t> 4</a:t>
              </a:r>
            </a:p>
          </p:txBody>
        </p:sp>
        <p:sp>
          <p:nvSpPr>
            <p:cNvPr id="10" name="TextBox 9"/>
            <p:cNvSpPr txBox="1"/>
            <p:nvPr/>
          </p:nvSpPr>
          <p:spPr>
            <a:xfrm>
              <a:off x="2507988" y="2727005"/>
              <a:ext cx="5701902" cy="1077218"/>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Đọc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theo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vạch</a:t>
              </a:r>
              <a:r>
                <a:rPr lang="en-US" sz="3200" dirty="0">
                  <a:solidFill>
                    <a:schemeClr val="bg1"/>
                  </a:solidFill>
                  <a:latin typeface="Times New Roman" panose="02020603050405020304" pitchFamily="18" charset="0"/>
                  <a:cs typeface="Times New Roman" panose="02020603050405020304" pitchFamily="18" charset="0"/>
                </a:rPr>
                <a:t> chia </a:t>
              </a:r>
              <a:r>
                <a:rPr lang="en-US" sz="3200" dirty="0" err="1">
                  <a:solidFill>
                    <a:schemeClr val="bg1"/>
                  </a:solidFill>
                  <a:latin typeface="Times New Roman" panose="02020603050405020304" pitchFamily="18" charset="0"/>
                  <a:cs typeface="Times New Roman" panose="02020603050405020304" pitchFamily="18" charset="0"/>
                </a:rPr>
                <a:t>gần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nhất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với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đầu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kia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vật</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653143" y="444137"/>
            <a:ext cx="7617017" cy="193330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4305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247340" y="1829648"/>
            <a:ext cx="1234440" cy="12027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2" name="Oval 11"/>
          <p:cNvSpPr/>
          <p:nvPr/>
        </p:nvSpPr>
        <p:spPr>
          <a:xfrm>
            <a:off x="1448627" y="1463037"/>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3" name="Oval 12"/>
          <p:cNvSpPr/>
          <p:nvPr/>
        </p:nvSpPr>
        <p:spPr>
          <a:xfrm>
            <a:off x="2242571" y="1674933"/>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4" name="Oval 13"/>
          <p:cNvSpPr/>
          <p:nvPr/>
        </p:nvSpPr>
        <p:spPr>
          <a:xfrm>
            <a:off x="831407" y="2064431"/>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5" name="Oval 14"/>
          <p:cNvSpPr/>
          <p:nvPr/>
        </p:nvSpPr>
        <p:spPr>
          <a:xfrm>
            <a:off x="1028793" y="2752868"/>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6" name="Oval 15"/>
          <p:cNvSpPr/>
          <p:nvPr/>
        </p:nvSpPr>
        <p:spPr>
          <a:xfrm>
            <a:off x="1829332" y="3047414"/>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7" name="Oval 16"/>
          <p:cNvSpPr/>
          <p:nvPr/>
        </p:nvSpPr>
        <p:spPr>
          <a:xfrm>
            <a:off x="2465016" y="2446018"/>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grpSp>
        <p:nvGrpSpPr>
          <p:cNvPr id="28" name="Group 27"/>
          <p:cNvGrpSpPr/>
          <p:nvPr/>
        </p:nvGrpSpPr>
        <p:grpSpPr>
          <a:xfrm>
            <a:off x="3653735" y="331034"/>
            <a:ext cx="4677417" cy="4423078"/>
            <a:chOff x="3653735" y="331034"/>
            <a:chExt cx="4677417" cy="4423078"/>
          </a:xfrm>
        </p:grpSpPr>
        <p:sp>
          <p:nvSpPr>
            <p:cNvPr id="11" name="Oval 10"/>
            <p:cNvSpPr/>
            <p:nvPr/>
          </p:nvSpPr>
          <p:spPr>
            <a:xfrm>
              <a:off x="5433936" y="1853534"/>
              <a:ext cx="1234440" cy="1202788"/>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8" name="Oval 17"/>
            <p:cNvSpPr/>
            <p:nvPr/>
          </p:nvSpPr>
          <p:spPr>
            <a:xfrm>
              <a:off x="4419140" y="331034"/>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3" name="Oval 22"/>
            <p:cNvSpPr/>
            <p:nvPr/>
          </p:nvSpPr>
          <p:spPr>
            <a:xfrm>
              <a:off x="6208315" y="536333"/>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4" name="Oval 23"/>
            <p:cNvSpPr/>
            <p:nvPr/>
          </p:nvSpPr>
          <p:spPr>
            <a:xfrm>
              <a:off x="6526567" y="2218648"/>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5" name="Oval 24"/>
            <p:cNvSpPr/>
            <p:nvPr/>
          </p:nvSpPr>
          <p:spPr>
            <a:xfrm>
              <a:off x="4964588" y="3035221"/>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6" name="Oval 25"/>
            <p:cNvSpPr/>
            <p:nvPr/>
          </p:nvSpPr>
          <p:spPr>
            <a:xfrm>
              <a:off x="3653735" y="1881229"/>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grpSp>
      <p:sp>
        <p:nvSpPr>
          <p:cNvPr id="27" name="Oval 26"/>
          <p:cNvSpPr/>
          <p:nvPr/>
        </p:nvSpPr>
        <p:spPr>
          <a:xfrm>
            <a:off x="161605" y="-2106900"/>
            <a:ext cx="8683816" cy="8724247"/>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613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1520" y="2728235"/>
            <a:ext cx="7538640" cy="1813084"/>
            <a:chOff x="548640" y="2414727"/>
            <a:chExt cx="7538640" cy="1813084"/>
          </a:xfrm>
        </p:grpSpPr>
        <p:sp>
          <p:nvSpPr>
            <p:cNvPr id="3" name="Rectangle 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5818" y="2942449"/>
              <a:ext cx="1677144" cy="584775"/>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Bước</a:t>
              </a:r>
              <a:r>
                <a:rPr lang="en-US" sz="3200" dirty="0">
                  <a:solidFill>
                    <a:schemeClr val="bg1"/>
                  </a:solidFill>
                  <a:latin typeface="Times New Roman" panose="02020603050405020304" pitchFamily="18" charset="0"/>
                  <a:cs typeface="Times New Roman" panose="02020603050405020304" pitchFamily="18" charset="0"/>
                </a:rPr>
                <a:t> 5 </a:t>
              </a:r>
            </a:p>
          </p:txBody>
        </p:sp>
        <p:sp>
          <p:nvSpPr>
            <p:cNvPr id="6" name="TextBox 5"/>
            <p:cNvSpPr txBox="1"/>
            <p:nvPr/>
          </p:nvSpPr>
          <p:spPr>
            <a:xfrm>
              <a:off x="2800140" y="2782660"/>
              <a:ext cx="4335415" cy="1077218"/>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Ghi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theo</a:t>
              </a:r>
              <a:r>
                <a:rPr lang="en-US" sz="3200" dirty="0">
                  <a:solidFill>
                    <a:schemeClr val="bg1"/>
                  </a:solidFill>
                  <a:latin typeface="Times New Roman" panose="02020603050405020304" pitchFamily="18" charset="0"/>
                  <a:cs typeface="Times New Roman" panose="02020603050405020304" pitchFamily="18" charset="0"/>
                </a:rPr>
                <a:t> ĐCNN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thước</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731521" y="418011"/>
            <a:ext cx="7538640" cy="1841863"/>
          </a:xfrm>
          <a:prstGeom prst="rect">
            <a:avLst/>
          </a:prstGeom>
          <a:blipFill>
            <a:blip r:embed="rId2"/>
            <a:stretch>
              <a:fillRect l="-625" t="3488" r="-1253" b="-3488"/>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603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83342" y="651607"/>
            <a:ext cx="1261799" cy="1042724"/>
            <a:chOff x="2068621" y="1371601"/>
            <a:chExt cx="847362" cy="685800"/>
          </a:xfrm>
        </p:grpSpPr>
        <p:sp>
          <p:nvSpPr>
            <p:cNvPr id="3" name="Oval Callout 2"/>
            <p:cNvSpPr/>
            <p:nvPr/>
          </p:nvSpPr>
          <p:spPr>
            <a:xfrm>
              <a:off x="2068621" y="1371601"/>
              <a:ext cx="726141" cy="685800"/>
            </a:xfrm>
            <a:prstGeom prst="wedgeEllipseCallout">
              <a:avLst>
                <a:gd name="adj1" fmla="val 43982"/>
                <a:gd name="adj2" fmla="val 80147"/>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5350" y="1371601"/>
              <a:ext cx="630633" cy="607275"/>
            </a:xfrm>
            <a:prstGeom prst="rect">
              <a:avLst/>
            </a:prstGeom>
            <a:noFill/>
          </p:spPr>
          <p:txBody>
            <a:bodyPr wrap="square" rtlCol="0">
              <a:spAutoFit/>
            </a:bodyPr>
            <a:lstStyle/>
            <a:p>
              <a:r>
                <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sp>
        <p:nvSpPr>
          <p:cNvPr id="5" name="Explosion 2 4"/>
          <p:cNvSpPr/>
          <p:nvPr/>
        </p:nvSpPr>
        <p:spPr>
          <a:xfrm rot="14030342">
            <a:off x="2211277" y="-368694"/>
            <a:ext cx="4893582" cy="5937181"/>
          </a:xfrm>
          <a:prstGeom prst="irregularSeal2">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63703" y="1899922"/>
            <a:ext cx="4335415" cy="1077218"/>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Tại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sao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cần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ước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lượng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chiều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dài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trước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đo</a:t>
            </a:r>
            <a:r>
              <a:rPr lang="en-US" sz="32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818648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8963" y="779929"/>
            <a:ext cx="4824680" cy="3361764"/>
          </a:xfrm>
          <a:prstGeom prst="rect">
            <a:avLst/>
          </a:prstGeom>
          <a:blipFill>
            <a:blip r:embed="rId2"/>
            <a:srcRect/>
            <a:stretch>
              <a:fillRect t="-9956" b="-9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736874" y="968188"/>
            <a:ext cx="4988859" cy="3482788"/>
          </a:xfrm>
          <a:prstGeom prst="roundRect">
            <a:avLst/>
          </a:prstGeom>
          <a:no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008530" y="-355860"/>
            <a:ext cx="1035423" cy="877222"/>
            <a:chOff x="2068621" y="1308911"/>
            <a:chExt cx="805517" cy="748490"/>
          </a:xfrm>
        </p:grpSpPr>
        <p:sp>
          <p:nvSpPr>
            <p:cNvPr id="5" name="Oval Callout 4"/>
            <p:cNvSpPr/>
            <p:nvPr/>
          </p:nvSpPr>
          <p:spPr>
            <a:xfrm>
              <a:off x="2068621" y="1371601"/>
              <a:ext cx="726141" cy="685800"/>
            </a:xfrm>
            <a:prstGeom prst="wedgeEllipseCallout">
              <a:avLst>
                <a:gd name="adj1" fmla="val 43982"/>
                <a:gd name="adj2" fmla="val 80147"/>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43505" y="1308911"/>
              <a:ext cx="630633" cy="607275"/>
            </a:xfrm>
            <a:prstGeom prst="rect">
              <a:avLst/>
            </a:prstGeom>
            <a:noFill/>
          </p:spPr>
          <p:txBody>
            <a:bodyPr wrap="square" rtlCol="0">
              <a:spAutoFit/>
            </a:bodyPr>
            <a:lstStyle/>
            <a:p>
              <a:r>
                <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sp>
        <p:nvSpPr>
          <p:cNvPr id="7" name="TextBox 6"/>
          <p:cNvSpPr txBox="1"/>
          <p:nvPr/>
        </p:nvSpPr>
        <p:spPr>
          <a:xfrm>
            <a:off x="540168" y="1033150"/>
            <a:ext cx="2803508" cy="3108543"/>
          </a:xfrm>
          <a:prstGeom prst="rect">
            <a:avLst/>
          </a:prstGeom>
          <a:noFill/>
        </p:spPr>
        <p:txBody>
          <a:bodyPr wrap="square" rtlCol="0">
            <a:spAutoFit/>
          </a:bodyPr>
          <a:lstStyle/>
          <a:p>
            <a:pPr algn="just"/>
            <a:r>
              <a:rPr lang="en-US" sz="2800" dirty="0">
                <a:solidFill>
                  <a:schemeClr val="bg2">
                    <a:lumMod val="75000"/>
                  </a:schemeClr>
                </a:solidFill>
                <a:latin typeface="Times New Roman" panose="02020603050405020304" pitchFamily="18" charset="0"/>
                <a:cs typeface="Times New Roman" panose="02020603050405020304" pitchFamily="18" charset="0"/>
              </a:rPr>
              <a:t>Con </a:t>
            </a:r>
            <a:r>
              <a:rPr lang="en-US" sz="2800" dirty="0" err="1">
                <a:solidFill>
                  <a:schemeClr val="bg2">
                    <a:lumMod val="75000"/>
                  </a:schemeClr>
                </a:solidFill>
                <a:latin typeface="Times New Roman" panose="02020603050405020304" pitchFamily="18" charset="0"/>
                <a:cs typeface="Times New Roman" panose="02020603050405020304" pitchFamily="18" charset="0"/>
              </a:rPr>
              <a:t>hãy</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phân</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tích</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và</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nêu</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nhận</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xét</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về</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cách</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đặt</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mắt</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và</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đặt</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thước</a:t>
            </a:r>
            <a:r>
              <a:rPr lang="en-US" sz="2800" dirty="0">
                <a:solidFill>
                  <a:schemeClr val="bg2">
                    <a:lumMod val="75000"/>
                  </a:schemeClr>
                </a:solidFill>
                <a:latin typeface="Times New Roman" panose="02020603050405020304" pitchFamily="18" charset="0"/>
                <a:cs typeface="Times New Roman" panose="02020603050405020304" pitchFamily="18" charset="0"/>
              </a:rPr>
              <a:t> ở </a:t>
            </a:r>
            <a:r>
              <a:rPr lang="en-US" sz="2800" dirty="0" err="1">
                <a:solidFill>
                  <a:schemeClr val="bg2">
                    <a:lumMod val="75000"/>
                  </a:schemeClr>
                </a:solidFill>
                <a:latin typeface="Times New Roman" panose="02020603050405020304" pitchFamily="18" charset="0"/>
                <a:cs typeface="Times New Roman" panose="02020603050405020304" pitchFamily="18" charset="0"/>
              </a:rPr>
              <a:t>hình</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bên</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Hãy</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chỉ</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ra</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các</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lỗi</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nếu</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có</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trong</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phép</a:t>
            </a:r>
            <a:r>
              <a:rPr lang="en-US" sz="12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đo</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này</a:t>
            </a:r>
            <a:r>
              <a:rPr lang="en-US" sz="2800" dirty="0">
                <a:solidFill>
                  <a:schemeClr val="bg2">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35954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5222" y="643752"/>
            <a:ext cx="8368657" cy="418342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6350">
                <a:solidFill>
                  <a:schemeClr val="tx1"/>
                </a:solidFill>
              </a:ln>
              <a:solidFill>
                <a:srgbClr val="0070C0"/>
              </a:solidFill>
            </a:endParaRPr>
          </a:p>
        </p:txBody>
      </p:sp>
      <p:sp>
        <p:nvSpPr>
          <p:cNvPr id="2" name="TextBox 1"/>
          <p:cNvSpPr txBox="1"/>
          <p:nvPr/>
        </p:nvSpPr>
        <p:spPr>
          <a:xfrm>
            <a:off x="723328" y="120532"/>
            <a:ext cx="10905564"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quyển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sách</a:t>
            </a:r>
            <a:r>
              <a:rPr lang="en-US" sz="2800" dirty="0">
                <a:solidFill>
                  <a:srgbClr val="0070C0"/>
                </a:solidFill>
                <a:latin typeface="Times New Roman" panose="02020603050405020304" pitchFamily="18" charset="0"/>
                <a:cs typeface="Times New Roman" panose="02020603050405020304" pitchFamily="18" charset="0"/>
              </a:rPr>
              <a:t> KHTN 6</a:t>
            </a:r>
          </a:p>
        </p:txBody>
      </p:sp>
      <p:sp>
        <p:nvSpPr>
          <p:cNvPr id="4" name="TextBox 3"/>
          <p:cNvSpPr txBox="1"/>
          <p:nvPr/>
        </p:nvSpPr>
        <p:spPr>
          <a:xfrm>
            <a:off x="605222" y="643752"/>
            <a:ext cx="8081577" cy="3108543"/>
          </a:xfrm>
          <a:prstGeom prst="rect">
            <a:avLst/>
          </a:prstGeom>
          <a:noFill/>
        </p:spPr>
        <p:txBody>
          <a:bodyPr wrap="square" rtlCol="0">
            <a:spAutoFit/>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Mẫu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thực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hành</a:t>
            </a:r>
            <a:endParaRPr lang="en-US" sz="2400" b="1" dirty="0">
              <a:solidFill>
                <a:srgbClr val="0070C0"/>
              </a:solidFill>
              <a:latin typeface="Times New Roman" panose="02020603050405020304" pitchFamily="18" charset="0"/>
              <a:cs typeface="Times New Roman" panose="02020603050405020304" pitchFamily="18" charset="0"/>
            </a:endParaRPr>
          </a:p>
          <a:p>
            <a:pPr algn="just"/>
            <a:r>
              <a:rPr lang="vi-VN" sz="2400" dirty="0">
                <a:solidFill>
                  <a:srgbClr val="0070C0"/>
                </a:solidFill>
                <a:latin typeface="Times New Roman" panose="02020603050405020304" pitchFamily="18" charset="0"/>
                <a:cs typeface="Times New Roman" panose="02020603050405020304" pitchFamily="18" charset="0"/>
              </a:rPr>
              <a:t>1. Ước lượng chiều dài, độ dày của</a:t>
            </a:r>
            <a:r>
              <a:rPr lang="en-US" sz="2400" dirty="0">
                <a:solidFill>
                  <a:srgbClr val="0070C0"/>
                </a:solidFill>
                <a:latin typeface="Times New Roman" panose="02020603050405020304" pitchFamily="18" charset="0"/>
                <a:cs typeface="Times New Roman" panose="02020603050405020304" pitchFamily="18" charset="0"/>
              </a:rPr>
              <a:t> </a:t>
            </a:r>
            <a:r>
              <a:rPr lang="vi-VN" sz="2400" i="1" dirty="0">
                <a:solidFill>
                  <a:srgbClr val="0070C0"/>
                </a:solidFill>
                <a:latin typeface="Times New Roman" panose="02020603050405020304" pitchFamily="18" charset="0"/>
                <a:cs typeface="Times New Roman" panose="02020603050405020304" pitchFamily="18" charset="0"/>
              </a:rPr>
              <a:t>sách:</a:t>
            </a:r>
            <a:r>
              <a:rPr lang="en-US" sz="2400" i="1" dirty="0">
                <a:solidFill>
                  <a:srgbClr val="0070C0"/>
                </a:solidFill>
                <a:latin typeface="Times New Roman" panose="02020603050405020304" pitchFamily="18" charset="0"/>
                <a:cs typeface="Times New Roman" panose="02020603050405020304" pitchFamily="18" charset="0"/>
              </a:rPr>
              <a:t> </a:t>
            </a:r>
            <a:r>
              <a:rPr lang="it-IT" sz="2400" i="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a:p>
            <a:r>
              <a:rPr lang="vi-VN" sz="2400" i="1" dirty="0">
                <a:solidFill>
                  <a:srgbClr val="0070C0"/>
                </a:solidFill>
                <a:latin typeface="Times New Roman" panose="02020603050405020304" pitchFamily="18" charset="0"/>
                <a:cs typeface="Times New Roman" panose="02020603050405020304" pitchFamily="18" charset="0"/>
              </a:rPr>
              <a:t>2. Chọn dụng cụ đo</a:t>
            </a:r>
            <a:endParaRPr lang="en-US" sz="2400" dirty="0">
              <a:solidFill>
                <a:srgbClr val="0070C0"/>
              </a:solidFill>
              <a:latin typeface="Times New Roman" panose="02020603050405020304" pitchFamily="18" charset="0"/>
              <a:cs typeface="Times New Roman" panose="02020603050405020304" pitchFamily="18" charset="0"/>
            </a:endParaRPr>
          </a:p>
          <a:p>
            <a:r>
              <a:rPr lang="vi-VN" sz="2400" i="1" dirty="0">
                <a:solidFill>
                  <a:srgbClr val="0070C0"/>
                </a:solidFill>
                <a:latin typeface="Times New Roman" panose="02020603050405020304" pitchFamily="18" charset="0"/>
                <a:cs typeface="Times New Roman" panose="02020603050405020304" pitchFamily="18" charset="0"/>
              </a:rPr>
              <a:t>+ Tên dụng cụ đo: </a:t>
            </a:r>
            <a:endParaRPr lang="en-US" sz="2400" i="1" dirty="0">
              <a:solidFill>
                <a:srgbClr val="0070C0"/>
              </a:solidFill>
              <a:latin typeface="Times New Roman" panose="02020603050405020304" pitchFamily="18" charset="0"/>
              <a:cs typeface="Times New Roman" panose="02020603050405020304" pitchFamily="18" charset="0"/>
            </a:endParaRPr>
          </a:p>
          <a:p>
            <a:r>
              <a:rPr lang="vi-VN" sz="2400" i="1" dirty="0">
                <a:solidFill>
                  <a:srgbClr val="0070C0"/>
                </a:solidFill>
                <a:latin typeface="Times New Roman" panose="02020603050405020304" pitchFamily="18" charset="0"/>
                <a:cs typeface="Times New Roman" panose="02020603050405020304" pitchFamily="18" charset="0"/>
              </a:rPr>
              <a:t>+ GHĐ: </a:t>
            </a:r>
            <a:r>
              <a:rPr lang="it-IT" sz="2400" i="1" dirty="0">
                <a:solidFill>
                  <a:srgbClr val="0070C0"/>
                </a:solidFill>
                <a:latin typeface="Times New Roman" panose="02020603050405020304" pitchFamily="18" charset="0"/>
                <a:cs typeface="Times New Roman" panose="02020603050405020304" pitchFamily="18" charset="0"/>
              </a:rPr>
              <a:t>.......................... </a:t>
            </a:r>
          </a:p>
          <a:p>
            <a:r>
              <a:rPr lang="vi-VN" sz="2400" i="1" dirty="0">
                <a:solidFill>
                  <a:srgbClr val="0070C0"/>
                </a:solidFill>
                <a:latin typeface="Times New Roman" panose="02020603050405020304" pitchFamily="18" charset="0"/>
                <a:cs typeface="Times New Roman" panose="02020603050405020304" pitchFamily="18" charset="0"/>
              </a:rPr>
              <a:t>+ ĐCNN: </a:t>
            </a:r>
            <a:r>
              <a:rPr lang="it-IT" sz="2400" i="1" dirty="0">
                <a:solidFill>
                  <a:srgbClr val="0070C0"/>
                </a:solidFill>
                <a:latin typeface="Times New Roman" panose="02020603050405020304" pitchFamily="18" charset="0"/>
                <a:cs typeface="Times New Roman" panose="02020603050405020304" pitchFamily="18" charset="0"/>
              </a:rPr>
              <a:t>..........................</a:t>
            </a:r>
            <a:r>
              <a:rPr lang="vi-VN" sz="2400" i="1" dirty="0">
                <a:solidFill>
                  <a:srgbClr val="0070C0"/>
                </a:solidFill>
                <a:latin typeface="Times New Roman" panose="02020603050405020304" pitchFamily="18" charset="0"/>
                <a:cs typeface="Times New Roman" panose="02020603050405020304" pitchFamily="18" charset="0"/>
              </a:rPr>
              <a:t> </a:t>
            </a:r>
            <a:endParaRPr lang="en-US" sz="2400" i="1" dirty="0">
              <a:solidFill>
                <a:srgbClr val="0070C0"/>
              </a:solidFill>
              <a:latin typeface="Times New Roman" panose="02020603050405020304" pitchFamily="18" charset="0"/>
              <a:cs typeface="Times New Roman" panose="02020603050405020304" pitchFamily="18" charset="0"/>
            </a:endParaRPr>
          </a:p>
          <a:p>
            <a:r>
              <a:rPr lang="vi-VN" sz="2400" i="1" dirty="0">
                <a:solidFill>
                  <a:srgbClr val="0070C0"/>
                </a:solidFill>
                <a:latin typeface="Times New Roman" panose="02020603050405020304" pitchFamily="18" charset="0"/>
                <a:cs typeface="Times New Roman" panose="02020603050405020304" pitchFamily="18" charset="0"/>
              </a:rPr>
              <a:t>3. Kết quả đo</a:t>
            </a:r>
            <a:endParaRPr lang="en-US" sz="2400" dirty="0">
              <a:solidFill>
                <a:srgbClr val="0070C0"/>
              </a:solidFill>
              <a:latin typeface="Times New Roman" panose="02020603050405020304" pitchFamily="18" charset="0"/>
              <a:cs typeface="Times New Roman" panose="02020603050405020304" pitchFamily="18" charset="0"/>
            </a:endParaRPr>
          </a:p>
          <a:p>
            <a:endParaRPr 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78110760"/>
              </p:ext>
            </p:extLst>
          </p:nvPr>
        </p:nvGraphicFramePr>
        <p:xfrm>
          <a:off x="723326" y="3237191"/>
          <a:ext cx="7793353" cy="1371600"/>
        </p:xfrm>
        <a:graphic>
          <a:graphicData uri="http://schemas.openxmlformats.org/drawingml/2006/table">
            <a:tbl>
              <a:tblPr firstRow="1" bandRow="1">
                <a:tableStyleId>{242A20BD-2505-46DF-82F6-A791D1CCFF51}</a:tableStyleId>
              </a:tblPr>
              <a:tblGrid>
                <a:gridCol w="1671770">
                  <a:extLst>
                    <a:ext uri="{9D8B030D-6E8A-4147-A177-3AD203B41FA5}">
                      <a16:colId xmlns:a16="http://schemas.microsoft.com/office/drawing/2014/main" val="20000"/>
                    </a:ext>
                  </a:extLst>
                </a:gridCol>
                <a:gridCol w="1445571">
                  <a:extLst>
                    <a:ext uri="{9D8B030D-6E8A-4147-A177-3AD203B41FA5}">
                      <a16:colId xmlns:a16="http://schemas.microsoft.com/office/drawing/2014/main" val="20001"/>
                    </a:ext>
                  </a:extLst>
                </a:gridCol>
                <a:gridCol w="1396443">
                  <a:extLst>
                    <a:ext uri="{9D8B030D-6E8A-4147-A177-3AD203B41FA5}">
                      <a16:colId xmlns:a16="http://schemas.microsoft.com/office/drawing/2014/main" val="20002"/>
                    </a:ext>
                  </a:extLst>
                </a:gridCol>
                <a:gridCol w="1333560">
                  <a:extLst>
                    <a:ext uri="{9D8B030D-6E8A-4147-A177-3AD203B41FA5}">
                      <a16:colId xmlns:a16="http://schemas.microsoft.com/office/drawing/2014/main" val="20003"/>
                    </a:ext>
                  </a:extLst>
                </a:gridCol>
                <a:gridCol w="1946009">
                  <a:extLst>
                    <a:ext uri="{9D8B030D-6E8A-4147-A177-3AD203B41FA5}">
                      <a16:colId xmlns:a16="http://schemas.microsoft.com/office/drawing/2014/main" val="20004"/>
                    </a:ext>
                  </a:extLst>
                </a:gridCol>
              </a:tblGrid>
              <a:tr h="399955">
                <a:tc>
                  <a:txBody>
                    <a:bodyPr/>
                    <a:lstStyle/>
                    <a:p>
                      <a:r>
                        <a:rPr lang="en-US" sz="2400" dirty="0" err="1">
                          <a:solidFill>
                            <a:srgbClr val="0070C0"/>
                          </a:solidFill>
                          <a:latin typeface="Times New Roman" panose="02020603050405020304" pitchFamily="18" charset="0"/>
                          <a:cs typeface="Times New Roman" panose="02020603050405020304" pitchFamily="18" charset="0"/>
                        </a:rPr>
                        <a:t>Kết</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quả</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đo</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a:solidFill>
                            <a:srgbClr val="0070C0"/>
                          </a:solidFill>
                          <a:latin typeface="Times New Roman" panose="02020603050405020304" pitchFamily="18" charset="0"/>
                          <a:cs typeface="Times New Roman" panose="02020603050405020304" pitchFamily="18" charset="0"/>
                        </a:rPr>
                        <a:t>Lần</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đo</a:t>
                      </a:r>
                      <a:r>
                        <a:rPr lang="en-US" sz="2400" baseline="0" dirty="0">
                          <a:solidFill>
                            <a:srgbClr val="0070C0"/>
                          </a:solidFill>
                          <a:latin typeface="Times New Roman" panose="02020603050405020304" pitchFamily="18" charset="0"/>
                          <a:cs typeface="Times New Roman" panose="02020603050405020304" pitchFamily="18" charset="0"/>
                        </a:rPr>
                        <a:t> 1</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a:solidFill>
                            <a:srgbClr val="0070C0"/>
                          </a:solidFill>
                          <a:latin typeface="Times New Roman" panose="02020603050405020304" pitchFamily="18" charset="0"/>
                          <a:cs typeface="Times New Roman" panose="02020603050405020304" pitchFamily="18" charset="0"/>
                        </a:rPr>
                        <a:t>Lần</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đo</a:t>
                      </a:r>
                      <a:r>
                        <a:rPr lang="en-US" sz="2400" baseline="0" dirty="0">
                          <a:solidFill>
                            <a:srgbClr val="0070C0"/>
                          </a:solidFill>
                          <a:latin typeface="Times New Roman" panose="02020603050405020304" pitchFamily="18" charset="0"/>
                          <a:cs typeface="Times New Roman" panose="02020603050405020304" pitchFamily="18" charset="0"/>
                        </a:rPr>
                        <a:t> 2</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a:solidFill>
                            <a:srgbClr val="0070C0"/>
                          </a:solidFill>
                          <a:latin typeface="Times New Roman" panose="02020603050405020304" pitchFamily="18" charset="0"/>
                          <a:cs typeface="Times New Roman" panose="02020603050405020304" pitchFamily="18" charset="0"/>
                        </a:rPr>
                        <a:t>Lần</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đo</a:t>
                      </a:r>
                      <a:r>
                        <a:rPr lang="en-US" sz="2400" baseline="0" dirty="0">
                          <a:solidFill>
                            <a:srgbClr val="0070C0"/>
                          </a:solidFill>
                          <a:latin typeface="Times New Roman" panose="02020603050405020304" pitchFamily="18" charset="0"/>
                          <a:cs typeface="Times New Roman" panose="02020603050405020304" pitchFamily="18" charset="0"/>
                        </a:rPr>
                        <a:t> 3</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a:solidFill>
                            <a:srgbClr val="0070C0"/>
                          </a:solidFill>
                          <a:latin typeface="Times New Roman" panose="02020603050405020304" pitchFamily="18" charset="0"/>
                          <a:cs typeface="Times New Roman" panose="02020603050405020304" pitchFamily="18" charset="0"/>
                        </a:rPr>
                        <a:t>Giá</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trị</a:t>
                      </a:r>
                      <a:r>
                        <a:rPr lang="en-US" sz="2400" baseline="0" dirty="0">
                          <a:solidFill>
                            <a:srgbClr val="0070C0"/>
                          </a:solidFill>
                          <a:latin typeface="Times New Roman" panose="02020603050405020304" pitchFamily="18" charset="0"/>
                          <a:cs typeface="Times New Roman" panose="02020603050405020304" pitchFamily="18" charset="0"/>
                        </a:rPr>
                        <a:t> TB</a:t>
                      </a:r>
                      <a:endParaRPr lang="en-US" sz="2400"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99955">
                <a:tc>
                  <a:txBody>
                    <a:bodyPr/>
                    <a:lstStyle/>
                    <a:p>
                      <a:r>
                        <a:rPr lang="en-US" sz="2400" dirty="0" err="1">
                          <a:solidFill>
                            <a:srgbClr val="0070C0"/>
                          </a:solidFill>
                          <a:latin typeface="Times New Roman" panose="02020603050405020304" pitchFamily="18" charset="0"/>
                          <a:cs typeface="Times New Roman" panose="02020603050405020304" pitchFamily="18" charset="0"/>
                        </a:rPr>
                        <a:t>Chiều</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dài</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i="1" dirty="0">
                          <a:solidFill>
                            <a:srgbClr val="0070C0"/>
                          </a:solidFill>
                          <a:latin typeface="Times New Roman" panose="02020603050405020304" pitchFamily="18" charset="0"/>
                          <a:cs typeface="Times New Roman" panose="02020603050405020304" pitchFamily="18" charset="0"/>
                        </a:rPr>
                        <a:t>l</a:t>
                      </a:r>
                      <a:r>
                        <a:rPr lang="en-US" sz="2400" i="1" baseline="-25000" dirty="0">
                          <a:solidFill>
                            <a:srgbClr val="0070C0"/>
                          </a:solidFill>
                          <a:latin typeface="Times New Roman" panose="02020603050405020304" pitchFamily="18" charset="0"/>
                          <a:cs typeface="Times New Roman" panose="02020603050405020304" pitchFamily="18" charset="0"/>
                        </a:rPr>
                        <a:t>1</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1" dirty="0">
                          <a:solidFill>
                            <a:srgbClr val="0070C0"/>
                          </a:solidFill>
                          <a:latin typeface="Times New Roman" panose="02020603050405020304" pitchFamily="18" charset="0"/>
                          <a:cs typeface="Times New Roman" panose="02020603050405020304" pitchFamily="18" charset="0"/>
                        </a:rPr>
                        <a:t>l</a:t>
                      </a:r>
                      <a:r>
                        <a:rPr lang="en-US" sz="2400" i="1" baseline="-25000" dirty="0">
                          <a:solidFill>
                            <a:srgbClr val="0070C0"/>
                          </a:solidFill>
                          <a:latin typeface="Times New Roman" panose="02020603050405020304" pitchFamily="18" charset="0"/>
                          <a:cs typeface="Times New Roman" panose="02020603050405020304" pitchFamily="18" charset="0"/>
                        </a:rPr>
                        <a:t>2</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i="1" dirty="0">
                          <a:solidFill>
                            <a:srgbClr val="0070C0"/>
                          </a:solidFill>
                          <a:latin typeface="Times New Roman" panose="02020603050405020304" pitchFamily="18" charset="0"/>
                          <a:cs typeface="Times New Roman" panose="02020603050405020304" pitchFamily="18" charset="0"/>
                        </a:rPr>
                        <a:t>l</a:t>
                      </a:r>
                      <a:r>
                        <a:rPr lang="en-US" sz="2400" i="1" baseline="-25000" dirty="0">
                          <a:solidFill>
                            <a:srgbClr val="0070C0"/>
                          </a:solidFill>
                          <a:latin typeface="Times New Roman" panose="02020603050405020304" pitchFamily="18" charset="0"/>
                          <a:cs typeface="Times New Roman" panose="02020603050405020304" pitchFamily="18" charset="0"/>
                        </a:rPr>
                        <a:t>3</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1" dirty="0" err="1">
                          <a:solidFill>
                            <a:srgbClr val="0070C0"/>
                          </a:solidFill>
                          <a:latin typeface="Times New Roman" panose="02020603050405020304" pitchFamily="18" charset="0"/>
                          <a:cs typeface="Times New Roman" panose="02020603050405020304" pitchFamily="18" charset="0"/>
                        </a:rPr>
                        <a:t>l</a:t>
                      </a:r>
                      <a:r>
                        <a:rPr lang="en-US" sz="2400" i="1" baseline="-25000" dirty="0" err="1">
                          <a:solidFill>
                            <a:srgbClr val="0070C0"/>
                          </a:solidFill>
                          <a:latin typeface="Times New Roman" panose="02020603050405020304" pitchFamily="18" charset="0"/>
                          <a:cs typeface="Times New Roman" panose="02020603050405020304" pitchFamily="18" charset="0"/>
                        </a:rPr>
                        <a:t>TB</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99955">
                <a:tc>
                  <a:txBody>
                    <a:bodyPr/>
                    <a:lstStyle/>
                    <a:p>
                      <a:r>
                        <a:rPr lang="en-US" sz="2400" dirty="0" err="1">
                          <a:solidFill>
                            <a:srgbClr val="0070C0"/>
                          </a:solidFill>
                          <a:latin typeface="Times New Roman" panose="02020603050405020304" pitchFamily="18" charset="0"/>
                          <a:cs typeface="Times New Roman" panose="02020603050405020304" pitchFamily="18" charset="0"/>
                        </a:rPr>
                        <a:t>Độ</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dày</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baseline="0" dirty="0">
                          <a:solidFill>
                            <a:srgbClr val="0070C0"/>
                          </a:solidFill>
                          <a:latin typeface="Times New Roman" panose="02020603050405020304" pitchFamily="18" charset="0"/>
                          <a:cs typeface="Times New Roman" panose="02020603050405020304" pitchFamily="18" charset="0"/>
                        </a:rPr>
                        <a:t>d</a:t>
                      </a:r>
                      <a:r>
                        <a:rPr lang="en-US" sz="2400" i="1" baseline="-25000" dirty="0">
                          <a:solidFill>
                            <a:srgbClr val="0070C0"/>
                          </a:solidFill>
                          <a:latin typeface="Times New Roman" panose="02020603050405020304" pitchFamily="18" charset="0"/>
                          <a:cs typeface="Times New Roman" panose="02020603050405020304" pitchFamily="18" charset="0"/>
                        </a:rPr>
                        <a:t>1</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dirty="0">
                          <a:solidFill>
                            <a:srgbClr val="0070C0"/>
                          </a:solidFill>
                          <a:latin typeface="Times New Roman" panose="02020603050405020304" pitchFamily="18" charset="0"/>
                          <a:cs typeface="Times New Roman" panose="02020603050405020304" pitchFamily="18" charset="0"/>
                        </a:rPr>
                        <a:t>d</a:t>
                      </a:r>
                      <a:r>
                        <a:rPr lang="en-US" sz="2400" i="1" baseline="-25000" dirty="0">
                          <a:solidFill>
                            <a:srgbClr val="0070C0"/>
                          </a:solidFill>
                          <a:latin typeface="Times New Roman" panose="02020603050405020304" pitchFamily="18" charset="0"/>
                          <a:cs typeface="Times New Roman" panose="02020603050405020304" pitchFamily="18" charset="0"/>
                        </a:rPr>
                        <a:t>2</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dirty="0">
                          <a:solidFill>
                            <a:srgbClr val="0070C0"/>
                          </a:solidFill>
                          <a:latin typeface="Times New Roman" panose="02020603050405020304" pitchFamily="18" charset="0"/>
                          <a:cs typeface="Times New Roman" panose="02020603050405020304" pitchFamily="18" charset="0"/>
                        </a:rPr>
                        <a:t>d</a:t>
                      </a:r>
                      <a:r>
                        <a:rPr lang="en-US" sz="2400" i="1" baseline="-25000" dirty="0">
                          <a:solidFill>
                            <a:srgbClr val="0070C0"/>
                          </a:solidFill>
                          <a:latin typeface="Times New Roman" panose="02020603050405020304" pitchFamily="18" charset="0"/>
                          <a:cs typeface="Times New Roman" panose="02020603050405020304" pitchFamily="18" charset="0"/>
                        </a:rPr>
                        <a:t>3</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dirty="0" err="1">
                          <a:solidFill>
                            <a:srgbClr val="0070C0"/>
                          </a:solidFill>
                          <a:latin typeface="Times New Roman" panose="02020603050405020304" pitchFamily="18" charset="0"/>
                          <a:cs typeface="Times New Roman" panose="02020603050405020304" pitchFamily="18" charset="0"/>
                        </a:rPr>
                        <a:t>d</a:t>
                      </a:r>
                      <a:r>
                        <a:rPr lang="en-US" sz="2400" i="1" baseline="-25000" dirty="0" err="1">
                          <a:solidFill>
                            <a:srgbClr val="0070C0"/>
                          </a:solidFill>
                          <a:latin typeface="Times New Roman" panose="02020603050405020304" pitchFamily="18" charset="0"/>
                          <a:cs typeface="Times New Roman" panose="02020603050405020304" pitchFamily="18" charset="0"/>
                        </a:rPr>
                        <a:t>TB</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56572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1854" y="150734"/>
            <a:ext cx="7581016" cy="954107"/>
            <a:chOff x="871868" y="679371"/>
            <a:chExt cx="7581016" cy="954107"/>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III</a:t>
              </a:r>
            </a:p>
          </p:txBody>
        </p:sp>
        <p:sp>
          <p:nvSpPr>
            <p:cNvPr id="5" name="TextBox 4"/>
            <p:cNvSpPr txBox="1"/>
            <p:nvPr/>
          </p:nvSpPr>
          <p:spPr>
            <a:xfrm>
              <a:off x="1786270" y="679371"/>
              <a:ext cx="6666614" cy="954107"/>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VẬN DỤNG CÁCH ĐO CHIỀU DÀI VÀO ĐO THỂ TÍCH</a:t>
              </a:r>
            </a:p>
          </p:txBody>
        </p:sp>
      </p:grpSp>
      <p:sp>
        <p:nvSpPr>
          <p:cNvPr id="6" name="TextBox 5"/>
          <p:cNvSpPr txBox="1"/>
          <p:nvPr/>
        </p:nvSpPr>
        <p:spPr>
          <a:xfrm>
            <a:off x="857548" y="1264329"/>
            <a:ext cx="7423618" cy="523220"/>
          </a:xfrm>
          <a:prstGeom prst="rect">
            <a:avLst/>
          </a:prstGeom>
          <a:noFill/>
        </p:spPr>
        <p:txBody>
          <a:bodyPr wrap="square" rtlCol="0">
            <a:spAutoFit/>
          </a:bodyPr>
          <a:lstStyle/>
          <a:p>
            <a:pPr algn="just"/>
            <a:r>
              <a:rPr lang="en-US" sz="2800" dirty="0">
                <a:solidFill>
                  <a:srgbClr val="004376"/>
                </a:solidFill>
                <a:latin typeface="Times New Roman" panose="02020603050405020304" pitchFamily="18" charset="0"/>
                <a:cs typeface="Times New Roman" panose="02020603050405020304" pitchFamily="18" charset="0"/>
              </a:rPr>
              <a:t>Con </a:t>
            </a:r>
            <a:r>
              <a:rPr lang="en-US" sz="2800" dirty="0" err="1">
                <a:solidFill>
                  <a:srgbClr val="004376"/>
                </a:solidFill>
                <a:latin typeface="Times New Roman" panose="02020603050405020304" pitchFamily="18" charset="0"/>
                <a:cs typeface="Times New Roman" panose="02020603050405020304" pitchFamily="18" charset="0"/>
              </a:rPr>
              <a:t>hãy</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kể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các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đơn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vị</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tích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mà</a:t>
            </a:r>
            <a:r>
              <a:rPr lang="en-US" sz="2800" dirty="0">
                <a:solidFill>
                  <a:srgbClr val="004376"/>
                </a:solidFill>
                <a:latin typeface="Times New Roman" panose="02020603050405020304" pitchFamily="18" charset="0"/>
                <a:cs typeface="Times New Roman" panose="02020603050405020304" pitchFamily="18" charset="0"/>
              </a:rPr>
              <a:t> con </a:t>
            </a:r>
            <a:r>
              <a:rPr lang="en-US" sz="2800" dirty="0" err="1">
                <a:solidFill>
                  <a:srgbClr val="004376"/>
                </a:solidFill>
                <a:latin typeface="Times New Roman" panose="02020603050405020304" pitchFamily="18" charset="0"/>
                <a:cs typeface="Times New Roman" panose="02020603050405020304" pitchFamily="18" charset="0"/>
              </a:rPr>
              <a:t>biết</a:t>
            </a:r>
            <a:r>
              <a:rPr lang="en-US" sz="2800" dirty="0">
                <a:solidFill>
                  <a:srgbClr val="004376"/>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919252" y="1947037"/>
            <a:ext cx="7423618" cy="954107"/>
          </a:xfrm>
          <a:prstGeom prst="rect">
            <a:avLst/>
          </a:prstGeom>
          <a:noFill/>
        </p:spPr>
        <p:txBody>
          <a:bodyPr wrap="square" rtlCol="0">
            <a:spAutoFit/>
          </a:bodyPr>
          <a:lstStyle/>
          <a:p>
            <a:pPr algn="just"/>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Đơn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vị</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tích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thường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dùng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là</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mét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khối</a:t>
            </a:r>
            <a:r>
              <a:rPr lang="en-US" sz="2800" dirty="0">
                <a:solidFill>
                  <a:srgbClr val="004376"/>
                </a:solidFill>
                <a:latin typeface="Times New Roman" panose="02020603050405020304" pitchFamily="18" charset="0"/>
                <a:cs typeface="Times New Roman" panose="02020603050405020304" pitchFamily="18" charset="0"/>
              </a:rPr>
              <a:t> (m</a:t>
            </a:r>
            <a:r>
              <a:rPr lang="en-US" sz="2800" baseline="30000" dirty="0">
                <a:solidFill>
                  <a:srgbClr val="004376"/>
                </a:solidFill>
                <a:latin typeface="Times New Roman" panose="02020603050405020304" pitchFamily="18" charset="0"/>
                <a:cs typeface="Times New Roman" panose="02020603050405020304" pitchFamily="18" charset="0"/>
              </a:rPr>
              <a:t>3</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và</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lít</a:t>
            </a:r>
            <a:r>
              <a:rPr lang="en-US" sz="2800" dirty="0">
                <a:solidFill>
                  <a:srgbClr val="004376"/>
                </a:solidFill>
                <a:latin typeface="Times New Roman" panose="02020603050405020304" pitchFamily="18" charset="0"/>
                <a:cs typeface="Times New Roman" panose="02020603050405020304" pitchFamily="18" charset="0"/>
              </a:rPr>
              <a:t> (L)</a:t>
            </a:r>
          </a:p>
        </p:txBody>
      </p:sp>
      <p:sp>
        <p:nvSpPr>
          <p:cNvPr id="8" name="TextBox 7"/>
          <p:cNvSpPr txBox="1"/>
          <p:nvPr/>
        </p:nvSpPr>
        <p:spPr>
          <a:xfrm>
            <a:off x="1039754" y="2789233"/>
            <a:ext cx="7423618" cy="523220"/>
          </a:xfrm>
          <a:prstGeom prst="rect">
            <a:avLst/>
          </a:prstGeom>
          <a:noFill/>
        </p:spPr>
        <p:txBody>
          <a:bodyPr wrap="square" rtlCol="0">
            <a:spAutoFit/>
          </a:bodyPr>
          <a:lstStyle/>
          <a:p>
            <a:pPr algn="just"/>
            <a:r>
              <a:rPr lang="en-US" sz="2800" dirty="0">
                <a:solidFill>
                  <a:srgbClr val="004376"/>
                </a:solidFill>
                <a:latin typeface="Times New Roman" panose="02020603050405020304" pitchFamily="18" charset="0"/>
                <a:cs typeface="Times New Roman" panose="02020603050405020304" pitchFamily="18" charset="0"/>
              </a:rPr>
              <a:t> 1 m</a:t>
            </a:r>
            <a:r>
              <a:rPr lang="en-US" sz="2800" baseline="30000" dirty="0">
                <a:solidFill>
                  <a:srgbClr val="004376"/>
                </a:solidFill>
                <a:latin typeface="Times New Roman" panose="02020603050405020304" pitchFamily="18" charset="0"/>
                <a:cs typeface="Times New Roman" panose="02020603050405020304" pitchFamily="18" charset="0"/>
              </a:rPr>
              <a:t>3 </a:t>
            </a:r>
            <a:r>
              <a:rPr lang="en-US" sz="2800" dirty="0">
                <a:solidFill>
                  <a:srgbClr val="004376"/>
                </a:solidFill>
                <a:latin typeface="Times New Roman" panose="02020603050405020304" pitchFamily="18" charset="0"/>
                <a:cs typeface="Times New Roman" panose="02020603050405020304" pitchFamily="18" charset="0"/>
              </a:rPr>
              <a:t>= 1000L</a:t>
            </a:r>
          </a:p>
        </p:txBody>
      </p:sp>
      <p:sp>
        <p:nvSpPr>
          <p:cNvPr id="9" name="TextBox 8"/>
          <p:cNvSpPr txBox="1"/>
          <p:nvPr/>
        </p:nvSpPr>
        <p:spPr>
          <a:xfrm>
            <a:off x="1039754" y="3176045"/>
            <a:ext cx="7423618" cy="523220"/>
          </a:xfrm>
          <a:prstGeom prst="rect">
            <a:avLst/>
          </a:prstGeom>
          <a:noFill/>
        </p:spPr>
        <p:txBody>
          <a:bodyPr wrap="square" rtlCol="0">
            <a:spAutoFit/>
          </a:bodyPr>
          <a:lstStyle/>
          <a:p>
            <a:pPr algn="just"/>
            <a:r>
              <a:rPr lang="en-US" sz="2800" dirty="0">
                <a:solidFill>
                  <a:srgbClr val="004376"/>
                </a:solidFill>
                <a:latin typeface="Times New Roman" panose="02020603050405020304" pitchFamily="18" charset="0"/>
                <a:cs typeface="Times New Roman" panose="02020603050405020304" pitchFamily="18" charset="0"/>
              </a:rPr>
              <a:t> 1mL = 1 cm</a:t>
            </a:r>
            <a:r>
              <a:rPr lang="en-US" sz="2800" baseline="30000" dirty="0">
                <a:solidFill>
                  <a:srgbClr val="004376"/>
                </a:solidFill>
                <a:latin typeface="Times New Roman" panose="02020603050405020304" pitchFamily="18" charset="0"/>
                <a:cs typeface="Times New Roman" panose="02020603050405020304" pitchFamily="18" charset="0"/>
              </a:rPr>
              <a:t>3</a:t>
            </a:r>
            <a:endParaRPr lang="en-US" sz="2800"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446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660241" y="903795"/>
            <a:ext cx="2690037" cy="366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68181" y="318032"/>
            <a:ext cx="7423618" cy="523220"/>
          </a:xfrm>
          <a:prstGeom prst="rect">
            <a:avLst/>
          </a:prstGeom>
          <a:noFill/>
        </p:spPr>
        <p:txBody>
          <a:bodyPr wrap="square" rtlCol="0">
            <a:spAutoFit/>
          </a:bodyPr>
          <a:lstStyle/>
          <a:p>
            <a:pPr algn="just"/>
            <a:r>
              <a:rPr lang="en-US" sz="2800" dirty="0" err="1">
                <a:solidFill>
                  <a:srgbClr val="004376"/>
                </a:solidFill>
                <a:latin typeface="Times New Roman" panose="02020603050405020304" pitchFamily="18" charset="0"/>
                <a:cs typeface="Times New Roman" panose="02020603050405020304" pitchFamily="18" charset="0"/>
              </a:rPr>
              <a:t>Hãy</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dựa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vào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Hình</a:t>
            </a:r>
            <a:r>
              <a:rPr lang="en-US" sz="2800" dirty="0">
                <a:solidFill>
                  <a:srgbClr val="004376"/>
                </a:solidFill>
                <a:latin typeface="Times New Roman" panose="02020603050405020304" pitchFamily="18" charset="0"/>
                <a:cs typeface="Times New Roman" panose="02020603050405020304" pitchFamily="18" charset="0"/>
              </a:rPr>
              <a:t> 5.4 </a:t>
            </a:r>
            <a:r>
              <a:rPr lang="en-US" sz="2800" dirty="0" err="1">
                <a:solidFill>
                  <a:srgbClr val="004376"/>
                </a:solidFill>
                <a:latin typeface="Times New Roman" panose="02020603050405020304" pitchFamily="18" charset="0"/>
                <a:cs typeface="Times New Roman" panose="02020603050405020304" pitchFamily="18" charset="0"/>
              </a:rPr>
              <a:t>để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mô</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tả</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cách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tích</a:t>
            </a:r>
            <a:r>
              <a:rPr lang="en-US" sz="2800" dirty="0">
                <a:solidFill>
                  <a:srgbClr val="004376"/>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1080833" y="1637414"/>
            <a:ext cx="2608666" cy="1384995"/>
          </a:xfrm>
          <a:prstGeom prst="rect">
            <a:avLst/>
          </a:prstGeom>
          <a:noFill/>
        </p:spPr>
        <p:txBody>
          <a:bodyPr wrap="square" rtlCol="0">
            <a:spAutoFit/>
          </a:bodyPr>
          <a:lstStyle/>
          <a:p>
            <a:pPr algn="just"/>
            <a:r>
              <a:rPr lang="en-US" sz="2800" dirty="0" err="1">
                <a:solidFill>
                  <a:srgbClr val="004376"/>
                </a:solidFill>
                <a:latin typeface="Times New Roman" panose="02020603050405020304" pitchFamily="18" charset="0"/>
                <a:cs typeface="Times New Roman" panose="02020603050405020304" pitchFamily="18" charset="0"/>
              </a:rPr>
              <a:t>Vật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rắn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không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thấm</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nước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bỏ</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lọt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vào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bình</a:t>
            </a:r>
            <a:r>
              <a:rPr lang="en-US" sz="2800" dirty="0">
                <a:solidFill>
                  <a:srgbClr val="004376"/>
                </a:solidFill>
                <a:latin typeface="Times New Roman" panose="02020603050405020304" pitchFamily="18" charset="0"/>
                <a:cs typeface="Times New Roman" panose="02020603050405020304" pitchFamily="18" charset="0"/>
              </a:rPr>
              <a:t> chia </a:t>
            </a:r>
            <a:r>
              <a:rPr lang="en-US" sz="2800" dirty="0" err="1">
                <a:solidFill>
                  <a:srgbClr val="004376"/>
                </a:solidFill>
                <a:latin typeface="Times New Roman" panose="02020603050405020304" pitchFamily="18" charset="0"/>
                <a:cs typeface="Times New Roman" panose="02020603050405020304" pitchFamily="18" charset="0"/>
              </a:rPr>
              <a:t>độ</a:t>
            </a:r>
            <a:endParaRPr lang="en-US" sz="2800" dirty="0">
              <a:solidFill>
                <a:srgbClr val="004376"/>
              </a:solidFill>
              <a:latin typeface="Times New Roman" panose="02020603050405020304" pitchFamily="18" charset="0"/>
              <a:cs typeface="Times New Roman" panose="02020603050405020304" pitchFamily="18" charset="0"/>
            </a:endParaRPr>
          </a:p>
        </p:txBody>
      </p:sp>
      <p:pic>
        <p:nvPicPr>
          <p:cNvPr id="4" name="Picture 4" descr="Do_the_tich_vat_ran_khong_tham_nuoc_bang_binh_chia_do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127" y="1270347"/>
            <a:ext cx="1945890" cy="290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6164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660241" y="680511"/>
            <a:ext cx="2690037" cy="366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o_the_tich_vat_ran_khong_tham_nuoc_bang_binh_chia_do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314" y="949402"/>
            <a:ext cx="1945890" cy="290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163678" y="445559"/>
            <a:ext cx="54965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a:solidFill>
                  <a:srgbClr val="004376"/>
                </a:solidFill>
                <a:latin typeface="Times New Roman" panose="02020603050405020304" pitchFamily="18" charset="0"/>
                <a:cs typeface="Times New Roman" panose="02020603050405020304" pitchFamily="18" charset="0"/>
              </a:rPr>
              <a:t>Bước</a:t>
            </a:r>
            <a:r>
              <a:rPr lang="en-US" sz="2800" dirty="0">
                <a:solidFill>
                  <a:srgbClr val="004376"/>
                </a:solidFill>
                <a:latin typeface="Times New Roman" panose="02020603050405020304" pitchFamily="18" charset="0"/>
                <a:cs typeface="Times New Roman" panose="02020603050405020304" pitchFamily="18" charset="0"/>
              </a:rPr>
              <a:t> 1: </a:t>
            </a:r>
            <a:r>
              <a:rPr lang="en-US" sz="2800" dirty="0" err="1">
                <a:solidFill>
                  <a:srgbClr val="004376"/>
                </a:solidFill>
                <a:latin typeface="Times New Roman" panose="02020603050405020304" pitchFamily="18" charset="0"/>
                <a:cs typeface="Times New Roman" panose="02020603050405020304" pitchFamily="18" charset="0"/>
              </a:rPr>
              <a:t>Đổ</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nước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vào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bình</a:t>
            </a:r>
            <a:r>
              <a:rPr lang="en-US" sz="2800" dirty="0">
                <a:solidFill>
                  <a:srgbClr val="004376"/>
                </a:solidFill>
                <a:latin typeface="Times New Roman" panose="02020603050405020304" pitchFamily="18" charset="0"/>
                <a:cs typeface="Times New Roman" panose="02020603050405020304" pitchFamily="18" charset="0"/>
              </a:rPr>
              <a:t> chia </a:t>
            </a:r>
            <a:r>
              <a:rPr lang="en-US" sz="2800" dirty="0" err="1">
                <a:solidFill>
                  <a:srgbClr val="004376"/>
                </a:solidFill>
                <a:latin typeface="Times New Roman" panose="02020603050405020304" pitchFamily="18" charset="0"/>
                <a:cs typeface="Times New Roman" panose="02020603050405020304" pitchFamily="18" charset="0"/>
              </a:rPr>
              <a:t>độ</a:t>
            </a:r>
            <a:r>
              <a:rPr lang="en-US" sz="2800" dirty="0">
                <a:solidFill>
                  <a:srgbClr val="004376"/>
                </a:solidFill>
                <a:latin typeface="Times New Roman" panose="02020603050405020304" pitchFamily="18" charset="0"/>
                <a:cs typeface="Times New Roman" panose="02020603050405020304" pitchFamily="18" charset="0"/>
              </a:rPr>
              <a:t> (V</a:t>
            </a:r>
            <a:r>
              <a:rPr lang="en-US" sz="2800" baseline="-25000" dirty="0">
                <a:solidFill>
                  <a:srgbClr val="004376"/>
                </a:solidFill>
                <a:latin typeface="Times New Roman" panose="02020603050405020304" pitchFamily="18" charset="0"/>
                <a:cs typeface="Times New Roman" panose="02020603050405020304" pitchFamily="18" charset="0"/>
              </a:rPr>
              <a:t>1</a:t>
            </a:r>
            <a:r>
              <a:rPr lang="en-US" sz="2800" dirty="0">
                <a:solidFill>
                  <a:srgbClr val="004376"/>
                </a:solidFill>
                <a:latin typeface="Times New Roman" panose="02020603050405020304" pitchFamily="18" charset="0"/>
                <a:cs typeface="Times New Roman" panose="02020603050405020304" pitchFamily="18" charset="0"/>
              </a:rPr>
              <a:t>) </a:t>
            </a:r>
          </a:p>
        </p:txBody>
      </p:sp>
      <p:sp>
        <p:nvSpPr>
          <p:cNvPr id="7" name="Text Box 8"/>
          <p:cNvSpPr txBox="1">
            <a:spLocks noChangeArrowheads="1"/>
          </p:cNvSpPr>
          <p:nvPr/>
        </p:nvSpPr>
        <p:spPr bwMode="auto">
          <a:xfrm>
            <a:off x="163678" y="1352916"/>
            <a:ext cx="5029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a:solidFill>
                  <a:srgbClr val="004376"/>
                </a:solidFill>
                <a:latin typeface="Times New Roman" panose="02020603050405020304" pitchFamily="18" charset="0"/>
                <a:cs typeface="Times New Roman" panose="02020603050405020304" pitchFamily="18" charset="0"/>
              </a:rPr>
              <a:t>Bước</a:t>
            </a:r>
            <a:r>
              <a:rPr lang="en-US" sz="2800" dirty="0">
                <a:solidFill>
                  <a:srgbClr val="004376"/>
                </a:solidFill>
                <a:latin typeface="Times New Roman" panose="02020603050405020304" pitchFamily="18" charset="0"/>
                <a:cs typeface="Times New Roman" panose="02020603050405020304" pitchFamily="18" charset="0"/>
              </a:rPr>
              <a:t> 2: </a:t>
            </a:r>
            <a:r>
              <a:rPr lang="en-US" sz="2800" dirty="0" err="1">
                <a:solidFill>
                  <a:srgbClr val="004376"/>
                </a:solidFill>
                <a:latin typeface="Times New Roman" panose="02020603050405020304" pitchFamily="18" charset="0"/>
                <a:cs typeface="Times New Roman" panose="02020603050405020304" pitchFamily="18" charset="0"/>
              </a:rPr>
              <a:t>Thả</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vật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cần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tích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vào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bình</a:t>
            </a:r>
            <a:r>
              <a:rPr lang="en-US" sz="2800" dirty="0">
                <a:solidFill>
                  <a:srgbClr val="004376"/>
                </a:solidFill>
                <a:latin typeface="Times New Roman" panose="02020603050405020304" pitchFamily="18" charset="0"/>
                <a:cs typeface="Times New Roman" panose="02020603050405020304" pitchFamily="18" charset="0"/>
              </a:rPr>
              <a:t> chia </a:t>
            </a:r>
            <a:r>
              <a:rPr lang="en-US" sz="2800" dirty="0" err="1">
                <a:solidFill>
                  <a:srgbClr val="004376"/>
                </a:solidFill>
                <a:latin typeface="Times New Roman" panose="02020603050405020304" pitchFamily="18" charset="0"/>
                <a:cs typeface="Times New Roman" panose="02020603050405020304" pitchFamily="18" charset="0"/>
              </a:rPr>
              <a:t>độ</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thì</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mực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chất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lỏng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trong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bình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là</a:t>
            </a:r>
            <a:r>
              <a:rPr lang="en-US" sz="2800" dirty="0">
                <a:solidFill>
                  <a:srgbClr val="004376"/>
                </a:solidFill>
                <a:latin typeface="Times New Roman" panose="02020603050405020304" pitchFamily="18" charset="0"/>
                <a:cs typeface="Times New Roman" panose="02020603050405020304" pitchFamily="18" charset="0"/>
              </a:rPr>
              <a:t>  V</a:t>
            </a:r>
            <a:r>
              <a:rPr lang="en-US" sz="2800" baseline="-25000" dirty="0">
                <a:solidFill>
                  <a:srgbClr val="004376"/>
                </a:solidFill>
                <a:latin typeface="Times New Roman" panose="02020603050405020304" pitchFamily="18" charset="0"/>
                <a:cs typeface="Times New Roman" panose="02020603050405020304" pitchFamily="18" charset="0"/>
              </a:rPr>
              <a:t>2</a:t>
            </a:r>
            <a:r>
              <a:rPr lang="en-US" sz="2800" dirty="0">
                <a:solidFill>
                  <a:srgbClr val="004376"/>
                </a:solidFill>
                <a:latin typeface="Times New Roman" panose="02020603050405020304" pitchFamily="18" charset="0"/>
                <a:cs typeface="Times New Roman" panose="02020603050405020304" pitchFamily="18" charset="0"/>
              </a:rPr>
              <a:t>= 200c</a:t>
            </a:r>
            <a:r>
              <a:rPr lang="en-US" sz="2800" baseline="30000" dirty="0">
                <a:solidFill>
                  <a:srgbClr val="004376"/>
                </a:solidFill>
                <a:latin typeface="Times New Roman" panose="02020603050405020304" pitchFamily="18" charset="0"/>
                <a:cs typeface="Times New Roman" panose="02020603050405020304" pitchFamily="18" charset="0"/>
              </a:rPr>
              <a:t>3</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8" name="Text Box 9"/>
          <p:cNvSpPr txBox="1">
            <a:spLocks noChangeArrowheads="1"/>
          </p:cNvSpPr>
          <p:nvPr/>
        </p:nvSpPr>
        <p:spPr bwMode="auto">
          <a:xfrm>
            <a:off x="163678" y="2903780"/>
            <a:ext cx="502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a:solidFill>
                  <a:srgbClr val="004376"/>
                </a:solidFill>
                <a:latin typeface="Times New Roman" panose="02020603050405020304" pitchFamily="18" charset="0"/>
                <a:cs typeface="Times New Roman" panose="02020603050405020304" pitchFamily="18" charset="0"/>
              </a:rPr>
              <a:t>Bước</a:t>
            </a:r>
            <a:r>
              <a:rPr lang="en-US" sz="2800" dirty="0">
                <a:solidFill>
                  <a:srgbClr val="004376"/>
                </a:solidFill>
                <a:latin typeface="Times New Roman" panose="02020603050405020304" pitchFamily="18" charset="0"/>
                <a:cs typeface="Times New Roman" panose="02020603050405020304" pitchFamily="18" charset="0"/>
              </a:rPr>
              <a:t> 3: </a:t>
            </a:r>
            <a:r>
              <a:rPr lang="en-US" sz="2800" dirty="0" err="1">
                <a:solidFill>
                  <a:srgbClr val="004376"/>
                </a:solidFill>
                <a:latin typeface="Times New Roman" panose="02020603050405020304" pitchFamily="18" charset="0"/>
                <a:cs typeface="Times New Roman" panose="02020603050405020304" pitchFamily="18" charset="0"/>
              </a:rPr>
              <a:t>Tính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tích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của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vật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bằng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cách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lấy</a:t>
            </a:r>
            <a:r>
              <a:rPr lang="en-US" sz="2800" dirty="0">
                <a:solidFill>
                  <a:srgbClr val="004376"/>
                </a:solidFill>
                <a:latin typeface="Times New Roman" panose="02020603050405020304" pitchFamily="18" charset="0"/>
                <a:cs typeface="Times New Roman" panose="02020603050405020304" pitchFamily="18" charset="0"/>
              </a:rPr>
              <a:t> V</a:t>
            </a:r>
            <a:r>
              <a:rPr lang="en-US" sz="2800" baseline="-25000" dirty="0">
                <a:solidFill>
                  <a:srgbClr val="004376"/>
                </a:solidFill>
                <a:latin typeface="Times New Roman" panose="02020603050405020304" pitchFamily="18" charset="0"/>
                <a:cs typeface="Times New Roman" panose="02020603050405020304" pitchFamily="18" charset="0"/>
              </a:rPr>
              <a:t>2</a:t>
            </a:r>
            <a:r>
              <a:rPr lang="en-US" sz="2800" dirty="0">
                <a:solidFill>
                  <a:srgbClr val="004376"/>
                </a:solidFill>
                <a:latin typeface="Times New Roman" panose="02020603050405020304" pitchFamily="18" charset="0"/>
                <a:cs typeface="Times New Roman" panose="02020603050405020304" pitchFamily="18" charset="0"/>
              </a:rPr>
              <a:t> - V</a:t>
            </a:r>
            <a:r>
              <a:rPr lang="en-US" sz="2800" baseline="-25000" dirty="0">
                <a:solidFill>
                  <a:srgbClr val="004376"/>
                </a:solidFill>
                <a:latin typeface="Times New Roman" panose="02020603050405020304" pitchFamily="18" charset="0"/>
                <a:cs typeface="Times New Roman" panose="02020603050405020304" pitchFamily="18" charset="0"/>
              </a:rPr>
              <a:t>1</a:t>
            </a:r>
            <a:r>
              <a:rPr lang="en-US" sz="2800" dirty="0">
                <a:solidFill>
                  <a:srgbClr val="00437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602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475" y="1963532"/>
            <a:ext cx="3250921" cy="1384995"/>
          </a:xfrm>
          <a:prstGeom prst="rect">
            <a:avLst/>
          </a:prstGeom>
          <a:noFill/>
        </p:spPr>
        <p:txBody>
          <a:bodyPr wrap="square" rtlCol="0">
            <a:spAutoFit/>
          </a:bodyPr>
          <a:lstStyle/>
          <a:p>
            <a:pPr algn="just"/>
            <a:r>
              <a:rPr lang="en-US" sz="2800" dirty="0" err="1">
                <a:solidFill>
                  <a:srgbClr val="004376"/>
                </a:solidFill>
                <a:latin typeface="Times New Roman" panose="02020603050405020304" pitchFamily="18" charset="0"/>
                <a:cs typeface="Times New Roman" panose="02020603050405020304" pitchFamily="18" charset="0"/>
              </a:rPr>
              <a:t>Vật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rắn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không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thấm</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nước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không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bỏ</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lọt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vào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bình</a:t>
            </a:r>
            <a:r>
              <a:rPr lang="en-US" sz="2800" dirty="0">
                <a:solidFill>
                  <a:srgbClr val="004376"/>
                </a:solidFill>
                <a:latin typeface="Times New Roman" panose="02020603050405020304" pitchFamily="18" charset="0"/>
                <a:cs typeface="Times New Roman" panose="02020603050405020304" pitchFamily="18" charset="0"/>
              </a:rPr>
              <a:t> chia </a:t>
            </a:r>
            <a:r>
              <a:rPr lang="en-US" sz="2800" dirty="0" err="1">
                <a:solidFill>
                  <a:srgbClr val="004376"/>
                </a:solidFill>
                <a:latin typeface="Times New Roman" panose="02020603050405020304" pitchFamily="18" charset="0"/>
                <a:cs typeface="Times New Roman" panose="02020603050405020304" pitchFamily="18" charset="0"/>
              </a:rPr>
              <a:t>độ</a:t>
            </a:r>
            <a:endParaRPr lang="en-US" sz="2800" dirty="0">
              <a:solidFill>
                <a:srgbClr val="004376"/>
              </a:solidFill>
              <a:latin typeface="Times New Roman" panose="02020603050405020304" pitchFamily="18" charset="0"/>
              <a:cs typeface="Times New Roman" panose="02020603050405020304" pitchFamily="18" charset="0"/>
            </a:endParaRPr>
          </a:p>
        </p:txBody>
      </p:sp>
      <p:pic>
        <p:nvPicPr>
          <p:cNvPr id="3" name="Picture 12" descr="Do_the_tich_vat_ran_khong_tham_nuoc_bang_binh_tran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581" y="1259108"/>
            <a:ext cx="4618074" cy="299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27084" y="400225"/>
            <a:ext cx="7423618" cy="523220"/>
          </a:xfrm>
          <a:prstGeom prst="rect">
            <a:avLst/>
          </a:prstGeom>
          <a:noFill/>
        </p:spPr>
        <p:txBody>
          <a:bodyPr wrap="square" rtlCol="0">
            <a:spAutoFit/>
          </a:bodyPr>
          <a:lstStyle/>
          <a:p>
            <a:pPr algn="just"/>
            <a:r>
              <a:rPr lang="en-US" sz="2800" dirty="0" err="1">
                <a:solidFill>
                  <a:srgbClr val="004376"/>
                </a:solidFill>
                <a:latin typeface="Times New Roman" panose="02020603050405020304" pitchFamily="18" charset="0"/>
                <a:cs typeface="Times New Roman" panose="02020603050405020304" pitchFamily="18" charset="0"/>
              </a:rPr>
              <a:t>Hãy</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dựa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vào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Hình</a:t>
            </a:r>
            <a:r>
              <a:rPr lang="en-US" sz="2800" dirty="0">
                <a:solidFill>
                  <a:srgbClr val="004376"/>
                </a:solidFill>
                <a:latin typeface="Times New Roman" panose="02020603050405020304" pitchFamily="18" charset="0"/>
                <a:cs typeface="Times New Roman" panose="02020603050405020304" pitchFamily="18" charset="0"/>
              </a:rPr>
              <a:t> 5.4 </a:t>
            </a:r>
            <a:r>
              <a:rPr lang="en-US" sz="2800" dirty="0" err="1">
                <a:solidFill>
                  <a:srgbClr val="004376"/>
                </a:solidFill>
                <a:latin typeface="Times New Roman" panose="02020603050405020304" pitchFamily="18" charset="0"/>
                <a:cs typeface="Times New Roman" panose="02020603050405020304" pitchFamily="18" charset="0"/>
              </a:rPr>
              <a:t>để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mô</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tả</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cách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tích</a:t>
            </a:r>
            <a:r>
              <a:rPr lang="en-US" sz="2800" dirty="0">
                <a:solidFill>
                  <a:srgbClr val="00437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8941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050192" y="2105875"/>
            <a:ext cx="29698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a:solidFill>
                  <a:srgbClr val="004070"/>
                </a:solidFill>
                <a:latin typeface="Times New Roman" panose="02020603050405020304" pitchFamily="18" charset="0"/>
                <a:cs typeface="Times New Roman" panose="02020603050405020304" pitchFamily="18" charset="0"/>
              </a:rPr>
              <a:t>Bước</a:t>
            </a:r>
            <a:r>
              <a:rPr lang="en-US" sz="2800" dirty="0">
                <a:solidFill>
                  <a:srgbClr val="004070"/>
                </a:solidFill>
                <a:latin typeface="Times New Roman" panose="02020603050405020304" pitchFamily="18" charset="0"/>
                <a:cs typeface="Times New Roman" panose="02020603050405020304" pitchFamily="18" charset="0"/>
              </a:rPr>
              <a:t> 1: </a:t>
            </a:r>
            <a:r>
              <a:rPr lang="en-US" sz="2800" dirty="0" err="1">
                <a:solidFill>
                  <a:srgbClr val="004070"/>
                </a:solidFill>
                <a:latin typeface="Times New Roman" panose="02020603050405020304" pitchFamily="18" charset="0"/>
                <a:cs typeface="Times New Roman" panose="02020603050405020304" pitchFamily="18" charset="0"/>
              </a:rPr>
              <a:t>Đổ</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đầy</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nước</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vào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bình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tràn</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98004" y="96951"/>
            <a:ext cx="7469952" cy="954107"/>
          </a:xfrm>
          <a:prstGeom prst="rect">
            <a:avLst/>
          </a:prstGeom>
          <a:noFill/>
        </p:spPr>
        <p:txBody>
          <a:bodyPr wrap="square" rtlCol="0">
            <a:spAutoFit/>
          </a:bodyPr>
          <a:lstStyle/>
          <a:p>
            <a:pPr algn="ctr"/>
            <a:r>
              <a:rPr lang="en-US" sz="2800" dirty="0" err="1">
                <a:solidFill>
                  <a:srgbClr val="004070"/>
                </a:solidFill>
                <a:latin typeface="Times New Roman" panose="02020603050405020304" pitchFamily="18" charset="0"/>
                <a:cs typeface="Times New Roman" panose="02020603050405020304" pitchFamily="18" charset="0"/>
              </a:rPr>
              <a:t>Cách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đo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vật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rắn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không</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thấm</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nước</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không</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bỏ</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lọt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vào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bình</a:t>
            </a:r>
            <a:r>
              <a:rPr lang="en-US" sz="2800" dirty="0">
                <a:solidFill>
                  <a:srgbClr val="004070"/>
                </a:solidFill>
                <a:latin typeface="Times New Roman" panose="02020603050405020304" pitchFamily="18" charset="0"/>
                <a:cs typeface="Times New Roman" panose="02020603050405020304" pitchFamily="18" charset="0"/>
              </a:rPr>
              <a:t> chia </a:t>
            </a:r>
            <a:r>
              <a:rPr lang="en-US" sz="2800" dirty="0" err="1">
                <a:solidFill>
                  <a:srgbClr val="004070"/>
                </a:solidFill>
                <a:latin typeface="Times New Roman" panose="02020603050405020304" pitchFamily="18" charset="0"/>
                <a:cs typeface="Times New Roman" panose="02020603050405020304" pitchFamily="18" charset="0"/>
              </a:rPr>
              <a:t>độ</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003515" y="1397286"/>
            <a:ext cx="2969232" cy="3256908"/>
          </a:xfrm>
          <a:prstGeom prst="rect">
            <a:avLst/>
          </a:prstGeom>
          <a:blipFill>
            <a:blip r:embed="rId2"/>
            <a:stretch>
              <a:fillRect/>
            </a:stretch>
          </a:blip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03515" y="4122566"/>
            <a:ext cx="446567" cy="531628"/>
          </a:xfrm>
          <a:prstGeom prst="rect">
            <a:avLst/>
          </a:prstGeom>
          <a:solidFill>
            <a:srgbClr val="D5C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874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698004" y="1704843"/>
            <a:ext cx="413981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a:solidFill>
                  <a:srgbClr val="004070"/>
                </a:solidFill>
                <a:latin typeface="Times New Roman" panose="02020603050405020304" pitchFamily="18" charset="0"/>
                <a:cs typeface="Times New Roman" panose="02020603050405020304" pitchFamily="18" charset="0"/>
              </a:rPr>
              <a:t>Bước</a:t>
            </a:r>
            <a:r>
              <a:rPr lang="en-US" sz="2800" dirty="0">
                <a:solidFill>
                  <a:srgbClr val="004070"/>
                </a:solidFill>
                <a:latin typeface="Times New Roman" panose="02020603050405020304" pitchFamily="18" charset="0"/>
                <a:cs typeface="Times New Roman" panose="02020603050405020304" pitchFamily="18" charset="0"/>
              </a:rPr>
              <a:t> 2: </a:t>
            </a:r>
            <a:r>
              <a:rPr lang="en-US" sz="2800" dirty="0" err="1">
                <a:solidFill>
                  <a:srgbClr val="004070"/>
                </a:solidFill>
                <a:latin typeface="Times New Roman" panose="02020603050405020304" pitchFamily="18" charset="0"/>
                <a:cs typeface="Times New Roman" panose="02020603050405020304" pitchFamily="18" charset="0"/>
              </a:rPr>
              <a:t>Thả</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chìm</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vật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cần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đo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vào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bình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tràn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cho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nước</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tràn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ra.</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98004" y="96951"/>
            <a:ext cx="7469952" cy="954107"/>
          </a:xfrm>
          <a:prstGeom prst="rect">
            <a:avLst/>
          </a:prstGeom>
          <a:noFill/>
        </p:spPr>
        <p:txBody>
          <a:bodyPr wrap="square" rtlCol="0">
            <a:spAutoFit/>
          </a:bodyPr>
          <a:lstStyle/>
          <a:p>
            <a:pPr algn="ctr"/>
            <a:r>
              <a:rPr lang="en-US" sz="2800" dirty="0" err="1">
                <a:solidFill>
                  <a:srgbClr val="004070"/>
                </a:solidFill>
                <a:latin typeface="Times New Roman" panose="02020603050405020304" pitchFamily="18" charset="0"/>
                <a:cs typeface="Times New Roman" panose="02020603050405020304" pitchFamily="18" charset="0"/>
              </a:rPr>
              <a:t>Cách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đo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vật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rắn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không</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thấm</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nước</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không</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bỏ</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lọt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vào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bình</a:t>
            </a:r>
            <a:r>
              <a:rPr lang="en-US" sz="2800" dirty="0">
                <a:solidFill>
                  <a:srgbClr val="004070"/>
                </a:solidFill>
                <a:latin typeface="Times New Roman" panose="02020603050405020304" pitchFamily="18" charset="0"/>
                <a:cs typeface="Times New Roman" panose="02020603050405020304" pitchFamily="18" charset="0"/>
              </a:rPr>
              <a:t> chia </a:t>
            </a:r>
            <a:r>
              <a:rPr lang="en-US" sz="2800" dirty="0" err="1">
                <a:solidFill>
                  <a:srgbClr val="004070"/>
                </a:solidFill>
                <a:latin typeface="Times New Roman" panose="02020603050405020304" pitchFamily="18" charset="0"/>
                <a:cs typeface="Times New Roman" panose="02020603050405020304" pitchFamily="18" charset="0"/>
              </a:rPr>
              <a:t>độ</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003515" y="1397286"/>
            <a:ext cx="2969232" cy="3256908"/>
          </a:xfrm>
          <a:prstGeom prst="rect">
            <a:avLst/>
          </a:prstGeom>
          <a:blipFill>
            <a:blip r:embed="rId2"/>
            <a:stretch>
              <a:fillRect/>
            </a:stretch>
          </a:blip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237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ctrTitle" idx="4294967295"/>
          </p:nvPr>
        </p:nvSpPr>
        <p:spPr>
          <a:xfrm>
            <a:off x="579473" y="-95269"/>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rgbClr val="00518E"/>
                </a:solidFill>
                <a:latin typeface="Times New Roman" panose="02020603050405020304" pitchFamily="18" charset="0"/>
                <a:cs typeface="Times New Roman" panose="02020603050405020304" pitchFamily="18" charset="0"/>
              </a:rPr>
              <a:t>Bài 5</a:t>
            </a:r>
            <a:endParaRPr sz="4800" dirty="0">
              <a:solidFill>
                <a:srgbClr val="00518E"/>
              </a:solidFill>
              <a:latin typeface="Times New Roman" panose="02020603050405020304" pitchFamily="18" charset="0"/>
              <a:cs typeface="Times New Roman" panose="02020603050405020304" pitchFamily="18" charset="0"/>
            </a:endParaRPr>
          </a:p>
        </p:txBody>
      </p:sp>
      <p:sp>
        <p:nvSpPr>
          <p:cNvPr id="210" name="Google Shape;210;p15"/>
          <p:cNvSpPr txBox="1">
            <a:spLocks noGrp="1"/>
          </p:cNvSpPr>
          <p:nvPr>
            <p:ph type="subTitle" idx="4294967295"/>
          </p:nvPr>
        </p:nvSpPr>
        <p:spPr>
          <a:xfrm>
            <a:off x="1264518" y="3261297"/>
            <a:ext cx="6593700" cy="171474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8000" b="1" dirty="0">
                <a:solidFill>
                  <a:srgbClr val="00ACC3"/>
                </a:solidFill>
                <a:latin typeface="Times New Roman" panose="02020603050405020304" pitchFamily="18" charset="0"/>
                <a:cs typeface="Times New Roman" panose="02020603050405020304" pitchFamily="18" charset="0"/>
              </a:rPr>
              <a:t>ĐO ĐỘ DÀI</a:t>
            </a:r>
            <a:endParaRPr sz="8000" b="1" dirty="0">
              <a:solidFill>
                <a:srgbClr val="00ACC3"/>
              </a:solidFill>
              <a:latin typeface="Times New Roman" panose="02020603050405020304" pitchFamily="18" charset="0"/>
              <a:cs typeface="Times New Roman" panose="02020603050405020304" pitchFamily="18" charset="0"/>
            </a:endParaRPr>
          </a:p>
        </p:txBody>
      </p:sp>
      <p:sp>
        <p:nvSpPr>
          <p:cNvPr id="213" name="Google Shape;213;p15"/>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2" name="Oval 1"/>
          <p:cNvSpPr/>
          <p:nvPr/>
        </p:nvSpPr>
        <p:spPr>
          <a:xfrm>
            <a:off x="3094073" y="1137683"/>
            <a:ext cx="2743201" cy="2243469"/>
          </a:xfrm>
          <a:prstGeom prst="ellipse">
            <a:avLst/>
          </a:prstGeom>
          <a:blipFill>
            <a:blip r:embed="rId3"/>
            <a:srcRect/>
            <a:stretch>
              <a:fillRect t="-5956" b="-5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13930" y="1651831"/>
            <a:ext cx="37049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a:solidFill>
                  <a:srgbClr val="004070"/>
                </a:solidFill>
                <a:latin typeface="Times New Roman" panose="02020603050405020304" pitchFamily="18" charset="0"/>
                <a:cs typeface="Times New Roman" panose="02020603050405020304" pitchFamily="18" charset="0"/>
              </a:rPr>
              <a:t>Bước</a:t>
            </a:r>
            <a:r>
              <a:rPr lang="en-US" sz="2800" dirty="0">
                <a:solidFill>
                  <a:srgbClr val="004070"/>
                </a:solidFill>
                <a:latin typeface="Times New Roman" panose="02020603050405020304" pitchFamily="18" charset="0"/>
                <a:cs typeface="Times New Roman" panose="02020603050405020304" pitchFamily="18" charset="0"/>
              </a:rPr>
              <a:t> 3: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nước</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tràn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ra</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khi</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thả</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chìm</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vật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bằng</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vật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Muốn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biết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của</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vật</a:t>
            </a:r>
            <a:r>
              <a:rPr lang="en-US" sz="2800" dirty="0">
                <a:solidFill>
                  <a:srgbClr val="004070"/>
                </a:solidFill>
                <a:latin typeface="Times New Roman" panose="02020603050405020304" pitchFamily="18" charset="0"/>
                <a:cs typeface="Times New Roman" panose="02020603050405020304" pitchFamily="18" charset="0"/>
              </a:rPr>
              <a:t> ta </a:t>
            </a:r>
            <a:r>
              <a:rPr lang="en-US" sz="2800" dirty="0" err="1">
                <a:solidFill>
                  <a:srgbClr val="004070"/>
                </a:solidFill>
                <a:latin typeface="Times New Roman" panose="02020603050405020304" pitchFamily="18" charset="0"/>
                <a:cs typeface="Times New Roman" panose="02020603050405020304" pitchFamily="18" charset="0"/>
              </a:rPr>
              <a:t>đo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nước</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tràn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ra.</a:t>
            </a:r>
            <a:endParaRPr lang="en-US" sz="2800" dirty="0">
              <a:solidFill>
                <a:srgbClr val="004070"/>
              </a:solidFill>
              <a:latin typeface=".VnArial" panose="020B7200000000000000" pitchFamily="34" charset="0"/>
            </a:endParaRPr>
          </a:p>
        </p:txBody>
      </p:sp>
      <p:sp>
        <p:nvSpPr>
          <p:cNvPr id="5" name="TextBox 4"/>
          <p:cNvSpPr txBox="1"/>
          <p:nvPr/>
        </p:nvSpPr>
        <p:spPr>
          <a:xfrm>
            <a:off x="698004" y="96951"/>
            <a:ext cx="7469952" cy="954107"/>
          </a:xfrm>
          <a:prstGeom prst="rect">
            <a:avLst/>
          </a:prstGeom>
          <a:noFill/>
        </p:spPr>
        <p:txBody>
          <a:bodyPr wrap="square" rtlCol="0">
            <a:spAutoFit/>
          </a:bodyPr>
          <a:lstStyle/>
          <a:p>
            <a:pPr algn="ctr"/>
            <a:r>
              <a:rPr lang="en-US" sz="2800" dirty="0" err="1">
                <a:solidFill>
                  <a:srgbClr val="004070"/>
                </a:solidFill>
                <a:latin typeface="Times New Roman" panose="02020603050405020304" pitchFamily="18" charset="0"/>
                <a:cs typeface="Times New Roman" panose="02020603050405020304" pitchFamily="18" charset="0"/>
              </a:rPr>
              <a:t>Cách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đo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vật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rắn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không</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thấm</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nước</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không</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bỏ</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lọt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vào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bình</a:t>
            </a:r>
            <a:r>
              <a:rPr lang="en-US" sz="2800" dirty="0">
                <a:solidFill>
                  <a:srgbClr val="004070"/>
                </a:solidFill>
                <a:latin typeface="Times New Roman" panose="02020603050405020304" pitchFamily="18" charset="0"/>
                <a:cs typeface="Times New Roman" panose="02020603050405020304" pitchFamily="18" charset="0"/>
              </a:rPr>
              <a:t> chia </a:t>
            </a:r>
            <a:r>
              <a:rPr lang="en-US" sz="2800" dirty="0" err="1">
                <a:solidFill>
                  <a:srgbClr val="004070"/>
                </a:solidFill>
                <a:latin typeface="Times New Roman" panose="02020603050405020304" pitchFamily="18" charset="0"/>
                <a:cs typeface="Times New Roman" panose="02020603050405020304" pitchFamily="18" charset="0"/>
              </a:rPr>
              <a:t>độ</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5422605" y="1212112"/>
            <a:ext cx="2647507" cy="3317358"/>
          </a:xfrm>
          <a:prstGeom prst="roundRect">
            <a:avLst/>
          </a:prstGeom>
          <a:blipFill>
            <a:blip r:embed="rId2"/>
            <a:stretch>
              <a:fillRect/>
            </a:stretch>
          </a:blipFill>
          <a:ln w="38100">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634176" y="3976576"/>
            <a:ext cx="414670" cy="287079"/>
          </a:xfrm>
          <a:prstGeom prst="roundRect">
            <a:avLst/>
          </a:prstGeom>
          <a:solidFill>
            <a:srgbClr val="D5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644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4570" y="271945"/>
            <a:ext cx="3512435" cy="563525"/>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IV</a:t>
              </a:r>
            </a:p>
          </p:txBody>
        </p:sp>
        <p:sp>
          <p:nvSpPr>
            <p:cNvPr id="5" name="TextBox 4"/>
            <p:cNvSpPr txBox="1"/>
            <p:nvPr/>
          </p:nvSpPr>
          <p:spPr>
            <a:xfrm>
              <a:off x="1786270" y="715523"/>
              <a:ext cx="2598033" cy="523220"/>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LUYỆN TẬP</a:t>
              </a:r>
            </a:p>
          </p:txBody>
        </p:sp>
      </p:grpSp>
      <p:grpSp>
        <p:nvGrpSpPr>
          <p:cNvPr id="9" name="Group 8"/>
          <p:cNvGrpSpPr/>
          <p:nvPr/>
        </p:nvGrpSpPr>
        <p:grpSpPr>
          <a:xfrm>
            <a:off x="1144704" y="1115505"/>
            <a:ext cx="6774345" cy="877600"/>
            <a:chOff x="1403497" y="1110688"/>
            <a:chExt cx="6192792" cy="877600"/>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6101350" cy="738664"/>
            </a:xfrm>
            <a:prstGeom prst="rect">
              <a:avLst/>
            </a:prstGeom>
          </p:spPr>
          <p:txBody>
            <a:bodyPr wrap="none">
              <a:spAutoFit/>
            </a:bodyPr>
            <a:lstStyle/>
            <a:p>
              <a:pPr>
                <a:lnSpc>
                  <a:spcPct val="150000"/>
                </a:lnSpc>
                <a:buClrTx/>
                <a:buFontTx/>
                <a:buNone/>
                <a:defRPr/>
              </a:pPr>
              <a:r>
                <a:rPr lang="en-US" altLang="vi-VN" sz="2800" kern="1200" dirty="0">
                  <a:solidFill>
                    <a:schemeClr val="bg1"/>
                  </a:solidFill>
                  <a:latin typeface="Times New Roman" panose="02020603050405020304" pitchFamily="18" charset="0"/>
                  <a:cs typeface="Times New Roman" panose="02020603050405020304" pitchFamily="18" charset="0"/>
                </a:rPr>
                <a:t>1. </a:t>
              </a:r>
              <a:r>
                <a:rPr lang="en-US" altLang="vi-VN" sz="2800" kern="1200" dirty="0" err="1">
                  <a:solidFill>
                    <a:schemeClr val="bg1"/>
                  </a:solidFill>
                  <a:latin typeface="Times New Roman" panose="02020603050405020304" pitchFamily="18" charset="0"/>
                  <a:cs typeface="Times New Roman" panose="02020603050405020304" pitchFamily="18" charset="0"/>
                </a:rPr>
                <a:t>Để</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đo</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độ</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dài</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của</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một</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vật</a:t>
              </a:r>
              <a:r>
                <a:rPr lang="en-US" altLang="vi-VN" sz="2800" kern="1200" dirty="0">
                  <a:solidFill>
                    <a:schemeClr val="bg1"/>
                  </a:solidFill>
                  <a:latin typeface="Times New Roman" panose="02020603050405020304" pitchFamily="18" charset="0"/>
                  <a:cs typeface="Times New Roman" panose="02020603050405020304" pitchFamily="18" charset="0"/>
                </a:rPr>
                <a:t>, ta </a:t>
              </a:r>
              <a:r>
                <a:rPr lang="en-US" altLang="vi-VN" sz="2800" kern="1200" dirty="0" err="1">
                  <a:solidFill>
                    <a:schemeClr val="bg1"/>
                  </a:solidFill>
                  <a:latin typeface="Times New Roman" panose="02020603050405020304" pitchFamily="18" charset="0"/>
                  <a:cs typeface="Times New Roman" panose="02020603050405020304" pitchFamily="18" charset="0"/>
                </a:rPr>
                <a:t>nên</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dùng</a:t>
              </a:r>
              <a:r>
                <a:rPr lang="en-US" altLang="vi-VN" sz="2800" kern="1200" dirty="0">
                  <a:solidFill>
                    <a:schemeClr val="bg1"/>
                  </a:solidFill>
                  <a:latin typeface="Times New Roman" panose="02020603050405020304" pitchFamily="18" charset="0"/>
                  <a:cs typeface="Times New Roman" panose="02020603050405020304" pitchFamily="18" charset="0"/>
                </a:rPr>
                <a:t>:</a:t>
              </a: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1414130" y="2232837"/>
            <a:ext cx="2413591" cy="1073889"/>
            <a:chOff x="1414130" y="2232837"/>
            <a:chExt cx="2413591" cy="1073889"/>
          </a:xfrm>
        </p:grpSpPr>
        <p:sp>
          <p:nvSpPr>
            <p:cNvPr id="10" name="Rounded Rectangle 9"/>
            <p:cNvSpPr/>
            <p:nvPr/>
          </p:nvSpPr>
          <p:spPr>
            <a:xfrm>
              <a:off x="1414130" y="2232837"/>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93401" y="2476428"/>
              <a:ext cx="1633781" cy="523220"/>
            </a:xfrm>
            <a:prstGeom prst="rect">
              <a:avLst/>
            </a:prstGeom>
          </p:spPr>
          <p:txBody>
            <a:bodyPr wrap="none">
              <a:spAutoFit/>
            </a:bodyPr>
            <a:lstStyle/>
            <a:p>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ndParaRPr>
            </a:p>
          </p:txBody>
        </p:sp>
      </p:grpSp>
      <p:grpSp>
        <p:nvGrpSpPr>
          <p:cNvPr id="20" name="Group 19"/>
          <p:cNvGrpSpPr/>
          <p:nvPr/>
        </p:nvGrpSpPr>
        <p:grpSpPr>
          <a:xfrm>
            <a:off x="1403497" y="3629246"/>
            <a:ext cx="2413591" cy="1073889"/>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93400" y="3784528"/>
              <a:ext cx="1376402" cy="523220"/>
            </a:xfrm>
            <a:prstGeom prst="rect">
              <a:avLst/>
            </a:prstGeom>
          </p:spPr>
          <p:txBody>
            <a:bodyPr wrap="none">
              <a:spAutoFit/>
            </a:bodyPr>
            <a:lstStyle/>
            <a:p>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sợi</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C00000"/>
                </a:solidFill>
              </a:endParaRPr>
            </a:p>
          </p:txBody>
        </p:sp>
      </p:grpSp>
      <p:grpSp>
        <p:nvGrpSpPr>
          <p:cNvPr id="21" name="Group 20"/>
          <p:cNvGrpSpPr/>
          <p:nvPr/>
        </p:nvGrpSpPr>
        <p:grpSpPr>
          <a:xfrm>
            <a:off x="4943850" y="2232836"/>
            <a:ext cx="2413591" cy="1073889"/>
            <a:chOff x="4943850" y="2232836"/>
            <a:chExt cx="2413591" cy="1073889"/>
          </a:xfrm>
        </p:grpSpPr>
        <p:sp>
          <p:nvSpPr>
            <p:cNvPr id="12" name="Rounded Rectangle 11"/>
            <p:cNvSpPr/>
            <p:nvPr/>
          </p:nvSpPr>
          <p:spPr>
            <a:xfrm>
              <a:off x="4943850" y="2232836"/>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33753" y="2436123"/>
              <a:ext cx="1499128" cy="523220"/>
            </a:xfrm>
            <a:prstGeom prst="rect">
              <a:avLst/>
            </a:prstGeom>
          </p:spPr>
          <p:txBody>
            <a:bodyPr wrap="none">
              <a:spAutoFit/>
            </a:bodyPr>
            <a:lstStyle/>
            <a:p>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gang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tay</a:t>
              </a:r>
              <a:endParaRPr lang="en-US" sz="2800" dirty="0">
                <a:solidFill>
                  <a:schemeClr val="bg1"/>
                </a:solidFill>
              </a:endParaRPr>
            </a:p>
          </p:txBody>
        </p:sp>
      </p:grpSp>
      <p:sp>
        <p:nvSpPr>
          <p:cNvPr id="17" name="Rectangle 16"/>
          <p:cNvSpPr/>
          <p:nvPr/>
        </p:nvSpPr>
        <p:spPr>
          <a:xfrm>
            <a:off x="8874106" y="1087718"/>
            <a:ext cx="1633781" cy="523220"/>
          </a:xfrm>
          <a:prstGeom prst="rect">
            <a:avLst/>
          </a:prstGeom>
        </p:spPr>
        <p:txBody>
          <a:bodyPr wrap="none">
            <a:spAutoFit/>
          </a:bodyPr>
          <a:lstStyle/>
          <a:p>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ndParaRPr>
          </a:p>
        </p:txBody>
      </p:sp>
      <p:grpSp>
        <p:nvGrpSpPr>
          <p:cNvPr id="22" name="Group 21"/>
          <p:cNvGrpSpPr/>
          <p:nvPr/>
        </p:nvGrpSpPr>
        <p:grpSpPr>
          <a:xfrm>
            <a:off x="4943849" y="3629246"/>
            <a:ext cx="2413591" cy="1073889"/>
            <a:chOff x="4943849" y="3629246"/>
            <a:chExt cx="2413591" cy="1073889"/>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52977" y="3784528"/>
              <a:ext cx="1558440" cy="523220"/>
            </a:xfrm>
            <a:prstGeom prst="rect">
              <a:avLst/>
            </a:prstGeom>
          </p:spPr>
          <p:txBody>
            <a:bodyPr wrap="none">
              <a:spAutoFit/>
            </a:bodyPr>
            <a:lstStyle/>
            <a:p>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chân</a:t>
              </a:r>
              <a:endParaRPr lang="en-US" sz="2800" dirty="0">
                <a:solidFill>
                  <a:schemeClr val="bg1"/>
                </a:solidFill>
              </a:endParaRPr>
            </a:p>
          </p:txBody>
        </p:sp>
      </p:grpSp>
    </p:spTree>
    <p:extLst>
      <p:ext uri="{BB962C8B-B14F-4D97-AF65-F5344CB8AC3E}">
        <p14:creationId xmlns:p14="http://schemas.microsoft.com/office/powerpoint/2010/main" val="1861979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4570" y="271945"/>
            <a:ext cx="3512435" cy="563525"/>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IV</a:t>
              </a:r>
            </a:p>
          </p:txBody>
        </p:sp>
        <p:sp>
          <p:nvSpPr>
            <p:cNvPr id="5" name="TextBox 4"/>
            <p:cNvSpPr txBox="1"/>
            <p:nvPr/>
          </p:nvSpPr>
          <p:spPr>
            <a:xfrm>
              <a:off x="1786270" y="715523"/>
              <a:ext cx="2598033" cy="523220"/>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LUYỆN TẬP</a:t>
              </a:r>
            </a:p>
          </p:txBody>
        </p:sp>
      </p:grpSp>
      <p:grpSp>
        <p:nvGrpSpPr>
          <p:cNvPr id="9" name="Group 8"/>
          <p:cNvGrpSpPr/>
          <p:nvPr/>
        </p:nvGrpSpPr>
        <p:grpSpPr>
          <a:xfrm>
            <a:off x="1403497" y="1110688"/>
            <a:ext cx="5975498" cy="877600"/>
            <a:chOff x="1403497" y="1110688"/>
            <a:chExt cx="5975498" cy="877600"/>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4192173" cy="738664"/>
            </a:xfrm>
            <a:prstGeom prst="rect">
              <a:avLst/>
            </a:prstGeom>
          </p:spPr>
          <p:txBody>
            <a:bodyPr wrap="none">
              <a:spAutoFit/>
            </a:bodyPr>
            <a:lstStyle/>
            <a:p>
              <a:pPr>
                <a:lnSpc>
                  <a:spcPct val="150000"/>
                </a:lnSpc>
                <a:buClrTx/>
                <a:buFontTx/>
                <a:buNone/>
                <a:defRPr/>
              </a:pPr>
              <a:r>
                <a:rPr lang="en-US" altLang="vi-VN" sz="2800" kern="1200" dirty="0">
                  <a:solidFill>
                    <a:schemeClr val="bg1"/>
                  </a:solidFill>
                  <a:latin typeface="Times New Roman" panose="02020603050405020304" pitchFamily="18" charset="0"/>
                  <a:cs typeface="Times New Roman" panose="02020603050405020304" pitchFamily="18" charset="0"/>
                </a:rPr>
                <a:t>2. </a:t>
              </a:r>
              <a:r>
                <a:rPr lang="en-US" altLang="vi-VN" sz="2800" kern="1200" dirty="0" err="1">
                  <a:solidFill>
                    <a:schemeClr val="bg1"/>
                  </a:solidFill>
                  <a:latin typeface="Times New Roman" panose="02020603050405020304" pitchFamily="18" charset="0"/>
                  <a:cs typeface="Times New Roman" panose="02020603050405020304" pitchFamily="18" charset="0"/>
                </a:rPr>
                <a:t>Giới</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hạn</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đo</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của</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thước</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là</a:t>
              </a:r>
              <a:r>
                <a:rPr lang="en-US" altLang="vi-VN" sz="2800" kern="1200" dirty="0">
                  <a:solidFill>
                    <a:schemeClr val="bg1"/>
                  </a:solidFill>
                  <a:latin typeface="Times New Roman" panose="02020603050405020304" pitchFamily="18" charset="0"/>
                  <a:cs typeface="Times New Roman" panose="02020603050405020304" pitchFamily="18" charset="0"/>
                </a:rPr>
                <a:t>:</a:t>
              </a: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578280" y="2185663"/>
            <a:ext cx="7722299" cy="637474"/>
            <a:chOff x="1442157" y="2143571"/>
            <a:chExt cx="2544237"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16593" y="2143571"/>
              <a:ext cx="2369801" cy="475518"/>
            </a:xfrm>
            <a:prstGeom prst="rect">
              <a:avLst/>
            </a:prstGeom>
          </p:spPr>
          <p:txBody>
            <a:bodyPr wrap="square">
              <a:spAutoFit/>
            </a:bodyPr>
            <a:lstStyle/>
            <a:p>
              <a:r>
                <a:rPr lang="fr-FR" altLang="vi-VN" sz="2800" kern="1200" dirty="0" err="1">
                  <a:solidFill>
                    <a:schemeClr val="bg1"/>
                  </a:solidFill>
                  <a:latin typeface="Times New Roman" panose="02020603050405020304" pitchFamily="18" charset="0"/>
                  <a:cs typeface="Times New Roman" panose="02020603050405020304" pitchFamily="18" charset="0"/>
                </a:rPr>
                <a:t>độ</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dài</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giữa</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hai</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vạch</a:t>
              </a:r>
              <a:r>
                <a:rPr lang="fr-FR" altLang="vi-VN" sz="2800" kern="1200" dirty="0">
                  <a:solidFill>
                    <a:schemeClr val="bg1"/>
                  </a:solidFill>
                  <a:latin typeface="Times New Roman" panose="02020603050405020304" pitchFamily="18" charset="0"/>
                  <a:cs typeface="Times New Roman" panose="02020603050405020304" pitchFamily="18" charset="0"/>
                </a:rPr>
                <a:t> chia </a:t>
              </a:r>
              <a:r>
                <a:rPr lang="fr-FR" altLang="vi-VN" sz="2800" kern="1200" dirty="0" err="1">
                  <a:solidFill>
                    <a:schemeClr val="bg1"/>
                  </a:solidFill>
                  <a:latin typeface="Times New Roman" panose="02020603050405020304" pitchFamily="18" charset="0"/>
                  <a:cs typeface="Times New Roman" panose="02020603050405020304" pitchFamily="18" charset="0"/>
                </a:rPr>
                <a:t>liên</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tiếp</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trên</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thước</a:t>
              </a:r>
              <a:r>
                <a:rPr lang="fr-FR" altLang="vi-VN" sz="2800" kern="1200" dirty="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endParaRPr>
            </a:p>
          </p:txBody>
        </p:sp>
      </p:grpSp>
      <p:grpSp>
        <p:nvGrpSpPr>
          <p:cNvPr id="20" name="Group 19"/>
          <p:cNvGrpSpPr/>
          <p:nvPr/>
        </p:nvGrpSpPr>
        <p:grpSpPr>
          <a:xfrm>
            <a:off x="578280" y="2845249"/>
            <a:ext cx="7325760" cy="544849"/>
            <a:chOff x="1403497" y="3588356"/>
            <a:chExt cx="2413591" cy="111477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06345" y="3588356"/>
              <a:ext cx="1837564" cy="1070525"/>
            </a:xfrm>
            <a:prstGeom prst="rect">
              <a:avLst/>
            </a:prstGeom>
          </p:spPr>
          <p:txBody>
            <a:bodyPr wrap="square">
              <a:spAutoFit/>
            </a:bodyPr>
            <a:lstStyle/>
            <a:p>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nhỏ</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C00000"/>
                </a:solidFill>
              </a:endParaRPr>
            </a:p>
          </p:txBody>
        </p:sp>
      </p:grpSp>
      <p:grpSp>
        <p:nvGrpSpPr>
          <p:cNvPr id="21" name="Group 20"/>
          <p:cNvGrpSpPr/>
          <p:nvPr/>
        </p:nvGrpSpPr>
        <p:grpSpPr>
          <a:xfrm>
            <a:off x="578280" y="3409157"/>
            <a:ext cx="7325760" cy="604042"/>
            <a:chOff x="4976379" y="2007236"/>
            <a:chExt cx="4762027" cy="832043"/>
          </a:xfrm>
        </p:grpSpPr>
        <p:sp>
          <p:nvSpPr>
            <p:cNvPr id="12" name="Rounded Rectangle 11"/>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71201" y="2007236"/>
              <a:ext cx="3774312" cy="720714"/>
            </a:xfrm>
            <a:prstGeom prst="rect">
              <a:avLst/>
            </a:prstGeom>
          </p:spPr>
          <p:txBody>
            <a:bodyPr wrap="square">
              <a:spAutoFit/>
            </a:bodyPr>
            <a:lstStyle/>
            <a:p>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lớn</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2800" dirty="0">
                <a:solidFill>
                  <a:schemeClr val="bg1"/>
                </a:solidFill>
              </a:endParaRPr>
            </a:p>
          </p:txBody>
        </p:sp>
      </p:grpSp>
      <p:sp>
        <p:nvSpPr>
          <p:cNvPr id="17" name="Rectangle 16"/>
          <p:cNvSpPr/>
          <p:nvPr/>
        </p:nvSpPr>
        <p:spPr>
          <a:xfrm>
            <a:off x="8874106" y="1087718"/>
            <a:ext cx="1633781" cy="523220"/>
          </a:xfrm>
          <a:prstGeom prst="rect">
            <a:avLst/>
          </a:prstGeom>
        </p:spPr>
        <p:txBody>
          <a:bodyPr wrap="none">
            <a:spAutoFit/>
          </a:bodyPr>
          <a:lstStyle/>
          <a:p>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ndParaRPr>
          </a:p>
        </p:txBody>
      </p:sp>
      <p:grpSp>
        <p:nvGrpSpPr>
          <p:cNvPr id="22" name="Group 21"/>
          <p:cNvGrpSpPr/>
          <p:nvPr/>
        </p:nvGrpSpPr>
        <p:grpSpPr>
          <a:xfrm>
            <a:off x="606896" y="4078686"/>
            <a:ext cx="7307464" cy="721915"/>
            <a:chOff x="4943849" y="3616392"/>
            <a:chExt cx="2413591" cy="1086743"/>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01129" y="3616392"/>
              <a:ext cx="2086170" cy="787635"/>
            </a:xfrm>
            <a:prstGeom prst="rect">
              <a:avLst/>
            </a:prstGeom>
          </p:spPr>
          <p:txBody>
            <a:bodyPr wrap="none">
              <a:spAutoFit/>
            </a:bodyPr>
            <a:lstStyle/>
            <a:p>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vạch</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chia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bất</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kì</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2800" dirty="0">
                <a:solidFill>
                  <a:schemeClr val="bg1"/>
                </a:solidFill>
              </a:endParaRPr>
            </a:p>
          </p:txBody>
        </p:sp>
      </p:grpSp>
    </p:spTree>
    <p:extLst>
      <p:ext uri="{BB962C8B-B14F-4D97-AF65-F5344CB8AC3E}">
        <p14:creationId xmlns:p14="http://schemas.microsoft.com/office/powerpoint/2010/main" val="1079712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1"/>
                                        </p:tgtEl>
                                      </p:cBhvr>
                                      <p:by x="150000" y="150000"/>
                                    </p:animScale>
                                  </p:childTnLst>
                                </p:cTn>
                              </p:par>
                              <p:par>
                                <p:cTn id="27" presetID="16" presetClass="exit" presetSubtype="21" fill="hold" nodeType="withEffect">
                                  <p:stCondLst>
                                    <p:cond delay="0"/>
                                  </p:stCondLst>
                                  <p:childTnLst>
                                    <p:animEffect transition="out" filter="barn(inVertical)">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6" presetClass="exit" presetSubtype="32" fill="hold" nodeType="withEffect">
                                  <p:stCondLst>
                                    <p:cond delay="0"/>
                                  </p:stCondLst>
                                  <p:childTnLst>
                                    <p:animEffect transition="out" filter="circle(out)">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6" presetClass="exit" presetSubtype="32" fill="hold" nodeType="withEffect">
                                  <p:stCondLst>
                                    <p:cond delay="0"/>
                                  </p:stCondLst>
                                  <p:childTnLst>
                                    <p:animEffect transition="out" filter="circle(out)">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D0061C-176C-4EFB-A4F7-379DE55B5C7E}"/>
              </a:ext>
            </a:extLst>
          </p:cNvPr>
          <p:cNvSpPr>
            <a:spLocks noChangeArrowheads="1"/>
          </p:cNvSpPr>
          <p:nvPr/>
        </p:nvSpPr>
        <p:spPr bwMode="auto">
          <a:xfrm>
            <a:off x="276045" y="-119479"/>
            <a:ext cx="9230264" cy="5262979"/>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en-US" altLang="vi-VN" sz="2800" i="0" u="none" strike="noStrike" kern="1200" cap="none" spc="0" normalizeH="0" baseline="0" noProof="0" dirty="0" err="1">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vi-VN" sz="2800" i="0" u="none" strike="noStrike" kern="1200" cap="none" spc="0" normalizeH="0" baseline="0" noProof="0" dirty="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Đơn</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vị</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dùng</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để</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đo</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chiều</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dài</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của</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một</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vật</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là</a:t>
            </a:r>
            <a:endParaRPr kumimoji="0" lang="vi-VN"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 m</a:t>
            </a:r>
            <a:r>
              <a:rPr kumimoji="0" lang="en-US" sz="2800" i="0" u="none" strike="noStrike" kern="1200" cap="none" spc="0" normalizeH="0" baseline="30000" noProof="0" dirty="0">
                <a:ln>
                  <a:noFill/>
                </a:ln>
                <a:solidFill>
                  <a:srgbClr val="005DA2"/>
                </a:solidFill>
                <a:effectLst/>
                <a:uLnTx/>
                <a:uFillTx/>
                <a:latin typeface="Times New Roman" panose="02020603050405020304" pitchFamily="18" charset="0"/>
                <a:cs typeface="Times New Roman" panose="02020603050405020304" pitchFamily="18" charset="0"/>
              </a:rPr>
              <a:t>2</a:t>
            </a:r>
            <a:r>
              <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B. m 	             C. kg                    D. </a:t>
            </a:r>
            <a:r>
              <a:rPr kumimoji="0" lang="en-US" sz="2800" i="1"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l</a:t>
            </a:r>
            <a:r>
              <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a:t>
            </a:r>
            <a:endParaRPr kumimoji="0" lang="en-US" altLang="vi-VN" sz="2800" i="0" u="none" strike="noStrike" kern="1200" cap="none" spc="0" normalizeH="0" baseline="0" noProof="0" dirty="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defTabSz="914400" eaLnBrk="1" fontAlgn="auto" latinLnBrk="0" hangingPunct="1">
              <a:spcBef>
                <a:spcPts val="0"/>
              </a:spcBef>
              <a:spcAft>
                <a:spcPts val="0"/>
              </a:spcAft>
              <a:buClrTx/>
              <a:buSzTx/>
              <a:buFontTx/>
              <a:buNone/>
              <a:tabLst>
                <a:tab pos="563563" algn="l"/>
              </a:tabLst>
              <a:defRPr/>
            </a:pPr>
            <a:r>
              <a:rPr kumimoji="0" lang="en-US" altLang="vi-VN" sz="2800" i="0" u="none" strike="noStrike" kern="1200" cap="none" spc="0" normalizeH="0" baseline="0" noProof="0" dirty="0" err="1">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vi-VN" sz="2800" i="0" u="none" strike="noStrike" kern="1200" cap="none" spc="0" normalizeH="0" baseline="0" noProof="0" dirty="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Xác</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định</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giới</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hạn</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đo</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(GHĐ)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và</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độ</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chia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nhỏ</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nhất</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(ĐCNN)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của</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thước</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trong</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hình</a:t>
            </a:r>
            <a:endPar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endPar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endPar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fr-FR" sz="24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A. GHĐ 10cm ; ĐCNN 0 cm  B. GHĐ 10cm ; ĐCNN 1cm.</a:t>
            </a:r>
            <a:endParaRPr kumimoji="0" lang="vi-VN"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C. GHĐ 10cm ; ĐCNN 0,5cm. D. GHĐ 10cm ; ĐCNN 1mm.</a:t>
            </a:r>
            <a:endParaRPr kumimoji="0" lang="vi-VN"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tab pos="563563" algn="l"/>
              </a:tabLst>
              <a:defRPr/>
            </a:pPr>
            <a:endParaRPr kumimoji="0" lang="vi-VN" altLang="vi-VN"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id="{6F45669E-4D64-48AD-9327-BC7074670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55" y="2237511"/>
            <a:ext cx="6858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041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ch_do_do_dai hinh_ 3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592" y="821153"/>
            <a:ext cx="3721894" cy="321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a:hlinkClick r:id="rId3" action="ppaction://hlinksldjump"/>
          </p:cNvPr>
          <p:cNvSpPr txBox="1">
            <a:spLocks noChangeArrowheads="1"/>
          </p:cNvSpPr>
          <p:nvPr/>
        </p:nvSpPr>
        <p:spPr bwMode="auto">
          <a:xfrm>
            <a:off x="751003" y="1518938"/>
            <a:ext cx="263055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Tx/>
              <a:buFontTx/>
              <a:buNone/>
            </a:pPr>
            <a:r>
              <a:rPr lang="en-US" sz="2800" kern="1200" dirty="0" err="1">
                <a:solidFill>
                  <a:srgbClr val="002060"/>
                </a:solidFill>
                <a:latin typeface="Times New Roman" panose="02020603050405020304" pitchFamily="18" charset="0"/>
                <a:cs typeface="Times New Roman" panose="02020603050405020304" pitchFamily="18" charset="0"/>
              </a:rPr>
              <a:t>Câu</a:t>
            </a:r>
            <a:r>
              <a:rPr lang="en-US" sz="2800" kern="1200" dirty="0">
                <a:solidFill>
                  <a:srgbClr val="002060"/>
                </a:solidFill>
                <a:latin typeface="Times New Roman" panose="02020603050405020304" pitchFamily="18" charset="0"/>
                <a:cs typeface="Times New Roman" panose="02020603050405020304" pitchFamily="18" charset="0"/>
              </a:rPr>
              <a:t> 5: </a:t>
            </a:r>
            <a:r>
              <a:rPr lang="en-US" sz="2800" kern="1200" dirty="0" err="1">
                <a:solidFill>
                  <a:srgbClr val="002060"/>
                </a:solidFill>
                <a:latin typeface="Times New Roman" panose="02020603050405020304" pitchFamily="18" charset="0"/>
                <a:cs typeface="Times New Roman" panose="02020603050405020304" pitchFamily="18" charset="0"/>
              </a:rPr>
              <a:t>Đọc</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kết</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quả</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đo</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chiều</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dài</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của</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các</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bút</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chì</a:t>
            </a:r>
            <a:r>
              <a:rPr lang="en-US" sz="2800" kern="1200" dirty="0">
                <a:solidFill>
                  <a:srgbClr val="002060"/>
                </a:solidFill>
                <a:latin typeface="Times New Roman" panose="02020603050405020304" pitchFamily="18" charset="0"/>
                <a:cs typeface="Times New Roman" panose="02020603050405020304" pitchFamily="18" charset="0"/>
              </a:rPr>
              <a:t> ở </a:t>
            </a:r>
            <a:r>
              <a:rPr lang="en-US" sz="2800" kern="1200" dirty="0" err="1">
                <a:solidFill>
                  <a:srgbClr val="002060"/>
                </a:solidFill>
                <a:latin typeface="Times New Roman" panose="02020603050405020304" pitchFamily="18" charset="0"/>
                <a:cs typeface="Times New Roman" panose="02020603050405020304" pitchFamily="18" charset="0"/>
              </a:rPr>
              <a:t>hình</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bên</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169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1597" y="237439"/>
            <a:ext cx="6940644" cy="563525"/>
            <a:chOff x="871868" y="715523"/>
            <a:chExt cx="7709460"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V</a:t>
              </a:r>
            </a:p>
          </p:txBody>
        </p:sp>
        <p:sp>
          <p:nvSpPr>
            <p:cNvPr id="5" name="TextBox 4"/>
            <p:cNvSpPr txBox="1"/>
            <p:nvPr/>
          </p:nvSpPr>
          <p:spPr>
            <a:xfrm>
              <a:off x="1690576" y="755828"/>
              <a:ext cx="6890752" cy="523220"/>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HOẠT ĐỘNG TRẢI NGHIỆM</a:t>
              </a:r>
            </a:p>
          </p:txBody>
        </p:sp>
      </p:grpSp>
      <p:graphicFrame>
        <p:nvGraphicFramePr>
          <p:cNvPr id="7" name="Table 9">
            <a:extLst>
              <a:ext uri="{FF2B5EF4-FFF2-40B4-BE49-F238E27FC236}">
                <a16:creationId xmlns:a16="http://schemas.microsoft.com/office/drawing/2014/main" id="{54D39514-7953-4F0B-9818-4A065E1B3D69}"/>
              </a:ext>
            </a:extLst>
          </p:cNvPr>
          <p:cNvGraphicFramePr>
            <a:graphicFrameLocks noGrp="1"/>
          </p:cNvGraphicFramePr>
          <p:nvPr>
            <p:extLst>
              <p:ext uri="{D42A27DB-BD31-4B8C-83A1-F6EECF244321}">
                <p14:modId xmlns:p14="http://schemas.microsoft.com/office/powerpoint/2010/main" val="384136148"/>
              </p:ext>
            </p:extLst>
          </p:nvPr>
        </p:nvGraphicFramePr>
        <p:xfrm>
          <a:off x="224286" y="800964"/>
          <a:ext cx="8660921" cy="3660583"/>
        </p:xfrm>
        <a:graphic>
          <a:graphicData uri="http://schemas.openxmlformats.org/drawingml/2006/table">
            <a:tbl>
              <a:tblPr firstRow="1" bandRow="1">
                <a:tableStyleId>{5C22544A-7EE6-4342-B048-85BDC9FD1C3A}</a:tableStyleId>
              </a:tblPr>
              <a:tblGrid>
                <a:gridCol w="4433978">
                  <a:extLst>
                    <a:ext uri="{9D8B030D-6E8A-4147-A177-3AD203B41FA5}">
                      <a16:colId xmlns:a16="http://schemas.microsoft.com/office/drawing/2014/main" val="2117760538"/>
                    </a:ext>
                  </a:extLst>
                </a:gridCol>
                <a:gridCol w="4226943">
                  <a:extLst>
                    <a:ext uri="{9D8B030D-6E8A-4147-A177-3AD203B41FA5}">
                      <a16:colId xmlns:a16="http://schemas.microsoft.com/office/drawing/2014/main" val="997987000"/>
                    </a:ext>
                  </a:extLst>
                </a:gridCol>
              </a:tblGrid>
              <a:tr h="1458403">
                <a:tc>
                  <a:txBody>
                    <a:bodyPr/>
                    <a:lstStyle/>
                    <a:p>
                      <a:pPr algn="ctr"/>
                      <a:r>
                        <a:rPr lang="en-US" sz="2800" b="0" dirty="0" err="1">
                          <a:solidFill>
                            <a:schemeClr val="bg1"/>
                          </a:solidFill>
                          <a:latin typeface="Times New Roman" panose="02020603050405020304" pitchFamily="18" charset="0"/>
                          <a:cs typeface="Times New Roman" panose="02020603050405020304" pitchFamily="18" charset="0"/>
                        </a:rPr>
                        <a:t>Góc</a:t>
                      </a:r>
                      <a:r>
                        <a:rPr lang="en-US" sz="2800" b="0" dirty="0">
                          <a:solidFill>
                            <a:schemeClr val="bg1"/>
                          </a:solidFill>
                          <a:latin typeface="Times New Roman" panose="02020603050405020304" pitchFamily="18" charset="0"/>
                          <a:cs typeface="Times New Roman" panose="02020603050405020304" pitchFamily="18" charset="0"/>
                        </a:rPr>
                        <a:t>:</a:t>
                      </a:r>
                      <a:r>
                        <a:rPr lang="en-US" sz="2800" b="0" baseline="0" dirty="0">
                          <a:solidFill>
                            <a:schemeClr val="bg1"/>
                          </a:solidFill>
                          <a:latin typeface="Times New Roman" panose="02020603050405020304" pitchFamily="18" charset="0"/>
                          <a:cs typeface="Times New Roman" panose="02020603050405020304" pitchFamily="18" charset="0"/>
                        </a:rPr>
                        <a:t> </a:t>
                      </a:r>
                      <a:r>
                        <a:rPr lang="vi-VN" sz="2800" b="0" dirty="0">
                          <a:solidFill>
                            <a:schemeClr val="bg1"/>
                          </a:solidFill>
                          <a:latin typeface="Times New Roman" panose="02020603050405020304" pitchFamily="18" charset="0"/>
                          <a:cs typeface="Times New Roman" panose="02020603050405020304" pitchFamily="18" charset="0"/>
                        </a:rPr>
                        <a:t>Chuyên gia toán học</a:t>
                      </a:r>
                    </a:p>
                    <a:p>
                      <a:pPr algn="ctr"/>
                      <a:r>
                        <a:rPr lang="vi-VN" sz="2800" b="0" dirty="0">
                          <a:solidFill>
                            <a:schemeClr val="bg1"/>
                          </a:solidFill>
                          <a:latin typeface="Times New Roman" panose="02020603050405020304" pitchFamily="18" charset="0"/>
                          <a:cs typeface="Times New Roman" panose="02020603050405020304" pitchFamily="18" charset="0"/>
                        </a:rPr>
                        <a:t>Đ</a:t>
                      </a:r>
                      <a:r>
                        <a:rPr lang="it-IT" sz="2800" b="0" dirty="0">
                          <a:solidFill>
                            <a:schemeClr val="bg1"/>
                          </a:solidFill>
                          <a:latin typeface="Times New Roman" panose="02020603050405020304" pitchFamily="18" charset="0"/>
                          <a:cs typeface="Times New Roman" panose="02020603050405020304" pitchFamily="18" charset="0"/>
                        </a:rPr>
                        <a:t>o đường kính nắp</a:t>
                      </a:r>
                      <a:r>
                        <a:rPr lang="vi-VN" sz="2800" b="0" dirty="0">
                          <a:solidFill>
                            <a:schemeClr val="bg1"/>
                          </a:solidFill>
                          <a:latin typeface="Times New Roman" panose="02020603050405020304" pitchFamily="18" charset="0"/>
                          <a:cs typeface="Times New Roman" panose="02020603050405020304" pitchFamily="18" charset="0"/>
                        </a:rPr>
                        <a:t> c</a:t>
                      </a:r>
                      <a:r>
                        <a:rPr lang="it-IT" sz="2800" b="0" dirty="0">
                          <a:solidFill>
                            <a:schemeClr val="bg1"/>
                          </a:solidFill>
                          <a:latin typeface="Times New Roman" panose="02020603050405020304" pitchFamily="18" charset="0"/>
                          <a:cs typeface="Times New Roman" panose="02020603050405020304" pitchFamily="18" charset="0"/>
                        </a:rPr>
                        <a:t>hai</a:t>
                      </a:r>
                      <a:endParaRPr lang="vi-VN" sz="2800" b="0"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vi-VN" sz="2800" b="0" dirty="0">
                          <a:solidFill>
                            <a:schemeClr val="bg1"/>
                          </a:solidFill>
                          <a:latin typeface="Times New Roman" panose="02020603050405020304" pitchFamily="18" charset="0"/>
                          <a:cs typeface="Times New Roman" panose="02020603050405020304" pitchFamily="18" charset="0"/>
                        </a:rPr>
                        <a:t>Chuyên gia vật lí</a:t>
                      </a:r>
                    </a:p>
                    <a:p>
                      <a:pPr algn="ctr"/>
                      <a:r>
                        <a:rPr lang="en-US" sz="2800" b="0" dirty="0">
                          <a:solidFill>
                            <a:schemeClr val="bg1"/>
                          </a:solidFill>
                          <a:latin typeface="Times New Roman" panose="02020603050405020304" pitchFamily="18" charset="0"/>
                          <a:cs typeface="Times New Roman" panose="02020603050405020304" pitchFamily="18" charset="0"/>
                        </a:rPr>
                        <a:t>   </a:t>
                      </a:r>
                      <a:r>
                        <a:rPr lang="vi-VN" sz="2800" b="0" dirty="0">
                          <a:solidFill>
                            <a:schemeClr val="bg1"/>
                          </a:solidFill>
                          <a:latin typeface="Times New Roman" panose="02020603050405020304" pitchFamily="18" charset="0"/>
                          <a:cs typeface="Times New Roman" panose="02020603050405020304" pitchFamily="18" charset="0"/>
                        </a:rPr>
                        <a:t>Đo thể tích của một khối lập phương. </a:t>
                      </a:r>
                    </a:p>
                  </a:txBody>
                  <a:tcPr marL="68580" marR="68580" marT="34290" marB="34290"/>
                </a:tc>
                <a:extLst>
                  <a:ext uri="{0D108BD9-81ED-4DB2-BD59-A6C34878D82A}">
                    <a16:rowId xmlns:a16="http://schemas.microsoft.com/office/drawing/2014/main" val="1293755095"/>
                  </a:ext>
                </a:extLst>
              </a:tr>
              <a:tr h="1774508">
                <a:tc>
                  <a:txBody>
                    <a:bodyPr/>
                    <a:lstStyle/>
                    <a:p>
                      <a:pPr marL="0" algn="ctr" defTabSz="1065490" rtl="0" eaLnBrk="1" latinLnBrk="0" hangingPunct="1"/>
                      <a:r>
                        <a:rPr lang="en-US" sz="2800" b="0" dirty="0" err="1">
                          <a:solidFill>
                            <a:srgbClr val="C00000"/>
                          </a:solidFill>
                          <a:latin typeface="Times New Roman" panose="02020603050405020304" pitchFamily="18" charset="0"/>
                          <a:cs typeface="Times New Roman" panose="02020603050405020304" pitchFamily="18" charset="0"/>
                        </a:rPr>
                        <a:t>Góc</a:t>
                      </a:r>
                      <a:r>
                        <a:rPr lang="en-US" sz="2800" b="0" dirty="0">
                          <a:solidFill>
                            <a:srgbClr val="C00000"/>
                          </a:solidFill>
                          <a:latin typeface="Times New Roman" panose="02020603050405020304" pitchFamily="18" charset="0"/>
                          <a:cs typeface="Times New Roman" panose="02020603050405020304" pitchFamily="18" charset="0"/>
                        </a:rPr>
                        <a:t>:</a:t>
                      </a:r>
                      <a:r>
                        <a:rPr lang="en-US" sz="2800" b="0" baseline="0" dirty="0">
                          <a:solidFill>
                            <a:srgbClr val="C00000"/>
                          </a:solidFill>
                          <a:latin typeface="Times New Roman" panose="02020603050405020304" pitchFamily="18" charset="0"/>
                          <a:cs typeface="Times New Roman" panose="02020603050405020304" pitchFamily="18" charset="0"/>
                        </a:rPr>
                        <a:t> </a:t>
                      </a:r>
                      <a:r>
                        <a:rPr lang="vi-VN" sz="2800" b="0" dirty="0">
                          <a:solidFill>
                            <a:srgbClr val="C00000"/>
                          </a:solidFill>
                          <a:latin typeface="Times New Roman" panose="02020603050405020304" pitchFamily="18" charset="0"/>
                          <a:cs typeface="Times New Roman" panose="02020603050405020304" pitchFamily="18" charset="0"/>
                        </a:rPr>
                        <a:t>Chuyên gia chăm sóc sức khỏe</a:t>
                      </a:r>
                    </a:p>
                    <a:p>
                      <a:pPr marL="0" algn="ctr" defTabSz="1065490" rtl="0" eaLnBrk="1" latinLnBrk="0" hangingPunct="1"/>
                      <a:r>
                        <a:rPr lang="vi-VN" sz="2800" b="0" dirty="0">
                          <a:solidFill>
                            <a:schemeClr val="accent6">
                              <a:lumMod val="75000"/>
                            </a:schemeClr>
                          </a:solidFill>
                          <a:latin typeface="Times New Roman" panose="02020603050405020304" pitchFamily="18" charset="0"/>
                          <a:cs typeface="Times New Roman" panose="02020603050405020304" pitchFamily="18" charset="0"/>
                        </a:rPr>
                        <a:t>Đo và đánh giá chiều cao của bạn trong nhóm và đề ra biện pháp tăng chiều cao.</a:t>
                      </a:r>
                    </a:p>
                  </a:txBody>
                  <a:tcPr marL="68580" marR="68580" marT="34290" marB="34290"/>
                </a:tc>
                <a:tc>
                  <a:txBody>
                    <a:bodyPr/>
                    <a:lstStyle/>
                    <a:p>
                      <a:pPr marL="0" algn="ctr" defTabSz="1065490" rtl="0" eaLnBrk="1" latinLnBrk="0" hangingPunct="1"/>
                      <a:r>
                        <a:rPr lang="en-US" sz="2800" b="0" dirty="0" err="1">
                          <a:solidFill>
                            <a:srgbClr val="C00000"/>
                          </a:solidFill>
                          <a:latin typeface="Times New Roman" panose="02020603050405020304" pitchFamily="18" charset="0"/>
                          <a:cs typeface="Times New Roman" panose="02020603050405020304" pitchFamily="18" charset="0"/>
                        </a:rPr>
                        <a:t>Góc</a:t>
                      </a:r>
                      <a:r>
                        <a:rPr lang="en-US" sz="2800" b="0" dirty="0">
                          <a:solidFill>
                            <a:srgbClr val="C00000"/>
                          </a:solidFill>
                          <a:latin typeface="Times New Roman" panose="02020603050405020304" pitchFamily="18" charset="0"/>
                          <a:cs typeface="Times New Roman" panose="02020603050405020304" pitchFamily="18" charset="0"/>
                        </a:rPr>
                        <a:t>:</a:t>
                      </a:r>
                      <a:r>
                        <a:rPr lang="en-US" sz="2800" b="0" baseline="0" dirty="0">
                          <a:solidFill>
                            <a:srgbClr val="C00000"/>
                          </a:solidFill>
                          <a:latin typeface="Times New Roman" panose="02020603050405020304" pitchFamily="18" charset="0"/>
                          <a:cs typeface="Times New Roman" panose="02020603050405020304" pitchFamily="18" charset="0"/>
                        </a:rPr>
                        <a:t> </a:t>
                      </a:r>
                      <a:r>
                        <a:rPr lang="vi-VN" sz="2800" b="0" dirty="0">
                          <a:solidFill>
                            <a:schemeClr val="accent6">
                              <a:lumMod val="75000"/>
                            </a:schemeClr>
                          </a:solidFill>
                          <a:latin typeface="Times New Roman" panose="02020603050405020304" pitchFamily="18" charset="0"/>
                          <a:cs typeface="Times New Roman" panose="02020603050405020304" pitchFamily="18" charset="0"/>
                        </a:rPr>
                        <a:t>Chuyên gia đo đạc</a:t>
                      </a:r>
                    </a:p>
                    <a:p>
                      <a:pPr marL="0" algn="ctr" defTabSz="1065490" rtl="0" eaLnBrk="1" latinLnBrk="0" hangingPunct="1"/>
                      <a:endParaRPr lang="en-US" sz="2800" b="0" dirty="0">
                        <a:solidFill>
                          <a:schemeClr val="accent6">
                            <a:lumMod val="75000"/>
                          </a:schemeClr>
                        </a:solidFill>
                        <a:latin typeface="Times New Roman" panose="02020603050405020304" pitchFamily="18" charset="0"/>
                        <a:cs typeface="Times New Roman" panose="02020603050405020304" pitchFamily="18" charset="0"/>
                      </a:endParaRPr>
                    </a:p>
                    <a:p>
                      <a:pPr marL="0" algn="ctr" defTabSz="1065490" rtl="0" eaLnBrk="1" latinLnBrk="0" hangingPunct="1"/>
                      <a:r>
                        <a:rPr lang="vi-VN" sz="2800" b="0" dirty="0">
                          <a:solidFill>
                            <a:schemeClr val="accent6">
                              <a:lumMod val="75000"/>
                            </a:schemeClr>
                          </a:solidFill>
                          <a:latin typeface="Times New Roman" panose="02020603050405020304" pitchFamily="18" charset="0"/>
                          <a:cs typeface="Times New Roman" panose="02020603050405020304" pitchFamily="18" charset="0"/>
                        </a:rPr>
                        <a:t>Dùng điện thoại để đo đạc một số trường hợp</a:t>
                      </a:r>
                    </a:p>
                  </a:txBody>
                  <a:tcPr marL="68580" marR="68580" marT="34290" marB="34290"/>
                </a:tc>
                <a:extLst>
                  <a:ext uri="{0D108BD9-81ED-4DB2-BD59-A6C34878D82A}">
                    <a16:rowId xmlns:a16="http://schemas.microsoft.com/office/drawing/2014/main" val="994577731"/>
                  </a:ext>
                </a:extLst>
              </a:tr>
            </a:tbl>
          </a:graphicData>
        </a:graphic>
      </p:graphicFrame>
    </p:spTree>
    <p:extLst>
      <p:ext uri="{BB962C8B-B14F-4D97-AF65-F5344CB8AC3E}">
        <p14:creationId xmlns:p14="http://schemas.microsoft.com/office/powerpoint/2010/main" val="331389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117984" y="418063"/>
            <a:ext cx="548700" cy="393600"/>
          </a:xfrm>
        </p:spPr>
        <p:txBody>
          <a:bodyPr/>
          <a:lstStyle/>
          <a:p>
            <a:fld id="{00000000-1234-1234-1234-123412341234}" type="slidenum">
              <a:rPr lang="en" smtClean="0">
                <a:solidFill>
                  <a:srgbClr val="A6BCC9"/>
                </a:solidFill>
              </a:rPr>
              <a:pPr/>
              <a:t>4</a:t>
            </a:fld>
            <a:endParaRPr lang="en">
              <a:solidFill>
                <a:srgbClr val="A6BCC9"/>
              </a:solidFill>
            </a:endParaRPr>
          </a:p>
        </p:txBody>
      </p:sp>
      <p:sp>
        <p:nvSpPr>
          <p:cNvPr id="3" name="TextBox 2"/>
          <p:cNvSpPr txBox="1"/>
          <p:nvPr/>
        </p:nvSpPr>
        <p:spPr>
          <a:xfrm>
            <a:off x="2373330" y="271744"/>
            <a:ext cx="4417887"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NỘI DUNG CHÍNH</a:t>
            </a:r>
          </a:p>
        </p:txBody>
      </p:sp>
      <p:cxnSp>
        <p:nvCxnSpPr>
          <p:cNvPr id="5" name="Straight Connector 4"/>
          <p:cNvCxnSpPr/>
          <p:nvPr/>
        </p:nvCxnSpPr>
        <p:spPr>
          <a:xfrm flipV="1">
            <a:off x="924674" y="2681555"/>
            <a:ext cx="7315200" cy="6164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72410" y="1330457"/>
            <a:ext cx="1162217" cy="1459917"/>
            <a:chOff x="772410" y="1330457"/>
            <a:chExt cx="1162217" cy="1459917"/>
          </a:xfrm>
        </p:grpSpPr>
        <p:sp>
          <p:nvSpPr>
            <p:cNvPr id="6" name="Oval Callout 5"/>
            <p:cNvSpPr/>
            <p:nvPr/>
          </p:nvSpPr>
          <p:spPr>
            <a:xfrm rot="20421738">
              <a:off x="772410" y="1330457"/>
              <a:ext cx="1162217" cy="1190425"/>
            </a:xfrm>
            <a:prstGeom prst="wedgeEllipseCallout">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755"/>
                </a:solidFill>
              </a:endParaRPr>
            </a:p>
          </p:txBody>
        </p:sp>
        <p:sp>
          <p:nvSpPr>
            <p:cNvPr id="10" name="TextBox 9"/>
            <p:cNvSpPr txBox="1"/>
            <p:nvPr/>
          </p:nvSpPr>
          <p:spPr>
            <a:xfrm>
              <a:off x="1091527" y="1602503"/>
              <a:ext cx="523982" cy="646331"/>
            </a:xfrm>
            <a:prstGeom prst="rect">
              <a:avLst/>
            </a:prstGeom>
            <a:noFill/>
          </p:spPr>
          <p:txBody>
            <a:bodyPr wrap="square" rtlCol="0">
              <a:spAutoFit/>
            </a:bodyPr>
            <a:lstStyle/>
            <a:p>
              <a:r>
                <a:rPr lang="en-US" sz="3600" dirty="0"/>
                <a:t>1</a:t>
              </a:r>
            </a:p>
          </p:txBody>
        </p:sp>
        <p:sp>
          <p:nvSpPr>
            <p:cNvPr id="14" name="Oval 13"/>
            <p:cNvSpPr/>
            <p:nvPr/>
          </p:nvSpPr>
          <p:spPr>
            <a:xfrm>
              <a:off x="1319354" y="2696026"/>
              <a:ext cx="105412" cy="94348"/>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6" name="TextBox 15"/>
          <p:cNvSpPr txBox="1"/>
          <p:nvPr/>
        </p:nvSpPr>
        <p:spPr>
          <a:xfrm>
            <a:off x="12000" y="2929610"/>
            <a:ext cx="2630624" cy="461665"/>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Đơn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vị</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dài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224206" y="1790683"/>
            <a:ext cx="2229189" cy="830997"/>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Dụng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cụ</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chiều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dài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034978" y="3060173"/>
            <a:ext cx="2995151" cy="461665"/>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Cách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chiều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dài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344352" y="1422484"/>
            <a:ext cx="2550984" cy="1200329"/>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Vận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dụng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chiều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tích</a:t>
            </a:r>
            <a:endParaRPr lang="en-US" sz="2400" dirty="0">
              <a:solidFill>
                <a:srgbClr val="002060"/>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2757693" y="2634381"/>
            <a:ext cx="1162217" cy="1468969"/>
            <a:chOff x="2757693" y="2634381"/>
            <a:chExt cx="1162217" cy="1468969"/>
          </a:xfrm>
        </p:grpSpPr>
        <p:grpSp>
          <p:nvGrpSpPr>
            <p:cNvPr id="20" name="Group 19"/>
            <p:cNvGrpSpPr/>
            <p:nvPr/>
          </p:nvGrpSpPr>
          <p:grpSpPr>
            <a:xfrm>
              <a:off x="2757693" y="2912925"/>
              <a:ext cx="1162217" cy="1190425"/>
              <a:chOff x="2936831" y="2920226"/>
              <a:chExt cx="1162217" cy="1190425"/>
            </a:xfrm>
          </p:grpSpPr>
          <p:sp>
            <p:nvSpPr>
              <p:cNvPr id="8" name="Oval Callout 7"/>
              <p:cNvSpPr/>
              <p:nvPr/>
            </p:nvSpPr>
            <p:spPr>
              <a:xfrm rot="9776117">
                <a:off x="2936831" y="2920226"/>
                <a:ext cx="1162217" cy="1190425"/>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3255948" y="3192272"/>
                <a:ext cx="523982" cy="646331"/>
              </a:xfrm>
              <a:prstGeom prst="rect">
                <a:avLst/>
              </a:prstGeom>
              <a:noFill/>
            </p:spPr>
            <p:txBody>
              <a:bodyPr wrap="square" rtlCol="0">
                <a:spAutoFit/>
              </a:bodyPr>
              <a:lstStyle/>
              <a:p>
                <a:r>
                  <a:rPr lang="en-US" sz="3600" dirty="0"/>
                  <a:t>2</a:t>
                </a:r>
              </a:p>
            </p:txBody>
          </p:sp>
        </p:grpSp>
        <p:sp>
          <p:nvSpPr>
            <p:cNvPr id="23" name="Oval 22"/>
            <p:cNvSpPr/>
            <p:nvPr/>
          </p:nvSpPr>
          <p:spPr>
            <a:xfrm>
              <a:off x="3286095" y="2634381"/>
              <a:ext cx="108402" cy="1088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8" name="Group 27"/>
          <p:cNvGrpSpPr/>
          <p:nvPr/>
        </p:nvGrpSpPr>
        <p:grpSpPr>
          <a:xfrm>
            <a:off x="4822167" y="1258908"/>
            <a:ext cx="1162217" cy="1481253"/>
            <a:chOff x="4822167" y="1258908"/>
            <a:chExt cx="1162217" cy="1481253"/>
          </a:xfrm>
        </p:grpSpPr>
        <p:grpSp>
          <p:nvGrpSpPr>
            <p:cNvPr id="21" name="Group 20"/>
            <p:cNvGrpSpPr/>
            <p:nvPr/>
          </p:nvGrpSpPr>
          <p:grpSpPr>
            <a:xfrm>
              <a:off x="4822167" y="1258908"/>
              <a:ext cx="1162217" cy="1190425"/>
              <a:chOff x="4942005" y="1361277"/>
              <a:chExt cx="1162217" cy="1190425"/>
            </a:xfrm>
          </p:grpSpPr>
          <p:sp>
            <p:nvSpPr>
              <p:cNvPr id="7" name="Oval Callout 6"/>
              <p:cNvSpPr/>
              <p:nvPr/>
            </p:nvSpPr>
            <p:spPr>
              <a:xfrm rot="20421738">
                <a:off x="4942005" y="1361277"/>
                <a:ext cx="1162217" cy="1190425"/>
              </a:xfrm>
              <a:prstGeom prst="wedgeEllipseCallou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5261122" y="1617913"/>
                <a:ext cx="523982" cy="646331"/>
              </a:xfrm>
              <a:prstGeom prst="rect">
                <a:avLst/>
              </a:prstGeom>
              <a:noFill/>
            </p:spPr>
            <p:txBody>
              <a:bodyPr wrap="square" rtlCol="0">
                <a:spAutoFit/>
              </a:bodyPr>
              <a:lstStyle/>
              <a:p>
                <a:r>
                  <a:rPr lang="en-US" sz="3600" dirty="0"/>
                  <a:t>3</a:t>
                </a:r>
              </a:p>
            </p:txBody>
          </p:sp>
        </p:grpSp>
        <p:sp>
          <p:nvSpPr>
            <p:cNvPr id="25" name="Oval 24"/>
            <p:cNvSpPr/>
            <p:nvPr/>
          </p:nvSpPr>
          <p:spPr>
            <a:xfrm>
              <a:off x="5349075" y="2631342"/>
              <a:ext cx="108402" cy="108819"/>
            </a:xfrm>
            <a:prstGeom prst="ellipse">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9" name="Group 28"/>
          <p:cNvGrpSpPr/>
          <p:nvPr/>
        </p:nvGrpSpPr>
        <p:grpSpPr>
          <a:xfrm>
            <a:off x="7077657" y="2621640"/>
            <a:ext cx="1162217" cy="1481708"/>
            <a:chOff x="7077657" y="2621640"/>
            <a:chExt cx="1162217" cy="1481708"/>
          </a:xfrm>
        </p:grpSpPr>
        <p:grpSp>
          <p:nvGrpSpPr>
            <p:cNvPr id="22" name="Group 21"/>
            <p:cNvGrpSpPr/>
            <p:nvPr/>
          </p:nvGrpSpPr>
          <p:grpSpPr>
            <a:xfrm>
              <a:off x="7077657" y="2912923"/>
              <a:ext cx="1162217" cy="1190425"/>
              <a:chOff x="7247073" y="2873395"/>
              <a:chExt cx="1162217" cy="1190425"/>
            </a:xfrm>
          </p:grpSpPr>
          <p:sp>
            <p:nvSpPr>
              <p:cNvPr id="9" name="Oval Callout 8"/>
              <p:cNvSpPr/>
              <p:nvPr/>
            </p:nvSpPr>
            <p:spPr>
              <a:xfrm rot="9776117">
                <a:off x="7247073" y="2873395"/>
                <a:ext cx="1162217" cy="1190425"/>
              </a:xfrm>
              <a:prstGeom prst="wedgeEllipseCallout">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7594002" y="3145441"/>
                <a:ext cx="523982" cy="646331"/>
              </a:xfrm>
              <a:prstGeom prst="rect">
                <a:avLst/>
              </a:prstGeom>
              <a:noFill/>
            </p:spPr>
            <p:txBody>
              <a:bodyPr wrap="square" rtlCol="0">
                <a:spAutoFit/>
              </a:bodyPr>
              <a:lstStyle/>
              <a:p>
                <a:r>
                  <a:rPr lang="en-US" sz="3600" dirty="0"/>
                  <a:t>4</a:t>
                </a:r>
              </a:p>
            </p:txBody>
          </p:sp>
        </p:grpSp>
        <p:sp>
          <p:nvSpPr>
            <p:cNvPr id="26" name="Oval 25"/>
            <p:cNvSpPr/>
            <p:nvPr/>
          </p:nvSpPr>
          <p:spPr>
            <a:xfrm>
              <a:off x="7632376" y="2621640"/>
              <a:ext cx="108402" cy="108819"/>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473215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6" presetClass="entr" presetSubtype="16" fill="hold" grpId="0" nodeType="withEffect">
                                  <p:stCondLst>
                                    <p:cond delay="75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1+#ppt_w/2"/>
                                          </p:val>
                                        </p:tav>
                                        <p:tav tm="100000">
                                          <p:val>
                                            <p:strVal val="#ppt_x"/>
                                          </p:val>
                                        </p:tav>
                                      </p:tavLst>
                                    </p:anim>
                                    <p:anim calcmode="lin" valueType="num">
                                      <p:cBhvr additive="base">
                                        <p:cTn id="3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1000" fill="hold"/>
                                        <p:tgtEl>
                                          <p:spTgt spid="29"/>
                                        </p:tgtEl>
                                        <p:attrNameLst>
                                          <p:attrName>ppt_x</p:attrName>
                                        </p:attrNameLst>
                                      </p:cBhvr>
                                      <p:tavLst>
                                        <p:tav tm="0">
                                          <p:val>
                                            <p:strVal val="1+#ppt_w/2"/>
                                          </p:val>
                                        </p:tav>
                                        <p:tav tm="100000">
                                          <p:val>
                                            <p:strVal val="#ppt_x"/>
                                          </p:val>
                                        </p:tav>
                                      </p:tavLst>
                                    </p:anim>
                                    <p:anim calcmode="lin" valueType="num">
                                      <p:cBhvr additive="base">
                                        <p:cTn id="37" dur="10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1+#ppt_w/2"/>
                                          </p:val>
                                        </p:tav>
                                        <p:tav tm="100000">
                                          <p:val>
                                            <p:strVal val="#ppt_x"/>
                                          </p:val>
                                        </p:tav>
                                      </p:tavLst>
                                    </p:anim>
                                    <p:anim calcmode="lin" valueType="num">
                                      <p:cBhvr additive="base">
                                        <p:cTn id="4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Delay 20"/>
          <p:cNvSpPr/>
          <p:nvPr/>
        </p:nvSpPr>
        <p:spPr>
          <a:xfrm>
            <a:off x="-168997" y="1202286"/>
            <a:ext cx="3677355" cy="3645048"/>
          </a:xfrm>
          <a:prstGeom prst="flowChartDelay">
            <a:avLst/>
          </a:prstGeom>
          <a:noFill/>
          <a:ln>
            <a:solidFill>
              <a:srgbClr val="22B7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246908" y="127475"/>
            <a:ext cx="6650183" cy="794685"/>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grpSp>
        <p:nvGrpSpPr>
          <p:cNvPr id="3" name="Group 2"/>
          <p:cNvGrpSpPr/>
          <p:nvPr/>
        </p:nvGrpSpPr>
        <p:grpSpPr>
          <a:xfrm>
            <a:off x="2371331" y="212279"/>
            <a:ext cx="7485322" cy="604927"/>
            <a:chOff x="967562" y="659219"/>
            <a:chExt cx="7485322" cy="604927"/>
          </a:xfrm>
        </p:grpSpPr>
        <p:sp>
          <p:nvSpPr>
            <p:cNvPr id="4" name="Oval 3"/>
            <p:cNvSpPr/>
            <p:nvPr/>
          </p:nvSpPr>
          <p:spPr>
            <a:xfrm>
              <a:off x="967563" y="659219"/>
              <a:ext cx="627321" cy="56352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5" name="TextBox 4"/>
            <p:cNvSpPr txBox="1"/>
            <p:nvPr/>
          </p:nvSpPr>
          <p:spPr>
            <a:xfrm>
              <a:off x="967562" y="659219"/>
              <a:ext cx="627322"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a:t>
              </a:r>
            </a:p>
          </p:txBody>
        </p:sp>
        <p:sp>
          <p:nvSpPr>
            <p:cNvPr id="6" name="TextBox 5"/>
            <p:cNvSpPr txBox="1"/>
            <p:nvPr/>
          </p:nvSpPr>
          <p:spPr>
            <a:xfrm>
              <a:off x="1786270" y="679371"/>
              <a:ext cx="6666614"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ĐƠN VỊ ĐỘ DÀI</a:t>
              </a:r>
            </a:p>
          </p:txBody>
        </p:sp>
      </p:grpSp>
      <p:sp>
        <p:nvSpPr>
          <p:cNvPr id="20" name="Rectangle 19"/>
          <p:cNvSpPr/>
          <p:nvPr/>
        </p:nvSpPr>
        <p:spPr>
          <a:xfrm>
            <a:off x="383076" y="1949406"/>
            <a:ext cx="2433407" cy="2074414"/>
          </a:xfrm>
          <a:prstGeom prst="rect">
            <a:avLst/>
          </a:prstGeom>
        </p:spPr>
        <p:txBody>
          <a:bodyPr wrap="square">
            <a:spAutoFit/>
          </a:bodyPr>
          <a:lstStyle/>
          <a:p>
            <a:pPr indent="360045" algn="just">
              <a:lnSpc>
                <a:spcPct val="115000"/>
              </a:lnSpc>
            </a:pP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Con h</a:t>
            </a:r>
            <a:r>
              <a:rPr lang="vi-VN"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ãy kể tên những đơn vị đo chiều dài mà em biết? </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6" name="Group 25"/>
          <p:cNvGrpSpPr/>
          <p:nvPr/>
        </p:nvGrpSpPr>
        <p:grpSpPr>
          <a:xfrm>
            <a:off x="5501430" y="2252167"/>
            <a:ext cx="1945242" cy="1377211"/>
            <a:chOff x="4761421" y="1500636"/>
            <a:chExt cx="1772755" cy="1251425"/>
          </a:xfrm>
        </p:grpSpPr>
        <p:sp>
          <p:nvSpPr>
            <p:cNvPr id="23" name="Rectangle 22"/>
            <p:cNvSpPr/>
            <p:nvPr/>
          </p:nvSpPr>
          <p:spPr>
            <a:xfrm>
              <a:off x="4761421" y="1784635"/>
              <a:ext cx="1772755" cy="548099"/>
            </a:xfrm>
            <a:prstGeom prst="rect">
              <a:avLst/>
            </a:prstGeom>
          </p:spPr>
          <p:txBody>
            <a:bodyPr wrap="square">
              <a:spAutoFit/>
            </a:bodyPr>
            <a:lstStyle/>
            <a:p>
              <a:pPr indent="360045" algn="just">
                <a:lnSpc>
                  <a:spcPct val="115000"/>
                </a:lnSpc>
              </a:pPr>
              <a:r>
                <a:rPr lang="en-US" sz="2800" dirty="0" err="1">
                  <a:solidFill>
                    <a:srgbClr val="08D2C8"/>
                  </a:solidFill>
                  <a:latin typeface="Times New Roman" panose="02020603050405020304" pitchFamily="18" charset="0"/>
                  <a:ea typeface="Calibri" panose="020F0502020204030204" pitchFamily="34" charset="0"/>
                  <a:cs typeface="Times New Roman" panose="02020603050405020304" pitchFamily="18" charset="0"/>
                </a:rPr>
                <a:t>mét</a:t>
              </a:r>
              <a:endParaRPr lang="en-US" sz="2800" dirty="0">
                <a:solidFill>
                  <a:srgbClr val="08D2C8"/>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Donut 24"/>
            <p:cNvSpPr/>
            <p:nvPr/>
          </p:nvSpPr>
          <p:spPr>
            <a:xfrm>
              <a:off x="4761421" y="1500636"/>
              <a:ext cx="1274619" cy="1251425"/>
            </a:xfrm>
            <a:prstGeom prst="donut">
              <a:avLst>
                <a:gd name="adj" fmla="val 103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p:cNvGrpSpPr/>
          <p:nvPr/>
        </p:nvGrpSpPr>
        <p:grpSpPr>
          <a:xfrm>
            <a:off x="3796554" y="1190605"/>
            <a:ext cx="2122347" cy="1510242"/>
            <a:chOff x="4644748" y="1275626"/>
            <a:chExt cx="1772755" cy="1251425"/>
          </a:xfrm>
          <a:solidFill>
            <a:srgbClr val="22B7CB"/>
          </a:solidFill>
        </p:grpSpPr>
        <p:sp>
          <p:nvSpPr>
            <p:cNvPr id="28" name="Rectangle 27"/>
            <p:cNvSpPr/>
            <p:nvPr/>
          </p:nvSpPr>
          <p:spPr>
            <a:xfrm>
              <a:off x="4644748" y="1433539"/>
              <a:ext cx="1772755" cy="864769"/>
            </a:xfrm>
            <a:prstGeom prst="rect">
              <a:avLst/>
            </a:prstGeom>
            <a:noFill/>
          </p:spPr>
          <p:txBody>
            <a:bodyPr wrap="square">
              <a:spAutoFit/>
            </a:bodyPr>
            <a:lstStyle/>
            <a:p>
              <a:pPr indent="360045" algn="just">
                <a:lnSpc>
                  <a:spcPct val="115000"/>
                </a:lnSpc>
              </a:pPr>
              <a:r>
                <a:rPr lang="en-US" sz="2800" dirty="0">
                  <a:solidFill>
                    <a:srgbClr val="22B7CB"/>
                  </a:solidFill>
                  <a:latin typeface="Times New Roman" panose="02020603050405020304" pitchFamily="18" charset="0"/>
                  <a:ea typeface="Calibri" panose="020F0502020204030204" pitchFamily="34" charset="0"/>
                  <a:cs typeface="Times New Roman" panose="02020603050405020304" pitchFamily="18" charset="0"/>
                </a:rPr>
                <a:t>mile</a:t>
              </a:r>
            </a:p>
            <a:p>
              <a:pPr indent="360045" algn="just">
                <a:lnSpc>
                  <a:spcPct val="115000"/>
                </a:lnSpc>
              </a:pPr>
              <a:r>
                <a:rPr lang="en-US" sz="2800" dirty="0">
                  <a:solidFill>
                    <a:srgbClr val="22B7CB"/>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22B7CB"/>
                  </a:solidFill>
                  <a:latin typeface="Times New Roman" panose="02020603050405020304" pitchFamily="18" charset="0"/>
                  <a:ea typeface="Calibri" panose="020F0502020204030204" pitchFamily="34" charset="0"/>
                  <a:cs typeface="Times New Roman" panose="02020603050405020304" pitchFamily="18" charset="0"/>
                </a:rPr>
                <a:t>dặm</a:t>
              </a:r>
              <a:r>
                <a:rPr lang="en-US" sz="2800" dirty="0">
                  <a:solidFill>
                    <a:srgbClr val="22B7CB"/>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9" name="Donut 28"/>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a:off x="5834688" y="1099951"/>
            <a:ext cx="1410271" cy="954722"/>
            <a:chOff x="4452806" y="1275626"/>
            <a:chExt cx="1772755" cy="1251425"/>
          </a:xfrm>
        </p:grpSpPr>
        <p:sp>
          <p:nvSpPr>
            <p:cNvPr id="31" name="Rectangle 30"/>
            <p:cNvSpPr/>
            <p:nvPr/>
          </p:nvSpPr>
          <p:spPr>
            <a:xfrm>
              <a:off x="4452806" y="1462689"/>
              <a:ext cx="1772755" cy="770543"/>
            </a:xfrm>
            <a:prstGeom prst="rect">
              <a:avLst/>
            </a:prstGeom>
          </p:spPr>
          <p:txBody>
            <a:bodyPr wrap="square">
              <a:spAutoFit/>
            </a:bodyPr>
            <a:lstStyle/>
            <a:p>
              <a:pPr indent="360045" algn="just">
                <a:lnSpc>
                  <a:spcPct val="115000"/>
                </a:lnSpc>
              </a:pPr>
              <a:r>
                <a:rPr lang="en-US" sz="2800" dirty="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km</a:t>
              </a:r>
            </a:p>
          </p:txBody>
        </p:sp>
        <p:sp>
          <p:nvSpPr>
            <p:cNvPr id="32" name="Donut 31"/>
            <p:cNvSpPr/>
            <p:nvPr/>
          </p:nvSpPr>
          <p:spPr>
            <a:xfrm>
              <a:off x="4696690" y="1275626"/>
              <a:ext cx="1274619" cy="1251425"/>
            </a:xfrm>
            <a:prstGeom prst="donut">
              <a:avLst>
                <a:gd name="adj" fmla="val 1997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32"/>
          <p:cNvGrpSpPr/>
          <p:nvPr/>
        </p:nvGrpSpPr>
        <p:grpSpPr>
          <a:xfrm>
            <a:off x="3983055" y="3103911"/>
            <a:ext cx="1276907" cy="880211"/>
            <a:chOff x="4447621" y="1275626"/>
            <a:chExt cx="1772755" cy="1251425"/>
          </a:xfrm>
          <a:solidFill>
            <a:srgbClr val="EB2264"/>
          </a:solidFill>
        </p:grpSpPr>
        <p:sp>
          <p:nvSpPr>
            <p:cNvPr id="34" name="Rectangle 33"/>
            <p:cNvSpPr/>
            <p:nvPr/>
          </p:nvSpPr>
          <p:spPr>
            <a:xfrm>
              <a:off x="4447621" y="1436882"/>
              <a:ext cx="1772755" cy="548099"/>
            </a:xfrm>
            <a:prstGeom prst="rect">
              <a:avLst/>
            </a:prstGeom>
            <a:noFill/>
          </p:spPr>
          <p:txBody>
            <a:bodyPr wrap="square">
              <a:spAutoFit/>
            </a:bodyPr>
            <a:lstStyle/>
            <a:p>
              <a:pPr indent="360045" algn="just">
                <a:lnSpc>
                  <a:spcPct val="115000"/>
                </a:lnSpc>
              </a:pPr>
              <a:r>
                <a:rPr lang="en-US" sz="2800" dirty="0" err="1">
                  <a:solidFill>
                    <a:srgbClr val="EB2264"/>
                  </a:solidFill>
                  <a:latin typeface="Times New Roman" panose="02020603050405020304" pitchFamily="18" charset="0"/>
                  <a:ea typeface="Calibri" panose="020F0502020204030204" pitchFamily="34" charset="0"/>
                  <a:cs typeface="Times New Roman" panose="02020603050405020304" pitchFamily="18" charset="0"/>
                </a:rPr>
                <a:t>dm</a:t>
              </a:r>
              <a:endParaRPr lang="en-US" sz="2800" dirty="0">
                <a:solidFill>
                  <a:srgbClr val="EB2264"/>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Donut 34"/>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35"/>
          <p:cNvGrpSpPr/>
          <p:nvPr/>
        </p:nvGrpSpPr>
        <p:grpSpPr>
          <a:xfrm>
            <a:off x="7298361" y="1477224"/>
            <a:ext cx="1276907" cy="880211"/>
            <a:chOff x="4447621" y="1275626"/>
            <a:chExt cx="1772755" cy="1251425"/>
          </a:xfrm>
          <a:solidFill>
            <a:srgbClr val="FFC000"/>
          </a:solidFill>
        </p:grpSpPr>
        <p:sp>
          <p:nvSpPr>
            <p:cNvPr id="37" name="Rectangle 36"/>
            <p:cNvSpPr/>
            <p:nvPr/>
          </p:nvSpPr>
          <p:spPr>
            <a:xfrm>
              <a:off x="4447621" y="1436882"/>
              <a:ext cx="1772755" cy="779250"/>
            </a:xfrm>
            <a:prstGeom prst="rect">
              <a:avLst/>
            </a:prstGeom>
            <a:noFill/>
          </p:spPr>
          <p:txBody>
            <a:bodyPr wrap="square">
              <a:spAutoFit/>
            </a:bodyPr>
            <a:lstStyle/>
            <a:p>
              <a:pPr indent="360045" algn="just">
                <a:lnSpc>
                  <a:spcPct val="115000"/>
                </a:lnSpc>
              </a:pPr>
              <a:r>
                <a:rPr lang="en-US" sz="28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cm</a:t>
              </a:r>
            </a:p>
          </p:txBody>
        </p:sp>
        <p:sp>
          <p:nvSpPr>
            <p:cNvPr id="38" name="Donut 37"/>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8"/>
          <p:cNvGrpSpPr/>
          <p:nvPr/>
        </p:nvGrpSpPr>
        <p:grpSpPr>
          <a:xfrm>
            <a:off x="5179096" y="3870861"/>
            <a:ext cx="1738032" cy="1180969"/>
            <a:chOff x="4569547" y="1275626"/>
            <a:chExt cx="1772755" cy="1251425"/>
          </a:xfrm>
          <a:solidFill>
            <a:srgbClr val="FF0000"/>
          </a:solidFill>
        </p:grpSpPr>
        <p:sp>
          <p:nvSpPr>
            <p:cNvPr id="40" name="Rectangle 39"/>
            <p:cNvSpPr/>
            <p:nvPr/>
          </p:nvSpPr>
          <p:spPr>
            <a:xfrm>
              <a:off x="4569547" y="1507363"/>
              <a:ext cx="1772755" cy="835770"/>
            </a:xfrm>
            <a:prstGeom prst="rect">
              <a:avLst/>
            </a:prstGeom>
            <a:noFill/>
          </p:spPr>
          <p:txBody>
            <a:bodyPr wrap="square">
              <a:spAutoFit/>
            </a:bodyPr>
            <a:lstStyle/>
            <a:p>
              <a:pPr indent="360045" algn="just">
                <a:lnSpc>
                  <a:spcPct val="115000"/>
                </a:lnSpc>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mm</a:t>
              </a:r>
            </a:p>
          </p:txBody>
        </p:sp>
        <p:sp>
          <p:nvSpPr>
            <p:cNvPr id="41" name="Donut 40"/>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p:cNvGrpSpPr/>
          <p:nvPr/>
        </p:nvGrpSpPr>
        <p:grpSpPr>
          <a:xfrm>
            <a:off x="6959397" y="2912499"/>
            <a:ext cx="2122347" cy="1510242"/>
            <a:chOff x="4644748" y="1275626"/>
            <a:chExt cx="1772755" cy="1251425"/>
          </a:xfrm>
          <a:solidFill>
            <a:srgbClr val="22B7CB"/>
          </a:solidFill>
        </p:grpSpPr>
        <p:sp>
          <p:nvSpPr>
            <p:cNvPr id="43" name="Rectangle 42"/>
            <p:cNvSpPr/>
            <p:nvPr/>
          </p:nvSpPr>
          <p:spPr>
            <a:xfrm>
              <a:off x="4644748" y="1433539"/>
              <a:ext cx="1772755" cy="897711"/>
            </a:xfrm>
            <a:prstGeom prst="rect">
              <a:avLst/>
            </a:prstGeom>
            <a:noFill/>
          </p:spPr>
          <p:txBody>
            <a:bodyPr wrap="square">
              <a:spAutoFit/>
            </a:bodyPr>
            <a:lstStyle/>
            <a:p>
              <a:pPr indent="360045" algn="just">
                <a:lnSpc>
                  <a:spcPct val="115000"/>
                </a:lnSpc>
              </a:pPr>
              <a:r>
                <a:rPr lang="en-US" sz="2800"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inch</a:t>
              </a:r>
            </a:p>
            <a:p>
              <a:pPr indent="360045" algn="just">
                <a:lnSpc>
                  <a:spcPct val="115000"/>
                </a:lnSpc>
              </a:pPr>
              <a:r>
                <a:rPr lang="en-US" sz="2800"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 (in)</a:t>
              </a:r>
            </a:p>
          </p:txBody>
        </p:sp>
        <p:sp>
          <p:nvSpPr>
            <p:cNvPr id="44" name="Donut 43"/>
            <p:cNvSpPr/>
            <p:nvPr/>
          </p:nvSpPr>
          <p:spPr>
            <a:xfrm>
              <a:off x="4696690" y="1275626"/>
              <a:ext cx="1274619" cy="1251425"/>
            </a:xfrm>
            <a:prstGeom prst="donut">
              <a:avLst>
                <a:gd name="adj" fmla="val 10327"/>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244395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circle(in)">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circle(i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circle(in)">
                                      <p:cBhvr>
                                        <p:cTn id="36" dur="20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26"/>
                                        </p:tgtEl>
                                      </p:cBhvr>
                                      <p:by x="150000" y="150000"/>
                                    </p:animScale>
                                  </p:childTnLst>
                                </p:cTn>
                              </p:par>
                              <p:par>
                                <p:cTn id="51" presetID="22" presetClass="exit" presetSubtype="4" fill="hold" nodeType="withEffect">
                                  <p:stCondLst>
                                    <p:cond delay="0"/>
                                  </p:stCondLst>
                                  <p:childTnLst>
                                    <p:animEffect transition="out" filter="wipe(down)">
                                      <p:cBhvr>
                                        <p:cTn id="52" dur="10"/>
                                        <p:tgtEl>
                                          <p:spTgt spid="33"/>
                                        </p:tgtEl>
                                      </p:cBhvr>
                                    </p:animEffect>
                                    <p:set>
                                      <p:cBhvr>
                                        <p:cTn id="53" dur="1" fill="hold">
                                          <p:stCondLst>
                                            <p:cond delay="9"/>
                                          </p:stCondLst>
                                        </p:cTn>
                                        <p:tgtEl>
                                          <p:spTgt spid="33"/>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39"/>
                                        </p:tgtEl>
                                        <p:attrNameLst>
                                          <p:attrName>ppt_x</p:attrName>
                                        </p:attrNameLst>
                                      </p:cBhvr>
                                      <p:tavLst>
                                        <p:tav tm="0">
                                          <p:val>
                                            <p:strVal val="ppt_x"/>
                                          </p:val>
                                        </p:tav>
                                        <p:tav tm="100000">
                                          <p:val>
                                            <p:strVal val="ppt_x"/>
                                          </p:val>
                                        </p:tav>
                                      </p:tavLst>
                                    </p:anim>
                                    <p:anim calcmode="lin" valueType="num">
                                      <p:cBhvr additive="base">
                                        <p:cTn id="56" dur="500"/>
                                        <p:tgtEl>
                                          <p:spTgt spid="39"/>
                                        </p:tgtEl>
                                        <p:attrNameLst>
                                          <p:attrName>ppt_y</p:attrName>
                                        </p:attrNameLst>
                                      </p:cBhvr>
                                      <p:tavLst>
                                        <p:tav tm="0">
                                          <p:val>
                                            <p:strVal val="ppt_y"/>
                                          </p:val>
                                        </p:tav>
                                        <p:tav tm="100000">
                                          <p:val>
                                            <p:strVal val="1+ppt_h/2"/>
                                          </p:val>
                                        </p:tav>
                                      </p:tavLst>
                                    </p:anim>
                                    <p:set>
                                      <p:cBhvr>
                                        <p:cTn id="57" dur="1" fill="hold">
                                          <p:stCondLst>
                                            <p:cond delay="499"/>
                                          </p:stCondLst>
                                        </p:cTn>
                                        <p:tgtEl>
                                          <p:spTgt spid="39"/>
                                        </p:tgtEl>
                                        <p:attrNameLst>
                                          <p:attrName>style.visibility</p:attrName>
                                        </p:attrNameLst>
                                      </p:cBhvr>
                                      <p:to>
                                        <p:strVal val="hidden"/>
                                      </p:to>
                                    </p:set>
                                  </p:childTnLst>
                                </p:cTn>
                              </p:par>
                              <p:par>
                                <p:cTn id="58" presetID="16" presetClass="exit" presetSubtype="21" fill="hold" nodeType="withEffect">
                                  <p:stCondLst>
                                    <p:cond delay="0"/>
                                  </p:stCondLst>
                                  <p:childTnLst>
                                    <p:animEffect transition="out" filter="barn(inVertical)">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par>
                                <p:cTn id="61" presetID="22" presetClass="exit" presetSubtype="4" fill="hold" nodeType="withEffect">
                                  <p:stCondLst>
                                    <p:cond delay="0"/>
                                  </p:stCondLst>
                                  <p:childTnLst>
                                    <p:animEffect transition="out" filter="wipe(down)">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par>
                                <p:cTn id="64" presetID="14" presetClass="exit" presetSubtype="10" fill="hold" nodeType="withEffect">
                                  <p:stCondLst>
                                    <p:cond delay="0"/>
                                  </p:stCondLst>
                                  <p:childTnLst>
                                    <p:animEffect transition="out" filter="randombar(horizontal)">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par>
                                <p:cTn id="67" presetID="6" presetClass="exit" presetSubtype="32" fill="hold" nodeType="withEffect">
                                  <p:stCondLst>
                                    <p:cond delay="0"/>
                                  </p:stCondLst>
                                  <p:childTnLst>
                                    <p:animEffect transition="out" filter="circle(out)">
                                      <p:cBhvr>
                                        <p:cTn id="68" dur="2000"/>
                                        <p:tgtEl>
                                          <p:spTgt spid="36"/>
                                        </p:tgtEl>
                                      </p:cBhvr>
                                    </p:animEffect>
                                    <p:set>
                                      <p:cBhvr>
                                        <p:cTn id="69"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32"/>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graphicFrame>
        <p:nvGraphicFramePr>
          <p:cNvPr id="2" name="Diagram 1"/>
          <p:cNvGraphicFramePr/>
          <p:nvPr>
            <p:extLst>
              <p:ext uri="{D42A27DB-BD31-4B8C-83A1-F6EECF244321}">
                <p14:modId xmlns:p14="http://schemas.microsoft.com/office/powerpoint/2010/main" val="276702139"/>
              </p:ext>
            </p:extLst>
          </p:nvPr>
        </p:nvGraphicFramePr>
        <p:xfrm>
          <a:off x="319284" y="746289"/>
          <a:ext cx="1093880" cy="720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593273" y="302942"/>
            <a:ext cx="6289964" cy="1648692"/>
          </a:xfrm>
          <a:prstGeom prst="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28173" y="734291"/>
            <a:ext cx="5957454" cy="584775"/>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Đơn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vị</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độ</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dài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mét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hiệu</a:t>
            </a:r>
            <a:r>
              <a:rPr lang="en-US" sz="3200" dirty="0">
                <a:solidFill>
                  <a:schemeClr val="bg1"/>
                </a:solidFill>
                <a:latin typeface="Times New Roman" panose="02020603050405020304" pitchFamily="18" charset="0"/>
                <a:cs typeface="Times New Roman" panose="02020603050405020304" pitchFamily="18" charset="0"/>
              </a:rPr>
              <a:t> m</a:t>
            </a:r>
          </a:p>
        </p:txBody>
      </p:sp>
      <p:sp>
        <p:nvSpPr>
          <p:cNvPr id="5" name="TextBox 4"/>
          <p:cNvSpPr txBox="1"/>
          <p:nvPr/>
        </p:nvSpPr>
        <p:spPr>
          <a:xfrm>
            <a:off x="1039091" y="2250193"/>
            <a:ext cx="39346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1milimét (mm)= 0,001m</a:t>
            </a:r>
          </a:p>
        </p:txBody>
      </p:sp>
      <p:sp>
        <p:nvSpPr>
          <p:cNvPr id="14" name="TextBox 13"/>
          <p:cNvSpPr txBox="1"/>
          <p:nvPr/>
        </p:nvSpPr>
        <p:spPr>
          <a:xfrm>
            <a:off x="1024608" y="2810362"/>
            <a:ext cx="37822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1centimét (cm)= 0,001m</a:t>
            </a:r>
          </a:p>
        </p:txBody>
      </p:sp>
      <p:sp>
        <p:nvSpPr>
          <p:cNvPr id="15" name="TextBox 14"/>
          <p:cNvSpPr txBox="1"/>
          <p:nvPr/>
        </p:nvSpPr>
        <p:spPr>
          <a:xfrm>
            <a:off x="1024608" y="3369677"/>
            <a:ext cx="37822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1đềximét (</a:t>
            </a:r>
            <a:r>
              <a:rPr lang="en-US" sz="2800" dirty="0" err="1">
                <a:solidFill>
                  <a:srgbClr val="004376"/>
                </a:solidFill>
                <a:latin typeface="Times New Roman" panose="02020603050405020304" pitchFamily="18" charset="0"/>
                <a:cs typeface="Times New Roman" panose="02020603050405020304" pitchFamily="18" charset="0"/>
              </a:rPr>
              <a:t>dm</a:t>
            </a:r>
            <a:r>
              <a:rPr lang="en-US" sz="2800" dirty="0">
                <a:solidFill>
                  <a:srgbClr val="004376"/>
                </a:solidFill>
                <a:latin typeface="Times New Roman" panose="02020603050405020304" pitchFamily="18" charset="0"/>
                <a:cs typeface="Times New Roman" panose="02020603050405020304" pitchFamily="18" charset="0"/>
              </a:rPr>
              <a:t>)= 0,01m</a:t>
            </a:r>
          </a:p>
        </p:txBody>
      </p:sp>
      <p:sp>
        <p:nvSpPr>
          <p:cNvPr id="16" name="TextBox 15"/>
          <p:cNvSpPr txBox="1"/>
          <p:nvPr/>
        </p:nvSpPr>
        <p:spPr>
          <a:xfrm>
            <a:off x="1024607" y="3929846"/>
            <a:ext cx="37822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1kilômét (km)= 1000m</a:t>
            </a:r>
          </a:p>
        </p:txBody>
      </p:sp>
      <p:sp>
        <p:nvSpPr>
          <p:cNvPr id="17" name="TextBox 16"/>
          <p:cNvSpPr txBox="1"/>
          <p:nvPr/>
        </p:nvSpPr>
        <p:spPr>
          <a:xfrm>
            <a:off x="5611091" y="2215452"/>
            <a:ext cx="39346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1m=1000 mm</a:t>
            </a:r>
          </a:p>
        </p:txBody>
      </p:sp>
      <p:sp>
        <p:nvSpPr>
          <p:cNvPr id="18" name="TextBox 17"/>
          <p:cNvSpPr txBox="1"/>
          <p:nvPr/>
        </p:nvSpPr>
        <p:spPr>
          <a:xfrm>
            <a:off x="5611090" y="2773413"/>
            <a:ext cx="39346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1m=100 cm</a:t>
            </a:r>
          </a:p>
        </p:txBody>
      </p:sp>
      <p:sp>
        <p:nvSpPr>
          <p:cNvPr id="19" name="TextBox 18"/>
          <p:cNvSpPr txBox="1"/>
          <p:nvPr/>
        </p:nvSpPr>
        <p:spPr>
          <a:xfrm>
            <a:off x="5611089" y="3296633"/>
            <a:ext cx="39346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1m=10 </a:t>
            </a:r>
            <a:r>
              <a:rPr lang="en-US" sz="2800" dirty="0" err="1">
                <a:solidFill>
                  <a:srgbClr val="004376"/>
                </a:solidFill>
                <a:latin typeface="Times New Roman" panose="02020603050405020304" pitchFamily="18" charset="0"/>
                <a:cs typeface="Times New Roman" panose="02020603050405020304" pitchFamily="18" charset="0"/>
              </a:rPr>
              <a:t>dm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611088" y="3854356"/>
            <a:ext cx="39346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1m=0,001 km</a:t>
            </a:r>
          </a:p>
        </p:txBody>
      </p:sp>
      <p:sp>
        <p:nvSpPr>
          <p:cNvPr id="7" name="Rounded Rectangle 6"/>
          <p:cNvSpPr/>
          <p:nvPr/>
        </p:nvSpPr>
        <p:spPr>
          <a:xfrm>
            <a:off x="498764" y="2215452"/>
            <a:ext cx="8021781" cy="2342693"/>
          </a:xfrm>
          <a:prstGeom prst="roundRect">
            <a:avLst/>
          </a:prstGeom>
          <a:noFill/>
          <a:ln>
            <a:solidFill>
              <a:srgbClr val="22B7C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620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4" grpId="0"/>
      <p:bldP spid="15" grpId="0"/>
      <p:bldP spid="16" grpId="0"/>
      <p:bldP spid="17" grpId="0"/>
      <p:bldP spid="18" grpId="0"/>
      <p:bldP spid="19" grpId="0"/>
      <p:bldP spid="20"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ổng hợp các đơn vị đo lường phổ biến nhất ở cấp Tiểu học - Tổng hợp Việt  Nam">
            <a:extLst>
              <a:ext uri="{FF2B5EF4-FFF2-40B4-BE49-F238E27FC236}">
                <a16:creationId xmlns:a16="http://schemas.microsoft.com/office/drawing/2014/main" id="{493D37CB-261F-4128-88C3-27FB1DF8F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51" y="331863"/>
            <a:ext cx="7030411" cy="4334423"/>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p:cNvSpPr/>
          <p:nvPr/>
        </p:nvSpPr>
        <p:spPr>
          <a:xfrm>
            <a:off x="983673" y="207818"/>
            <a:ext cx="7287491" cy="4488873"/>
          </a:xfrm>
          <a:prstGeom prst="frame">
            <a:avLst>
              <a:gd name="adj1" fmla="val 6327"/>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1288473" y="483525"/>
            <a:ext cx="1052945" cy="640079"/>
          </a:xfrm>
          <a:prstGeom prst="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369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5" name="Rectangle 4"/>
          <p:cNvSpPr/>
          <p:nvPr/>
        </p:nvSpPr>
        <p:spPr>
          <a:xfrm>
            <a:off x="3226231" y="1087006"/>
            <a:ext cx="4795550" cy="2923877"/>
          </a:xfrm>
          <a:prstGeom prst="rect">
            <a:avLst/>
          </a:prstGeom>
        </p:spPr>
        <p:txBody>
          <a:bodyPr wrap="square">
            <a:spAutoFit/>
          </a:bodyPr>
          <a:lstStyle/>
          <a:p>
            <a:pPr indent="360045" algn="just">
              <a:lnSpc>
                <a:spcPct val="115000"/>
              </a:lnSpc>
            </a:pPr>
            <a:r>
              <a:rPr lang="en-US" sz="3200" dirty="0" err="1">
                <a:solidFill>
                  <a:srgbClr val="00518E"/>
                </a:solidFill>
                <a:latin typeface="Times New Roman" panose="02020603050405020304" pitchFamily="18" charset="0"/>
                <a:ea typeface="Calibri" panose="020F0502020204030204" pitchFamily="34" charset="0"/>
                <a:cs typeface="Times New Roman" panose="02020603050405020304" pitchFamily="18" charset="0"/>
              </a:rPr>
              <a:t>Ví</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518E"/>
                </a:solidFill>
                <a:latin typeface="Times New Roman" panose="02020603050405020304" pitchFamily="18" charset="0"/>
                <a:ea typeface="Calibri" panose="020F0502020204030204" pitchFamily="34" charset="0"/>
                <a:cs typeface="Times New Roman" panose="02020603050405020304" pitchFamily="18" charset="0"/>
              </a:rPr>
              <a:t>dụ</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Đổi đơn vị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 </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1,25m = </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b.</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0,1dm = </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 = 0,1m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d. …</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...cm = 0,5m</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5430982" y="1565563"/>
            <a:ext cx="1011382"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1250</a:t>
            </a:r>
          </a:p>
        </p:txBody>
      </p:sp>
      <p:sp>
        <p:nvSpPr>
          <p:cNvPr id="7" name="TextBox 6"/>
          <p:cNvSpPr txBox="1"/>
          <p:nvPr/>
        </p:nvSpPr>
        <p:spPr>
          <a:xfrm>
            <a:off x="5403273" y="2150338"/>
            <a:ext cx="1011382"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10</a:t>
            </a:r>
          </a:p>
        </p:txBody>
      </p:sp>
      <p:sp>
        <p:nvSpPr>
          <p:cNvPr id="8" name="TextBox 7"/>
          <p:cNvSpPr txBox="1"/>
          <p:nvPr/>
        </p:nvSpPr>
        <p:spPr>
          <a:xfrm>
            <a:off x="4114801" y="2735113"/>
            <a:ext cx="1011382"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100</a:t>
            </a:r>
          </a:p>
        </p:txBody>
      </p:sp>
      <p:sp>
        <p:nvSpPr>
          <p:cNvPr id="9" name="TextBox 8"/>
          <p:cNvSpPr txBox="1"/>
          <p:nvPr/>
        </p:nvSpPr>
        <p:spPr>
          <a:xfrm>
            <a:off x="4253346" y="3319888"/>
            <a:ext cx="1011382"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50</a:t>
            </a:r>
          </a:p>
        </p:txBody>
      </p:sp>
    </p:spTree>
    <p:extLst>
      <p:ext uri="{BB962C8B-B14F-4D97-AF65-F5344CB8AC3E}">
        <p14:creationId xmlns:p14="http://schemas.microsoft.com/office/powerpoint/2010/main" val="45264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861434-63F7-4EF5-85A1-10A2DADC6C5C}"/>
              </a:ext>
            </a:extLst>
          </p:cNvPr>
          <p:cNvGrpSpPr>
            <a:grpSpLocks/>
          </p:cNvGrpSpPr>
          <p:nvPr/>
        </p:nvGrpSpPr>
        <p:grpSpPr bwMode="auto">
          <a:xfrm>
            <a:off x="599358" y="0"/>
            <a:ext cx="8129005" cy="4571024"/>
            <a:chOff x="3581668" y="2329959"/>
            <a:chExt cx="12978862" cy="5459656"/>
          </a:xfrm>
        </p:grpSpPr>
        <p:sp>
          <p:nvSpPr>
            <p:cNvPr id="3" name="Title 1">
              <a:extLst>
                <a:ext uri="{FF2B5EF4-FFF2-40B4-BE49-F238E27FC236}">
                  <a16:creationId xmlns:a16="http://schemas.microsoft.com/office/drawing/2014/main" id="{F2629478-4B83-499B-92ED-D52549E5932F}"/>
                </a:ext>
              </a:extLst>
            </p:cNvPr>
            <p:cNvSpPr txBox="1">
              <a:spLocks noChangeArrowheads="1"/>
            </p:cNvSpPr>
            <p:nvPr/>
          </p:nvSpPr>
          <p:spPr bwMode="auto">
            <a:xfrm>
              <a:off x="3581668" y="3109973"/>
              <a:ext cx="12978862" cy="467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a:defRPr/>
              </a:pP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Em</a:t>
              </a: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có</a:t>
              </a: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biết</a:t>
              </a:r>
              <a:r>
                <a:rPr lang="en-US" altLang="vi-VN" sz="2800" b="1" kern="0" dirty="0">
                  <a:solidFill>
                    <a:srgbClr val="FF0000"/>
                  </a:solidFill>
                  <a:latin typeface="Times New Roman" panose="02020603050405020304" pitchFamily="18" charset="0"/>
                  <a:cs typeface="Times New Roman" panose="02020603050405020304" pitchFamily="18" charset="0"/>
                </a:rPr>
                <a:t>: </a:t>
              </a:r>
            </a:p>
            <a:p>
              <a:pPr algn="l">
                <a:defRPr/>
              </a:pPr>
              <a:r>
                <a:rPr lang="en-US" altLang="vi-VN" sz="2800" b="1" i="1" kern="0" dirty="0" err="1">
                  <a:solidFill>
                    <a:srgbClr val="00518E"/>
                  </a:solidFill>
                  <a:latin typeface="Times New Roman" panose="02020603050405020304" pitchFamily="18" charset="0"/>
                  <a:cs typeface="Times New Roman" panose="02020603050405020304" pitchFamily="18" charset="0"/>
                </a:rPr>
                <a:t>Ngoài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đơn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vị</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đo</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độ</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là</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mét</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một</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số</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quốc</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gia</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còn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dùng</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các</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đơn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vị</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đo</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độ</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khác</a:t>
              </a:r>
              <a:r>
                <a:rPr lang="en-US" altLang="vi-VN" sz="2800" b="1" i="1" kern="0" dirty="0">
                  <a:solidFill>
                    <a:srgbClr val="00518E"/>
                  </a:solidFill>
                  <a:latin typeface="Times New Roman" panose="02020603050405020304" pitchFamily="18" charset="0"/>
                  <a:cs typeface="Times New Roman" panose="02020603050405020304" pitchFamily="18" charset="0"/>
                </a:rPr>
                <a:t>: </a:t>
              </a:r>
            </a:p>
            <a:p>
              <a:pPr algn="l">
                <a:defRPr/>
              </a:pPr>
              <a:r>
                <a:rPr lang="en-US" altLang="vi-VN" sz="2800" b="1" i="1" kern="0" dirty="0">
                  <a:solidFill>
                    <a:srgbClr val="00518E"/>
                  </a:solidFill>
                  <a:latin typeface="Times New Roman" panose="02020603050405020304" pitchFamily="18" charset="0"/>
                  <a:cs typeface="Times New Roman" panose="02020603050405020304" pitchFamily="18" charset="0"/>
                </a:rPr>
                <a:t>	+ 1 in (inch) = 2,54cm</a:t>
              </a:r>
            </a:p>
            <a:p>
              <a:pPr algn="l">
                <a:defRPr/>
              </a:pPr>
              <a:r>
                <a:rPr lang="en-US" altLang="vi-VN" sz="2800" b="1" i="1" kern="0" dirty="0">
                  <a:solidFill>
                    <a:srgbClr val="00518E"/>
                  </a:solidFill>
                  <a:latin typeface="Times New Roman" panose="02020603050405020304" pitchFamily="18" charset="0"/>
                  <a:cs typeface="Times New Roman" panose="02020603050405020304" pitchFamily="18" charset="0"/>
                </a:rPr>
                <a:t>	+ 1 </a:t>
              </a:r>
              <a:r>
                <a:rPr lang="en-US" altLang="vi-VN" sz="2800" b="1" i="1" kern="0" dirty="0" err="1">
                  <a:solidFill>
                    <a:srgbClr val="00518E"/>
                  </a:solidFill>
                  <a:latin typeface="Times New Roman" panose="02020603050405020304" pitchFamily="18" charset="0"/>
                  <a:cs typeface="Times New Roman" panose="02020603050405020304" pitchFamily="18" charset="0"/>
                </a:rPr>
                <a:t>dặm</a:t>
              </a:r>
              <a:r>
                <a:rPr lang="en-US" altLang="vi-VN" sz="2800" b="1" i="1" kern="0" dirty="0">
                  <a:solidFill>
                    <a:srgbClr val="00518E"/>
                  </a:solidFill>
                  <a:latin typeface="Times New Roman" panose="02020603050405020304" pitchFamily="18" charset="0"/>
                  <a:cs typeface="Times New Roman" panose="02020603050405020304" pitchFamily="18" charset="0"/>
                </a:rPr>
                <a:t> (mile) = 1609m (</a:t>
              </a:r>
              <a:r>
                <a:rPr lang="en-US" altLang="vi-VN" sz="2800" b="1" i="1" kern="0" dirty="0">
                  <a:solidFill>
                    <a:srgbClr val="00518E"/>
                  </a:solidFill>
                  <a:latin typeface="Times New Roman" panose="02020603050405020304" pitchFamily="18" charset="0"/>
                  <a:ea typeface="Segoe UI Symbol" panose="020B0502040204020203" pitchFamily="34" charset="0"/>
                  <a:cs typeface="Times New Roman" panose="02020603050405020304" pitchFamily="18" charset="0"/>
                </a:rPr>
                <a:t>≈ 1,6km)</a:t>
              </a:r>
            </a:p>
            <a:p>
              <a:pPr algn="l">
                <a:defRPr/>
              </a:pPr>
              <a:r>
                <a:rPr lang="vi-VN" sz="2800" dirty="0">
                  <a:solidFill>
                    <a:schemeClr val="tx1"/>
                  </a:solidFill>
                  <a:latin typeface="Times New Roman" panose="02020603050405020304" pitchFamily="18" charset="0"/>
                  <a:ea typeface="Calibri" panose="020F0502020204030204" pitchFamily="34" charset="0"/>
                </a:rPr>
                <a:t>Một số đơn vị đo chiều dài với khoảng cách lớn như đơn vị thiên văn (AU), đơn vị năm ánh sáng (ly) và đơn vị đo dùng để đo kích thước các vật nhỏ micromet, nanomet, angstrom.</a:t>
              </a:r>
            </a:p>
            <a:p>
              <a:pPr algn="l">
                <a:defRPr/>
              </a:pPr>
              <a:endParaRPr lang="vi-VN" altLang="vi-VN" sz="2800" b="1" kern="0" dirty="0">
                <a:solidFill>
                  <a:schemeClr val="tx1"/>
                </a:solidFill>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id="{8D9AB6B2-8CCA-4AE0-9ED4-C630F382F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673" y="2329959"/>
              <a:ext cx="1547710" cy="10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212127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1279</Words>
  <Application>Microsoft Office PowerPoint</Application>
  <PresentationFormat>On-screen Show (16:9)</PresentationFormat>
  <Paragraphs>199</Paragraphs>
  <Slides>35</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Varela Round</vt:lpstr>
      <vt:lpstr>Arial</vt:lpstr>
      <vt:lpstr>Lato Light</vt:lpstr>
      <vt:lpstr>Calibri</vt:lpstr>
      <vt:lpstr>.VnArial</vt:lpstr>
      <vt:lpstr>Nixie One</vt:lpstr>
      <vt:lpstr>Times New Roman</vt:lpstr>
      <vt:lpstr>Roboto Slab Regular</vt:lpstr>
      <vt:lpstr>Puck template</vt:lpstr>
      <vt:lpstr>Default Design</vt:lpstr>
      <vt:lpstr>Kent template</vt:lpstr>
      <vt:lpstr>PowerPoint Presentation</vt:lpstr>
      <vt:lpstr>PowerPoint Presentation</vt:lpstr>
      <vt:lpstr>Bài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Hồ Thu Hiền</dc:creator>
  <cp:lastModifiedBy>Tran Nguyen</cp:lastModifiedBy>
  <cp:revision>73</cp:revision>
  <dcterms:modified xsi:type="dcterms:W3CDTF">2023-09-14T12:05:40Z</dcterms:modified>
</cp:coreProperties>
</file>