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78" r:id="rId2"/>
    <p:sldId id="274" r:id="rId3"/>
    <p:sldId id="275" r:id="rId4"/>
    <p:sldId id="276" r:id="rId5"/>
    <p:sldId id="280" r:id="rId6"/>
    <p:sldId id="259" r:id="rId7"/>
    <p:sldId id="261" r:id="rId8"/>
    <p:sldId id="279" r:id="rId9"/>
    <p:sldId id="266" r:id="rId10"/>
    <p:sldId id="282" r:id="rId11"/>
    <p:sldId id="283" r:id="rId12"/>
    <p:sldId id="270" r:id="rId13"/>
    <p:sldId id="284" r:id="rId14"/>
    <p:sldId id="285" r:id="rId15"/>
  </p:sldIdLst>
  <p:sldSz cx="18288000" cy="10287000"/>
  <p:notesSz cx="6858000" cy="9144000"/>
  <p:embeddedFontLst>
    <p:embeddedFont>
      <p:font typeface="#9Slide04 Yeseva One" panose="020B0604020202020204" charset="0"/>
      <p:regular r:id="rId17"/>
    </p:embeddedFont>
    <p:embeddedFont>
      <p:font typeface="#9Slide05 Good Vibes Pro" panose="020B0604020202020204" charset="0"/>
      <p:regular r:id="rId18"/>
    </p:embeddedFont>
    <p:embeddedFont>
      <p:font typeface="#9Slide03 IcielSamsung Sharp Bo" panose="020B0604020202020204" charset="0"/>
      <p:bold r:id="rId19"/>
    </p:embeddedFont>
    <p:embeddedFont>
      <p:font typeface="#9Slide03 Cabin Condensed Mediu" panose="020B0604020202020204" charset="0"/>
      <p:regular r:id="rId20"/>
    </p:embeddedFont>
    <p:embeddedFont>
      <p:font typeface="等线" panose="02010600030101010101" pitchFamily="2" charset="-122"/>
      <p:regular r:id="rId21"/>
      <p:bold r:id="rId22"/>
    </p:embeddedFont>
    <p:embeddedFont>
      <p:font typeface="#9Slide05 Ciaobella" panose="020B0604020202020204" charset="0"/>
      <p:regular r:id="rId23"/>
    </p:embeddedFont>
    <p:embeddedFont>
      <p:font typeface="#9Slide03 Noto Sans Bold" panose="020B0604020202020204" charset="0"/>
      <p:bold r:id="rId24"/>
    </p:embeddedFont>
    <p:embeddedFont>
      <p:font typeface="#9Slide03 Nexa Bold" panose="020B0604020202020204" charset="0"/>
      <p:bold r:id="rId25"/>
    </p:embeddedFon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4 SFU Fenice Ultra" panose="020B0604020202020204" charset="0"/>
      <p:regular r:id="rId31"/>
    </p:embeddedFont>
    <p:embeddedFont>
      <p:font typeface="#9Slide04 Chonburi" panose="020B0604020202020204" charset="-34"/>
      <p:regular r:id="rId32"/>
    </p:embeddedFont>
    <p:embeddedFont>
      <p:font typeface="#9Slide03 Open Sans ExtraBold" panose="020B0604020202020204" charset="0"/>
      <p:bold r:id="rId33"/>
    </p:embeddedFont>
    <p:embeddedFont>
      <p:font typeface="#9Slide03 Maven Pro Black" panose="020B0604020202020204" charset="0"/>
      <p:bold r:id="rId34"/>
    </p:embeddedFont>
    <p:embeddedFont>
      <p:font typeface="#9Slide03 Noto Sans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ACA"/>
    <a:srgbClr val="3AA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4EB5F-035C-49EC-A2EE-AF7D969B5F6F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9F1D6-D35C-40BC-B592-23288A753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3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7A35-7D6C-4554-A9ED-0917C76AEAF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71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81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72.svg"/><Relationship Id="rId3" Type="http://schemas.openxmlformats.org/officeDocument/2006/relationships/image" Target="../media/image8.svg"/><Relationship Id="rId7" Type="http://schemas.openxmlformats.org/officeDocument/2006/relationships/image" Target="../media/image60.svg"/><Relationship Id="rId12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1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60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openxmlformats.org/officeDocument/2006/relationships/image" Target="../media/image40.svg"/><Relationship Id="rId1" Type="http://schemas.openxmlformats.org/officeDocument/2006/relationships/audio" Target="NULL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60.sv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60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svg"/><Relationship Id="rId7" Type="http://schemas.openxmlformats.org/officeDocument/2006/relationships/image" Target="../media/image60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006425" y="833045"/>
            <a:ext cx="13490180" cy="689225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66800" y="2973031"/>
            <a:ext cx="3983737" cy="982536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40965" y="2878997"/>
            <a:ext cx="9821100" cy="284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Hoạt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động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trải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nghiệm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,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hướng</a:t>
            </a:r>
            <a:r>
              <a:rPr lang="en-US" sz="11000" dirty="0" smtClean="0">
                <a:solidFill>
                  <a:srgbClr val="FFFFFF"/>
                </a:solidFill>
                <a:latin typeface="#9Slide05 Ciaobella" pitchFamily="2" charset="0"/>
              </a:rPr>
              <a:t> </a:t>
            </a:r>
            <a:r>
              <a:rPr lang="en-US" sz="11000" dirty="0" err="1" smtClean="0">
                <a:solidFill>
                  <a:srgbClr val="FFFFFF"/>
                </a:solidFill>
                <a:latin typeface="#9Slide05 Ciaobella" pitchFamily="2" charset="0"/>
              </a:rPr>
              <a:t>nghiệp</a:t>
            </a:r>
            <a:endParaRPr lang="en-US" sz="11000" dirty="0">
              <a:solidFill>
                <a:srgbClr val="FFFFFF"/>
              </a:solidFill>
              <a:latin typeface="#9Slide05 Ciaobe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04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1943100"/>
            <a:ext cx="2299543" cy="2770218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13749654" y="4729647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8237369" y="5177569"/>
            <a:ext cx="3494135" cy="10387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Sân</a:t>
            </a:r>
            <a:r>
              <a:rPr lang="en-US" sz="45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5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9600" y="722892"/>
            <a:ext cx="990600" cy="9726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2" y="916146"/>
            <a:ext cx="596977" cy="5861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28" name="Straight Connector 27"/>
          <p:cNvCxnSpPr/>
          <p:nvPr/>
        </p:nvCxnSpPr>
        <p:spPr>
          <a:xfrm>
            <a:off x="11506200" y="5601680"/>
            <a:ext cx="2167254" cy="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2956596" y="4045789"/>
            <a:ext cx="5786447" cy="2263561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8948826">
            <a:off x="5525574" y="5369671"/>
            <a:ext cx="5786447" cy="1260586"/>
          </a:xfrm>
          <a:prstGeom prst="arc">
            <a:avLst>
              <a:gd name="adj1" fmla="val 13536967"/>
              <a:gd name="adj2" fmla="val 0"/>
            </a:avLst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admin.longbien.edu.vn/UploadFolderNew/SGDLongBien/Image/thcsngocthuy/Gioi%20thieu%20truong/fullsizerender_3_289201715.jpg?w=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18" y="218746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dmin.longbien.edu.vn/UploadFolderNew/SGDLongBien/Image/thcsngocthuy/Gioi%20thieu%20truong/img3948_289201715.JPG?w=60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9"/>
          <a:stretch/>
        </p:blipFill>
        <p:spPr bwMode="auto">
          <a:xfrm>
            <a:off x="504218" y="6707204"/>
            <a:ext cx="5715000" cy="32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2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1943100"/>
            <a:ext cx="2299543" cy="2770218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13749654" y="4729647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9600" y="722892"/>
            <a:ext cx="990600" cy="9726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2" y="916146"/>
            <a:ext cx="596977" cy="5861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28" name="Straight Connector 27"/>
          <p:cNvCxnSpPr/>
          <p:nvPr/>
        </p:nvCxnSpPr>
        <p:spPr>
          <a:xfrm>
            <a:off x="11506200" y="5601680"/>
            <a:ext cx="2167254" cy="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3048001" y="4419600"/>
            <a:ext cx="6057594" cy="2170859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7"/>
          <p:cNvSpPr txBox="1"/>
          <p:nvPr/>
        </p:nvSpPr>
        <p:spPr>
          <a:xfrm>
            <a:off x="8758247" y="5206025"/>
            <a:ext cx="2698788" cy="9280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</a:t>
            </a:r>
            <a:r>
              <a:rPr lang="en-US" sz="45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5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endParaRPr lang="en-US" sz="45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pic>
        <p:nvPicPr>
          <p:cNvPr id="2050" name="Picture 2" descr="https://admin.longbien.edu.vn/UploadFolderNew/SGDLongBien/Image/thcsngocthuy/Gioi%20thieu%20truong/img2048_1_289201715.JPG?w=6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8"/>
          <a:stretch/>
        </p:blipFill>
        <p:spPr bwMode="auto">
          <a:xfrm>
            <a:off x="761192" y="2178482"/>
            <a:ext cx="6173008" cy="389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40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43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9135424">
            <a:off x="11454113" y="5085107"/>
            <a:ext cx="7023048" cy="4705442"/>
          </a:xfrm>
          <a:prstGeom prst="rect">
            <a:avLst/>
          </a:prstGeom>
          <a:effectLst>
            <a:glow rad="127000">
              <a:schemeClr val="accent4">
                <a:lumMod val="75000"/>
              </a:schemeClr>
            </a:glow>
            <a:reflection stA="45000" endPos="1000" dist="50800" dir="5400000" sy="-100000" algn="bl" rotWithShape="0"/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9262865" y="9143232"/>
            <a:ext cx="9897354" cy="701812"/>
          </a:xfrm>
          <a:prstGeom prst="rect">
            <a:avLst/>
          </a:prstGeom>
        </p:spPr>
      </p:pic>
      <p:pic>
        <p:nvPicPr>
          <p:cNvPr id="3074" name="Picture 2" descr="https://admin.longbien.edu.vn/UploadFolderNew/SGDLongBien/Image/thcsngocthuy/Gioi%20thieu%20truong/img3947_289201715.JPG?w=6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00100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quantri.longbien.edu.vn/UploadFolderNew/SGDLongBien/Image/thcsngocthuy/2021_8_image/Admin/8-2021/200465174_338619914591784_3556832834894654985_n_28082021.jpg?w=6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00101"/>
            <a:ext cx="5709143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quantri.longbien.edu.vn/UploadFolderNew/SGDLongBien/Image/thcsngocthuy/2021_3_image/truong-thanh-doi-1_07032021.png?w=6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29470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quantri.longbien.edu.vn/UploadFolderNew/SGDLongBien/Image/thcsngocthuy/2021_3_image/truong-thanh-doi-3_07032021.png?w=6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43" y="529470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101475" y="5086350"/>
            <a:ext cx="5088213" cy="4116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" y="722892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636" y="2265992"/>
            <a:ext cx="2299543" cy="2770218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7339501" y="5171591"/>
            <a:ext cx="3177261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3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3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3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3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13542277" y="3987106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 rot="10800000" flipV="1">
            <a:off x="4794026" y="6050826"/>
            <a:ext cx="2590800" cy="2268282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13547535" y="304026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>
            <a:off x="2601315" y="5401269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 flipV="1">
            <a:off x="2601315" y="544830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>
            <a:off x="2601315" y="7611070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0800000" flipV="1">
            <a:off x="2590800" y="781050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0800000">
            <a:off x="2549774" y="3343869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0800000" flipV="1">
            <a:off x="2549774" y="3619500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>
            <a:off x="14150445" y="8219085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0800000" flipV="1">
            <a:off x="14155703" y="7272239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>
            <a:off x="5202873" y="3829228"/>
            <a:ext cx="2112327" cy="20862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4794026" y="5950233"/>
            <a:ext cx="2590800" cy="11510"/>
          </a:xfrm>
          <a:prstGeom prst="line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flipV="1">
            <a:off x="10405185" y="3829228"/>
            <a:ext cx="1904335" cy="20481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>
            <a:off x="10453730" y="5881179"/>
            <a:ext cx="2174217" cy="217250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Box 7"/>
          <p:cNvSpPr txBox="1"/>
          <p:nvPr/>
        </p:nvSpPr>
        <p:spPr>
          <a:xfrm>
            <a:off x="3160926" y="3025677"/>
            <a:ext cx="2698788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Lịch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sử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hình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3174749" y="5411584"/>
            <a:ext cx="269878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11684944" y="6419655"/>
            <a:ext cx="2997114" cy="36933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Mong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muốn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khi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tại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3174752" y="7738370"/>
            <a:ext cx="269878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1637942" y="2564011"/>
            <a:ext cx="2512503" cy="2769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Ấn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tượng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về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14920209" y="2218934"/>
            <a:ext cx="2512503" cy="8249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To,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đẹp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4920209" y="4104236"/>
            <a:ext cx="25125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Thầy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cô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thiện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5" name="TextBox 7"/>
          <p:cNvSpPr txBox="1"/>
          <p:nvPr/>
        </p:nvSpPr>
        <p:spPr>
          <a:xfrm>
            <a:off x="15487456" y="6502797"/>
            <a:ext cx="25125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Đạt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điểm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tốt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15620231" y="8266314"/>
            <a:ext cx="2512503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Quen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thêm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bạn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mới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39" name="TextBox 7"/>
          <p:cNvSpPr txBox="1"/>
          <p:nvPr/>
        </p:nvSpPr>
        <p:spPr>
          <a:xfrm>
            <a:off x="371061" y="2766418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27/8/2959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68456" y="4104236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Long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Biên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3" name="TextBox 7"/>
          <p:cNvSpPr txBox="1"/>
          <p:nvPr/>
        </p:nvSpPr>
        <p:spPr>
          <a:xfrm>
            <a:off x="452533" y="5104459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Rộng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210682" y="5927776"/>
            <a:ext cx="2512503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Có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bóng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đá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5" name="TextBox 7"/>
          <p:cNvSpPr txBox="1"/>
          <p:nvPr/>
        </p:nvSpPr>
        <p:spPr>
          <a:xfrm>
            <a:off x="246436" y="7233047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Thư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viện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46" name="TextBox 7"/>
          <p:cNvSpPr txBox="1"/>
          <p:nvPr/>
        </p:nvSpPr>
        <p:spPr>
          <a:xfrm>
            <a:off x="327521" y="8258770"/>
            <a:ext cx="2512503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 học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pic>
        <p:nvPicPr>
          <p:cNvPr id="1026" name="Picture 2" descr="Lễ khai giảng đặc biệt nhất, 'có một không hai' từ trước tới nay tại Trường THCS Ngọc Thuỵ - Hà Nội Ảnh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15" y="7064035"/>
            <a:ext cx="4065250" cy="30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33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4" grpId="0" animBg="1"/>
      <p:bldP spid="17" grpId="0" animBg="1"/>
      <p:bldP spid="13" grpId="0" animBg="1"/>
      <p:bldP spid="29" grpId="0"/>
      <p:bldP spid="30" grpId="0"/>
      <p:bldP spid="35" grpId="0"/>
      <p:bldP spid="37" grpId="0"/>
      <p:bldP spid="39" grpId="0"/>
      <p:bldP spid="41" grpId="0"/>
      <p:bldP spid="43" grpId="0"/>
      <p:bldP spid="44" grpId="0"/>
      <p:bldP spid="45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277600" y="3750090"/>
            <a:ext cx="7048500" cy="6536910"/>
            <a:chOff x="0" y="0"/>
            <a:chExt cx="13306888" cy="123410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01682" y="0"/>
              <a:ext cx="10103523" cy="611722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276209"/>
              <a:ext cx="13306888" cy="10064846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1364331" y="2430821"/>
            <a:ext cx="10274672" cy="324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Hẹn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gặp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lại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các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con</a:t>
            </a:r>
          </a:p>
          <a:p>
            <a:pPr algn="ctr">
              <a:lnSpc>
                <a:spcPct val="150000"/>
              </a:lnSpc>
            </a:pP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vào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buổi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tuần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72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tới</a:t>
            </a:r>
            <a:r>
              <a:rPr lang="en-US" sz="72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!</a:t>
            </a:r>
            <a:endParaRPr lang="en-US" sz="7200" dirty="0">
              <a:solidFill>
                <a:schemeClr val="accent3">
                  <a:lumMod val="50000"/>
                </a:schemeClr>
              </a:solidFill>
              <a:latin typeface="#9Slide04 Yeseva One" panose="00000500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8800" y="717981"/>
            <a:ext cx="14478000" cy="920319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221857" y="812017"/>
            <a:ext cx="10591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#9Slide03 Nexa Bold" panose="02000000000000000000" pitchFamily="2" charset="0"/>
              </a:rPr>
              <a:t>https://</a:t>
            </a:r>
            <a:r>
              <a:rPr lang="en-US" sz="4400" dirty="0" smtClean="0">
                <a:latin typeface="#9Slide03 Nexa Bold" panose="02000000000000000000" pitchFamily="2" charset="0"/>
              </a:rPr>
              <a:t>thcsngocthuy.longbien.edu.vn</a:t>
            </a:r>
            <a:endParaRPr lang="en-US" sz="4400" dirty="0">
              <a:latin typeface="#9Slide03 Nexa Bold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424DC8-4975-4919-8778-CE5C6BE734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9" t="52222" r="81953" b="41806"/>
          <a:stretch/>
        </p:blipFill>
        <p:spPr>
          <a:xfrm>
            <a:off x="2133600" y="910909"/>
            <a:ext cx="584954" cy="57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1720" y="1028700"/>
            <a:ext cx="17264560" cy="1169551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Hoạt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động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Trải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nghiệm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,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hướng</a:t>
            </a:r>
            <a:r>
              <a:rPr lang="en-US" sz="70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noFill/>
                <a:effectLst>
                  <a:glow rad="317500">
                    <a:schemeClr val="accent5">
                      <a:lumMod val="50000"/>
                      <a:alpha val="64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nghiệp</a:t>
            </a:r>
            <a:endParaRPr lang="en-US" sz="7000" dirty="0">
              <a:ln>
                <a:solidFill>
                  <a:schemeClr val="accent1">
                    <a:lumMod val="75000"/>
                  </a:schemeClr>
                </a:solidFill>
              </a:ln>
              <a:noFill/>
              <a:effectLst>
                <a:glow rad="317500">
                  <a:schemeClr val="accent5">
                    <a:lumMod val="50000"/>
                    <a:alpha val="64000"/>
                  </a:schemeClr>
                </a:glow>
              </a:effectLst>
              <a:latin typeface="#9Slide03 Maven Pro Black" panose="00000A00000000000000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-1053152" y="8863215"/>
            <a:ext cx="9897354" cy="7018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24977" flipH="1">
            <a:off x="9443668" y="8863215"/>
            <a:ext cx="9897354" cy="7018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439875">
            <a:off x="591093" y="-866592"/>
            <a:ext cx="17679530" cy="48284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1719" y="1005363"/>
            <a:ext cx="17264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Hoạt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động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Trải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nghiệm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,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hướng</a:t>
            </a:r>
            <a:r>
              <a:rPr lang="en-US" sz="7000" dirty="0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effectLst>
                  <a:glow rad="152400">
                    <a:schemeClr val="tx1">
                      <a:alpha val="40000"/>
                    </a:schemeClr>
                  </a:glow>
                </a:effectLst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nghiệp</a:t>
            </a:r>
            <a:endParaRPr lang="en-US" sz="7000" dirty="0">
              <a:effectLst>
                <a:glow rad="152400">
                  <a:schemeClr val="tx1">
                    <a:alpha val="40000"/>
                  </a:schemeClr>
                </a:glow>
              </a:effectLst>
              <a:latin typeface="#9Slide03 Maven Pro Black" panose="00000A00000000000000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1718" y="982026"/>
            <a:ext cx="172645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Hoạt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động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Trải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nghiệm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,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hướng</a:t>
            </a:r>
            <a:r>
              <a:rPr lang="en-US" sz="7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 </a:t>
            </a:r>
            <a:r>
              <a:rPr lang="en-US" sz="70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3 Maven Pro Black" panose="00000A00000000000000" pitchFamily="2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nghiệp</a:t>
            </a:r>
            <a:endParaRPr lang="en-US" sz="7000" dirty="0">
              <a:solidFill>
                <a:schemeClr val="accent4">
                  <a:lumMod val="40000"/>
                  <a:lumOff val="60000"/>
                </a:schemeClr>
              </a:solidFill>
              <a:latin typeface="#9Slide03 Maven Pro Black" panose="00000A00000000000000" pitchFamily="2" charset="0"/>
              <a:ea typeface="#9Slide03 Open Sans ExtraBold" panose="020B0906030804020204" pitchFamily="34" charset="0"/>
              <a:cs typeface="#9Slide03 Open Sans ExtraBold" panose="020B090603080402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74243" flipH="1">
            <a:off x="9262865" y="5020704"/>
            <a:ext cx="9897354" cy="701812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74243" flipH="1">
            <a:off x="-872220" y="5069417"/>
            <a:ext cx="9897354" cy="701812"/>
          </a:xfrm>
          <a:prstGeom prst="rect">
            <a:avLst/>
          </a:prstGeom>
        </p:spPr>
      </p:pic>
      <p:sp>
        <p:nvSpPr>
          <p:cNvPr id="18" name="TextBox 7"/>
          <p:cNvSpPr txBox="1"/>
          <p:nvPr/>
        </p:nvSpPr>
        <p:spPr>
          <a:xfrm>
            <a:off x="1028700" y="6963778"/>
            <a:ext cx="526533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Khám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phá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bản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thân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6926665" y="6515100"/>
            <a:ext cx="5265335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Khám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phá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thế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giới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xung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quanh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(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tự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nhiên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xã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hội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)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2824629" y="6963778"/>
            <a:ext cx="5265335" cy="1583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Khám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phá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thế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giới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nghề</a:t>
            </a:r>
            <a:r>
              <a:rPr lang="en-US" sz="3600" dirty="0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nghiệp</a:t>
            </a:r>
            <a:endParaRPr lang="en-US" sz="3600" dirty="0">
              <a:solidFill>
                <a:srgbClr val="00000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472906" y="2546876"/>
            <a:ext cx="7342188" cy="38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202313">
            <a:off x="4257548" y="2683750"/>
            <a:ext cx="9112124" cy="4139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9" b="90000" l="1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99" y="4457700"/>
            <a:ext cx="7421002" cy="7421002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7453658" y="1390785"/>
            <a:ext cx="9859402" cy="1792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90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90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9000" dirty="0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000" dirty="0" err="1" smtClean="0"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iCiel Cadena" panose="02000503000000020004" pitchFamily="50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endParaRPr lang="en-US" sz="9000" dirty="0" smtClean="0"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latin typeface="iCiel Cadena" panose="02000503000000020004" pitchFamily="50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2235421" y="1177580"/>
            <a:ext cx="9859402" cy="2301210"/>
            <a:chOff x="-2589273" y="419491"/>
            <a:chExt cx="9859402" cy="2301210"/>
          </a:xfrm>
        </p:grpSpPr>
        <p:grpSp>
          <p:nvGrpSpPr>
            <p:cNvPr id="12" name="组合 5"/>
            <p:cNvGrpSpPr/>
            <p:nvPr/>
          </p:nvGrpSpPr>
          <p:grpSpPr>
            <a:xfrm>
              <a:off x="-533400" y="952500"/>
              <a:ext cx="5747657" cy="1494972"/>
              <a:chOff x="1973943" y="3077029"/>
              <a:chExt cx="7213600" cy="1212396"/>
            </a:xfrm>
            <a:solidFill>
              <a:schemeClr val="accent3">
                <a:lumMod val="40000"/>
                <a:lumOff val="60000"/>
              </a:schemeClr>
            </a:solidFill>
          </p:grpSpPr>
          <p:sp>
            <p:nvSpPr>
              <p:cNvPr id="15" name="任意多边形 1"/>
              <p:cNvSpPr/>
              <p:nvPr/>
            </p:nvSpPr>
            <p:spPr>
              <a:xfrm>
                <a:off x="1973943" y="3077029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2"/>
              <p:cNvSpPr/>
              <p:nvPr/>
            </p:nvSpPr>
            <p:spPr>
              <a:xfrm>
                <a:off x="1973943" y="3149601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任意多边形 3"/>
              <p:cNvSpPr/>
              <p:nvPr/>
            </p:nvSpPr>
            <p:spPr>
              <a:xfrm>
                <a:off x="1973943" y="4115253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任意多边形 4"/>
              <p:cNvSpPr/>
              <p:nvPr/>
            </p:nvSpPr>
            <p:spPr>
              <a:xfrm>
                <a:off x="1973943" y="4187825"/>
                <a:ext cx="7213600" cy="101600"/>
              </a:xfrm>
              <a:custGeom>
                <a:avLst/>
                <a:gdLst>
                  <a:gd name="connsiteX0" fmla="*/ 0 w 7213600"/>
                  <a:gd name="connsiteY0" fmla="*/ 0 h 101600"/>
                  <a:gd name="connsiteX1" fmla="*/ 856343 w 7213600"/>
                  <a:gd name="connsiteY1" fmla="*/ 101600 h 101600"/>
                  <a:gd name="connsiteX2" fmla="*/ 1930400 w 7213600"/>
                  <a:gd name="connsiteY2" fmla="*/ 0 h 101600"/>
                  <a:gd name="connsiteX3" fmla="*/ 3178629 w 7213600"/>
                  <a:gd name="connsiteY3" fmla="*/ 101600 h 101600"/>
                  <a:gd name="connsiteX4" fmla="*/ 4644572 w 7213600"/>
                  <a:gd name="connsiteY4" fmla="*/ 0 h 101600"/>
                  <a:gd name="connsiteX5" fmla="*/ 6008914 w 7213600"/>
                  <a:gd name="connsiteY5" fmla="*/ 101600 h 101600"/>
                  <a:gd name="connsiteX6" fmla="*/ 7213600 w 7213600"/>
                  <a:gd name="connsiteY6" fmla="*/ 0 h 10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3600" h="101600">
                    <a:moveTo>
                      <a:pt x="0" y="0"/>
                    </a:moveTo>
                    <a:cubicBezTo>
                      <a:pt x="267305" y="50800"/>
                      <a:pt x="534610" y="101600"/>
                      <a:pt x="856343" y="101600"/>
                    </a:cubicBezTo>
                    <a:cubicBezTo>
                      <a:pt x="1178076" y="101600"/>
                      <a:pt x="1543352" y="0"/>
                      <a:pt x="1930400" y="0"/>
                    </a:cubicBezTo>
                    <a:cubicBezTo>
                      <a:pt x="2317448" y="0"/>
                      <a:pt x="2726267" y="101600"/>
                      <a:pt x="3178629" y="101600"/>
                    </a:cubicBezTo>
                    <a:cubicBezTo>
                      <a:pt x="3630991" y="101600"/>
                      <a:pt x="4172858" y="0"/>
                      <a:pt x="4644572" y="0"/>
                    </a:cubicBezTo>
                    <a:cubicBezTo>
                      <a:pt x="5116286" y="0"/>
                      <a:pt x="5580743" y="101600"/>
                      <a:pt x="6008914" y="101600"/>
                    </a:cubicBezTo>
                    <a:cubicBezTo>
                      <a:pt x="6437085" y="101600"/>
                      <a:pt x="6825342" y="50800"/>
                      <a:pt x="7213600" y="0"/>
                    </a:cubicBezTo>
                  </a:path>
                </a:pathLst>
              </a:custGeom>
              <a:grpFill/>
              <a:ln w="127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-2589273" y="419491"/>
              <a:ext cx="9859402" cy="2301210"/>
              <a:chOff x="-2132073" y="419491"/>
              <a:chExt cx="9859402" cy="2301210"/>
            </a:xfrm>
          </p:grpSpPr>
          <p:sp>
            <p:nvSpPr>
              <p:cNvPr id="19" name="TextBox 7"/>
              <p:cNvSpPr txBox="1"/>
              <p:nvPr/>
            </p:nvSpPr>
            <p:spPr>
              <a:xfrm>
                <a:off x="-2132073" y="1097675"/>
                <a:ext cx="9859402" cy="10455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000" i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Chủ</a:t>
                </a:r>
                <a:r>
                  <a:rPr lang="en-US" sz="5000" i="1" dirty="0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 </a:t>
                </a:r>
                <a:r>
                  <a:rPr lang="en-US" sz="5000" i="1" dirty="0" err="1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đề</a:t>
                </a:r>
                <a:r>
                  <a:rPr lang="en-US" sz="5000" i="1" dirty="0" smtClean="0">
                    <a:solidFill>
                      <a:schemeClr val="accent3">
                        <a:lumMod val="50000"/>
                      </a:schemeClr>
                    </a:solidFill>
                    <a:latin typeface="#9Slide03 IcielSamsung Sharp Bo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 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847390" y="692904"/>
                <a:ext cx="2027797" cy="2027797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7"/>
              <p:cNvSpPr txBox="1"/>
              <p:nvPr/>
            </p:nvSpPr>
            <p:spPr>
              <a:xfrm>
                <a:off x="5071977" y="419491"/>
                <a:ext cx="1295400" cy="19785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0000" i="1" dirty="0" smtClean="0">
                    <a:solidFill>
                      <a:schemeClr val="accent3">
                        <a:lumMod val="50000"/>
                      </a:schemeClr>
                    </a:solidFill>
                    <a:latin typeface="#9Slide04 SFU Fenice Ultra" panose="00000400000000000000" pitchFamily="2" charset="0"/>
                    <a:ea typeface="#9Slide03 IcielSamsung Sharp Bo" pitchFamily="2" charset="0"/>
                    <a:cs typeface="#9Slide03 IcielSamsung Sharp Bo" pitchFamily="2" charset="0"/>
                  </a:rPr>
                  <a:t>1</a:t>
                </a: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473606" y="3009900"/>
            <a:ext cx="3340787" cy="1461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Tuần</a:t>
            </a:r>
            <a:r>
              <a:rPr lang="en-US" sz="6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1: 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#9Slide04 Yeseva One" panose="00000500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18693" y="3864516"/>
            <a:ext cx="14650614" cy="2084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mới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9600" dirty="0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9600" dirty="0" err="1" smtClean="0">
                <a:solidFill>
                  <a:schemeClr val="accent3">
                    <a:lumMod val="50000"/>
                  </a:schemeClr>
                </a:solidFill>
                <a:latin typeface="#9Slide04 Yeseva One" panose="00000500000000000000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endParaRPr lang="en-US" sz="9600" dirty="0">
              <a:solidFill>
                <a:schemeClr val="accent3">
                  <a:lumMod val="50000"/>
                </a:schemeClr>
              </a:solidFill>
              <a:latin typeface="#9Slide04 Yeseva One" panose="00000500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0" y="418092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4" name="Oval 3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7309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226802" y="3058486"/>
            <a:ext cx="17373601" cy="4223073"/>
            <a:chOff x="1282700" y="1928813"/>
            <a:chExt cx="9605963" cy="3163887"/>
          </a:xfrm>
        </p:grpSpPr>
        <p:grpSp>
          <p:nvGrpSpPr>
            <p:cNvPr id="2" name="Group 27"/>
            <p:cNvGrpSpPr>
              <a:grpSpLocks noChangeAspect="1"/>
            </p:cNvGrpSpPr>
            <p:nvPr/>
          </p:nvGrpSpPr>
          <p:grpSpPr bwMode="auto">
            <a:xfrm>
              <a:off x="9055100" y="1928813"/>
              <a:ext cx="1833563" cy="1658938"/>
              <a:chOff x="5587" y="1423"/>
              <a:chExt cx="1176" cy="1064"/>
            </a:xfrm>
            <a:solidFill>
              <a:srgbClr val="20558B"/>
            </a:solidFill>
          </p:grpSpPr>
          <p:sp>
            <p:nvSpPr>
              <p:cNvPr id="3" name="Freeform 28"/>
              <p:cNvSpPr/>
              <p:nvPr/>
            </p:nvSpPr>
            <p:spPr bwMode="auto">
              <a:xfrm>
                <a:off x="6389" y="1721"/>
                <a:ext cx="159" cy="27"/>
              </a:xfrm>
              <a:custGeom>
                <a:avLst/>
                <a:gdLst>
                  <a:gd name="T0" fmla="*/ 0 w 59"/>
                  <a:gd name="T1" fmla="*/ 7 h 10"/>
                  <a:gd name="T2" fmla="*/ 43 w 59"/>
                  <a:gd name="T3" fmla="*/ 1 h 10"/>
                  <a:gd name="T4" fmla="*/ 59 w 59"/>
                  <a:gd name="T5" fmla="*/ 4 h 10"/>
                  <a:gd name="T6" fmla="*/ 7 w 59"/>
                  <a:gd name="T7" fmla="*/ 10 h 10"/>
                  <a:gd name="T8" fmla="*/ 0 w 59"/>
                  <a:gd name="T9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10">
                    <a:moveTo>
                      <a:pt x="0" y="7"/>
                    </a:moveTo>
                    <a:cubicBezTo>
                      <a:pt x="14" y="5"/>
                      <a:pt x="29" y="1"/>
                      <a:pt x="43" y="1"/>
                    </a:cubicBezTo>
                    <a:cubicBezTo>
                      <a:pt x="48" y="0"/>
                      <a:pt x="55" y="1"/>
                      <a:pt x="59" y="4"/>
                    </a:cubicBezTo>
                    <a:cubicBezTo>
                      <a:pt x="42" y="6"/>
                      <a:pt x="25" y="4"/>
                      <a:pt x="7" y="10"/>
                    </a:cubicBezTo>
                    <a:cubicBezTo>
                      <a:pt x="5" y="9"/>
                      <a:pt x="2" y="10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4" name="Freeform 29"/>
              <p:cNvSpPr>
                <a:spLocks noEditPoints="1"/>
              </p:cNvSpPr>
              <p:nvPr/>
            </p:nvSpPr>
            <p:spPr bwMode="auto">
              <a:xfrm>
                <a:off x="6030" y="1925"/>
                <a:ext cx="147" cy="129"/>
              </a:xfrm>
              <a:custGeom>
                <a:avLst/>
                <a:gdLst>
                  <a:gd name="T0" fmla="*/ 49 w 55"/>
                  <a:gd name="T1" fmla="*/ 16 h 48"/>
                  <a:gd name="T2" fmla="*/ 39 w 55"/>
                  <a:gd name="T3" fmla="*/ 42 h 48"/>
                  <a:gd name="T4" fmla="*/ 5 w 55"/>
                  <a:gd name="T5" fmla="*/ 34 h 48"/>
                  <a:gd name="T6" fmla="*/ 17 w 55"/>
                  <a:gd name="T7" fmla="*/ 6 h 48"/>
                  <a:gd name="T8" fmla="*/ 49 w 55"/>
                  <a:gd name="T9" fmla="*/ 16 h 48"/>
                  <a:gd name="T10" fmla="*/ 19 w 55"/>
                  <a:gd name="T11" fmla="*/ 13 h 48"/>
                  <a:gd name="T12" fmla="*/ 19 w 55"/>
                  <a:gd name="T13" fmla="*/ 13 h 48"/>
                  <a:gd name="T14" fmla="*/ 41 w 55"/>
                  <a:gd name="T15" fmla="*/ 18 h 48"/>
                  <a:gd name="T16" fmla="*/ 40 w 55"/>
                  <a:gd name="T17" fmla="*/ 24 h 48"/>
                  <a:gd name="T18" fmla="*/ 29 w 55"/>
                  <a:gd name="T19" fmla="*/ 29 h 48"/>
                  <a:gd name="T20" fmla="*/ 36 w 55"/>
                  <a:gd name="T21" fmla="*/ 38 h 48"/>
                  <a:gd name="T22" fmla="*/ 19 w 55"/>
                  <a:gd name="T23" fmla="*/ 13 h 48"/>
                  <a:gd name="T24" fmla="*/ 32 w 55"/>
                  <a:gd name="T25" fmla="*/ 20 h 48"/>
                  <a:gd name="T26" fmla="*/ 32 w 55"/>
                  <a:gd name="T27" fmla="*/ 20 h 48"/>
                  <a:gd name="T28" fmla="*/ 33 w 55"/>
                  <a:gd name="T29" fmla="*/ 22 h 48"/>
                  <a:gd name="T30" fmla="*/ 37 w 55"/>
                  <a:gd name="T31" fmla="*/ 21 h 48"/>
                  <a:gd name="T32" fmla="*/ 35 w 55"/>
                  <a:gd name="T33" fmla="*/ 19 h 48"/>
                  <a:gd name="T34" fmla="*/ 32 w 55"/>
                  <a:gd name="T35" fmla="*/ 20 h 48"/>
                  <a:gd name="T36" fmla="*/ 17 w 55"/>
                  <a:gd name="T37" fmla="*/ 23 h 48"/>
                  <a:gd name="T38" fmla="*/ 17 w 55"/>
                  <a:gd name="T39" fmla="*/ 23 h 48"/>
                  <a:gd name="T40" fmla="*/ 28 w 55"/>
                  <a:gd name="T41" fmla="*/ 25 h 48"/>
                  <a:gd name="T42" fmla="*/ 17 w 55"/>
                  <a:gd name="T43" fmla="*/ 23 h 48"/>
                  <a:gd name="T44" fmla="*/ 19 w 55"/>
                  <a:gd name="T45" fmla="*/ 36 h 48"/>
                  <a:gd name="T46" fmla="*/ 19 w 55"/>
                  <a:gd name="T47" fmla="*/ 36 h 48"/>
                  <a:gd name="T48" fmla="*/ 31 w 55"/>
                  <a:gd name="T49" fmla="*/ 35 h 48"/>
                  <a:gd name="T50" fmla="*/ 19 w 55"/>
                  <a:gd name="T51" fmla="*/ 36 h 48"/>
                  <a:gd name="T52" fmla="*/ 10 w 55"/>
                  <a:gd name="T53" fmla="*/ 26 h 48"/>
                  <a:gd name="T54" fmla="*/ 10 w 55"/>
                  <a:gd name="T55" fmla="*/ 26 h 48"/>
                  <a:gd name="T56" fmla="*/ 18 w 55"/>
                  <a:gd name="T57" fmla="*/ 29 h 48"/>
                  <a:gd name="T58" fmla="*/ 10 w 55"/>
                  <a:gd name="T59" fmla="*/ 2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5" h="48">
                    <a:moveTo>
                      <a:pt x="49" y="16"/>
                    </a:moveTo>
                    <a:cubicBezTo>
                      <a:pt x="49" y="27"/>
                      <a:pt x="48" y="36"/>
                      <a:pt x="39" y="42"/>
                    </a:cubicBezTo>
                    <a:cubicBezTo>
                      <a:pt x="31" y="48"/>
                      <a:pt x="10" y="41"/>
                      <a:pt x="5" y="34"/>
                    </a:cubicBezTo>
                    <a:cubicBezTo>
                      <a:pt x="0" y="25"/>
                      <a:pt x="7" y="11"/>
                      <a:pt x="17" y="6"/>
                    </a:cubicBezTo>
                    <a:cubicBezTo>
                      <a:pt x="28" y="0"/>
                      <a:pt x="41" y="6"/>
                      <a:pt x="49" y="16"/>
                    </a:cubicBezTo>
                    <a:close/>
                    <a:moveTo>
                      <a:pt x="19" y="13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26" y="17"/>
                      <a:pt x="34" y="11"/>
                      <a:pt x="41" y="18"/>
                    </a:cubicBezTo>
                    <a:cubicBezTo>
                      <a:pt x="41" y="20"/>
                      <a:pt x="42" y="22"/>
                      <a:pt x="40" y="24"/>
                    </a:cubicBezTo>
                    <a:cubicBezTo>
                      <a:pt x="36" y="26"/>
                      <a:pt x="33" y="24"/>
                      <a:pt x="29" y="29"/>
                    </a:cubicBezTo>
                    <a:cubicBezTo>
                      <a:pt x="34" y="31"/>
                      <a:pt x="37" y="33"/>
                      <a:pt x="36" y="38"/>
                    </a:cubicBezTo>
                    <a:cubicBezTo>
                      <a:pt x="55" y="24"/>
                      <a:pt x="35" y="4"/>
                      <a:pt x="19" y="13"/>
                    </a:cubicBezTo>
                    <a:close/>
                    <a:moveTo>
                      <a:pt x="32" y="20"/>
                    </a:move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1"/>
                      <a:pt x="33" y="21"/>
                      <a:pt x="33" y="22"/>
                    </a:cubicBezTo>
                    <a:cubicBezTo>
                      <a:pt x="34" y="21"/>
                      <a:pt x="35" y="22"/>
                      <a:pt x="37" y="21"/>
                    </a:cubicBezTo>
                    <a:cubicBezTo>
                      <a:pt x="36" y="20"/>
                      <a:pt x="36" y="19"/>
                      <a:pt x="35" y="19"/>
                    </a:cubicBezTo>
                    <a:cubicBezTo>
                      <a:pt x="34" y="20"/>
                      <a:pt x="33" y="19"/>
                      <a:pt x="32" y="20"/>
                    </a:cubicBezTo>
                    <a:close/>
                    <a:moveTo>
                      <a:pt x="17" y="23"/>
                    </a:move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7"/>
                      <a:pt x="24" y="27"/>
                      <a:pt x="28" y="25"/>
                    </a:cubicBezTo>
                    <a:cubicBezTo>
                      <a:pt x="24" y="22"/>
                      <a:pt x="21" y="21"/>
                      <a:pt x="17" y="23"/>
                    </a:cubicBezTo>
                    <a:close/>
                    <a:moveTo>
                      <a:pt x="19" y="36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22" y="37"/>
                      <a:pt x="32" y="42"/>
                      <a:pt x="31" y="35"/>
                    </a:cubicBezTo>
                    <a:cubicBezTo>
                      <a:pt x="27" y="38"/>
                      <a:pt x="20" y="31"/>
                      <a:pt x="19" y="36"/>
                    </a:cubicBezTo>
                    <a:close/>
                    <a:moveTo>
                      <a:pt x="10" y="26"/>
                    </a:move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30"/>
                      <a:pt x="15" y="31"/>
                      <a:pt x="18" y="29"/>
                    </a:cubicBezTo>
                    <a:cubicBezTo>
                      <a:pt x="16" y="27"/>
                      <a:pt x="13" y="26"/>
                      <a:pt x="1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5" name="Freeform 30"/>
              <p:cNvSpPr>
                <a:spLocks noEditPoints="1"/>
              </p:cNvSpPr>
              <p:nvPr/>
            </p:nvSpPr>
            <p:spPr bwMode="auto">
              <a:xfrm>
                <a:off x="5804" y="1423"/>
                <a:ext cx="959" cy="844"/>
              </a:xfrm>
              <a:custGeom>
                <a:avLst/>
                <a:gdLst>
                  <a:gd name="T0" fmla="*/ 53 w 357"/>
                  <a:gd name="T1" fmla="*/ 252 h 314"/>
                  <a:gd name="T2" fmla="*/ 0 w 357"/>
                  <a:gd name="T3" fmla="*/ 121 h 314"/>
                  <a:gd name="T4" fmla="*/ 356 w 357"/>
                  <a:gd name="T5" fmla="*/ 0 h 314"/>
                  <a:gd name="T6" fmla="*/ 259 w 357"/>
                  <a:gd name="T7" fmla="*/ 218 h 314"/>
                  <a:gd name="T8" fmla="*/ 348 w 357"/>
                  <a:gd name="T9" fmla="*/ 9 h 314"/>
                  <a:gd name="T10" fmla="*/ 345 w 357"/>
                  <a:gd name="T11" fmla="*/ 18 h 314"/>
                  <a:gd name="T12" fmla="*/ 315 w 357"/>
                  <a:gd name="T13" fmla="*/ 24 h 314"/>
                  <a:gd name="T14" fmla="*/ 342 w 357"/>
                  <a:gd name="T15" fmla="*/ 36 h 314"/>
                  <a:gd name="T16" fmla="*/ 312 w 357"/>
                  <a:gd name="T17" fmla="*/ 40 h 314"/>
                  <a:gd name="T18" fmla="*/ 322 w 357"/>
                  <a:gd name="T19" fmla="*/ 48 h 314"/>
                  <a:gd name="T20" fmla="*/ 332 w 357"/>
                  <a:gd name="T21" fmla="*/ 59 h 314"/>
                  <a:gd name="T22" fmla="*/ 293 w 357"/>
                  <a:gd name="T23" fmla="*/ 23 h 314"/>
                  <a:gd name="T24" fmla="*/ 287 w 357"/>
                  <a:gd name="T25" fmla="*/ 22 h 314"/>
                  <a:gd name="T26" fmla="*/ 133 w 357"/>
                  <a:gd name="T27" fmla="*/ 263 h 314"/>
                  <a:gd name="T28" fmla="*/ 188 w 357"/>
                  <a:gd name="T29" fmla="*/ 92 h 314"/>
                  <a:gd name="T30" fmla="*/ 322 w 357"/>
                  <a:gd name="T31" fmla="*/ 67 h 314"/>
                  <a:gd name="T32" fmla="*/ 315 w 357"/>
                  <a:gd name="T33" fmla="*/ 92 h 314"/>
                  <a:gd name="T34" fmla="*/ 295 w 357"/>
                  <a:gd name="T35" fmla="*/ 77 h 314"/>
                  <a:gd name="T36" fmla="*/ 308 w 357"/>
                  <a:gd name="T37" fmla="*/ 89 h 314"/>
                  <a:gd name="T38" fmla="*/ 208 w 357"/>
                  <a:gd name="T39" fmla="*/ 99 h 314"/>
                  <a:gd name="T40" fmla="*/ 204 w 357"/>
                  <a:gd name="T41" fmla="*/ 100 h 314"/>
                  <a:gd name="T42" fmla="*/ 299 w 357"/>
                  <a:gd name="T43" fmla="*/ 87 h 314"/>
                  <a:gd name="T44" fmla="*/ 232 w 357"/>
                  <a:gd name="T45" fmla="*/ 121 h 314"/>
                  <a:gd name="T46" fmla="*/ 232 w 357"/>
                  <a:gd name="T47" fmla="*/ 121 h 314"/>
                  <a:gd name="T48" fmla="*/ 240 w 357"/>
                  <a:gd name="T49" fmla="*/ 146 h 314"/>
                  <a:gd name="T50" fmla="*/ 270 w 357"/>
                  <a:gd name="T51" fmla="*/ 123 h 314"/>
                  <a:gd name="T52" fmla="*/ 212 w 357"/>
                  <a:gd name="T53" fmla="*/ 110 h 314"/>
                  <a:gd name="T54" fmla="*/ 257 w 357"/>
                  <a:gd name="T55" fmla="*/ 138 h 314"/>
                  <a:gd name="T56" fmla="*/ 238 w 357"/>
                  <a:gd name="T57" fmla="*/ 182 h 314"/>
                  <a:gd name="T58" fmla="*/ 251 w 357"/>
                  <a:gd name="T59" fmla="*/ 177 h 314"/>
                  <a:gd name="T60" fmla="*/ 128 w 357"/>
                  <a:gd name="T61" fmla="*/ 66 h 314"/>
                  <a:gd name="T62" fmla="*/ 144 w 357"/>
                  <a:gd name="T63" fmla="*/ 76 h 314"/>
                  <a:gd name="T64" fmla="*/ 232 w 357"/>
                  <a:gd name="T65" fmla="*/ 220 h 314"/>
                  <a:gd name="T66" fmla="*/ 74 w 357"/>
                  <a:gd name="T67" fmla="*/ 80 h 314"/>
                  <a:gd name="T68" fmla="*/ 91 w 357"/>
                  <a:gd name="T69" fmla="*/ 66 h 314"/>
                  <a:gd name="T70" fmla="*/ 248 w 357"/>
                  <a:gd name="T71" fmla="*/ 237 h 314"/>
                  <a:gd name="T72" fmla="*/ 219 w 357"/>
                  <a:gd name="T73" fmla="*/ 216 h 314"/>
                  <a:gd name="T74" fmla="*/ 225 w 357"/>
                  <a:gd name="T75" fmla="*/ 228 h 314"/>
                  <a:gd name="T76" fmla="*/ 231 w 357"/>
                  <a:gd name="T77" fmla="*/ 223 h 314"/>
                  <a:gd name="T78" fmla="*/ 116 w 357"/>
                  <a:gd name="T79" fmla="*/ 92 h 314"/>
                  <a:gd name="T80" fmla="*/ 225 w 357"/>
                  <a:gd name="T81" fmla="*/ 250 h 314"/>
                  <a:gd name="T82" fmla="*/ 60 w 357"/>
                  <a:gd name="T83" fmla="*/ 75 h 314"/>
                  <a:gd name="T84" fmla="*/ 94 w 357"/>
                  <a:gd name="T85" fmla="*/ 103 h 314"/>
                  <a:gd name="T86" fmla="*/ 220 w 357"/>
                  <a:gd name="T87" fmla="*/ 234 h 314"/>
                  <a:gd name="T88" fmla="*/ 222 w 357"/>
                  <a:gd name="T89" fmla="*/ 238 h 314"/>
                  <a:gd name="T90" fmla="*/ 62 w 357"/>
                  <a:gd name="T91" fmla="*/ 90 h 314"/>
                  <a:gd name="T92" fmla="*/ 49 w 357"/>
                  <a:gd name="T93" fmla="*/ 95 h 314"/>
                  <a:gd name="T94" fmla="*/ 228 w 357"/>
                  <a:gd name="T95" fmla="*/ 263 h 314"/>
                  <a:gd name="T96" fmla="*/ 221 w 357"/>
                  <a:gd name="T97" fmla="*/ 250 h 314"/>
                  <a:gd name="T98" fmla="*/ 237 w 357"/>
                  <a:gd name="T99" fmla="*/ 266 h 314"/>
                  <a:gd name="T100" fmla="*/ 214 w 357"/>
                  <a:gd name="T101" fmla="*/ 265 h 314"/>
                  <a:gd name="T102" fmla="*/ 122 w 357"/>
                  <a:gd name="T103" fmla="*/ 286 h 314"/>
                  <a:gd name="T104" fmla="*/ 218 w 357"/>
                  <a:gd name="T105" fmla="*/ 259 h 314"/>
                  <a:gd name="T106" fmla="*/ 48 w 357"/>
                  <a:gd name="T107" fmla="*/ 100 h 314"/>
                  <a:gd name="T108" fmla="*/ 230 w 357"/>
                  <a:gd name="T109" fmla="*/ 269 h 314"/>
                  <a:gd name="T110" fmla="*/ 49 w 357"/>
                  <a:gd name="T111" fmla="*/ 106 h 314"/>
                  <a:gd name="T112" fmla="*/ 153 w 357"/>
                  <a:gd name="T113" fmla="*/ 236 h 314"/>
                  <a:gd name="T114" fmla="*/ 37 w 357"/>
                  <a:gd name="T115" fmla="*/ 171 h 314"/>
                  <a:gd name="T116" fmla="*/ 144 w 357"/>
                  <a:gd name="T117" fmla="*/ 255 h 314"/>
                  <a:gd name="T118" fmla="*/ 126 w 357"/>
                  <a:gd name="T119" fmla="*/ 249 h 314"/>
                  <a:gd name="T120" fmla="*/ 53 w 357"/>
                  <a:gd name="T121" fmla="*/ 242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7" h="314">
                    <a:moveTo>
                      <a:pt x="200" y="314"/>
                    </a:moveTo>
                    <a:cubicBezTo>
                      <a:pt x="196" y="310"/>
                      <a:pt x="201" y="306"/>
                      <a:pt x="204" y="303"/>
                    </a:cubicBezTo>
                    <a:cubicBezTo>
                      <a:pt x="209" y="278"/>
                      <a:pt x="207" y="253"/>
                      <a:pt x="200" y="227"/>
                    </a:cubicBezTo>
                    <a:cubicBezTo>
                      <a:pt x="167" y="252"/>
                      <a:pt x="138" y="281"/>
                      <a:pt x="105" y="306"/>
                    </a:cubicBezTo>
                    <a:cubicBezTo>
                      <a:pt x="92" y="303"/>
                      <a:pt x="85" y="288"/>
                      <a:pt x="76" y="277"/>
                    </a:cubicBezTo>
                    <a:cubicBezTo>
                      <a:pt x="69" y="268"/>
                      <a:pt x="60" y="260"/>
                      <a:pt x="53" y="252"/>
                    </a:cubicBezTo>
                    <a:cubicBezTo>
                      <a:pt x="37" y="231"/>
                      <a:pt x="24" y="205"/>
                      <a:pt x="6" y="188"/>
                    </a:cubicBezTo>
                    <a:cubicBezTo>
                      <a:pt x="35" y="162"/>
                      <a:pt x="70" y="135"/>
                      <a:pt x="101" y="111"/>
                    </a:cubicBezTo>
                    <a:cubicBezTo>
                      <a:pt x="96" y="107"/>
                      <a:pt x="88" y="110"/>
                      <a:pt x="82" y="110"/>
                    </a:cubicBezTo>
                    <a:cubicBezTo>
                      <a:pt x="76" y="110"/>
                      <a:pt x="69" y="111"/>
                      <a:pt x="63" y="111"/>
                    </a:cubicBezTo>
                    <a:cubicBezTo>
                      <a:pt x="50" y="112"/>
                      <a:pt x="35" y="112"/>
                      <a:pt x="23" y="117"/>
                    </a:cubicBezTo>
                    <a:cubicBezTo>
                      <a:pt x="15" y="120"/>
                      <a:pt x="9" y="128"/>
                      <a:pt x="0" y="121"/>
                    </a:cubicBezTo>
                    <a:cubicBezTo>
                      <a:pt x="28" y="83"/>
                      <a:pt x="64" y="63"/>
                      <a:pt x="102" y="58"/>
                    </a:cubicBezTo>
                    <a:cubicBezTo>
                      <a:pt x="113" y="57"/>
                      <a:pt x="126" y="57"/>
                      <a:pt x="138" y="58"/>
                    </a:cubicBezTo>
                    <a:cubicBezTo>
                      <a:pt x="149" y="58"/>
                      <a:pt x="162" y="61"/>
                      <a:pt x="172" y="58"/>
                    </a:cubicBezTo>
                    <a:cubicBezTo>
                      <a:pt x="180" y="55"/>
                      <a:pt x="188" y="49"/>
                      <a:pt x="195" y="46"/>
                    </a:cubicBezTo>
                    <a:cubicBezTo>
                      <a:pt x="233" y="28"/>
                      <a:pt x="270" y="15"/>
                      <a:pt x="308" y="9"/>
                    </a:cubicBezTo>
                    <a:cubicBezTo>
                      <a:pt x="324" y="6"/>
                      <a:pt x="340" y="5"/>
                      <a:pt x="356" y="0"/>
                    </a:cubicBezTo>
                    <a:cubicBezTo>
                      <a:pt x="357" y="1"/>
                      <a:pt x="357" y="2"/>
                      <a:pt x="357" y="3"/>
                    </a:cubicBezTo>
                    <a:cubicBezTo>
                      <a:pt x="355" y="20"/>
                      <a:pt x="347" y="35"/>
                      <a:pt x="341" y="52"/>
                    </a:cubicBezTo>
                    <a:cubicBezTo>
                      <a:pt x="339" y="58"/>
                      <a:pt x="339" y="64"/>
                      <a:pt x="337" y="69"/>
                    </a:cubicBezTo>
                    <a:cubicBezTo>
                      <a:pt x="323" y="103"/>
                      <a:pt x="294" y="131"/>
                      <a:pt x="264" y="164"/>
                    </a:cubicBezTo>
                    <a:cubicBezTo>
                      <a:pt x="263" y="173"/>
                      <a:pt x="265" y="182"/>
                      <a:pt x="264" y="191"/>
                    </a:cubicBezTo>
                    <a:cubicBezTo>
                      <a:pt x="263" y="200"/>
                      <a:pt x="260" y="209"/>
                      <a:pt x="259" y="218"/>
                    </a:cubicBezTo>
                    <a:cubicBezTo>
                      <a:pt x="257" y="226"/>
                      <a:pt x="254" y="236"/>
                      <a:pt x="251" y="245"/>
                    </a:cubicBezTo>
                    <a:cubicBezTo>
                      <a:pt x="245" y="263"/>
                      <a:pt x="236" y="277"/>
                      <a:pt x="221" y="296"/>
                    </a:cubicBezTo>
                    <a:cubicBezTo>
                      <a:pt x="216" y="303"/>
                      <a:pt x="209" y="314"/>
                      <a:pt x="200" y="314"/>
                    </a:cubicBezTo>
                    <a:close/>
                    <a:moveTo>
                      <a:pt x="339" y="10"/>
                    </a:moveTo>
                    <a:cubicBezTo>
                      <a:pt x="339" y="10"/>
                      <a:pt x="339" y="10"/>
                      <a:pt x="339" y="10"/>
                    </a:cubicBezTo>
                    <a:cubicBezTo>
                      <a:pt x="342" y="10"/>
                      <a:pt x="345" y="9"/>
                      <a:pt x="348" y="9"/>
                    </a:cubicBezTo>
                    <a:cubicBezTo>
                      <a:pt x="346" y="6"/>
                      <a:pt x="339" y="7"/>
                      <a:pt x="339" y="10"/>
                    </a:cubicBezTo>
                    <a:close/>
                    <a:moveTo>
                      <a:pt x="345" y="18"/>
                    </a:moveTo>
                    <a:cubicBezTo>
                      <a:pt x="345" y="18"/>
                      <a:pt x="345" y="18"/>
                      <a:pt x="345" y="18"/>
                    </a:cubicBezTo>
                    <a:cubicBezTo>
                      <a:pt x="345" y="18"/>
                      <a:pt x="346" y="18"/>
                      <a:pt x="347" y="19"/>
                    </a:cubicBezTo>
                    <a:cubicBezTo>
                      <a:pt x="349" y="18"/>
                      <a:pt x="350" y="16"/>
                      <a:pt x="349" y="14"/>
                    </a:cubicBezTo>
                    <a:cubicBezTo>
                      <a:pt x="347" y="15"/>
                      <a:pt x="345" y="17"/>
                      <a:pt x="345" y="18"/>
                    </a:cubicBezTo>
                    <a:close/>
                    <a:moveTo>
                      <a:pt x="325" y="14"/>
                    </a:moveTo>
                    <a:cubicBezTo>
                      <a:pt x="325" y="14"/>
                      <a:pt x="325" y="14"/>
                      <a:pt x="325" y="14"/>
                    </a:cubicBezTo>
                    <a:cubicBezTo>
                      <a:pt x="328" y="16"/>
                      <a:pt x="331" y="17"/>
                      <a:pt x="335" y="16"/>
                    </a:cubicBezTo>
                    <a:cubicBezTo>
                      <a:pt x="332" y="13"/>
                      <a:pt x="329" y="13"/>
                      <a:pt x="325" y="14"/>
                    </a:cubicBezTo>
                    <a:close/>
                    <a:moveTo>
                      <a:pt x="315" y="24"/>
                    </a:moveTo>
                    <a:cubicBezTo>
                      <a:pt x="315" y="24"/>
                      <a:pt x="315" y="24"/>
                      <a:pt x="315" y="24"/>
                    </a:cubicBezTo>
                    <a:cubicBezTo>
                      <a:pt x="323" y="26"/>
                      <a:pt x="331" y="29"/>
                      <a:pt x="339" y="28"/>
                    </a:cubicBezTo>
                    <a:cubicBezTo>
                      <a:pt x="332" y="24"/>
                      <a:pt x="320" y="21"/>
                      <a:pt x="315" y="24"/>
                    </a:cubicBezTo>
                    <a:close/>
                    <a:moveTo>
                      <a:pt x="310" y="33"/>
                    </a:moveTo>
                    <a:cubicBezTo>
                      <a:pt x="310" y="33"/>
                      <a:pt x="310" y="33"/>
                      <a:pt x="310" y="33"/>
                    </a:cubicBezTo>
                    <a:cubicBezTo>
                      <a:pt x="320" y="38"/>
                      <a:pt x="330" y="38"/>
                      <a:pt x="340" y="40"/>
                    </a:cubicBezTo>
                    <a:cubicBezTo>
                      <a:pt x="341" y="39"/>
                      <a:pt x="342" y="38"/>
                      <a:pt x="342" y="36"/>
                    </a:cubicBezTo>
                    <a:cubicBezTo>
                      <a:pt x="331" y="37"/>
                      <a:pt x="321" y="30"/>
                      <a:pt x="310" y="33"/>
                    </a:cubicBezTo>
                    <a:close/>
                    <a:moveTo>
                      <a:pt x="319" y="29"/>
                    </a:moveTo>
                    <a:cubicBezTo>
                      <a:pt x="319" y="29"/>
                      <a:pt x="319" y="29"/>
                      <a:pt x="319" y="29"/>
                    </a:cubicBezTo>
                    <a:cubicBezTo>
                      <a:pt x="322" y="30"/>
                      <a:pt x="325" y="31"/>
                      <a:pt x="328" y="30"/>
                    </a:cubicBezTo>
                    <a:cubicBezTo>
                      <a:pt x="326" y="28"/>
                      <a:pt x="319" y="27"/>
                      <a:pt x="319" y="29"/>
                    </a:cubicBezTo>
                    <a:close/>
                    <a:moveTo>
                      <a:pt x="312" y="40"/>
                    </a:moveTo>
                    <a:cubicBezTo>
                      <a:pt x="312" y="40"/>
                      <a:pt x="312" y="40"/>
                      <a:pt x="312" y="40"/>
                    </a:cubicBezTo>
                    <a:cubicBezTo>
                      <a:pt x="315" y="39"/>
                      <a:pt x="319" y="43"/>
                      <a:pt x="322" y="43"/>
                    </a:cubicBezTo>
                    <a:cubicBezTo>
                      <a:pt x="328" y="45"/>
                      <a:pt x="339" y="46"/>
                      <a:pt x="339" y="42"/>
                    </a:cubicBezTo>
                    <a:cubicBezTo>
                      <a:pt x="330" y="42"/>
                      <a:pt x="318" y="35"/>
                      <a:pt x="312" y="40"/>
                    </a:cubicBezTo>
                    <a:close/>
                    <a:moveTo>
                      <a:pt x="322" y="48"/>
                    </a:moveTo>
                    <a:cubicBezTo>
                      <a:pt x="322" y="48"/>
                      <a:pt x="322" y="48"/>
                      <a:pt x="322" y="48"/>
                    </a:cubicBezTo>
                    <a:cubicBezTo>
                      <a:pt x="327" y="49"/>
                      <a:pt x="332" y="52"/>
                      <a:pt x="337" y="50"/>
                    </a:cubicBezTo>
                    <a:cubicBezTo>
                      <a:pt x="333" y="48"/>
                      <a:pt x="324" y="44"/>
                      <a:pt x="322" y="48"/>
                    </a:cubicBezTo>
                    <a:close/>
                    <a:moveTo>
                      <a:pt x="325" y="61"/>
                    </a:moveTo>
                    <a:cubicBezTo>
                      <a:pt x="325" y="61"/>
                      <a:pt x="325" y="61"/>
                      <a:pt x="325" y="61"/>
                    </a:cubicBezTo>
                    <a:cubicBezTo>
                      <a:pt x="327" y="61"/>
                      <a:pt x="328" y="61"/>
                      <a:pt x="329" y="63"/>
                    </a:cubicBezTo>
                    <a:cubicBezTo>
                      <a:pt x="331" y="61"/>
                      <a:pt x="333" y="60"/>
                      <a:pt x="332" y="59"/>
                    </a:cubicBezTo>
                    <a:cubicBezTo>
                      <a:pt x="330" y="60"/>
                      <a:pt x="325" y="58"/>
                      <a:pt x="325" y="61"/>
                    </a:cubicBezTo>
                    <a:close/>
                    <a:moveTo>
                      <a:pt x="293" y="23"/>
                    </a:moveTo>
                    <a:cubicBezTo>
                      <a:pt x="293" y="23"/>
                      <a:pt x="293" y="23"/>
                      <a:pt x="293" y="23"/>
                    </a:cubicBezTo>
                    <a:cubicBezTo>
                      <a:pt x="297" y="28"/>
                      <a:pt x="295" y="32"/>
                      <a:pt x="300" y="36"/>
                    </a:cubicBezTo>
                    <a:cubicBezTo>
                      <a:pt x="301" y="32"/>
                      <a:pt x="300" y="30"/>
                      <a:pt x="306" y="29"/>
                    </a:cubicBezTo>
                    <a:cubicBezTo>
                      <a:pt x="299" y="28"/>
                      <a:pt x="298" y="21"/>
                      <a:pt x="293" y="23"/>
                    </a:cubicBezTo>
                    <a:close/>
                    <a:moveTo>
                      <a:pt x="304" y="42"/>
                    </a:moveTo>
                    <a:cubicBezTo>
                      <a:pt x="304" y="42"/>
                      <a:pt x="304" y="42"/>
                      <a:pt x="304" y="42"/>
                    </a:cubicBezTo>
                    <a:cubicBezTo>
                      <a:pt x="308" y="46"/>
                      <a:pt x="312" y="56"/>
                      <a:pt x="317" y="54"/>
                    </a:cubicBezTo>
                    <a:cubicBezTo>
                      <a:pt x="318" y="48"/>
                      <a:pt x="309" y="48"/>
                      <a:pt x="311" y="41"/>
                    </a:cubicBezTo>
                    <a:cubicBezTo>
                      <a:pt x="308" y="42"/>
                      <a:pt x="306" y="39"/>
                      <a:pt x="304" y="42"/>
                    </a:cubicBezTo>
                    <a:close/>
                    <a:moveTo>
                      <a:pt x="287" y="22"/>
                    </a:moveTo>
                    <a:cubicBezTo>
                      <a:pt x="287" y="22"/>
                      <a:pt x="287" y="22"/>
                      <a:pt x="287" y="22"/>
                    </a:cubicBezTo>
                    <a:cubicBezTo>
                      <a:pt x="267" y="27"/>
                      <a:pt x="249" y="36"/>
                      <a:pt x="229" y="42"/>
                    </a:cubicBezTo>
                    <a:cubicBezTo>
                      <a:pt x="221" y="45"/>
                      <a:pt x="212" y="47"/>
                      <a:pt x="204" y="51"/>
                    </a:cubicBezTo>
                    <a:cubicBezTo>
                      <a:pt x="139" y="80"/>
                      <a:pt x="84" y="137"/>
                      <a:pt x="21" y="189"/>
                    </a:cubicBezTo>
                    <a:cubicBezTo>
                      <a:pt x="42" y="219"/>
                      <a:pt x="74" y="256"/>
                      <a:pt x="103" y="289"/>
                    </a:cubicBezTo>
                    <a:cubicBezTo>
                      <a:pt x="114" y="283"/>
                      <a:pt x="128" y="268"/>
                      <a:pt x="133" y="263"/>
                    </a:cubicBezTo>
                    <a:cubicBezTo>
                      <a:pt x="127" y="260"/>
                      <a:pt x="119" y="254"/>
                      <a:pt x="118" y="246"/>
                    </a:cubicBezTo>
                    <a:cubicBezTo>
                      <a:pt x="124" y="230"/>
                      <a:pt x="144" y="220"/>
                      <a:pt x="155" y="231"/>
                    </a:cubicBezTo>
                    <a:cubicBezTo>
                      <a:pt x="159" y="236"/>
                      <a:pt x="156" y="240"/>
                      <a:pt x="161" y="244"/>
                    </a:cubicBezTo>
                    <a:cubicBezTo>
                      <a:pt x="202" y="214"/>
                      <a:pt x="229" y="182"/>
                      <a:pt x="263" y="151"/>
                    </a:cubicBezTo>
                    <a:cubicBezTo>
                      <a:pt x="255" y="143"/>
                      <a:pt x="246" y="159"/>
                      <a:pt x="239" y="156"/>
                    </a:cubicBezTo>
                    <a:cubicBezTo>
                      <a:pt x="220" y="137"/>
                      <a:pt x="205" y="106"/>
                      <a:pt x="188" y="92"/>
                    </a:cubicBezTo>
                    <a:cubicBezTo>
                      <a:pt x="194" y="88"/>
                      <a:pt x="182" y="84"/>
                      <a:pt x="186" y="81"/>
                    </a:cubicBezTo>
                    <a:cubicBezTo>
                      <a:pt x="200" y="70"/>
                      <a:pt x="218" y="60"/>
                      <a:pt x="232" y="54"/>
                    </a:cubicBezTo>
                    <a:cubicBezTo>
                      <a:pt x="246" y="47"/>
                      <a:pt x="258" y="45"/>
                      <a:pt x="268" y="40"/>
                    </a:cubicBezTo>
                    <a:cubicBezTo>
                      <a:pt x="276" y="51"/>
                      <a:pt x="289" y="60"/>
                      <a:pt x="297" y="70"/>
                    </a:cubicBezTo>
                    <a:cubicBezTo>
                      <a:pt x="301" y="76"/>
                      <a:pt x="302" y="83"/>
                      <a:pt x="308" y="84"/>
                    </a:cubicBezTo>
                    <a:cubicBezTo>
                      <a:pt x="316" y="81"/>
                      <a:pt x="315" y="72"/>
                      <a:pt x="322" y="67"/>
                    </a:cubicBezTo>
                    <a:cubicBezTo>
                      <a:pt x="307" y="53"/>
                      <a:pt x="295" y="39"/>
                      <a:pt x="287" y="22"/>
                    </a:cubicBezTo>
                    <a:close/>
                    <a:moveTo>
                      <a:pt x="315" y="92"/>
                    </a:moveTo>
                    <a:cubicBezTo>
                      <a:pt x="315" y="92"/>
                      <a:pt x="315" y="92"/>
                      <a:pt x="315" y="92"/>
                    </a:cubicBezTo>
                    <a:cubicBezTo>
                      <a:pt x="311" y="98"/>
                      <a:pt x="304" y="105"/>
                      <a:pt x="305" y="112"/>
                    </a:cubicBezTo>
                    <a:cubicBezTo>
                      <a:pt x="314" y="99"/>
                      <a:pt x="324" y="86"/>
                      <a:pt x="328" y="72"/>
                    </a:cubicBezTo>
                    <a:cubicBezTo>
                      <a:pt x="323" y="78"/>
                      <a:pt x="320" y="85"/>
                      <a:pt x="315" y="92"/>
                    </a:cubicBezTo>
                    <a:close/>
                    <a:moveTo>
                      <a:pt x="271" y="50"/>
                    </a:moveTo>
                    <a:cubicBezTo>
                      <a:pt x="271" y="50"/>
                      <a:pt x="271" y="50"/>
                      <a:pt x="271" y="50"/>
                    </a:cubicBezTo>
                    <a:cubicBezTo>
                      <a:pt x="260" y="47"/>
                      <a:pt x="252" y="51"/>
                      <a:pt x="238" y="57"/>
                    </a:cubicBezTo>
                    <a:cubicBezTo>
                      <a:pt x="223" y="65"/>
                      <a:pt x="205" y="71"/>
                      <a:pt x="193" y="85"/>
                    </a:cubicBezTo>
                    <a:cubicBezTo>
                      <a:pt x="201" y="89"/>
                      <a:pt x="210" y="86"/>
                      <a:pt x="218" y="85"/>
                    </a:cubicBezTo>
                    <a:cubicBezTo>
                      <a:pt x="244" y="81"/>
                      <a:pt x="269" y="78"/>
                      <a:pt x="295" y="77"/>
                    </a:cubicBezTo>
                    <a:cubicBezTo>
                      <a:pt x="291" y="66"/>
                      <a:pt x="278" y="61"/>
                      <a:pt x="271" y="50"/>
                    </a:cubicBezTo>
                    <a:close/>
                    <a:moveTo>
                      <a:pt x="270" y="138"/>
                    </a:moveTo>
                    <a:cubicBezTo>
                      <a:pt x="270" y="138"/>
                      <a:pt x="270" y="138"/>
                      <a:pt x="270" y="138"/>
                    </a:cubicBezTo>
                    <a:cubicBezTo>
                      <a:pt x="267" y="141"/>
                      <a:pt x="259" y="141"/>
                      <a:pt x="260" y="147"/>
                    </a:cubicBezTo>
                    <a:cubicBezTo>
                      <a:pt x="267" y="150"/>
                      <a:pt x="273" y="142"/>
                      <a:pt x="277" y="137"/>
                    </a:cubicBezTo>
                    <a:cubicBezTo>
                      <a:pt x="290" y="124"/>
                      <a:pt x="302" y="103"/>
                      <a:pt x="308" y="89"/>
                    </a:cubicBezTo>
                    <a:cubicBezTo>
                      <a:pt x="307" y="88"/>
                      <a:pt x="306" y="87"/>
                      <a:pt x="306" y="86"/>
                    </a:cubicBezTo>
                    <a:cubicBezTo>
                      <a:pt x="297" y="102"/>
                      <a:pt x="284" y="123"/>
                      <a:pt x="270" y="138"/>
                    </a:cubicBezTo>
                    <a:close/>
                    <a:moveTo>
                      <a:pt x="261" y="90"/>
                    </a:moveTo>
                    <a:cubicBezTo>
                      <a:pt x="261" y="90"/>
                      <a:pt x="261" y="90"/>
                      <a:pt x="261" y="90"/>
                    </a:cubicBezTo>
                    <a:cubicBezTo>
                      <a:pt x="245" y="91"/>
                      <a:pt x="228" y="92"/>
                      <a:pt x="212" y="98"/>
                    </a:cubicBezTo>
                    <a:cubicBezTo>
                      <a:pt x="211" y="99"/>
                      <a:pt x="209" y="99"/>
                      <a:pt x="208" y="99"/>
                    </a:cubicBezTo>
                    <a:cubicBezTo>
                      <a:pt x="207" y="98"/>
                      <a:pt x="205" y="96"/>
                      <a:pt x="206" y="95"/>
                    </a:cubicBezTo>
                    <a:cubicBezTo>
                      <a:pt x="226" y="89"/>
                      <a:pt x="249" y="88"/>
                      <a:pt x="268" y="87"/>
                    </a:cubicBezTo>
                    <a:cubicBezTo>
                      <a:pt x="275" y="86"/>
                      <a:pt x="283" y="85"/>
                      <a:pt x="288" y="82"/>
                    </a:cubicBezTo>
                    <a:cubicBezTo>
                      <a:pt x="274" y="82"/>
                      <a:pt x="259" y="82"/>
                      <a:pt x="244" y="84"/>
                    </a:cubicBezTo>
                    <a:cubicBezTo>
                      <a:pt x="229" y="86"/>
                      <a:pt x="213" y="87"/>
                      <a:pt x="199" y="93"/>
                    </a:cubicBezTo>
                    <a:cubicBezTo>
                      <a:pt x="200" y="95"/>
                      <a:pt x="202" y="98"/>
                      <a:pt x="204" y="100"/>
                    </a:cubicBezTo>
                    <a:cubicBezTo>
                      <a:pt x="222" y="100"/>
                      <a:pt x="242" y="97"/>
                      <a:pt x="259" y="95"/>
                    </a:cubicBezTo>
                    <a:cubicBezTo>
                      <a:pt x="266" y="94"/>
                      <a:pt x="273" y="91"/>
                      <a:pt x="278" y="91"/>
                    </a:cubicBezTo>
                    <a:cubicBezTo>
                      <a:pt x="282" y="91"/>
                      <a:pt x="288" y="91"/>
                      <a:pt x="291" y="94"/>
                    </a:cubicBezTo>
                    <a:cubicBezTo>
                      <a:pt x="263" y="95"/>
                      <a:pt x="235" y="102"/>
                      <a:pt x="207" y="103"/>
                    </a:cubicBezTo>
                    <a:cubicBezTo>
                      <a:pt x="224" y="108"/>
                      <a:pt x="251" y="102"/>
                      <a:pt x="272" y="100"/>
                    </a:cubicBezTo>
                    <a:cubicBezTo>
                      <a:pt x="284" y="99"/>
                      <a:pt x="298" y="103"/>
                      <a:pt x="299" y="87"/>
                    </a:cubicBezTo>
                    <a:cubicBezTo>
                      <a:pt x="287" y="86"/>
                      <a:pt x="274" y="88"/>
                      <a:pt x="261" y="90"/>
                    </a:cubicBezTo>
                    <a:close/>
                    <a:moveTo>
                      <a:pt x="227" y="37"/>
                    </a:moveTo>
                    <a:cubicBezTo>
                      <a:pt x="227" y="37"/>
                      <a:pt x="227" y="37"/>
                      <a:pt x="227" y="37"/>
                    </a:cubicBezTo>
                    <a:cubicBezTo>
                      <a:pt x="234" y="34"/>
                      <a:pt x="240" y="32"/>
                      <a:pt x="246" y="30"/>
                    </a:cubicBezTo>
                    <a:cubicBezTo>
                      <a:pt x="241" y="28"/>
                      <a:pt x="230" y="33"/>
                      <a:pt x="227" y="37"/>
                    </a:cubicBezTo>
                    <a:close/>
                    <a:moveTo>
                      <a:pt x="232" y="121"/>
                    </a:moveTo>
                    <a:cubicBezTo>
                      <a:pt x="232" y="121"/>
                      <a:pt x="232" y="121"/>
                      <a:pt x="232" y="121"/>
                    </a:cubicBezTo>
                    <a:cubicBezTo>
                      <a:pt x="247" y="121"/>
                      <a:pt x="263" y="120"/>
                      <a:pt x="276" y="121"/>
                    </a:cubicBezTo>
                    <a:cubicBezTo>
                      <a:pt x="280" y="115"/>
                      <a:pt x="293" y="106"/>
                      <a:pt x="286" y="102"/>
                    </a:cubicBezTo>
                    <a:cubicBezTo>
                      <a:pt x="281" y="101"/>
                      <a:pt x="287" y="105"/>
                      <a:pt x="283" y="107"/>
                    </a:cubicBezTo>
                    <a:cubicBezTo>
                      <a:pt x="260" y="107"/>
                      <a:pt x="237" y="112"/>
                      <a:pt x="214" y="115"/>
                    </a:cubicBezTo>
                    <a:cubicBezTo>
                      <a:pt x="218" y="124"/>
                      <a:pt x="225" y="121"/>
                      <a:pt x="232" y="121"/>
                    </a:cubicBezTo>
                    <a:close/>
                    <a:moveTo>
                      <a:pt x="270" y="123"/>
                    </a:moveTo>
                    <a:cubicBezTo>
                      <a:pt x="270" y="123"/>
                      <a:pt x="270" y="123"/>
                      <a:pt x="270" y="123"/>
                    </a:cubicBezTo>
                    <a:cubicBezTo>
                      <a:pt x="254" y="125"/>
                      <a:pt x="238" y="122"/>
                      <a:pt x="222" y="126"/>
                    </a:cubicBezTo>
                    <a:cubicBezTo>
                      <a:pt x="223" y="130"/>
                      <a:pt x="228" y="135"/>
                      <a:pt x="231" y="139"/>
                    </a:cubicBezTo>
                    <a:cubicBezTo>
                      <a:pt x="235" y="143"/>
                      <a:pt x="239" y="151"/>
                      <a:pt x="243" y="149"/>
                    </a:cubicBezTo>
                    <a:cubicBezTo>
                      <a:pt x="246" y="145"/>
                      <a:pt x="238" y="148"/>
                      <a:pt x="240" y="146"/>
                    </a:cubicBezTo>
                    <a:cubicBezTo>
                      <a:pt x="241" y="144"/>
                      <a:pt x="246" y="147"/>
                      <a:pt x="245" y="143"/>
                    </a:cubicBezTo>
                    <a:cubicBezTo>
                      <a:pt x="242" y="143"/>
                      <a:pt x="239" y="143"/>
                      <a:pt x="236" y="140"/>
                    </a:cubicBezTo>
                    <a:cubicBezTo>
                      <a:pt x="236" y="135"/>
                      <a:pt x="233" y="133"/>
                      <a:pt x="231" y="130"/>
                    </a:cubicBezTo>
                    <a:cubicBezTo>
                      <a:pt x="236" y="130"/>
                      <a:pt x="241" y="128"/>
                      <a:pt x="246" y="128"/>
                    </a:cubicBezTo>
                    <a:cubicBezTo>
                      <a:pt x="254" y="128"/>
                      <a:pt x="264" y="132"/>
                      <a:pt x="272" y="126"/>
                    </a:cubicBezTo>
                    <a:cubicBezTo>
                      <a:pt x="271" y="125"/>
                      <a:pt x="271" y="124"/>
                      <a:pt x="270" y="123"/>
                    </a:cubicBezTo>
                    <a:close/>
                    <a:moveTo>
                      <a:pt x="251" y="133"/>
                    </a:moveTo>
                    <a:cubicBezTo>
                      <a:pt x="251" y="133"/>
                      <a:pt x="251" y="133"/>
                      <a:pt x="251" y="133"/>
                    </a:cubicBezTo>
                    <a:cubicBezTo>
                      <a:pt x="255" y="137"/>
                      <a:pt x="264" y="135"/>
                      <a:pt x="265" y="132"/>
                    </a:cubicBezTo>
                    <a:cubicBezTo>
                      <a:pt x="260" y="134"/>
                      <a:pt x="256" y="130"/>
                      <a:pt x="251" y="133"/>
                    </a:cubicBezTo>
                    <a:close/>
                    <a:moveTo>
                      <a:pt x="212" y="110"/>
                    </a:moveTo>
                    <a:cubicBezTo>
                      <a:pt x="212" y="110"/>
                      <a:pt x="212" y="110"/>
                      <a:pt x="212" y="110"/>
                    </a:cubicBezTo>
                    <a:cubicBezTo>
                      <a:pt x="220" y="110"/>
                      <a:pt x="234" y="110"/>
                      <a:pt x="240" y="107"/>
                    </a:cubicBezTo>
                    <a:cubicBezTo>
                      <a:pt x="231" y="109"/>
                      <a:pt x="218" y="106"/>
                      <a:pt x="212" y="110"/>
                    </a:cubicBezTo>
                    <a:close/>
                    <a:moveTo>
                      <a:pt x="241" y="139"/>
                    </a:moveTo>
                    <a:cubicBezTo>
                      <a:pt x="241" y="139"/>
                      <a:pt x="241" y="139"/>
                      <a:pt x="241" y="139"/>
                    </a:cubicBezTo>
                    <a:cubicBezTo>
                      <a:pt x="246" y="144"/>
                      <a:pt x="252" y="145"/>
                      <a:pt x="258" y="141"/>
                    </a:cubicBezTo>
                    <a:cubicBezTo>
                      <a:pt x="257" y="140"/>
                      <a:pt x="258" y="139"/>
                      <a:pt x="257" y="138"/>
                    </a:cubicBezTo>
                    <a:cubicBezTo>
                      <a:pt x="251" y="140"/>
                      <a:pt x="246" y="136"/>
                      <a:pt x="241" y="139"/>
                    </a:cubicBezTo>
                    <a:close/>
                    <a:moveTo>
                      <a:pt x="256" y="165"/>
                    </a:moveTo>
                    <a:cubicBezTo>
                      <a:pt x="256" y="165"/>
                      <a:pt x="256" y="165"/>
                      <a:pt x="256" y="165"/>
                    </a:cubicBezTo>
                    <a:cubicBezTo>
                      <a:pt x="257" y="164"/>
                      <a:pt x="264" y="159"/>
                      <a:pt x="260" y="160"/>
                    </a:cubicBezTo>
                    <a:cubicBezTo>
                      <a:pt x="259" y="161"/>
                      <a:pt x="252" y="166"/>
                      <a:pt x="256" y="165"/>
                    </a:cubicBezTo>
                    <a:close/>
                    <a:moveTo>
                      <a:pt x="238" y="182"/>
                    </a:moveTo>
                    <a:cubicBezTo>
                      <a:pt x="238" y="182"/>
                      <a:pt x="238" y="182"/>
                      <a:pt x="238" y="182"/>
                    </a:cubicBezTo>
                    <a:cubicBezTo>
                      <a:pt x="240" y="181"/>
                      <a:pt x="256" y="169"/>
                      <a:pt x="251" y="168"/>
                    </a:cubicBezTo>
                    <a:cubicBezTo>
                      <a:pt x="251" y="173"/>
                      <a:pt x="239" y="177"/>
                      <a:pt x="238" y="182"/>
                    </a:cubicBezTo>
                    <a:close/>
                    <a:moveTo>
                      <a:pt x="250" y="179"/>
                    </a:moveTo>
                    <a:cubicBezTo>
                      <a:pt x="250" y="179"/>
                      <a:pt x="250" y="179"/>
                      <a:pt x="250" y="179"/>
                    </a:cubicBezTo>
                    <a:cubicBezTo>
                      <a:pt x="252" y="178"/>
                      <a:pt x="254" y="176"/>
                      <a:pt x="251" y="177"/>
                    </a:cubicBezTo>
                    <a:cubicBezTo>
                      <a:pt x="250" y="178"/>
                      <a:pt x="248" y="180"/>
                      <a:pt x="250" y="179"/>
                    </a:cubicBezTo>
                    <a:close/>
                    <a:moveTo>
                      <a:pt x="128" y="66"/>
                    </a:moveTo>
                    <a:cubicBezTo>
                      <a:pt x="128" y="66"/>
                      <a:pt x="128" y="66"/>
                      <a:pt x="128" y="66"/>
                    </a:cubicBezTo>
                    <a:cubicBezTo>
                      <a:pt x="125" y="64"/>
                      <a:pt x="117" y="63"/>
                      <a:pt x="117" y="66"/>
                    </a:cubicBezTo>
                    <a:cubicBezTo>
                      <a:pt x="129" y="66"/>
                      <a:pt x="141" y="73"/>
                      <a:pt x="153" y="70"/>
                    </a:cubicBezTo>
                    <a:cubicBezTo>
                      <a:pt x="145" y="65"/>
                      <a:pt x="136" y="66"/>
                      <a:pt x="128" y="66"/>
                    </a:cubicBezTo>
                    <a:close/>
                    <a:moveTo>
                      <a:pt x="143" y="73"/>
                    </a:moveTo>
                    <a:cubicBezTo>
                      <a:pt x="143" y="73"/>
                      <a:pt x="143" y="73"/>
                      <a:pt x="143" y="73"/>
                    </a:cubicBezTo>
                    <a:cubicBezTo>
                      <a:pt x="136" y="71"/>
                      <a:pt x="127" y="71"/>
                      <a:pt x="119" y="70"/>
                    </a:cubicBezTo>
                    <a:cubicBezTo>
                      <a:pt x="111" y="69"/>
                      <a:pt x="102" y="65"/>
                      <a:pt x="95" y="70"/>
                    </a:cubicBezTo>
                    <a:cubicBezTo>
                      <a:pt x="103" y="72"/>
                      <a:pt x="112" y="72"/>
                      <a:pt x="120" y="73"/>
                    </a:cubicBezTo>
                    <a:cubicBezTo>
                      <a:pt x="128" y="74"/>
                      <a:pt x="136" y="79"/>
                      <a:pt x="144" y="76"/>
                    </a:cubicBezTo>
                    <a:cubicBezTo>
                      <a:pt x="145" y="75"/>
                      <a:pt x="144" y="74"/>
                      <a:pt x="143" y="73"/>
                    </a:cubicBezTo>
                    <a:close/>
                    <a:moveTo>
                      <a:pt x="232" y="220"/>
                    </a:moveTo>
                    <a:cubicBezTo>
                      <a:pt x="232" y="220"/>
                      <a:pt x="232" y="220"/>
                      <a:pt x="232" y="220"/>
                    </a:cubicBezTo>
                    <a:cubicBezTo>
                      <a:pt x="244" y="219"/>
                      <a:pt x="237" y="202"/>
                      <a:pt x="250" y="199"/>
                    </a:cubicBezTo>
                    <a:cubicBezTo>
                      <a:pt x="249" y="198"/>
                      <a:pt x="250" y="196"/>
                      <a:pt x="248" y="195"/>
                    </a:cubicBezTo>
                    <a:cubicBezTo>
                      <a:pt x="243" y="200"/>
                      <a:pt x="232" y="212"/>
                      <a:pt x="232" y="220"/>
                    </a:cubicBezTo>
                    <a:close/>
                    <a:moveTo>
                      <a:pt x="87" y="74"/>
                    </a:moveTo>
                    <a:cubicBezTo>
                      <a:pt x="87" y="74"/>
                      <a:pt x="87" y="74"/>
                      <a:pt x="87" y="74"/>
                    </a:cubicBezTo>
                    <a:cubicBezTo>
                      <a:pt x="95" y="76"/>
                      <a:pt x="104" y="77"/>
                      <a:pt x="112" y="78"/>
                    </a:cubicBezTo>
                    <a:cubicBezTo>
                      <a:pt x="120" y="80"/>
                      <a:pt x="128" y="84"/>
                      <a:pt x="136" y="81"/>
                    </a:cubicBezTo>
                    <a:cubicBezTo>
                      <a:pt x="121" y="76"/>
                      <a:pt x="101" y="72"/>
                      <a:pt x="87" y="74"/>
                    </a:cubicBezTo>
                    <a:close/>
                    <a:moveTo>
                      <a:pt x="74" y="80"/>
                    </a:moveTo>
                    <a:cubicBezTo>
                      <a:pt x="74" y="80"/>
                      <a:pt x="74" y="80"/>
                      <a:pt x="74" y="80"/>
                    </a:cubicBezTo>
                    <a:cubicBezTo>
                      <a:pt x="82" y="84"/>
                      <a:pt x="92" y="84"/>
                      <a:pt x="101" y="86"/>
                    </a:cubicBezTo>
                    <a:cubicBezTo>
                      <a:pt x="109" y="88"/>
                      <a:pt x="121" y="93"/>
                      <a:pt x="130" y="87"/>
                    </a:cubicBezTo>
                    <a:cubicBezTo>
                      <a:pt x="130" y="86"/>
                      <a:pt x="130" y="85"/>
                      <a:pt x="129" y="84"/>
                    </a:cubicBezTo>
                    <a:cubicBezTo>
                      <a:pt x="110" y="85"/>
                      <a:pt x="92" y="79"/>
                      <a:pt x="74" y="80"/>
                    </a:cubicBezTo>
                    <a:close/>
                    <a:moveTo>
                      <a:pt x="91" y="66"/>
                    </a:moveTo>
                    <a:cubicBezTo>
                      <a:pt x="91" y="66"/>
                      <a:pt x="91" y="66"/>
                      <a:pt x="91" y="66"/>
                    </a:cubicBezTo>
                    <a:cubicBezTo>
                      <a:pt x="96" y="66"/>
                      <a:pt x="100" y="66"/>
                      <a:pt x="105" y="65"/>
                    </a:cubicBezTo>
                    <a:cubicBezTo>
                      <a:pt x="101" y="61"/>
                      <a:pt x="93" y="63"/>
                      <a:pt x="91" y="66"/>
                    </a:cubicBezTo>
                    <a:close/>
                    <a:moveTo>
                      <a:pt x="242" y="254"/>
                    </a:moveTo>
                    <a:cubicBezTo>
                      <a:pt x="242" y="254"/>
                      <a:pt x="242" y="254"/>
                      <a:pt x="242" y="254"/>
                    </a:cubicBezTo>
                    <a:cubicBezTo>
                      <a:pt x="247" y="248"/>
                      <a:pt x="248" y="243"/>
                      <a:pt x="248" y="237"/>
                    </a:cubicBezTo>
                    <a:cubicBezTo>
                      <a:pt x="242" y="242"/>
                      <a:pt x="242" y="248"/>
                      <a:pt x="242" y="254"/>
                    </a:cubicBezTo>
                    <a:close/>
                    <a:moveTo>
                      <a:pt x="219" y="211"/>
                    </a:moveTo>
                    <a:cubicBezTo>
                      <a:pt x="219" y="211"/>
                      <a:pt x="219" y="211"/>
                      <a:pt x="219" y="211"/>
                    </a:cubicBezTo>
                    <a:cubicBezTo>
                      <a:pt x="219" y="211"/>
                      <a:pt x="218" y="212"/>
                      <a:pt x="218" y="212"/>
                    </a:cubicBezTo>
                    <a:cubicBezTo>
                      <a:pt x="218" y="213"/>
                      <a:pt x="218" y="214"/>
                      <a:pt x="217" y="214"/>
                    </a:cubicBezTo>
                    <a:cubicBezTo>
                      <a:pt x="218" y="215"/>
                      <a:pt x="218" y="215"/>
                      <a:pt x="219" y="216"/>
                    </a:cubicBezTo>
                    <a:cubicBezTo>
                      <a:pt x="220" y="215"/>
                      <a:pt x="220" y="215"/>
                      <a:pt x="221" y="216"/>
                    </a:cubicBezTo>
                    <a:cubicBezTo>
                      <a:pt x="221" y="215"/>
                      <a:pt x="222" y="215"/>
                      <a:pt x="222" y="214"/>
                    </a:cubicBezTo>
                    <a:cubicBezTo>
                      <a:pt x="222" y="214"/>
                      <a:pt x="222" y="213"/>
                      <a:pt x="223" y="213"/>
                    </a:cubicBezTo>
                    <a:cubicBezTo>
                      <a:pt x="222" y="212"/>
                      <a:pt x="222" y="212"/>
                      <a:pt x="221" y="211"/>
                    </a:cubicBezTo>
                    <a:cubicBezTo>
                      <a:pt x="220" y="211"/>
                      <a:pt x="220" y="212"/>
                      <a:pt x="219" y="211"/>
                    </a:cubicBezTo>
                    <a:close/>
                    <a:moveTo>
                      <a:pt x="225" y="228"/>
                    </a:moveTo>
                    <a:cubicBezTo>
                      <a:pt x="225" y="228"/>
                      <a:pt x="225" y="228"/>
                      <a:pt x="225" y="228"/>
                    </a:cubicBezTo>
                    <a:cubicBezTo>
                      <a:pt x="227" y="225"/>
                      <a:pt x="232" y="222"/>
                      <a:pt x="227" y="218"/>
                    </a:cubicBezTo>
                    <a:cubicBezTo>
                      <a:pt x="224" y="221"/>
                      <a:pt x="223" y="225"/>
                      <a:pt x="225" y="228"/>
                    </a:cubicBezTo>
                    <a:close/>
                    <a:moveTo>
                      <a:pt x="229" y="229"/>
                    </a:moveTo>
                    <a:cubicBezTo>
                      <a:pt x="229" y="229"/>
                      <a:pt x="229" y="229"/>
                      <a:pt x="229" y="229"/>
                    </a:cubicBezTo>
                    <a:cubicBezTo>
                      <a:pt x="232" y="230"/>
                      <a:pt x="235" y="225"/>
                      <a:pt x="231" y="223"/>
                    </a:cubicBezTo>
                    <a:cubicBezTo>
                      <a:pt x="229" y="225"/>
                      <a:pt x="228" y="227"/>
                      <a:pt x="229" y="229"/>
                    </a:cubicBezTo>
                    <a:close/>
                    <a:moveTo>
                      <a:pt x="97" y="89"/>
                    </a:moveTo>
                    <a:cubicBezTo>
                      <a:pt x="97" y="89"/>
                      <a:pt x="97" y="89"/>
                      <a:pt x="97" y="89"/>
                    </a:cubicBezTo>
                    <a:cubicBezTo>
                      <a:pt x="91" y="88"/>
                      <a:pt x="84" y="86"/>
                      <a:pt x="80" y="90"/>
                    </a:cubicBezTo>
                    <a:cubicBezTo>
                      <a:pt x="86" y="90"/>
                      <a:pt x="93" y="92"/>
                      <a:pt x="100" y="94"/>
                    </a:cubicBezTo>
                    <a:cubicBezTo>
                      <a:pt x="105" y="95"/>
                      <a:pt x="115" y="97"/>
                      <a:pt x="116" y="92"/>
                    </a:cubicBezTo>
                    <a:cubicBezTo>
                      <a:pt x="110" y="93"/>
                      <a:pt x="104" y="90"/>
                      <a:pt x="97" y="89"/>
                    </a:cubicBezTo>
                    <a:close/>
                    <a:moveTo>
                      <a:pt x="225" y="250"/>
                    </a:moveTo>
                    <a:cubicBezTo>
                      <a:pt x="225" y="250"/>
                      <a:pt x="225" y="250"/>
                      <a:pt x="225" y="250"/>
                    </a:cubicBezTo>
                    <a:cubicBezTo>
                      <a:pt x="234" y="245"/>
                      <a:pt x="229" y="238"/>
                      <a:pt x="235" y="232"/>
                    </a:cubicBezTo>
                    <a:cubicBezTo>
                      <a:pt x="234" y="231"/>
                      <a:pt x="233" y="230"/>
                      <a:pt x="232" y="230"/>
                    </a:cubicBezTo>
                    <a:cubicBezTo>
                      <a:pt x="225" y="236"/>
                      <a:pt x="223" y="243"/>
                      <a:pt x="225" y="250"/>
                    </a:cubicBezTo>
                    <a:close/>
                    <a:moveTo>
                      <a:pt x="212" y="220"/>
                    </a:moveTo>
                    <a:cubicBezTo>
                      <a:pt x="212" y="220"/>
                      <a:pt x="212" y="220"/>
                      <a:pt x="212" y="220"/>
                    </a:cubicBezTo>
                    <a:cubicBezTo>
                      <a:pt x="214" y="221"/>
                      <a:pt x="217" y="218"/>
                      <a:pt x="214" y="215"/>
                    </a:cubicBezTo>
                    <a:cubicBezTo>
                      <a:pt x="212" y="217"/>
                      <a:pt x="211" y="219"/>
                      <a:pt x="212" y="220"/>
                    </a:cubicBezTo>
                    <a:close/>
                    <a:moveTo>
                      <a:pt x="60" y="75"/>
                    </a:moveTo>
                    <a:cubicBezTo>
                      <a:pt x="60" y="75"/>
                      <a:pt x="60" y="75"/>
                      <a:pt x="60" y="75"/>
                    </a:cubicBezTo>
                    <a:cubicBezTo>
                      <a:pt x="64" y="77"/>
                      <a:pt x="70" y="78"/>
                      <a:pt x="75" y="78"/>
                    </a:cubicBezTo>
                    <a:cubicBezTo>
                      <a:pt x="80" y="79"/>
                      <a:pt x="87" y="80"/>
                      <a:pt x="90" y="77"/>
                    </a:cubicBezTo>
                    <a:cubicBezTo>
                      <a:pt x="84" y="75"/>
                      <a:pt x="78" y="77"/>
                      <a:pt x="73" y="72"/>
                    </a:cubicBezTo>
                    <a:cubicBezTo>
                      <a:pt x="76" y="67"/>
                      <a:pt x="83" y="73"/>
                      <a:pt x="84" y="66"/>
                    </a:cubicBezTo>
                    <a:cubicBezTo>
                      <a:pt x="76" y="67"/>
                      <a:pt x="68" y="70"/>
                      <a:pt x="60" y="75"/>
                    </a:cubicBezTo>
                    <a:close/>
                    <a:moveTo>
                      <a:pt x="94" y="103"/>
                    </a:moveTo>
                    <a:cubicBezTo>
                      <a:pt x="94" y="103"/>
                      <a:pt x="94" y="103"/>
                      <a:pt x="94" y="103"/>
                    </a:cubicBezTo>
                    <a:cubicBezTo>
                      <a:pt x="99" y="109"/>
                      <a:pt x="114" y="105"/>
                      <a:pt x="111" y="98"/>
                    </a:cubicBezTo>
                    <a:cubicBezTo>
                      <a:pt x="107" y="104"/>
                      <a:pt x="100" y="100"/>
                      <a:pt x="94" y="103"/>
                    </a:cubicBezTo>
                    <a:close/>
                    <a:moveTo>
                      <a:pt x="217" y="237"/>
                    </a:moveTo>
                    <a:cubicBezTo>
                      <a:pt x="217" y="237"/>
                      <a:pt x="217" y="237"/>
                      <a:pt x="217" y="237"/>
                    </a:cubicBezTo>
                    <a:cubicBezTo>
                      <a:pt x="215" y="234"/>
                      <a:pt x="219" y="236"/>
                      <a:pt x="220" y="234"/>
                    </a:cubicBezTo>
                    <a:cubicBezTo>
                      <a:pt x="216" y="231"/>
                      <a:pt x="222" y="228"/>
                      <a:pt x="217" y="225"/>
                    </a:cubicBezTo>
                    <a:cubicBezTo>
                      <a:pt x="215" y="228"/>
                      <a:pt x="213" y="236"/>
                      <a:pt x="217" y="237"/>
                    </a:cubicBezTo>
                    <a:close/>
                    <a:moveTo>
                      <a:pt x="222" y="238"/>
                    </a:moveTo>
                    <a:cubicBezTo>
                      <a:pt x="222" y="238"/>
                      <a:pt x="222" y="238"/>
                      <a:pt x="222" y="238"/>
                    </a:cubicBezTo>
                    <a:cubicBezTo>
                      <a:pt x="225" y="237"/>
                      <a:pt x="226" y="235"/>
                      <a:pt x="224" y="233"/>
                    </a:cubicBezTo>
                    <a:cubicBezTo>
                      <a:pt x="222" y="235"/>
                      <a:pt x="221" y="236"/>
                      <a:pt x="222" y="238"/>
                    </a:cubicBezTo>
                    <a:close/>
                    <a:moveTo>
                      <a:pt x="104" y="96"/>
                    </a:moveTo>
                    <a:cubicBezTo>
                      <a:pt x="104" y="96"/>
                      <a:pt x="104" y="96"/>
                      <a:pt x="104" y="96"/>
                    </a:cubicBezTo>
                    <a:cubicBezTo>
                      <a:pt x="87" y="93"/>
                      <a:pt x="70" y="91"/>
                      <a:pt x="53" y="93"/>
                    </a:cubicBezTo>
                    <a:cubicBezTo>
                      <a:pt x="66" y="97"/>
                      <a:pt x="98" y="99"/>
                      <a:pt x="104" y="96"/>
                    </a:cubicBezTo>
                    <a:close/>
                    <a:moveTo>
                      <a:pt x="62" y="90"/>
                    </a:moveTo>
                    <a:cubicBezTo>
                      <a:pt x="62" y="90"/>
                      <a:pt x="62" y="90"/>
                      <a:pt x="62" y="90"/>
                    </a:cubicBezTo>
                    <a:cubicBezTo>
                      <a:pt x="56" y="86"/>
                      <a:pt x="49" y="88"/>
                      <a:pt x="43" y="84"/>
                    </a:cubicBezTo>
                    <a:cubicBezTo>
                      <a:pt x="28" y="96"/>
                      <a:pt x="22" y="103"/>
                      <a:pt x="12" y="114"/>
                    </a:cubicBezTo>
                    <a:cubicBezTo>
                      <a:pt x="15" y="117"/>
                      <a:pt x="20" y="112"/>
                      <a:pt x="24" y="112"/>
                    </a:cubicBezTo>
                    <a:cubicBezTo>
                      <a:pt x="23" y="110"/>
                      <a:pt x="21" y="107"/>
                      <a:pt x="23" y="106"/>
                    </a:cubicBezTo>
                    <a:cubicBezTo>
                      <a:pt x="27" y="103"/>
                      <a:pt x="31" y="103"/>
                      <a:pt x="35" y="103"/>
                    </a:cubicBezTo>
                    <a:cubicBezTo>
                      <a:pt x="38" y="95"/>
                      <a:pt x="47" y="101"/>
                      <a:pt x="49" y="95"/>
                    </a:cubicBezTo>
                    <a:cubicBezTo>
                      <a:pt x="46" y="95"/>
                      <a:pt x="40" y="95"/>
                      <a:pt x="41" y="91"/>
                    </a:cubicBezTo>
                    <a:cubicBezTo>
                      <a:pt x="48" y="88"/>
                      <a:pt x="54" y="93"/>
                      <a:pt x="62" y="90"/>
                    </a:cubicBezTo>
                    <a:close/>
                    <a:moveTo>
                      <a:pt x="228" y="263"/>
                    </a:moveTo>
                    <a:cubicBezTo>
                      <a:pt x="228" y="263"/>
                      <a:pt x="228" y="263"/>
                      <a:pt x="228" y="263"/>
                    </a:cubicBezTo>
                    <a:cubicBezTo>
                      <a:pt x="231" y="258"/>
                      <a:pt x="233" y="252"/>
                      <a:pt x="233" y="247"/>
                    </a:cubicBezTo>
                    <a:cubicBezTo>
                      <a:pt x="229" y="252"/>
                      <a:pt x="226" y="257"/>
                      <a:pt x="228" y="263"/>
                    </a:cubicBezTo>
                    <a:close/>
                    <a:moveTo>
                      <a:pt x="207" y="231"/>
                    </a:moveTo>
                    <a:cubicBezTo>
                      <a:pt x="207" y="231"/>
                      <a:pt x="207" y="231"/>
                      <a:pt x="207" y="231"/>
                    </a:cubicBezTo>
                    <a:cubicBezTo>
                      <a:pt x="209" y="227"/>
                      <a:pt x="209" y="223"/>
                      <a:pt x="208" y="219"/>
                    </a:cubicBezTo>
                    <a:cubicBezTo>
                      <a:pt x="202" y="223"/>
                      <a:pt x="206" y="227"/>
                      <a:pt x="207" y="231"/>
                    </a:cubicBezTo>
                    <a:close/>
                    <a:moveTo>
                      <a:pt x="221" y="250"/>
                    </a:moveTo>
                    <a:cubicBezTo>
                      <a:pt x="221" y="250"/>
                      <a:pt x="221" y="250"/>
                      <a:pt x="221" y="250"/>
                    </a:cubicBezTo>
                    <a:cubicBezTo>
                      <a:pt x="221" y="247"/>
                      <a:pt x="223" y="244"/>
                      <a:pt x="222" y="241"/>
                    </a:cubicBezTo>
                    <a:cubicBezTo>
                      <a:pt x="219" y="244"/>
                      <a:pt x="217" y="250"/>
                      <a:pt x="221" y="250"/>
                    </a:cubicBezTo>
                    <a:close/>
                    <a:moveTo>
                      <a:pt x="237" y="266"/>
                    </a:moveTo>
                    <a:cubicBezTo>
                      <a:pt x="237" y="266"/>
                      <a:pt x="237" y="266"/>
                      <a:pt x="237" y="266"/>
                    </a:cubicBezTo>
                    <a:cubicBezTo>
                      <a:pt x="236" y="265"/>
                      <a:pt x="239" y="264"/>
                      <a:pt x="237" y="262"/>
                    </a:cubicBezTo>
                    <a:cubicBezTo>
                      <a:pt x="233" y="263"/>
                      <a:pt x="235" y="268"/>
                      <a:pt x="237" y="266"/>
                    </a:cubicBezTo>
                    <a:close/>
                    <a:moveTo>
                      <a:pt x="48" y="81"/>
                    </a:moveTo>
                    <a:cubicBezTo>
                      <a:pt x="48" y="81"/>
                      <a:pt x="48" y="81"/>
                      <a:pt x="48" y="81"/>
                    </a:cubicBezTo>
                    <a:cubicBezTo>
                      <a:pt x="52" y="84"/>
                      <a:pt x="59" y="84"/>
                      <a:pt x="65" y="84"/>
                    </a:cubicBezTo>
                    <a:cubicBezTo>
                      <a:pt x="69" y="85"/>
                      <a:pt x="80" y="88"/>
                      <a:pt x="78" y="84"/>
                    </a:cubicBezTo>
                    <a:cubicBezTo>
                      <a:pt x="68" y="85"/>
                      <a:pt x="59" y="76"/>
                      <a:pt x="48" y="81"/>
                    </a:cubicBezTo>
                    <a:close/>
                    <a:moveTo>
                      <a:pt x="214" y="265"/>
                    </a:move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4" y="259"/>
                      <a:pt x="219" y="252"/>
                      <a:pt x="214" y="245"/>
                    </a:cubicBezTo>
                    <a:cubicBezTo>
                      <a:pt x="213" y="251"/>
                      <a:pt x="209" y="262"/>
                      <a:pt x="214" y="265"/>
                    </a:cubicBezTo>
                    <a:close/>
                    <a:moveTo>
                      <a:pt x="109" y="293"/>
                    </a:moveTo>
                    <a:cubicBezTo>
                      <a:pt x="109" y="293"/>
                      <a:pt x="109" y="293"/>
                      <a:pt x="109" y="293"/>
                    </a:cubicBezTo>
                    <a:cubicBezTo>
                      <a:pt x="114" y="296"/>
                      <a:pt x="119" y="289"/>
                      <a:pt x="122" y="286"/>
                    </a:cubicBezTo>
                    <a:cubicBezTo>
                      <a:pt x="148" y="267"/>
                      <a:pt x="175" y="242"/>
                      <a:pt x="193" y="224"/>
                    </a:cubicBezTo>
                    <a:cubicBezTo>
                      <a:pt x="166" y="243"/>
                      <a:pt x="137" y="271"/>
                      <a:pt x="109" y="293"/>
                    </a:cubicBezTo>
                    <a:close/>
                    <a:moveTo>
                      <a:pt x="218" y="259"/>
                    </a:moveTo>
                    <a:cubicBezTo>
                      <a:pt x="218" y="259"/>
                      <a:pt x="218" y="259"/>
                      <a:pt x="218" y="259"/>
                    </a:cubicBezTo>
                    <a:cubicBezTo>
                      <a:pt x="221" y="258"/>
                      <a:pt x="221" y="252"/>
                      <a:pt x="218" y="253"/>
                    </a:cubicBezTo>
                    <a:cubicBezTo>
                      <a:pt x="219" y="255"/>
                      <a:pt x="215" y="257"/>
                      <a:pt x="218" y="259"/>
                    </a:cubicBezTo>
                    <a:close/>
                    <a:moveTo>
                      <a:pt x="220" y="273"/>
                    </a:moveTo>
                    <a:cubicBezTo>
                      <a:pt x="220" y="273"/>
                      <a:pt x="220" y="273"/>
                      <a:pt x="220" y="273"/>
                    </a:cubicBezTo>
                    <a:cubicBezTo>
                      <a:pt x="222" y="269"/>
                      <a:pt x="227" y="264"/>
                      <a:pt x="224" y="259"/>
                    </a:cubicBezTo>
                    <a:cubicBezTo>
                      <a:pt x="221" y="263"/>
                      <a:pt x="219" y="268"/>
                      <a:pt x="220" y="273"/>
                    </a:cubicBezTo>
                    <a:close/>
                    <a:moveTo>
                      <a:pt x="48" y="100"/>
                    </a:moveTo>
                    <a:cubicBezTo>
                      <a:pt x="48" y="100"/>
                      <a:pt x="48" y="100"/>
                      <a:pt x="48" y="100"/>
                    </a:cubicBezTo>
                    <a:cubicBezTo>
                      <a:pt x="57" y="100"/>
                      <a:pt x="71" y="103"/>
                      <a:pt x="80" y="102"/>
                    </a:cubicBezTo>
                    <a:cubicBezTo>
                      <a:pt x="80" y="102"/>
                      <a:pt x="88" y="102"/>
                      <a:pt x="86" y="99"/>
                    </a:cubicBezTo>
                    <a:cubicBezTo>
                      <a:pt x="73" y="100"/>
                      <a:pt x="61" y="97"/>
                      <a:pt x="48" y="100"/>
                    </a:cubicBezTo>
                    <a:close/>
                    <a:moveTo>
                      <a:pt x="230" y="273"/>
                    </a:moveTo>
                    <a:cubicBezTo>
                      <a:pt x="230" y="273"/>
                      <a:pt x="230" y="273"/>
                      <a:pt x="230" y="273"/>
                    </a:cubicBezTo>
                    <a:cubicBezTo>
                      <a:pt x="229" y="271"/>
                      <a:pt x="231" y="270"/>
                      <a:pt x="230" y="269"/>
                    </a:cubicBezTo>
                    <a:cubicBezTo>
                      <a:pt x="227" y="270"/>
                      <a:pt x="227" y="274"/>
                      <a:pt x="230" y="273"/>
                    </a:cubicBezTo>
                    <a:close/>
                    <a:moveTo>
                      <a:pt x="212" y="297"/>
                    </a:moveTo>
                    <a:cubicBezTo>
                      <a:pt x="212" y="297"/>
                      <a:pt x="212" y="297"/>
                      <a:pt x="212" y="297"/>
                    </a:cubicBezTo>
                    <a:cubicBezTo>
                      <a:pt x="216" y="294"/>
                      <a:pt x="218" y="291"/>
                      <a:pt x="214" y="287"/>
                    </a:cubicBezTo>
                    <a:cubicBezTo>
                      <a:pt x="211" y="291"/>
                      <a:pt x="211" y="294"/>
                      <a:pt x="212" y="297"/>
                    </a:cubicBezTo>
                    <a:close/>
                    <a:moveTo>
                      <a:pt x="49" y="106"/>
                    </a:moveTo>
                    <a:cubicBezTo>
                      <a:pt x="49" y="106"/>
                      <a:pt x="49" y="106"/>
                      <a:pt x="49" y="106"/>
                    </a:cubicBezTo>
                    <a:cubicBezTo>
                      <a:pt x="51" y="105"/>
                      <a:pt x="54" y="107"/>
                      <a:pt x="56" y="106"/>
                    </a:cubicBezTo>
                    <a:cubicBezTo>
                      <a:pt x="55" y="103"/>
                      <a:pt x="48" y="104"/>
                      <a:pt x="49" y="106"/>
                    </a:cubicBezTo>
                    <a:close/>
                    <a:moveTo>
                      <a:pt x="146" y="252"/>
                    </a:moveTo>
                    <a:cubicBezTo>
                      <a:pt x="146" y="252"/>
                      <a:pt x="146" y="252"/>
                      <a:pt x="146" y="252"/>
                    </a:cubicBezTo>
                    <a:cubicBezTo>
                      <a:pt x="154" y="253"/>
                      <a:pt x="155" y="242"/>
                      <a:pt x="153" y="236"/>
                    </a:cubicBezTo>
                    <a:cubicBezTo>
                      <a:pt x="151" y="243"/>
                      <a:pt x="144" y="247"/>
                      <a:pt x="146" y="252"/>
                    </a:cubicBezTo>
                    <a:close/>
                    <a:moveTo>
                      <a:pt x="135" y="238"/>
                    </a:moveTo>
                    <a:cubicBezTo>
                      <a:pt x="135" y="238"/>
                      <a:pt x="135" y="238"/>
                      <a:pt x="135" y="238"/>
                    </a:cubicBezTo>
                    <a:cubicBezTo>
                      <a:pt x="139" y="236"/>
                      <a:pt x="143" y="239"/>
                      <a:pt x="147" y="237"/>
                    </a:cubicBezTo>
                    <a:cubicBezTo>
                      <a:pt x="144" y="232"/>
                      <a:pt x="136" y="235"/>
                      <a:pt x="135" y="238"/>
                    </a:cubicBezTo>
                    <a:close/>
                    <a:moveTo>
                      <a:pt x="37" y="171"/>
                    </a:moveTo>
                    <a:cubicBezTo>
                      <a:pt x="37" y="171"/>
                      <a:pt x="37" y="171"/>
                      <a:pt x="37" y="171"/>
                    </a:cubicBezTo>
                    <a:cubicBezTo>
                      <a:pt x="41" y="168"/>
                      <a:pt x="54" y="158"/>
                      <a:pt x="56" y="153"/>
                    </a:cubicBezTo>
                    <a:cubicBezTo>
                      <a:pt x="50" y="161"/>
                      <a:pt x="37" y="163"/>
                      <a:pt x="37" y="171"/>
                    </a:cubicBezTo>
                    <a:close/>
                    <a:moveTo>
                      <a:pt x="133" y="255"/>
                    </a:moveTo>
                    <a:cubicBezTo>
                      <a:pt x="133" y="255"/>
                      <a:pt x="133" y="255"/>
                      <a:pt x="133" y="255"/>
                    </a:cubicBezTo>
                    <a:cubicBezTo>
                      <a:pt x="137" y="258"/>
                      <a:pt x="140" y="260"/>
                      <a:pt x="144" y="255"/>
                    </a:cubicBezTo>
                    <a:cubicBezTo>
                      <a:pt x="141" y="252"/>
                      <a:pt x="137" y="253"/>
                      <a:pt x="133" y="255"/>
                    </a:cubicBezTo>
                    <a:close/>
                    <a:moveTo>
                      <a:pt x="124" y="250"/>
                    </a:moveTo>
                    <a:cubicBezTo>
                      <a:pt x="124" y="250"/>
                      <a:pt x="124" y="250"/>
                      <a:pt x="124" y="250"/>
                    </a:cubicBezTo>
                    <a:cubicBezTo>
                      <a:pt x="125" y="251"/>
                      <a:pt x="125" y="251"/>
                      <a:pt x="126" y="252"/>
                    </a:cubicBezTo>
                    <a:cubicBezTo>
                      <a:pt x="126" y="252"/>
                      <a:pt x="127" y="251"/>
                      <a:pt x="128" y="250"/>
                    </a:cubicBezTo>
                    <a:cubicBezTo>
                      <a:pt x="127" y="250"/>
                      <a:pt x="126" y="249"/>
                      <a:pt x="126" y="249"/>
                    </a:cubicBezTo>
                    <a:cubicBezTo>
                      <a:pt x="125" y="249"/>
                      <a:pt x="125" y="250"/>
                      <a:pt x="124" y="250"/>
                    </a:cubicBezTo>
                    <a:close/>
                    <a:moveTo>
                      <a:pt x="53" y="242"/>
                    </a:moveTo>
                    <a:cubicBezTo>
                      <a:pt x="53" y="242"/>
                      <a:pt x="53" y="242"/>
                      <a:pt x="53" y="242"/>
                    </a:cubicBezTo>
                    <a:cubicBezTo>
                      <a:pt x="60" y="255"/>
                      <a:pt x="72" y="264"/>
                      <a:pt x="79" y="272"/>
                    </a:cubicBezTo>
                    <a:cubicBezTo>
                      <a:pt x="85" y="280"/>
                      <a:pt x="90" y="293"/>
                      <a:pt x="98" y="293"/>
                    </a:cubicBezTo>
                    <a:cubicBezTo>
                      <a:pt x="86" y="281"/>
                      <a:pt x="71" y="255"/>
                      <a:pt x="53" y="2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6" name="Freeform 31"/>
              <p:cNvSpPr>
                <a:spLocks noEditPoints="1"/>
              </p:cNvSpPr>
              <p:nvPr/>
            </p:nvSpPr>
            <p:spPr bwMode="auto">
              <a:xfrm>
                <a:off x="5587" y="1950"/>
                <a:ext cx="324" cy="352"/>
              </a:xfrm>
              <a:custGeom>
                <a:avLst/>
                <a:gdLst>
                  <a:gd name="T0" fmla="*/ 57 w 121"/>
                  <a:gd name="T1" fmla="*/ 112 h 131"/>
                  <a:gd name="T2" fmla="*/ 21 w 121"/>
                  <a:gd name="T3" fmla="*/ 104 h 131"/>
                  <a:gd name="T4" fmla="*/ 11 w 121"/>
                  <a:gd name="T5" fmla="*/ 61 h 131"/>
                  <a:gd name="T6" fmla="*/ 78 w 121"/>
                  <a:gd name="T7" fmla="*/ 14 h 131"/>
                  <a:gd name="T8" fmla="*/ 88 w 121"/>
                  <a:gd name="T9" fmla="*/ 8 h 131"/>
                  <a:gd name="T10" fmla="*/ 83 w 121"/>
                  <a:gd name="T11" fmla="*/ 16 h 131"/>
                  <a:gd name="T12" fmla="*/ 83 w 121"/>
                  <a:gd name="T13" fmla="*/ 16 h 131"/>
                  <a:gd name="T14" fmla="*/ 99 w 121"/>
                  <a:gd name="T15" fmla="*/ 24 h 131"/>
                  <a:gd name="T16" fmla="*/ 102 w 121"/>
                  <a:gd name="T17" fmla="*/ 28 h 131"/>
                  <a:gd name="T18" fmla="*/ 105 w 121"/>
                  <a:gd name="T19" fmla="*/ 31 h 131"/>
                  <a:gd name="T20" fmla="*/ 99 w 121"/>
                  <a:gd name="T21" fmla="*/ 37 h 131"/>
                  <a:gd name="T22" fmla="*/ 110 w 121"/>
                  <a:gd name="T23" fmla="*/ 40 h 131"/>
                  <a:gd name="T24" fmla="*/ 98 w 121"/>
                  <a:gd name="T25" fmla="*/ 52 h 131"/>
                  <a:gd name="T26" fmla="*/ 112 w 121"/>
                  <a:gd name="T27" fmla="*/ 43 h 131"/>
                  <a:gd name="T28" fmla="*/ 74 w 121"/>
                  <a:gd name="T29" fmla="*/ 37 h 131"/>
                  <a:gd name="T30" fmla="*/ 71 w 121"/>
                  <a:gd name="T31" fmla="*/ 48 h 131"/>
                  <a:gd name="T32" fmla="*/ 71 w 121"/>
                  <a:gd name="T33" fmla="*/ 48 h 131"/>
                  <a:gd name="T34" fmla="*/ 100 w 121"/>
                  <a:gd name="T35" fmla="*/ 56 h 131"/>
                  <a:gd name="T36" fmla="*/ 51 w 121"/>
                  <a:gd name="T37" fmla="*/ 45 h 131"/>
                  <a:gd name="T38" fmla="*/ 84 w 121"/>
                  <a:gd name="T39" fmla="*/ 51 h 131"/>
                  <a:gd name="T40" fmla="*/ 74 w 121"/>
                  <a:gd name="T41" fmla="*/ 57 h 131"/>
                  <a:gd name="T42" fmla="*/ 84 w 121"/>
                  <a:gd name="T43" fmla="*/ 63 h 131"/>
                  <a:gd name="T44" fmla="*/ 84 w 121"/>
                  <a:gd name="T45" fmla="*/ 63 h 131"/>
                  <a:gd name="T46" fmla="*/ 94 w 121"/>
                  <a:gd name="T47" fmla="*/ 65 h 131"/>
                  <a:gd name="T48" fmla="*/ 40 w 121"/>
                  <a:gd name="T49" fmla="*/ 45 h 131"/>
                  <a:gd name="T50" fmla="*/ 40 w 121"/>
                  <a:gd name="T51" fmla="*/ 45 h 131"/>
                  <a:gd name="T52" fmla="*/ 49 w 121"/>
                  <a:gd name="T53" fmla="*/ 67 h 131"/>
                  <a:gd name="T54" fmla="*/ 52 w 121"/>
                  <a:gd name="T55" fmla="*/ 65 h 131"/>
                  <a:gd name="T56" fmla="*/ 52 w 121"/>
                  <a:gd name="T57" fmla="*/ 65 h 131"/>
                  <a:gd name="T58" fmla="*/ 72 w 121"/>
                  <a:gd name="T59" fmla="*/ 68 h 131"/>
                  <a:gd name="T60" fmla="*/ 49 w 121"/>
                  <a:gd name="T61" fmla="*/ 77 h 131"/>
                  <a:gd name="T62" fmla="*/ 55 w 121"/>
                  <a:gd name="T63" fmla="*/ 90 h 131"/>
                  <a:gd name="T64" fmla="*/ 55 w 121"/>
                  <a:gd name="T65" fmla="*/ 90 h 131"/>
                  <a:gd name="T66" fmla="*/ 33 w 121"/>
                  <a:gd name="T67" fmla="*/ 44 h 131"/>
                  <a:gd name="T68" fmla="*/ 60 w 121"/>
                  <a:gd name="T69" fmla="*/ 83 h 131"/>
                  <a:gd name="T70" fmla="*/ 34 w 121"/>
                  <a:gd name="T71" fmla="*/ 69 h 131"/>
                  <a:gd name="T72" fmla="*/ 34 w 121"/>
                  <a:gd name="T73" fmla="*/ 75 h 131"/>
                  <a:gd name="T74" fmla="*/ 34 w 121"/>
                  <a:gd name="T75" fmla="*/ 69 h 131"/>
                  <a:gd name="T76" fmla="*/ 68 w 121"/>
                  <a:gd name="T77" fmla="*/ 95 h 131"/>
                  <a:gd name="T78" fmla="*/ 25 w 121"/>
                  <a:gd name="T79" fmla="*/ 64 h 131"/>
                  <a:gd name="T80" fmla="*/ 45 w 121"/>
                  <a:gd name="T81" fmla="*/ 82 h 131"/>
                  <a:gd name="T82" fmla="*/ 45 w 121"/>
                  <a:gd name="T83" fmla="*/ 82 h 131"/>
                  <a:gd name="T84" fmla="*/ 52 w 121"/>
                  <a:gd name="T85" fmla="*/ 90 h 131"/>
                  <a:gd name="T86" fmla="*/ 32 w 121"/>
                  <a:gd name="T87" fmla="*/ 67 h 131"/>
                  <a:gd name="T88" fmla="*/ 32 w 121"/>
                  <a:gd name="T89" fmla="*/ 67 h 131"/>
                  <a:gd name="T90" fmla="*/ 21 w 121"/>
                  <a:gd name="T91" fmla="*/ 71 h 131"/>
                  <a:gd name="T92" fmla="*/ 32 w 121"/>
                  <a:gd name="T93" fmla="*/ 85 h 131"/>
                  <a:gd name="T94" fmla="*/ 32 w 121"/>
                  <a:gd name="T95" fmla="*/ 85 h 131"/>
                  <a:gd name="T96" fmla="*/ 46 w 121"/>
                  <a:gd name="T97" fmla="*/ 118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1" h="131">
                    <a:moveTo>
                      <a:pt x="87" y="0"/>
                    </a:moveTo>
                    <a:cubicBezTo>
                      <a:pt x="99" y="13"/>
                      <a:pt x="106" y="33"/>
                      <a:pt x="121" y="44"/>
                    </a:cubicBezTo>
                    <a:cubicBezTo>
                      <a:pt x="101" y="65"/>
                      <a:pt x="80" y="88"/>
                      <a:pt x="57" y="112"/>
                    </a:cubicBezTo>
                    <a:cubicBezTo>
                      <a:pt x="50" y="120"/>
                      <a:pt x="47" y="128"/>
                      <a:pt x="38" y="131"/>
                    </a:cubicBezTo>
                    <a:cubicBezTo>
                      <a:pt x="37" y="119"/>
                      <a:pt x="45" y="107"/>
                      <a:pt x="47" y="96"/>
                    </a:cubicBezTo>
                    <a:cubicBezTo>
                      <a:pt x="39" y="93"/>
                      <a:pt x="30" y="103"/>
                      <a:pt x="21" y="104"/>
                    </a:cubicBezTo>
                    <a:cubicBezTo>
                      <a:pt x="18" y="95"/>
                      <a:pt x="31" y="87"/>
                      <a:pt x="29" y="78"/>
                    </a:cubicBezTo>
                    <a:cubicBezTo>
                      <a:pt x="20" y="75"/>
                      <a:pt x="10" y="79"/>
                      <a:pt x="1" y="79"/>
                    </a:cubicBezTo>
                    <a:cubicBezTo>
                      <a:pt x="0" y="72"/>
                      <a:pt x="6" y="66"/>
                      <a:pt x="11" y="61"/>
                    </a:cubicBezTo>
                    <a:cubicBezTo>
                      <a:pt x="31" y="38"/>
                      <a:pt x="59" y="19"/>
                      <a:pt x="84" y="6"/>
                    </a:cubicBezTo>
                    <a:cubicBezTo>
                      <a:pt x="86" y="3"/>
                      <a:pt x="82" y="1"/>
                      <a:pt x="87" y="0"/>
                    </a:cubicBezTo>
                    <a:close/>
                    <a:moveTo>
                      <a:pt x="78" y="14"/>
                    </a:moveTo>
                    <a:cubicBezTo>
                      <a:pt x="78" y="14"/>
                      <a:pt x="78" y="14"/>
                      <a:pt x="78" y="14"/>
                    </a:cubicBezTo>
                    <a:cubicBezTo>
                      <a:pt x="82" y="17"/>
                      <a:pt x="87" y="12"/>
                      <a:pt x="92" y="12"/>
                    </a:cubicBezTo>
                    <a:cubicBezTo>
                      <a:pt x="91" y="11"/>
                      <a:pt x="90" y="9"/>
                      <a:pt x="88" y="8"/>
                    </a:cubicBezTo>
                    <a:cubicBezTo>
                      <a:pt x="85" y="13"/>
                      <a:pt x="82" y="10"/>
                      <a:pt x="78" y="14"/>
                    </a:cubicBezTo>
                    <a:close/>
                    <a:moveTo>
                      <a:pt x="83" y="16"/>
                    </a:moveTo>
                    <a:cubicBezTo>
                      <a:pt x="83" y="16"/>
                      <a:pt x="83" y="16"/>
                      <a:pt x="83" y="16"/>
                    </a:cubicBezTo>
                    <a:cubicBezTo>
                      <a:pt x="87" y="19"/>
                      <a:pt x="91" y="18"/>
                      <a:pt x="95" y="18"/>
                    </a:cubicBezTo>
                    <a:cubicBezTo>
                      <a:pt x="95" y="17"/>
                      <a:pt x="95" y="15"/>
                      <a:pt x="93" y="14"/>
                    </a:cubicBezTo>
                    <a:cubicBezTo>
                      <a:pt x="90" y="15"/>
                      <a:pt x="86" y="16"/>
                      <a:pt x="83" y="16"/>
                    </a:cubicBezTo>
                    <a:close/>
                    <a:moveTo>
                      <a:pt x="80" y="25"/>
                    </a:moveTo>
                    <a:cubicBezTo>
                      <a:pt x="80" y="25"/>
                      <a:pt x="80" y="25"/>
                      <a:pt x="80" y="25"/>
                    </a:cubicBezTo>
                    <a:cubicBezTo>
                      <a:pt x="86" y="24"/>
                      <a:pt x="92" y="28"/>
                      <a:pt x="99" y="24"/>
                    </a:cubicBezTo>
                    <a:cubicBezTo>
                      <a:pt x="98" y="23"/>
                      <a:pt x="99" y="22"/>
                      <a:pt x="98" y="21"/>
                    </a:cubicBezTo>
                    <a:cubicBezTo>
                      <a:pt x="92" y="23"/>
                      <a:pt x="83" y="20"/>
                      <a:pt x="80" y="25"/>
                    </a:cubicBezTo>
                    <a:close/>
                    <a:moveTo>
                      <a:pt x="102" y="28"/>
                    </a:moveTo>
                    <a:cubicBezTo>
                      <a:pt x="102" y="28"/>
                      <a:pt x="102" y="28"/>
                      <a:pt x="102" y="28"/>
                    </a:cubicBezTo>
                    <a:cubicBezTo>
                      <a:pt x="92" y="32"/>
                      <a:pt x="82" y="25"/>
                      <a:pt x="72" y="31"/>
                    </a:cubicBezTo>
                    <a:cubicBezTo>
                      <a:pt x="82" y="32"/>
                      <a:pt x="98" y="35"/>
                      <a:pt x="105" y="31"/>
                    </a:cubicBezTo>
                    <a:cubicBezTo>
                      <a:pt x="104" y="30"/>
                      <a:pt x="103" y="29"/>
                      <a:pt x="102" y="28"/>
                    </a:cubicBezTo>
                    <a:close/>
                    <a:moveTo>
                      <a:pt x="99" y="37"/>
                    </a:moveTo>
                    <a:cubicBezTo>
                      <a:pt x="99" y="37"/>
                      <a:pt x="99" y="37"/>
                      <a:pt x="99" y="37"/>
                    </a:cubicBezTo>
                    <a:cubicBezTo>
                      <a:pt x="102" y="37"/>
                      <a:pt x="105" y="36"/>
                      <a:pt x="107" y="39"/>
                    </a:cubicBezTo>
                    <a:cubicBezTo>
                      <a:pt x="101" y="42"/>
                      <a:pt x="87" y="36"/>
                      <a:pt x="85" y="43"/>
                    </a:cubicBezTo>
                    <a:cubicBezTo>
                      <a:pt x="93" y="41"/>
                      <a:pt x="101" y="47"/>
                      <a:pt x="110" y="40"/>
                    </a:cubicBezTo>
                    <a:cubicBezTo>
                      <a:pt x="110" y="38"/>
                      <a:pt x="108" y="36"/>
                      <a:pt x="108" y="34"/>
                    </a:cubicBezTo>
                    <a:cubicBezTo>
                      <a:pt x="105" y="36"/>
                      <a:pt x="99" y="33"/>
                      <a:pt x="99" y="37"/>
                    </a:cubicBezTo>
                    <a:close/>
                    <a:moveTo>
                      <a:pt x="98" y="52"/>
                    </a:moveTo>
                    <a:cubicBezTo>
                      <a:pt x="98" y="52"/>
                      <a:pt x="98" y="52"/>
                      <a:pt x="98" y="52"/>
                    </a:cubicBezTo>
                    <a:cubicBezTo>
                      <a:pt x="96" y="51"/>
                      <a:pt x="89" y="51"/>
                      <a:pt x="91" y="55"/>
                    </a:cubicBezTo>
                    <a:cubicBezTo>
                      <a:pt x="98" y="54"/>
                      <a:pt x="112" y="54"/>
                      <a:pt x="112" y="43"/>
                    </a:cubicBezTo>
                    <a:cubicBezTo>
                      <a:pt x="107" y="47"/>
                      <a:pt x="100" y="46"/>
                      <a:pt x="98" y="52"/>
                    </a:cubicBezTo>
                    <a:close/>
                    <a:moveTo>
                      <a:pt x="74" y="37"/>
                    </a:moveTo>
                    <a:cubicBezTo>
                      <a:pt x="74" y="37"/>
                      <a:pt x="74" y="37"/>
                      <a:pt x="74" y="37"/>
                    </a:cubicBezTo>
                    <a:cubicBezTo>
                      <a:pt x="78" y="35"/>
                      <a:pt x="87" y="40"/>
                      <a:pt x="89" y="35"/>
                    </a:cubicBezTo>
                    <a:cubicBezTo>
                      <a:pt x="84" y="36"/>
                      <a:pt x="76" y="32"/>
                      <a:pt x="74" y="37"/>
                    </a:cubicBezTo>
                    <a:close/>
                    <a:moveTo>
                      <a:pt x="71" y="48"/>
                    </a:moveTo>
                    <a:cubicBezTo>
                      <a:pt x="71" y="48"/>
                      <a:pt x="71" y="48"/>
                      <a:pt x="71" y="48"/>
                    </a:cubicBezTo>
                    <a:cubicBezTo>
                      <a:pt x="78" y="48"/>
                      <a:pt x="89" y="52"/>
                      <a:pt x="94" y="46"/>
                    </a:cubicBezTo>
                    <a:cubicBezTo>
                      <a:pt x="87" y="46"/>
                      <a:pt x="76" y="44"/>
                      <a:pt x="71" y="48"/>
                    </a:cubicBezTo>
                    <a:close/>
                    <a:moveTo>
                      <a:pt x="95" y="61"/>
                    </a:moveTo>
                    <a:cubicBezTo>
                      <a:pt x="95" y="61"/>
                      <a:pt x="95" y="61"/>
                      <a:pt x="95" y="61"/>
                    </a:cubicBezTo>
                    <a:cubicBezTo>
                      <a:pt x="96" y="61"/>
                      <a:pt x="104" y="60"/>
                      <a:pt x="100" y="56"/>
                    </a:cubicBezTo>
                    <a:cubicBezTo>
                      <a:pt x="99" y="56"/>
                      <a:pt x="93" y="59"/>
                      <a:pt x="95" y="61"/>
                    </a:cubicBezTo>
                    <a:close/>
                    <a:moveTo>
                      <a:pt x="51" y="45"/>
                    </a:moveTo>
                    <a:cubicBezTo>
                      <a:pt x="51" y="45"/>
                      <a:pt x="51" y="45"/>
                      <a:pt x="51" y="45"/>
                    </a:cubicBezTo>
                    <a:cubicBezTo>
                      <a:pt x="60" y="45"/>
                      <a:pt x="72" y="49"/>
                      <a:pt x="78" y="42"/>
                    </a:cubicBezTo>
                    <a:cubicBezTo>
                      <a:pt x="70" y="44"/>
                      <a:pt x="57" y="39"/>
                      <a:pt x="51" y="45"/>
                    </a:cubicBezTo>
                    <a:close/>
                    <a:moveTo>
                      <a:pt x="84" y="51"/>
                    </a:moveTo>
                    <a:cubicBezTo>
                      <a:pt x="84" y="51"/>
                      <a:pt x="84" y="51"/>
                      <a:pt x="84" y="51"/>
                    </a:cubicBezTo>
                    <a:cubicBezTo>
                      <a:pt x="72" y="52"/>
                      <a:pt x="59" y="50"/>
                      <a:pt x="46" y="56"/>
                    </a:cubicBezTo>
                    <a:cubicBezTo>
                      <a:pt x="52" y="62"/>
                      <a:pt x="65" y="58"/>
                      <a:pt x="74" y="57"/>
                    </a:cubicBezTo>
                    <a:cubicBezTo>
                      <a:pt x="78" y="57"/>
                      <a:pt x="84" y="60"/>
                      <a:pt x="86" y="55"/>
                    </a:cubicBezTo>
                    <a:cubicBezTo>
                      <a:pt x="83" y="56"/>
                      <a:pt x="86" y="52"/>
                      <a:pt x="84" y="51"/>
                    </a:cubicBezTo>
                    <a:close/>
                    <a:moveTo>
                      <a:pt x="84" y="63"/>
                    </a:moveTo>
                    <a:cubicBezTo>
                      <a:pt x="84" y="63"/>
                      <a:pt x="84" y="63"/>
                      <a:pt x="84" y="63"/>
                    </a:cubicBezTo>
                    <a:cubicBezTo>
                      <a:pt x="85" y="62"/>
                      <a:pt x="90" y="64"/>
                      <a:pt x="89" y="60"/>
                    </a:cubicBezTo>
                    <a:cubicBezTo>
                      <a:pt x="88" y="61"/>
                      <a:pt x="82" y="61"/>
                      <a:pt x="84" y="63"/>
                    </a:cubicBezTo>
                    <a:close/>
                    <a:moveTo>
                      <a:pt x="75" y="70"/>
                    </a:moveTo>
                    <a:cubicBezTo>
                      <a:pt x="75" y="70"/>
                      <a:pt x="75" y="70"/>
                      <a:pt x="75" y="70"/>
                    </a:cubicBezTo>
                    <a:cubicBezTo>
                      <a:pt x="77" y="74"/>
                      <a:pt x="94" y="73"/>
                      <a:pt x="94" y="65"/>
                    </a:cubicBezTo>
                    <a:cubicBezTo>
                      <a:pt x="87" y="68"/>
                      <a:pt x="82" y="67"/>
                      <a:pt x="75" y="70"/>
                    </a:cubicBezTo>
                    <a:close/>
                    <a:moveTo>
                      <a:pt x="40" y="45"/>
                    </a:moveTo>
                    <a:cubicBezTo>
                      <a:pt x="40" y="45"/>
                      <a:pt x="40" y="45"/>
                      <a:pt x="40" y="45"/>
                    </a:cubicBezTo>
                    <a:cubicBezTo>
                      <a:pt x="44" y="44"/>
                      <a:pt x="41" y="42"/>
                      <a:pt x="42" y="40"/>
                    </a:cubicBezTo>
                    <a:cubicBezTo>
                      <a:pt x="46" y="39"/>
                      <a:pt x="57" y="40"/>
                      <a:pt x="55" y="34"/>
                    </a:cubicBezTo>
                    <a:cubicBezTo>
                      <a:pt x="51" y="35"/>
                      <a:pt x="34" y="37"/>
                      <a:pt x="40" y="45"/>
                    </a:cubicBezTo>
                    <a:close/>
                    <a:moveTo>
                      <a:pt x="44" y="68"/>
                    </a:move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67"/>
                      <a:pt x="48" y="70"/>
                      <a:pt x="49" y="67"/>
                    </a:cubicBezTo>
                    <a:cubicBezTo>
                      <a:pt x="48" y="64"/>
                      <a:pt x="43" y="66"/>
                      <a:pt x="44" y="68"/>
                    </a:cubicBezTo>
                    <a:close/>
                    <a:moveTo>
                      <a:pt x="52" y="65"/>
                    </a:moveTo>
                    <a:cubicBezTo>
                      <a:pt x="52" y="65"/>
                      <a:pt x="52" y="65"/>
                      <a:pt x="52" y="65"/>
                    </a:cubicBezTo>
                    <a:cubicBezTo>
                      <a:pt x="61" y="65"/>
                      <a:pt x="70" y="65"/>
                      <a:pt x="77" y="62"/>
                    </a:cubicBezTo>
                    <a:cubicBezTo>
                      <a:pt x="67" y="57"/>
                      <a:pt x="56" y="61"/>
                      <a:pt x="46" y="63"/>
                    </a:cubicBezTo>
                    <a:cubicBezTo>
                      <a:pt x="47" y="66"/>
                      <a:pt x="50" y="65"/>
                      <a:pt x="52" y="65"/>
                    </a:cubicBezTo>
                    <a:close/>
                    <a:moveTo>
                      <a:pt x="48" y="70"/>
                    </a:moveTo>
                    <a:cubicBezTo>
                      <a:pt x="48" y="70"/>
                      <a:pt x="48" y="70"/>
                      <a:pt x="48" y="70"/>
                    </a:cubicBezTo>
                    <a:cubicBezTo>
                      <a:pt x="56" y="73"/>
                      <a:pt x="64" y="72"/>
                      <a:pt x="72" y="68"/>
                    </a:cubicBezTo>
                    <a:cubicBezTo>
                      <a:pt x="65" y="65"/>
                      <a:pt x="56" y="68"/>
                      <a:pt x="48" y="70"/>
                    </a:cubicBezTo>
                    <a:close/>
                    <a:moveTo>
                      <a:pt x="49" y="77"/>
                    </a:moveTo>
                    <a:cubicBezTo>
                      <a:pt x="49" y="77"/>
                      <a:pt x="49" y="77"/>
                      <a:pt x="49" y="77"/>
                    </a:cubicBezTo>
                    <a:cubicBezTo>
                      <a:pt x="53" y="80"/>
                      <a:pt x="66" y="78"/>
                      <a:pt x="66" y="73"/>
                    </a:cubicBezTo>
                    <a:cubicBezTo>
                      <a:pt x="60" y="74"/>
                      <a:pt x="54" y="74"/>
                      <a:pt x="49" y="77"/>
                    </a:cubicBezTo>
                    <a:close/>
                    <a:moveTo>
                      <a:pt x="55" y="90"/>
                    </a:moveTo>
                    <a:cubicBezTo>
                      <a:pt x="55" y="90"/>
                      <a:pt x="55" y="90"/>
                      <a:pt x="55" y="90"/>
                    </a:cubicBezTo>
                    <a:cubicBezTo>
                      <a:pt x="62" y="91"/>
                      <a:pt x="69" y="93"/>
                      <a:pt x="77" y="88"/>
                    </a:cubicBezTo>
                    <a:cubicBezTo>
                      <a:pt x="70" y="84"/>
                      <a:pt x="63" y="87"/>
                      <a:pt x="55" y="90"/>
                    </a:cubicBezTo>
                    <a:close/>
                    <a:moveTo>
                      <a:pt x="17" y="62"/>
                    </a:moveTo>
                    <a:cubicBezTo>
                      <a:pt x="17" y="62"/>
                      <a:pt x="17" y="62"/>
                      <a:pt x="17" y="62"/>
                    </a:cubicBezTo>
                    <a:cubicBezTo>
                      <a:pt x="23" y="59"/>
                      <a:pt x="38" y="52"/>
                      <a:pt x="33" y="44"/>
                    </a:cubicBezTo>
                    <a:cubicBezTo>
                      <a:pt x="26" y="50"/>
                      <a:pt x="18" y="56"/>
                      <a:pt x="17" y="62"/>
                    </a:cubicBezTo>
                    <a:close/>
                    <a:moveTo>
                      <a:pt x="60" y="83"/>
                    </a:moveTo>
                    <a:cubicBezTo>
                      <a:pt x="60" y="83"/>
                      <a:pt x="60" y="83"/>
                      <a:pt x="60" y="83"/>
                    </a:cubicBezTo>
                    <a:cubicBezTo>
                      <a:pt x="61" y="86"/>
                      <a:pt x="67" y="84"/>
                      <a:pt x="65" y="82"/>
                    </a:cubicBezTo>
                    <a:cubicBezTo>
                      <a:pt x="63" y="83"/>
                      <a:pt x="62" y="80"/>
                      <a:pt x="60" y="83"/>
                    </a:cubicBezTo>
                    <a:close/>
                    <a:moveTo>
                      <a:pt x="34" y="69"/>
                    </a:moveTo>
                    <a:cubicBezTo>
                      <a:pt x="34" y="69"/>
                      <a:pt x="34" y="69"/>
                      <a:pt x="34" y="69"/>
                    </a:cubicBezTo>
                    <a:cubicBezTo>
                      <a:pt x="31" y="71"/>
                      <a:pt x="24" y="70"/>
                      <a:pt x="24" y="74"/>
                    </a:cubicBezTo>
                    <a:cubicBezTo>
                      <a:pt x="28" y="75"/>
                      <a:pt x="31" y="73"/>
                      <a:pt x="34" y="75"/>
                    </a:cubicBezTo>
                    <a:cubicBezTo>
                      <a:pt x="35" y="78"/>
                      <a:pt x="31" y="80"/>
                      <a:pt x="33" y="83"/>
                    </a:cubicBezTo>
                    <a:cubicBezTo>
                      <a:pt x="38" y="79"/>
                      <a:pt x="44" y="78"/>
                      <a:pt x="49" y="72"/>
                    </a:cubicBezTo>
                    <a:cubicBezTo>
                      <a:pt x="43" y="73"/>
                      <a:pt x="37" y="74"/>
                      <a:pt x="34" y="69"/>
                    </a:cubicBezTo>
                    <a:close/>
                    <a:moveTo>
                      <a:pt x="54" y="100"/>
                    </a:moveTo>
                    <a:cubicBezTo>
                      <a:pt x="54" y="100"/>
                      <a:pt x="54" y="100"/>
                      <a:pt x="54" y="100"/>
                    </a:cubicBezTo>
                    <a:cubicBezTo>
                      <a:pt x="58" y="103"/>
                      <a:pt x="68" y="102"/>
                      <a:pt x="68" y="95"/>
                    </a:cubicBezTo>
                    <a:cubicBezTo>
                      <a:pt x="63" y="99"/>
                      <a:pt x="59" y="97"/>
                      <a:pt x="54" y="100"/>
                    </a:cubicBez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  <a:cubicBezTo>
                      <a:pt x="28" y="63"/>
                      <a:pt x="37" y="65"/>
                      <a:pt x="35" y="59"/>
                    </a:cubicBezTo>
                    <a:cubicBezTo>
                      <a:pt x="32" y="61"/>
                      <a:pt x="25" y="60"/>
                      <a:pt x="25" y="64"/>
                    </a:cubicBezTo>
                    <a:close/>
                    <a:moveTo>
                      <a:pt x="45" y="82"/>
                    </a:moveTo>
                    <a:cubicBezTo>
                      <a:pt x="45" y="82"/>
                      <a:pt x="45" y="82"/>
                      <a:pt x="45" y="82"/>
                    </a:cubicBezTo>
                    <a:cubicBezTo>
                      <a:pt x="47" y="85"/>
                      <a:pt x="54" y="84"/>
                      <a:pt x="53" y="81"/>
                    </a:cubicBezTo>
                    <a:cubicBezTo>
                      <a:pt x="51" y="82"/>
                      <a:pt x="48" y="79"/>
                      <a:pt x="45" y="82"/>
                    </a:cubicBezTo>
                    <a:close/>
                    <a:moveTo>
                      <a:pt x="46" y="87"/>
                    </a:moveTo>
                    <a:cubicBezTo>
                      <a:pt x="46" y="87"/>
                      <a:pt x="46" y="87"/>
                      <a:pt x="46" y="87"/>
                    </a:cubicBezTo>
                    <a:cubicBezTo>
                      <a:pt x="48" y="90"/>
                      <a:pt x="50" y="89"/>
                      <a:pt x="52" y="90"/>
                    </a:cubicBezTo>
                    <a:cubicBezTo>
                      <a:pt x="53" y="89"/>
                      <a:pt x="56" y="88"/>
                      <a:pt x="55" y="86"/>
                    </a:cubicBezTo>
                    <a:cubicBezTo>
                      <a:pt x="52" y="88"/>
                      <a:pt x="49" y="84"/>
                      <a:pt x="46" y="87"/>
                    </a:cubicBezTo>
                    <a:close/>
                    <a:moveTo>
                      <a:pt x="32" y="67"/>
                    </a:moveTo>
                    <a:cubicBezTo>
                      <a:pt x="32" y="67"/>
                      <a:pt x="32" y="67"/>
                      <a:pt x="32" y="67"/>
                    </a:cubicBezTo>
                    <a:cubicBezTo>
                      <a:pt x="33" y="66"/>
                      <a:pt x="34" y="67"/>
                      <a:pt x="36" y="66"/>
                    </a:cubicBezTo>
                    <a:cubicBezTo>
                      <a:pt x="35" y="64"/>
                      <a:pt x="30" y="64"/>
                      <a:pt x="32" y="67"/>
                    </a:cubicBezTo>
                    <a:close/>
                    <a:moveTo>
                      <a:pt x="9" y="73"/>
                    </a:moveTo>
                    <a:cubicBezTo>
                      <a:pt x="9" y="73"/>
                      <a:pt x="9" y="73"/>
                      <a:pt x="9" y="73"/>
                    </a:cubicBezTo>
                    <a:cubicBezTo>
                      <a:pt x="13" y="73"/>
                      <a:pt x="17" y="74"/>
                      <a:pt x="21" y="71"/>
                    </a:cubicBezTo>
                    <a:cubicBezTo>
                      <a:pt x="18" y="68"/>
                      <a:pt x="8" y="66"/>
                      <a:pt x="9" y="73"/>
                    </a:cubicBezTo>
                    <a:close/>
                    <a:moveTo>
                      <a:pt x="32" y="85"/>
                    </a:moveTo>
                    <a:cubicBezTo>
                      <a:pt x="32" y="85"/>
                      <a:pt x="32" y="85"/>
                      <a:pt x="32" y="85"/>
                    </a:cubicBezTo>
                    <a:cubicBezTo>
                      <a:pt x="28" y="89"/>
                      <a:pt x="27" y="93"/>
                      <a:pt x="27" y="98"/>
                    </a:cubicBezTo>
                    <a:cubicBezTo>
                      <a:pt x="32" y="97"/>
                      <a:pt x="36" y="94"/>
                      <a:pt x="38" y="90"/>
                    </a:cubicBezTo>
                    <a:cubicBezTo>
                      <a:pt x="33" y="91"/>
                      <a:pt x="33" y="89"/>
                      <a:pt x="32" y="85"/>
                    </a:cubicBezTo>
                    <a:close/>
                    <a:moveTo>
                      <a:pt x="49" y="108"/>
                    </a:moveTo>
                    <a:cubicBezTo>
                      <a:pt x="49" y="108"/>
                      <a:pt x="49" y="108"/>
                      <a:pt x="49" y="108"/>
                    </a:cubicBezTo>
                    <a:cubicBezTo>
                      <a:pt x="46" y="112"/>
                      <a:pt x="44" y="115"/>
                      <a:pt x="46" y="118"/>
                    </a:cubicBezTo>
                    <a:cubicBezTo>
                      <a:pt x="52" y="115"/>
                      <a:pt x="55" y="110"/>
                      <a:pt x="49" y="1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7" name="Freeform 32"/>
              <p:cNvSpPr>
                <a:spLocks noEditPoints="1"/>
              </p:cNvSpPr>
              <p:nvPr/>
            </p:nvSpPr>
            <p:spPr bwMode="auto">
              <a:xfrm>
                <a:off x="5946" y="1829"/>
                <a:ext cx="132" cy="129"/>
              </a:xfrm>
              <a:custGeom>
                <a:avLst/>
                <a:gdLst>
                  <a:gd name="T0" fmla="*/ 1 w 49"/>
                  <a:gd name="T1" fmla="*/ 16 h 48"/>
                  <a:gd name="T2" fmla="*/ 40 w 49"/>
                  <a:gd name="T3" fmla="*/ 3 h 48"/>
                  <a:gd name="T4" fmla="*/ 48 w 49"/>
                  <a:gd name="T5" fmla="*/ 14 h 48"/>
                  <a:gd name="T6" fmla="*/ 36 w 49"/>
                  <a:gd name="T7" fmla="*/ 43 h 48"/>
                  <a:gd name="T8" fmla="*/ 3 w 49"/>
                  <a:gd name="T9" fmla="*/ 31 h 48"/>
                  <a:gd name="T10" fmla="*/ 1 w 49"/>
                  <a:gd name="T11" fmla="*/ 16 h 48"/>
                  <a:gd name="T12" fmla="*/ 24 w 49"/>
                  <a:gd name="T13" fmla="*/ 13 h 48"/>
                  <a:gd name="T14" fmla="*/ 24 w 49"/>
                  <a:gd name="T15" fmla="*/ 13 h 48"/>
                  <a:gd name="T16" fmla="*/ 40 w 49"/>
                  <a:gd name="T17" fmla="*/ 14 h 48"/>
                  <a:gd name="T18" fmla="*/ 24 w 49"/>
                  <a:gd name="T19" fmla="*/ 13 h 48"/>
                  <a:gd name="T20" fmla="*/ 10 w 49"/>
                  <a:gd name="T21" fmla="*/ 18 h 48"/>
                  <a:gd name="T22" fmla="*/ 10 w 49"/>
                  <a:gd name="T23" fmla="*/ 18 h 48"/>
                  <a:gd name="T24" fmla="*/ 42 w 49"/>
                  <a:gd name="T25" fmla="*/ 27 h 48"/>
                  <a:gd name="T26" fmla="*/ 43 w 49"/>
                  <a:gd name="T27" fmla="*/ 18 h 48"/>
                  <a:gd name="T28" fmla="*/ 10 w 49"/>
                  <a:gd name="T29" fmla="*/ 18 h 48"/>
                  <a:gd name="T30" fmla="*/ 16 w 49"/>
                  <a:gd name="T31" fmla="*/ 35 h 48"/>
                  <a:gd name="T32" fmla="*/ 16 w 49"/>
                  <a:gd name="T33" fmla="*/ 35 h 48"/>
                  <a:gd name="T34" fmla="*/ 9 w 49"/>
                  <a:gd name="T35" fmla="*/ 24 h 48"/>
                  <a:gd name="T36" fmla="*/ 32 w 49"/>
                  <a:gd name="T37" fmla="*/ 40 h 48"/>
                  <a:gd name="T38" fmla="*/ 16 w 49"/>
                  <a:gd name="T39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" h="48">
                    <a:moveTo>
                      <a:pt x="1" y="16"/>
                    </a:moveTo>
                    <a:cubicBezTo>
                      <a:pt x="15" y="5"/>
                      <a:pt x="28" y="0"/>
                      <a:pt x="40" y="3"/>
                    </a:cubicBezTo>
                    <a:cubicBezTo>
                      <a:pt x="44" y="8"/>
                      <a:pt x="42" y="11"/>
                      <a:pt x="48" y="14"/>
                    </a:cubicBezTo>
                    <a:cubicBezTo>
                      <a:pt x="49" y="25"/>
                      <a:pt x="48" y="37"/>
                      <a:pt x="36" y="43"/>
                    </a:cubicBezTo>
                    <a:cubicBezTo>
                      <a:pt x="26" y="48"/>
                      <a:pt x="11" y="41"/>
                      <a:pt x="3" y="31"/>
                    </a:cubicBezTo>
                    <a:cubicBezTo>
                      <a:pt x="0" y="26"/>
                      <a:pt x="6" y="21"/>
                      <a:pt x="1" y="16"/>
                    </a:cubicBezTo>
                    <a:close/>
                    <a:moveTo>
                      <a:pt x="24" y="13"/>
                    </a:moveTo>
                    <a:cubicBezTo>
                      <a:pt x="24" y="13"/>
                      <a:pt x="24" y="13"/>
                      <a:pt x="24" y="13"/>
                    </a:cubicBezTo>
                    <a:cubicBezTo>
                      <a:pt x="29" y="14"/>
                      <a:pt x="35" y="15"/>
                      <a:pt x="40" y="14"/>
                    </a:cubicBezTo>
                    <a:cubicBezTo>
                      <a:pt x="36" y="10"/>
                      <a:pt x="26" y="10"/>
                      <a:pt x="24" y="13"/>
                    </a:cubicBezTo>
                    <a:close/>
                    <a:moveTo>
                      <a:pt x="10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20" y="22"/>
                      <a:pt x="35" y="14"/>
                      <a:pt x="42" y="27"/>
                    </a:cubicBezTo>
                    <a:cubicBezTo>
                      <a:pt x="44" y="24"/>
                      <a:pt x="44" y="21"/>
                      <a:pt x="43" y="18"/>
                    </a:cubicBezTo>
                    <a:cubicBezTo>
                      <a:pt x="32" y="21"/>
                      <a:pt x="22" y="11"/>
                      <a:pt x="10" y="18"/>
                    </a:cubicBezTo>
                    <a:close/>
                    <a:moveTo>
                      <a:pt x="16" y="35"/>
                    </a:moveTo>
                    <a:cubicBezTo>
                      <a:pt x="16" y="35"/>
                      <a:pt x="16" y="35"/>
                      <a:pt x="16" y="35"/>
                    </a:cubicBezTo>
                    <a:cubicBezTo>
                      <a:pt x="9" y="31"/>
                      <a:pt x="15" y="25"/>
                      <a:pt x="9" y="24"/>
                    </a:cubicBezTo>
                    <a:cubicBezTo>
                      <a:pt x="3" y="36"/>
                      <a:pt x="25" y="44"/>
                      <a:pt x="32" y="40"/>
                    </a:cubicBezTo>
                    <a:cubicBezTo>
                      <a:pt x="27" y="35"/>
                      <a:pt x="21" y="36"/>
                      <a:pt x="1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  <p:sp>
            <p:nvSpPr>
              <p:cNvPr id="8" name="Freeform 33"/>
              <p:cNvSpPr>
                <a:spLocks noEditPoints="1"/>
              </p:cNvSpPr>
              <p:nvPr/>
            </p:nvSpPr>
            <p:spPr bwMode="auto">
              <a:xfrm>
                <a:off x="5734" y="2135"/>
                <a:ext cx="296" cy="352"/>
              </a:xfrm>
              <a:custGeom>
                <a:avLst/>
                <a:gdLst>
                  <a:gd name="T0" fmla="*/ 74 w 110"/>
                  <a:gd name="T1" fmla="*/ 95 h 131"/>
                  <a:gd name="T2" fmla="*/ 46 w 110"/>
                  <a:gd name="T3" fmla="*/ 97 h 131"/>
                  <a:gd name="T4" fmla="*/ 34 w 110"/>
                  <a:gd name="T5" fmla="*/ 75 h 131"/>
                  <a:gd name="T6" fmla="*/ 82 w 110"/>
                  <a:gd name="T7" fmla="*/ 6 h 131"/>
                  <a:gd name="T8" fmla="*/ 110 w 110"/>
                  <a:gd name="T9" fmla="*/ 41 h 131"/>
                  <a:gd name="T10" fmla="*/ 95 w 110"/>
                  <a:gd name="T11" fmla="*/ 17 h 131"/>
                  <a:gd name="T12" fmla="*/ 84 w 110"/>
                  <a:gd name="T13" fmla="*/ 20 h 131"/>
                  <a:gd name="T14" fmla="*/ 95 w 110"/>
                  <a:gd name="T15" fmla="*/ 17 h 131"/>
                  <a:gd name="T16" fmla="*/ 78 w 110"/>
                  <a:gd name="T17" fmla="*/ 14 h 131"/>
                  <a:gd name="T18" fmla="*/ 78 w 110"/>
                  <a:gd name="T19" fmla="*/ 14 h 131"/>
                  <a:gd name="T20" fmla="*/ 89 w 110"/>
                  <a:gd name="T21" fmla="*/ 30 h 131"/>
                  <a:gd name="T22" fmla="*/ 96 w 110"/>
                  <a:gd name="T23" fmla="*/ 25 h 131"/>
                  <a:gd name="T24" fmla="*/ 55 w 110"/>
                  <a:gd name="T25" fmla="*/ 31 h 131"/>
                  <a:gd name="T26" fmla="*/ 85 w 110"/>
                  <a:gd name="T27" fmla="*/ 29 h 131"/>
                  <a:gd name="T28" fmla="*/ 55 w 110"/>
                  <a:gd name="T29" fmla="*/ 31 h 131"/>
                  <a:gd name="T30" fmla="*/ 92 w 110"/>
                  <a:gd name="T31" fmla="*/ 46 h 131"/>
                  <a:gd name="T32" fmla="*/ 92 w 110"/>
                  <a:gd name="T33" fmla="*/ 46 h 131"/>
                  <a:gd name="T34" fmla="*/ 76 w 110"/>
                  <a:gd name="T35" fmla="*/ 35 h 131"/>
                  <a:gd name="T36" fmla="*/ 86 w 110"/>
                  <a:gd name="T37" fmla="*/ 31 h 131"/>
                  <a:gd name="T38" fmla="*/ 71 w 110"/>
                  <a:gd name="T39" fmla="*/ 58 h 131"/>
                  <a:gd name="T40" fmla="*/ 90 w 110"/>
                  <a:gd name="T41" fmla="*/ 54 h 131"/>
                  <a:gd name="T42" fmla="*/ 71 w 110"/>
                  <a:gd name="T43" fmla="*/ 58 h 131"/>
                  <a:gd name="T44" fmla="*/ 52 w 110"/>
                  <a:gd name="T45" fmla="*/ 56 h 131"/>
                  <a:gd name="T46" fmla="*/ 79 w 110"/>
                  <a:gd name="T47" fmla="*/ 47 h 131"/>
                  <a:gd name="T48" fmla="*/ 43 w 110"/>
                  <a:gd name="T49" fmla="*/ 43 h 131"/>
                  <a:gd name="T50" fmla="*/ 66 w 110"/>
                  <a:gd name="T51" fmla="*/ 34 h 131"/>
                  <a:gd name="T52" fmla="*/ 70 w 110"/>
                  <a:gd name="T53" fmla="*/ 65 h 131"/>
                  <a:gd name="T54" fmla="*/ 83 w 110"/>
                  <a:gd name="T55" fmla="*/ 61 h 131"/>
                  <a:gd name="T56" fmla="*/ 41 w 110"/>
                  <a:gd name="T57" fmla="*/ 67 h 131"/>
                  <a:gd name="T58" fmla="*/ 66 w 110"/>
                  <a:gd name="T59" fmla="*/ 63 h 131"/>
                  <a:gd name="T60" fmla="*/ 41 w 110"/>
                  <a:gd name="T61" fmla="*/ 67 h 131"/>
                  <a:gd name="T62" fmla="*/ 40 w 110"/>
                  <a:gd name="T63" fmla="*/ 47 h 131"/>
                  <a:gd name="T64" fmla="*/ 40 w 110"/>
                  <a:gd name="T65" fmla="*/ 47 h 131"/>
                  <a:gd name="T66" fmla="*/ 56 w 110"/>
                  <a:gd name="T67" fmla="*/ 81 h 131"/>
                  <a:gd name="T68" fmla="*/ 56 w 110"/>
                  <a:gd name="T69" fmla="*/ 81 h 131"/>
                  <a:gd name="T70" fmla="*/ 69 w 110"/>
                  <a:gd name="T71" fmla="*/ 96 h 131"/>
                  <a:gd name="T72" fmla="*/ 69 w 110"/>
                  <a:gd name="T73" fmla="*/ 96 h 131"/>
                  <a:gd name="T74" fmla="*/ 21 w 110"/>
                  <a:gd name="T75" fmla="*/ 62 h 131"/>
                  <a:gd name="T76" fmla="*/ 46 w 110"/>
                  <a:gd name="T77" fmla="*/ 58 h 131"/>
                  <a:gd name="T78" fmla="*/ 44 w 110"/>
                  <a:gd name="T79" fmla="*/ 72 h 131"/>
                  <a:gd name="T80" fmla="*/ 53 w 110"/>
                  <a:gd name="T81" fmla="*/ 70 h 131"/>
                  <a:gd name="T82" fmla="*/ 40 w 110"/>
                  <a:gd name="T83" fmla="*/ 77 h 131"/>
                  <a:gd name="T84" fmla="*/ 46 w 110"/>
                  <a:gd name="T85" fmla="*/ 76 h 131"/>
                  <a:gd name="T86" fmla="*/ 53 w 110"/>
                  <a:gd name="T87" fmla="*/ 91 h 131"/>
                  <a:gd name="T88" fmla="*/ 57 w 110"/>
                  <a:gd name="T89" fmla="*/ 89 h 131"/>
                  <a:gd name="T90" fmla="*/ 12 w 110"/>
                  <a:gd name="T91" fmla="*/ 75 h 131"/>
                  <a:gd name="T92" fmla="*/ 36 w 110"/>
                  <a:gd name="T93" fmla="*/ 70 h 131"/>
                  <a:gd name="T94" fmla="*/ 12 w 110"/>
                  <a:gd name="T95" fmla="*/ 75 h 131"/>
                  <a:gd name="T96" fmla="*/ 38 w 110"/>
                  <a:gd name="T97" fmla="*/ 85 h 131"/>
                  <a:gd name="T98" fmla="*/ 38 w 110"/>
                  <a:gd name="T99" fmla="*/ 85 h 131"/>
                  <a:gd name="T100" fmla="*/ 57 w 110"/>
                  <a:gd name="T101" fmla="*/ 106 h 131"/>
                  <a:gd name="T102" fmla="*/ 57 w 110"/>
                  <a:gd name="T103" fmla="*/ 106 h 131"/>
                  <a:gd name="T104" fmla="*/ 28 w 110"/>
                  <a:gd name="T105" fmla="*/ 94 h 131"/>
                  <a:gd name="T106" fmla="*/ 28 w 110"/>
                  <a:gd name="T107" fmla="*/ 94 h 131"/>
                  <a:gd name="T108" fmla="*/ 41 w 110"/>
                  <a:gd name="T109" fmla="*/ 120 h 131"/>
                  <a:gd name="T110" fmla="*/ 46 w 110"/>
                  <a:gd name="T111" fmla="*/ 119 h 131"/>
                  <a:gd name="T112" fmla="*/ 41 w 110"/>
                  <a:gd name="T113" fmla="*/ 12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0" h="131">
                    <a:moveTo>
                      <a:pt x="110" y="41"/>
                    </a:moveTo>
                    <a:cubicBezTo>
                      <a:pt x="96" y="57"/>
                      <a:pt x="89" y="78"/>
                      <a:pt x="74" y="95"/>
                    </a:cubicBezTo>
                    <a:cubicBezTo>
                      <a:pt x="63" y="108"/>
                      <a:pt x="51" y="122"/>
                      <a:pt x="35" y="131"/>
                    </a:cubicBezTo>
                    <a:cubicBezTo>
                      <a:pt x="34" y="119"/>
                      <a:pt x="44" y="108"/>
                      <a:pt x="46" y="97"/>
                    </a:cubicBezTo>
                    <a:cubicBezTo>
                      <a:pt x="39" y="93"/>
                      <a:pt x="30" y="102"/>
                      <a:pt x="22" y="102"/>
                    </a:cubicBezTo>
                    <a:cubicBezTo>
                      <a:pt x="21" y="93"/>
                      <a:pt x="29" y="84"/>
                      <a:pt x="34" y="75"/>
                    </a:cubicBezTo>
                    <a:cubicBezTo>
                      <a:pt x="23" y="72"/>
                      <a:pt x="11" y="86"/>
                      <a:pt x="0" y="81"/>
                    </a:cubicBezTo>
                    <a:cubicBezTo>
                      <a:pt x="14" y="56"/>
                      <a:pt x="53" y="20"/>
                      <a:pt x="82" y="6"/>
                    </a:cubicBezTo>
                    <a:cubicBezTo>
                      <a:pt x="85" y="4"/>
                      <a:pt x="81" y="2"/>
                      <a:pt x="86" y="0"/>
                    </a:cubicBezTo>
                    <a:cubicBezTo>
                      <a:pt x="102" y="11"/>
                      <a:pt x="105" y="28"/>
                      <a:pt x="110" y="41"/>
                    </a:cubicBezTo>
                    <a:close/>
                    <a:moveTo>
                      <a:pt x="95" y="17"/>
                    </a:moveTo>
                    <a:cubicBezTo>
                      <a:pt x="95" y="17"/>
                      <a:pt x="95" y="17"/>
                      <a:pt x="95" y="17"/>
                    </a:cubicBezTo>
                    <a:cubicBezTo>
                      <a:pt x="85" y="18"/>
                      <a:pt x="75" y="17"/>
                      <a:pt x="64" y="23"/>
                    </a:cubicBezTo>
                    <a:cubicBezTo>
                      <a:pt x="71" y="26"/>
                      <a:pt x="78" y="20"/>
                      <a:pt x="84" y="20"/>
                    </a:cubicBezTo>
                    <a:cubicBezTo>
                      <a:pt x="89" y="20"/>
                      <a:pt x="94" y="25"/>
                      <a:pt x="98" y="20"/>
                    </a:cubicBezTo>
                    <a:cubicBezTo>
                      <a:pt x="97" y="19"/>
                      <a:pt x="96" y="18"/>
                      <a:pt x="95" y="17"/>
                    </a:cubicBezTo>
                    <a:close/>
                    <a:moveTo>
                      <a:pt x="78" y="14"/>
                    </a:moveTo>
                    <a:cubicBezTo>
                      <a:pt x="78" y="14"/>
                      <a:pt x="78" y="14"/>
                      <a:pt x="78" y="14"/>
                    </a:cubicBezTo>
                    <a:cubicBezTo>
                      <a:pt x="79" y="11"/>
                      <a:pt x="84" y="14"/>
                      <a:pt x="83" y="10"/>
                    </a:cubicBezTo>
                    <a:cubicBezTo>
                      <a:pt x="81" y="11"/>
                      <a:pt x="76" y="11"/>
                      <a:pt x="78" y="14"/>
                    </a:cubicBezTo>
                    <a:close/>
                    <a:moveTo>
                      <a:pt x="89" y="30"/>
                    </a:moveTo>
                    <a:cubicBezTo>
                      <a:pt x="89" y="30"/>
                      <a:pt x="89" y="30"/>
                      <a:pt x="89" y="30"/>
                    </a:cubicBezTo>
                    <a:cubicBezTo>
                      <a:pt x="92" y="33"/>
                      <a:pt x="95" y="32"/>
                      <a:pt x="98" y="30"/>
                    </a:cubicBezTo>
                    <a:cubicBezTo>
                      <a:pt x="96" y="29"/>
                      <a:pt x="99" y="27"/>
                      <a:pt x="96" y="25"/>
                    </a:cubicBezTo>
                    <a:cubicBezTo>
                      <a:pt x="94" y="28"/>
                      <a:pt x="92" y="26"/>
                      <a:pt x="89" y="30"/>
                    </a:cubicBezTo>
                    <a:close/>
                    <a:moveTo>
                      <a:pt x="55" y="31"/>
                    </a:moveTo>
                    <a:cubicBezTo>
                      <a:pt x="55" y="31"/>
                      <a:pt x="55" y="31"/>
                      <a:pt x="55" y="31"/>
                    </a:cubicBezTo>
                    <a:cubicBezTo>
                      <a:pt x="64" y="35"/>
                      <a:pt x="75" y="27"/>
                      <a:pt x="85" y="29"/>
                    </a:cubicBezTo>
                    <a:cubicBezTo>
                      <a:pt x="87" y="27"/>
                      <a:pt x="87" y="26"/>
                      <a:pt x="86" y="24"/>
                    </a:cubicBezTo>
                    <a:cubicBezTo>
                      <a:pt x="76" y="26"/>
                      <a:pt x="65" y="25"/>
                      <a:pt x="55" y="31"/>
                    </a:cubicBezTo>
                    <a:close/>
                    <a:moveTo>
                      <a:pt x="92" y="46"/>
                    </a:moveTo>
                    <a:cubicBezTo>
                      <a:pt x="92" y="46"/>
                      <a:pt x="92" y="46"/>
                      <a:pt x="92" y="46"/>
                    </a:cubicBezTo>
                    <a:cubicBezTo>
                      <a:pt x="94" y="46"/>
                      <a:pt x="100" y="44"/>
                      <a:pt x="96" y="41"/>
                    </a:cubicBezTo>
                    <a:cubicBezTo>
                      <a:pt x="95" y="43"/>
                      <a:pt x="90" y="44"/>
                      <a:pt x="92" y="46"/>
                    </a:cubicBezTo>
                    <a:close/>
                    <a:moveTo>
                      <a:pt x="76" y="35"/>
                    </a:moveTo>
                    <a:cubicBezTo>
                      <a:pt x="76" y="35"/>
                      <a:pt x="76" y="35"/>
                      <a:pt x="76" y="35"/>
                    </a:cubicBezTo>
                    <a:cubicBezTo>
                      <a:pt x="76" y="39"/>
                      <a:pt x="80" y="44"/>
                      <a:pt x="84" y="40"/>
                    </a:cubicBezTo>
                    <a:cubicBezTo>
                      <a:pt x="78" y="37"/>
                      <a:pt x="90" y="35"/>
                      <a:pt x="86" y="31"/>
                    </a:cubicBezTo>
                    <a:cubicBezTo>
                      <a:pt x="83" y="34"/>
                      <a:pt x="80" y="32"/>
                      <a:pt x="76" y="35"/>
                    </a:cubicBezTo>
                    <a:close/>
                    <a:moveTo>
                      <a:pt x="71" y="58"/>
                    </a:moveTo>
                    <a:cubicBezTo>
                      <a:pt x="71" y="58"/>
                      <a:pt x="71" y="58"/>
                      <a:pt x="71" y="58"/>
                    </a:cubicBezTo>
                    <a:cubicBezTo>
                      <a:pt x="77" y="61"/>
                      <a:pt x="84" y="56"/>
                      <a:pt x="90" y="54"/>
                    </a:cubicBezTo>
                    <a:cubicBezTo>
                      <a:pt x="89" y="53"/>
                      <a:pt x="88" y="52"/>
                      <a:pt x="88" y="52"/>
                    </a:cubicBezTo>
                    <a:cubicBezTo>
                      <a:pt x="82" y="55"/>
                      <a:pt x="77" y="53"/>
                      <a:pt x="71" y="58"/>
                    </a:cubicBezTo>
                    <a:close/>
                    <a:moveTo>
                      <a:pt x="52" y="56"/>
                    </a:moveTo>
                    <a:cubicBezTo>
                      <a:pt x="52" y="56"/>
                      <a:pt x="52" y="56"/>
                      <a:pt x="52" y="56"/>
                    </a:cubicBezTo>
                    <a:cubicBezTo>
                      <a:pt x="61" y="58"/>
                      <a:pt x="71" y="52"/>
                      <a:pt x="80" y="50"/>
                    </a:cubicBezTo>
                    <a:cubicBezTo>
                      <a:pt x="79" y="49"/>
                      <a:pt x="80" y="48"/>
                      <a:pt x="79" y="47"/>
                    </a:cubicBezTo>
                    <a:cubicBezTo>
                      <a:pt x="70" y="51"/>
                      <a:pt x="61" y="49"/>
                      <a:pt x="52" y="56"/>
                    </a:cubicBezTo>
                    <a:close/>
                    <a:moveTo>
                      <a:pt x="43" y="43"/>
                    </a:moveTo>
                    <a:cubicBezTo>
                      <a:pt x="43" y="43"/>
                      <a:pt x="43" y="43"/>
                      <a:pt x="43" y="43"/>
                    </a:cubicBezTo>
                    <a:cubicBezTo>
                      <a:pt x="50" y="39"/>
                      <a:pt x="61" y="41"/>
                      <a:pt x="66" y="34"/>
                    </a:cubicBezTo>
                    <a:cubicBezTo>
                      <a:pt x="59" y="36"/>
                      <a:pt x="48" y="35"/>
                      <a:pt x="43" y="43"/>
                    </a:cubicBezTo>
                    <a:close/>
                    <a:moveTo>
                      <a:pt x="70" y="65"/>
                    </a:moveTo>
                    <a:cubicBezTo>
                      <a:pt x="70" y="65"/>
                      <a:pt x="70" y="65"/>
                      <a:pt x="70" y="65"/>
                    </a:cubicBezTo>
                    <a:cubicBezTo>
                      <a:pt x="73" y="67"/>
                      <a:pt x="82" y="66"/>
                      <a:pt x="83" y="61"/>
                    </a:cubicBezTo>
                    <a:cubicBezTo>
                      <a:pt x="79" y="60"/>
                      <a:pt x="74" y="60"/>
                      <a:pt x="70" y="65"/>
                    </a:cubicBezTo>
                    <a:close/>
                    <a:moveTo>
                      <a:pt x="41" y="67"/>
                    </a:moveTo>
                    <a:cubicBezTo>
                      <a:pt x="41" y="67"/>
                      <a:pt x="41" y="67"/>
                      <a:pt x="41" y="67"/>
                    </a:cubicBezTo>
                    <a:cubicBezTo>
                      <a:pt x="49" y="71"/>
                      <a:pt x="58" y="62"/>
                      <a:pt x="66" y="63"/>
                    </a:cubicBezTo>
                    <a:cubicBezTo>
                      <a:pt x="67" y="61"/>
                      <a:pt x="67" y="60"/>
                      <a:pt x="67" y="58"/>
                    </a:cubicBezTo>
                    <a:cubicBezTo>
                      <a:pt x="59" y="57"/>
                      <a:pt x="50" y="59"/>
                      <a:pt x="41" y="67"/>
                    </a:cubicBezTo>
                    <a:close/>
                    <a:moveTo>
                      <a:pt x="40" y="47"/>
                    </a:moveTo>
                    <a:cubicBezTo>
                      <a:pt x="40" y="47"/>
                      <a:pt x="40" y="47"/>
                      <a:pt x="40" y="47"/>
                    </a:cubicBezTo>
                    <a:cubicBezTo>
                      <a:pt x="43" y="49"/>
                      <a:pt x="50" y="49"/>
                      <a:pt x="50" y="45"/>
                    </a:cubicBezTo>
                    <a:cubicBezTo>
                      <a:pt x="47" y="46"/>
                      <a:pt x="43" y="44"/>
                      <a:pt x="40" y="47"/>
                    </a:cubicBezTo>
                    <a:close/>
                    <a:moveTo>
                      <a:pt x="56" y="81"/>
                    </a:moveTo>
                    <a:cubicBezTo>
                      <a:pt x="56" y="81"/>
                      <a:pt x="56" y="81"/>
                      <a:pt x="56" y="81"/>
                    </a:cubicBezTo>
                    <a:cubicBezTo>
                      <a:pt x="59" y="83"/>
                      <a:pt x="71" y="79"/>
                      <a:pt x="70" y="75"/>
                    </a:cubicBezTo>
                    <a:cubicBezTo>
                      <a:pt x="65" y="78"/>
                      <a:pt x="61" y="75"/>
                      <a:pt x="56" y="81"/>
                    </a:cubicBezTo>
                    <a:close/>
                    <a:moveTo>
                      <a:pt x="69" y="96"/>
                    </a:moveTo>
                    <a:cubicBezTo>
                      <a:pt x="69" y="96"/>
                      <a:pt x="69" y="96"/>
                      <a:pt x="69" y="96"/>
                    </a:cubicBezTo>
                    <a:cubicBezTo>
                      <a:pt x="69" y="92"/>
                      <a:pt x="79" y="88"/>
                      <a:pt x="76" y="84"/>
                    </a:cubicBezTo>
                    <a:cubicBezTo>
                      <a:pt x="74" y="87"/>
                      <a:pt x="65" y="95"/>
                      <a:pt x="69" y="96"/>
                    </a:cubicBezTo>
                    <a:close/>
                    <a:moveTo>
                      <a:pt x="21" y="62"/>
                    </a:moveTo>
                    <a:cubicBezTo>
                      <a:pt x="21" y="62"/>
                      <a:pt x="21" y="62"/>
                      <a:pt x="21" y="62"/>
                    </a:cubicBezTo>
                    <a:cubicBezTo>
                      <a:pt x="27" y="67"/>
                      <a:pt x="41" y="53"/>
                      <a:pt x="41" y="63"/>
                    </a:cubicBezTo>
                    <a:cubicBezTo>
                      <a:pt x="43" y="62"/>
                      <a:pt x="49" y="61"/>
                      <a:pt x="46" y="58"/>
                    </a:cubicBezTo>
                    <a:cubicBezTo>
                      <a:pt x="38" y="57"/>
                      <a:pt x="29" y="58"/>
                      <a:pt x="21" y="62"/>
                    </a:cubicBezTo>
                    <a:close/>
                    <a:moveTo>
                      <a:pt x="44" y="72"/>
                    </a:moveTo>
                    <a:cubicBezTo>
                      <a:pt x="44" y="72"/>
                      <a:pt x="44" y="72"/>
                      <a:pt x="44" y="72"/>
                    </a:cubicBezTo>
                    <a:cubicBezTo>
                      <a:pt x="46" y="73"/>
                      <a:pt x="53" y="72"/>
                      <a:pt x="53" y="70"/>
                    </a:cubicBezTo>
                    <a:cubicBezTo>
                      <a:pt x="50" y="70"/>
                      <a:pt x="47" y="68"/>
                      <a:pt x="44" y="72"/>
                    </a:cubicBezTo>
                    <a:close/>
                    <a:moveTo>
                      <a:pt x="40" y="77"/>
                    </a:moveTo>
                    <a:cubicBezTo>
                      <a:pt x="40" y="77"/>
                      <a:pt x="40" y="77"/>
                      <a:pt x="40" y="77"/>
                    </a:cubicBezTo>
                    <a:cubicBezTo>
                      <a:pt x="42" y="79"/>
                      <a:pt x="44" y="79"/>
                      <a:pt x="46" y="76"/>
                    </a:cubicBezTo>
                    <a:cubicBezTo>
                      <a:pt x="44" y="74"/>
                      <a:pt x="42" y="76"/>
                      <a:pt x="40" y="77"/>
                    </a:cubicBezTo>
                    <a:close/>
                    <a:moveTo>
                      <a:pt x="53" y="91"/>
                    </a:moveTo>
                    <a:cubicBezTo>
                      <a:pt x="53" y="91"/>
                      <a:pt x="53" y="91"/>
                      <a:pt x="53" y="91"/>
                    </a:cubicBezTo>
                    <a:cubicBezTo>
                      <a:pt x="55" y="95"/>
                      <a:pt x="59" y="92"/>
                      <a:pt x="57" y="89"/>
                    </a:cubicBezTo>
                    <a:cubicBezTo>
                      <a:pt x="55" y="91"/>
                      <a:pt x="54" y="90"/>
                      <a:pt x="53" y="91"/>
                    </a:cubicBezTo>
                    <a:close/>
                    <a:moveTo>
                      <a:pt x="12" y="75"/>
                    </a:moveTo>
                    <a:cubicBezTo>
                      <a:pt x="12" y="75"/>
                      <a:pt x="12" y="75"/>
                      <a:pt x="12" y="75"/>
                    </a:cubicBezTo>
                    <a:cubicBezTo>
                      <a:pt x="19" y="76"/>
                      <a:pt x="27" y="74"/>
                      <a:pt x="36" y="70"/>
                    </a:cubicBezTo>
                    <a:cubicBezTo>
                      <a:pt x="36" y="69"/>
                      <a:pt x="36" y="68"/>
                      <a:pt x="35" y="67"/>
                    </a:cubicBezTo>
                    <a:cubicBezTo>
                      <a:pt x="27" y="71"/>
                      <a:pt x="16" y="67"/>
                      <a:pt x="12" y="75"/>
                    </a:cubicBezTo>
                    <a:close/>
                    <a:moveTo>
                      <a:pt x="38" y="85"/>
                    </a:moveTo>
                    <a:cubicBezTo>
                      <a:pt x="38" y="85"/>
                      <a:pt x="38" y="85"/>
                      <a:pt x="38" y="85"/>
                    </a:cubicBezTo>
                    <a:cubicBezTo>
                      <a:pt x="40" y="83"/>
                      <a:pt x="46" y="84"/>
                      <a:pt x="46" y="80"/>
                    </a:cubicBezTo>
                    <a:cubicBezTo>
                      <a:pt x="44" y="82"/>
                      <a:pt x="37" y="80"/>
                      <a:pt x="38" y="85"/>
                    </a:cubicBezTo>
                    <a:close/>
                    <a:moveTo>
                      <a:pt x="57" y="106"/>
                    </a:moveTo>
                    <a:cubicBezTo>
                      <a:pt x="57" y="106"/>
                      <a:pt x="57" y="106"/>
                      <a:pt x="57" y="106"/>
                    </a:cubicBezTo>
                    <a:cubicBezTo>
                      <a:pt x="60" y="106"/>
                      <a:pt x="63" y="102"/>
                      <a:pt x="63" y="100"/>
                    </a:cubicBezTo>
                    <a:cubicBezTo>
                      <a:pt x="62" y="102"/>
                      <a:pt x="56" y="104"/>
                      <a:pt x="57" y="106"/>
                    </a:cubicBezTo>
                    <a:close/>
                    <a:moveTo>
                      <a:pt x="28" y="94"/>
                    </a:moveTo>
                    <a:cubicBezTo>
                      <a:pt x="28" y="94"/>
                      <a:pt x="28" y="94"/>
                      <a:pt x="28" y="94"/>
                    </a:cubicBezTo>
                    <a:cubicBezTo>
                      <a:pt x="29" y="98"/>
                      <a:pt x="39" y="94"/>
                      <a:pt x="36" y="90"/>
                    </a:cubicBezTo>
                    <a:cubicBezTo>
                      <a:pt x="33" y="90"/>
                      <a:pt x="28" y="89"/>
                      <a:pt x="28" y="94"/>
                    </a:cubicBezTo>
                    <a:close/>
                    <a:moveTo>
                      <a:pt x="41" y="120"/>
                    </a:moveTo>
                    <a:cubicBezTo>
                      <a:pt x="41" y="120"/>
                      <a:pt x="41" y="120"/>
                      <a:pt x="41" y="120"/>
                    </a:cubicBezTo>
                    <a:cubicBezTo>
                      <a:pt x="42" y="121"/>
                      <a:pt x="42" y="121"/>
                      <a:pt x="43" y="122"/>
                    </a:cubicBezTo>
                    <a:cubicBezTo>
                      <a:pt x="44" y="121"/>
                      <a:pt x="45" y="120"/>
                      <a:pt x="46" y="119"/>
                    </a:cubicBezTo>
                    <a:cubicBezTo>
                      <a:pt x="46" y="118"/>
                      <a:pt x="45" y="117"/>
                      <a:pt x="45" y="117"/>
                    </a:cubicBezTo>
                    <a:cubicBezTo>
                      <a:pt x="44" y="118"/>
                      <a:pt x="42" y="119"/>
                      <a:pt x="41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endParaRPr lang="zh-CN" altLang="en-US" sz="2700"/>
              </a:p>
            </p:txBody>
          </p:sp>
        </p:grpSp>
        <p:sp>
          <p:nvSpPr>
            <p:cNvPr id="9" name="任意多边形 8"/>
            <p:cNvSpPr/>
            <p:nvPr/>
          </p:nvSpPr>
          <p:spPr>
            <a:xfrm>
              <a:off x="1282700" y="3390900"/>
              <a:ext cx="7924800" cy="1701800"/>
            </a:xfrm>
            <a:custGeom>
              <a:avLst/>
              <a:gdLst>
                <a:gd name="connsiteX0" fmla="*/ 0 w 7924800"/>
                <a:gd name="connsiteY0" fmla="*/ 1701800 h 1701800"/>
                <a:gd name="connsiteX1" fmla="*/ 1244600 w 7924800"/>
                <a:gd name="connsiteY1" fmla="*/ 876300 h 1701800"/>
                <a:gd name="connsiteX2" fmla="*/ 3454400 w 7924800"/>
                <a:gd name="connsiteY2" fmla="*/ 1435100 h 1701800"/>
                <a:gd name="connsiteX3" fmla="*/ 5080000 w 7924800"/>
                <a:gd name="connsiteY3" fmla="*/ 215900 h 1701800"/>
                <a:gd name="connsiteX4" fmla="*/ 6858000 w 7924800"/>
                <a:gd name="connsiteY4" fmla="*/ 685800 h 1701800"/>
                <a:gd name="connsiteX5" fmla="*/ 7924800 w 7924800"/>
                <a:gd name="connsiteY5" fmla="*/ 0 h 17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24800" h="1701800">
                  <a:moveTo>
                    <a:pt x="0" y="1701800"/>
                  </a:moveTo>
                  <a:cubicBezTo>
                    <a:pt x="334433" y="1311275"/>
                    <a:pt x="668867" y="920750"/>
                    <a:pt x="1244600" y="876300"/>
                  </a:cubicBezTo>
                  <a:cubicBezTo>
                    <a:pt x="1820333" y="831850"/>
                    <a:pt x="2815167" y="1545167"/>
                    <a:pt x="3454400" y="1435100"/>
                  </a:cubicBezTo>
                  <a:cubicBezTo>
                    <a:pt x="4093633" y="1325033"/>
                    <a:pt x="4512733" y="340783"/>
                    <a:pt x="5080000" y="215900"/>
                  </a:cubicBezTo>
                  <a:cubicBezTo>
                    <a:pt x="5647267" y="91017"/>
                    <a:pt x="6383867" y="721783"/>
                    <a:pt x="6858000" y="685800"/>
                  </a:cubicBezTo>
                  <a:cubicBezTo>
                    <a:pt x="7332133" y="649817"/>
                    <a:pt x="7628466" y="324908"/>
                    <a:pt x="7924800" y="0"/>
                  </a:cubicBezTo>
                </a:path>
              </a:pathLst>
            </a:custGeom>
            <a:noFill/>
            <a:ln w="28575">
              <a:solidFill>
                <a:srgbClr val="2055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214299" y="414047"/>
            <a:ext cx="9859402" cy="1833853"/>
            <a:chOff x="4184654" y="780883"/>
            <a:chExt cx="9859402" cy="183385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3">
              <a:alphaModFix amt="43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21447213">
              <a:off x="6097688" y="780883"/>
              <a:ext cx="6092625" cy="1833853"/>
            </a:xfrm>
            <a:prstGeom prst="rect">
              <a:avLst/>
            </a:prstGeom>
          </p:spPr>
        </p:pic>
        <p:sp>
          <p:nvSpPr>
            <p:cNvPr id="29" name="TextBox 7"/>
            <p:cNvSpPr txBox="1"/>
            <p:nvPr/>
          </p:nvSpPr>
          <p:spPr>
            <a:xfrm>
              <a:off x="4184654" y="915740"/>
              <a:ext cx="9859402" cy="12547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dirty="0" err="1" smtClean="0">
                  <a:solidFill>
                    <a:schemeClr val="accent4">
                      <a:lumMod val="50000"/>
                    </a:schemeClr>
                  </a:solidFill>
                  <a:latin typeface="#9Slide03 IcielSamsung Sharp Bo" pitchFamily="2" charset="0"/>
                  <a:ea typeface="#9Slide03 IcielSamsung Sharp Bo" pitchFamily="2" charset="0"/>
                  <a:cs typeface="#9Slide03 IcielSamsung Sharp Bo" pitchFamily="2" charset="0"/>
                </a:rPr>
                <a:t>Mục</a:t>
              </a:r>
              <a:r>
                <a:rPr lang="en-US" sz="6000" dirty="0" smtClean="0">
                  <a:solidFill>
                    <a:schemeClr val="accent4">
                      <a:lumMod val="50000"/>
                    </a:schemeClr>
                  </a:solidFill>
                  <a:latin typeface="#9Slide03 IcielSamsung Sharp Bo" pitchFamily="2" charset="0"/>
                  <a:ea typeface="#9Slide03 IcielSamsung Sharp Bo" pitchFamily="2" charset="0"/>
                  <a:cs typeface="#9Slide03 IcielSamsung Sharp Bo" pitchFamily="2" charset="0"/>
                </a:rPr>
                <a:t> </a:t>
              </a:r>
              <a:r>
                <a:rPr lang="en-US" sz="6000" dirty="0" err="1" smtClean="0">
                  <a:solidFill>
                    <a:schemeClr val="accent4">
                      <a:lumMod val="50000"/>
                    </a:schemeClr>
                  </a:solidFill>
                  <a:latin typeface="#9Slide03 IcielSamsung Sharp Bo" pitchFamily="2" charset="0"/>
                  <a:ea typeface="#9Slide03 IcielSamsung Sharp Bo" pitchFamily="2" charset="0"/>
                  <a:cs typeface="#9Slide03 IcielSamsung Sharp Bo" pitchFamily="2" charset="0"/>
                </a:rPr>
                <a:t>tiêu</a:t>
              </a:r>
              <a:endParaRPr lang="en-US" sz="6000" dirty="0">
                <a:solidFill>
                  <a:schemeClr val="accent4">
                    <a:lumMod val="50000"/>
                  </a:schemeClr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66526" y="6145800"/>
            <a:ext cx="1600914" cy="2061811"/>
            <a:chOff x="5239797" y="6862386"/>
            <a:chExt cx="1600914" cy="2061811"/>
          </a:xfrm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 rot="19252399" flipH="1" flipV="1">
              <a:off x="5239797" y="7069841"/>
              <a:ext cx="1600914" cy="1854356"/>
            </a:xfrm>
            <a:custGeom>
              <a:avLst/>
              <a:gdLst>
                <a:gd name="T0" fmla="*/ 55 w 281"/>
                <a:gd name="T1" fmla="*/ 326 h 326"/>
                <a:gd name="T2" fmla="*/ 49 w 281"/>
                <a:gd name="T3" fmla="*/ 225 h 326"/>
                <a:gd name="T4" fmla="*/ 67 w 281"/>
                <a:gd name="T5" fmla="*/ 28 h 326"/>
                <a:gd name="T6" fmla="*/ 169 w 281"/>
                <a:gd name="T7" fmla="*/ 7 h 326"/>
                <a:gd name="T8" fmla="*/ 192 w 281"/>
                <a:gd name="T9" fmla="*/ 15 h 326"/>
                <a:gd name="T10" fmla="*/ 239 w 281"/>
                <a:gd name="T11" fmla="*/ 46 h 326"/>
                <a:gd name="T12" fmla="*/ 274 w 281"/>
                <a:gd name="T13" fmla="*/ 128 h 326"/>
                <a:gd name="T14" fmla="*/ 212 w 281"/>
                <a:gd name="T15" fmla="*/ 245 h 326"/>
                <a:gd name="T16" fmla="*/ 132 w 281"/>
                <a:gd name="T17" fmla="*/ 260 h 326"/>
                <a:gd name="T18" fmla="*/ 98 w 281"/>
                <a:gd name="T19" fmla="*/ 253 h 326"/>
                <a:gd name="T20" fmla="*/ 65 w 281"/>
                <a:gd name="T21" fmla="*/ 289 h 326"/>
                <a:gd name="T22" fmla="*/ 55 w 281"/>
                <a:gd name="T23" fmla="*/ 326 h 326"/>
                <a:gd name="T24" fmla="*/ 96 w 281"/>
                <a:gd name="T25" fmla="*/ 30 h 326"/>
                <a:gd name="T26" fmla="*/ 96 w 281"/>
                <a:gd name="T27" fmla="*/ 30 h 326"/>
                <a:gd name="T28" fmla="*/ 52 w 281"/>
                <a:gd name="T29" fmla="*/ 63 h 326"/>
                <a:gd name="T30" fmla="*/ 29 w 281"/>
                <a:gd name="T31" fmla="*/ 124 h 326"/>
                <a:gd name="T32" fmla="*/ 34 w 281"/>
                <a:gd name="T33" fmla="*/ 188 h 326"/>
                <a:gd name="T34" fmla="*/ 62 w 281"/>
                <a:gd name="T35" fmla="*/ 222 h 326"/>
                <a:gd name="T36" fmla="*/ 67 w 281"/>
                <a:gd name="T37" fmla="*/ 230 h 326"/>
                <a:gd name="T38" fmla="*/ 91 w 281"/>
                <a:gd name="T39" fmla="*/ 243 h 326"/>
                <a:gd name="T40" fmla="*/ 194 w 281"/>
                <a:gd name="T41" fmla="*/ 237 h 326"/>
                <a:gd name="T42" fmla="*/ 239 w 281"/>
                <a:gd name="T43" fmla="*/ 209 h 326"/>
                <a:gd name="T44" fmla="*/ 247 w 281"/>
                <a:gd name="T45" fmla="*/ 85 h 326"/>
                <a:gd name="T46" fmla="*/ 191 w 281"/>
                <a:gd name="T47" fmla="*/ 40 h 326"/>
                <a:gd name="T48" fmla="*/ 125 w 281"/>
                <a:gd name="T49" fmla="*/ 27 h 326"/>
                <a:gd name="T50" fmla="*/ 96 w 281"/>
                <a:gd name="T51" fmla="*/ 30 h 326"/>
                <a:gd name="T52" fmla="*/ 55 w 281"/>
                <a:gd name="T53" fmla="*/ 247 h 326"/>
                <a:gd name="T54" fmla="*/ 55 w 281"/>
                <a:gd name="T55" fmla="*/ 247 h 326"/>
                <a:gd name="T56" fmla="*/ 59 w 281"/>
                <a:gd name="T57" fmla="*/ 247 h 326"/>
                <a:gd name="T58" fmla="*/ 59 w 281"/>
                <a:gd name="T59" fmla="*/ 240 h 326"/>
                <a:gd name="T60" fmla="*/ 55 w 281"/>
                <a:gd name="T61" fmla="*/ 240 h 326"/>
                <a:gd name="T62" fmla="*/ 55 w 281"/>
                <a:gd name="T63" fmla="*/ 247 h 326"/>
                <a:gd name="T64" fmla="*/ 67 w 281"/>
                <a:gd name="T65" fmla="*/ 253 h 326"/>
                <a:gd name="T66" fmla="*/ 67 w 281"/>
                <a:gd name="T67" fmla="*/ 253 h 326"/>
                <a:gd name="T68" fmla="*/ 70 w 281"/>
                <a:gd name="T69" fmla="*/ 253 h 326"/>
                <a:gd name="T70" fmla="*/ 70 w 281"/>
                <a:gd name="T71" fmla="*/ 250 h 326"/>
                <a:gd name="T72" fmla="*/ 67 w 281"/>
                <a:gd name="T73" fmla="*/ 250 h 326"/>
                <a:gd name="T74" fmla="*/ 67 w 281"/>
                <a:gd name="T75" fmla="*/ 253 h 326"/>
                <a:gd name="T76" fmla="*/ 64 w 281"/>
                <a:gd name="T77" fmla="*/ 276 h 326"/>
                <a:gd name="T78" fmla="*/ 64 w 281"/>
                <a:gd name="T79" fmla="*/ 276 h 326"/>
                <a:gd name="T80" fmla="*/ 64 w 281"/>
                <a:gd name="T81" fmla="*/ 279 h 326"/>
                <a:gd name="T82" fmla="*/ 65 w 281"/>
                <a:gd name="T83" fmla="*/ 274 h 326"/>
                <a:gd name="T84" fmla="*/ 64 w 281"/>
                <a:gd name="T85" fmla="*/ 27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26">
                  <a:moveTo>
                    <a:pt x="55" y="326"/>
                  </a:moveTo>
                  <a:cubicBezTo>
                    <a:pt x="36" y="306"/>
                    <a:pt x="27" y="249"/>
                    <a:pt x="49" y="225"/>
                  </a:cubicBezTo>
                  <a:cubicBezTo>
                    <a:pt x="0" y="170"/>
                    <a:pt x="10" y="66"/>
                    <a:pt x="67" y="28"/>
                  </a:cubicBezTo>
                  <a:cubicBezTo>
                    <a:pt x="87" y="15"/>
                    <a:pt x="134" y="0"/>
                    <a:pt x="169" y="7"/>
                  </a:cubicBezTo>
                  <a:cubicBezTo>
                    <a:pt x="176" y="9"/>
                    <a:pt x="185" y="13"/>
                    <a:pt x="192" y="15"/>
                  </a:cubicBezTo>
                  <a:cubicBezTo>
                    <a:pt x="211" y="23"/>
                    <a:pt x="226" y="31"/>
                    <a:pt x="239" y="46"/>
                  </a:cubicBezTo>
                  <a:cubicBezTo>
                    <a:pt x="257" y="67"/>
                    <a:pt x="271" y="101"/>
                    <a:pt x="274" y="128"/>
                  </a:cubicBezTo>
                  <a:cubicBezTo>
                    <a:pt x="281" y="192"/>
                    <a:pt x="254" y="227"/>
                    <a:pt x="212" y="245"/>
                  </a:cubicBezTo>
                  <a:cubicBezTo>
                    <a:pt x="187" y="255"/>
                    <a:pt x="168" y="263"/>
                    <a:pt x="132" y="260"/>
                  </a:cubicBezTo>
                  <a:cubicBezTo>
                    <a:pt x="121" y="259"/>
                    <a:pt x="108" y="251"/>
                    <a:pt x="98" y="253"/>
                  </a:cubicBezTo>
                  <a:cubicBezTo>
                    <a:pt x="86" y="255"/>
                    <a:pt x="70" y="274"/>
                    <a:pt x="65" y="289"/>
                  </a:cubicBezTo>
                  <a:cubicBezTo>
                    <a:pt x="61" y="301"/>
                    <a:pt x="64" y="317"/>
                    <a:pt x="55" y="326"/>
                  </a:cubicBezTo>
                  <a:close/>
                  <a:moveTo>
                    <a:pt x="96" y="30"/>
                  </a:moveTo>
                  <a:cubicBezTo>
                    <a:pt x="96" y="30"/>
                    <a:pt x="96" y="30"/>
                    <a:pt x="96" y="30"/>
                  </a:cubicBezTo>
                  <a:cubicBezTo>
                    <a:pt x="84" y="34"/>
                    <a:pt x="59" y="54"/>
                    <a:pt x="52" y="63"/>
                  </a:cubicBezTo>
                  <a:cubicBezTo>
                    <a:pt x="43" y="74"/>
                    <a:pt x="31" y="110"/>
                    <a:pt x="29" y="124"/>
                  </a:cubicBezTo>
                  <a:cubicBezTo>
                    <a:pt x="27" y="145"/>
                    <a:pt x="28" y="170"/>
                    <a:pt x="34" y="188"/>
                  </a:cubicBezTo>
                  <a:cubicBezTo>
                    <a:pt x="39" y="202"/>
                    <a:pt x="53" y="213"/>
                    <a:pt x="62" y="222"/>
                  </a:cubicBezTo>
                  <a:cubicBezTo>
                    <a:pt x="64" y="225"/>
                    <a:pt x="65" y="228"/>
                    <a:pt x="67" y="230"/>
                  </a:cubicBezTo>
                  <a:cubicBezTo>
                    <a:pt x="72" y="235"/>
                    <a:pt x="86" y="242"/>
                    <a:pt x="91" y="243"/>
                  </a:cubicBezTo>
                  <a:cubicBezTo>
                    <a:pt x="119" y="250"/>
                    <a:pt x="172" y="244"/>
                    <a:pt x="194" y="237"/>
                  </a:cubicBezTo>
                  <a:cubicBezTo>
                    <a:pt x="206" y="233"/>
                    <a:pt x="232" y="218"/>
                    <a:pt x="239" y="209"/>
                  </a:cubicBezTo>
                  <a:cubicBezTo>
                    <a:pt x="261" y="182"/>
                    <a:pt x="267" y="121"/>
                    <a:pt x="247" y="85"/>
                  </a:cubicBezTo>
                  <a:cubicBezTo>
                    <a:pt x="236" y="65"/>
                    <a:pt x="212" y="51"/>
                    <a:pt x="191" y="40"/>
                  </a:cubicBezTo>
                  <a:cubicBezTo>
                    <a:pt x="169" y="29"/>
                    <a:pt x="149" y="25"/>
                    <a:pt x="125" y="27"/>
                  </a:cubicBezTo>
                  <a:cubicBezTo>
                    <a:pt x="113" y="28"/>
                    <a:pt x="105" y="27"/>
                    <a:pt x="96" y="30"/>
                  </a:cubicBezTo>
                  <a:close/>
                  <a:moveTo>
                    <a:pt x="55" y="247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56" y="247"/>
                    <a:pt x="58" y="247"/>
                    <a:pt x="59" y="247"/>
                  </a:cubicBezTo>
                  <a:cubicBezTo>
                    <a:pt x="59" y="244"/>
                    <a:pt x="59" y="242"/>
                    <a:pt x="59" y="240"/>
                  </a:cubicBezTo>
                  <a:cubicBezTo>
                    <a:pt x="58" y="240"/>
                    <a:pt x="56" y="240"/>
                    <a:pt x="55" y="240"/>
                  </a:cubicBezTo>
                  <a:cubicBezTo>
                    <a:pt x="55" y="242"/>
                    <a:pt x="55" y="244"/>
                    <a:pt x="55" y="247"/>
                  </a:cubicBezTo>
                  <a:close/>
                  <a:moveTo>
                    <a:pt x="67" y="253"/>
                  </a:moveTo>
                  <a:cubicBezTo>
                    <a:pt x="67" y="253"/>
                    <a:pt x="67" y="253"/>
                    <a:pt x="67" y="253"/>
                  </a:cubicBezTo>
                  <a:cubicBezTo>
                    <a:pt x="68" y="253"/>
                    <a:pt x="69" y="253"/>
                    <a:pt x="70" y="253"/>
                  </a:cubicBezTo>
                  <a:cubicBezTo>
                    <a:pt x="70" y="252"/>
                    <a:pt x="70" y="251"/>
                    <a:pt x="70" y="250"/>
                  </a:cubicBezTo>
                  <a:cubicBezTo>
                    <a:pt x="69" y="250"/>
                    <a:pt x="68" y="250"/>
                    <a:pt x="67" y="250"/>
                  </a:cubicBezTo>
                  <a:cubicBezTo>
                    <a:pt x="67" y="251"/>
                    <a:pt x="67" y="252"/>
                    <a:pt x="67" y="253"/>
                  </a:cubicBezTo>
                  <a:close/>
                  <a:moveTo>
                    <a:pt x="64" y="276"/>
                  </a:moveTo>
                  <a:cubicBezTo>
                    <a:pt x="64" y="276"/>
                    <a:pt x="64" y="276"/>
                    <a:pt x="64" y="276"/>
                  </a:cubicBezTo>
                  <a:cubicBezTo>
                    <a:pt x="64" y="277"/>
                    <a:pt x="64" y="278"/>
                    <a:pt x="64" y="279"/>
                  </a:cubicBezTo>
                  <a:cubicBezTo>
                    <a:pt x="68" y="282"/>
                    <a:pt x="68" y="274"/>
                    <a:pt x="65" y="274"/>
                  </a:cubicBezTo>
                  <a:cubicBezTo>
                    <a:pt x="65" y="275"/>
                    <a:pt x="65" y="276"/>
                    <a:pt x="64" y="276"/>
                  </a:cubicBezTo>
                  <a:close/>
                </a:path>
              </a:pathLst>
            </a:custGeom>
            <a:solidFill>
              <a:srgbClr val="20558B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700"/>
            </a:p>
          </p:txBody>
        </p:sp>
        <p:sp>
          <p:nvSpPr>
            <p:cNvPr id="31" name="TextBox 7"/>
            <p:cNvSpPr txBox="1"/>
            <p:nvPr/>
          </p:nvSpPr>
          <p:spPr>
            <a:xfrm>
              <a:off x="5486400" y="6862386"/>
              <a:ext cx="1295400" cy="19785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0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4 SFU Fenice Ultra" panose="00000400000000000000" pitchFamily="2" charset="0"/>
                  <a:ea typeface="#9Slide03 IcielSamsung Sharp Bo" pitchFamily="2" charset="0"/>
                  <a:cs typeface="#9Slide03 IcielSamsung Sharp Bo" pitchFamily="2" charset="0"/>
                </a:rPr>
                <a:t>1</a:t>
              </a:r>
            </a:p>
          </p:txBody>
        </p:sp>
      </p:grpSp>
      <p:sp>
        <p:nvSpPr>
          <p:cNvPr id="32" name="TextBox 7"/>
          <p:cNvSpPr txBox="1"/>
          <p:nvPr/>
        </p:nvSpPr>
        <p:spPr>
          <a:xfrm>
            <a:off x="486323" y="3010646"/>
            <a:ext cx="4799643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Bày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tỏ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được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xúc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mình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trở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thành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HS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lớp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6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18635606">
            <a:off x="7344916" y="4207939"/>
            <a:ext cx="2096775" cy="2066230"/>
            <a:chOff x="11526110" y="3281274"/>
            <a:chExt cx="2096775" cy="2066230"/>
          </a:xfrm>
        </p:grpSpPr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11526110" y="3281274"/>
              <a:ext cx="1783830" cy="2066230"/>
            </a:xfrm>
            <a:custGeom>
              <a:avLst/>
              <a:gdLst>
                <a:gd name="T0" fmla="*/ 55 w 281"/>
                <a:gd name="T1" fmla="*/ 326 h 326"/>
                <a:gd name="T2" fmla="*/ 49 w 281"/>
                <a:gd name="T3" fmla="*/ 225 h 326"/>
                <a:gd name="T4" fmla="*/ 67 w 281"/>
                <a:gd name="T5" fmla="*/ 28 h 326"/>
                <a:gd name="T6" fmla="*/ 169 w 281"/>
                <a:gd name="T7" fmla="*/ 7 h 326"/>
                <a:gd name="T8" fmla="*/ 192 w 281"/>
                <a:gd name="T9" fmla="*/ 15 h 326"/>
                <a:gd name="T10" fmla="*/ 239 w 281"/>
                <a:gd name="T11" fmla="*/ 46 h 326"/>
                <a:gd name="T12" fmla="*/ 274 w 281"/>
                <a:gd name="T13" fmla="*/ 128 h 326"/>
                <a:gd name="T14" fmla="*/ 212 w 281"/>
                <a:gd name="T15" fmla="*/ 245 h 326"/>
                <a:gd name="T16" fmla="*/ 132 w 281"/>
                <a:gd name="T17" fmla="*/ 260 h 326"/>
                <a:gd name="T18" fmla="*/ 98 w 281"/>
                <a:gd name="T19" fmla="*/ 253 h 326"/>
                <a:gd name="T20" fmla="*/ 65 w 281"/>
                <a:gd name="T21" fmla="*/ 289 h 326"/>
                <a:gd name="T22" fmla="*/ 55 w 281"/>
                <a:gd name="T23" fmla="*/ 326 h 326"/>
                <a:gd name="T24" fmla="*/ 96 w 281"/>
                <a:gd name="T25" fmla="*/ 30 h 326"/>
                <a:gd name="T26" fmla="*/ 96 w 281"/>
                <a:gd name="T27" fmla="*/ 30 h 326"/>
                <a:gd name="T28" fmla="*/ 52 w 281"/>
                <a:gd name="T29" fmla="*/ 63 h 326"/>
                <a:gd name="T30" fmla="*/ 29 w 281"/>
                <a:gd name="T31" fmla="*/ 124 h 326"/>
                <a:gd name="T32" fmla="*/ 34 w 281"/>
                <a:gd name="T33" fmla="*/ 188 h 326"/>
                <a:gd name="T34" fmla="*/ 62 w 281"/>
                <a:gd name="T35" fmla="*/ 222 h 326"/>
                <a:gd name="T36" fmla="*/ 67 w 281"/>
                <a:gd name="T37" fmla="*/ 230 h 326"/>
                <a:gd name="T38" fmla="*/ 91 w 281"/>
                <a:gd name="T39" fmla="*/ 243 h 326"/>
                <a:gd name="T40" fmla="*/ 194 w 281"/>
                <a:gd name="T41" fmla="*/ 237 h 326"/>
                <a:gd name="T42" fmla="*/ 239 w 281"/>
                <a:gd name="T43" fmla="*/ 209 h 326"/>
                <a:gd name="T44" fmla="*/ 247 w 281"/>
                <a:gd name="T45" fmla="*/ 85 h 326"/>
                <a:gd name="T46" fmla="*/ 191 w 281"/>
                <a:gd name="T47" fmla="*/ 40 h 326"/>
                <a:gd name="T48" fmla="*/ 125 w 281"/>
                <a:gd name="T49" fmla="*/ 27 h 326"/>
                <a:gd name="T50" fmla="*/ 96 w 281"/>
                <a:gd name="T51" fmla="*/ 30 h 326"/>
                <a:gd name="T52" fmla="*/ 55 w 281"/>
                <a:gd name="T53" fmla="*/ 247 h 326"/>
                <a:gd name="T54" fmla="*/ 55 w 281"/>
                <a:gd name="T55" fmla="*/ 247 h 326"/>
                <a:gd name="T56" fmla="*/ 59 w 281"/>
                <a:gd name="T57" fmla="*/ 247 h 326"/>
                <a:gd name="T58" fmla="*/ 59 w 281"/>
                <a:gd name="T59" fmla="*/ 240 h 326"/>
                <a:gd name="T60" fmla="*/ 55 w 281"/>
                <a:gd name="T61" fmla="*/ 240 h 326"/>
                <a:gd name="T62" fmla="*/ 55 w 281"/>
                <a:gd name="T63" fmla="*/ 247 h 326"/>
                <a:gd name="T64" fmla="*/ 67 w 281"/>
                <a:gd name="T65" fmla="*/ 253 h 326"/>
                <a:gd name="T66" fmla="*/ 67 w 281"/>
                <a:gd name="T67" fmla="*/ 253 h 326"/>
                <a:gd name="T68" fmla="*/ 70 w 281"/>
                <a:gd name="T69" fmla="*/ 253 h 326"/>
                <a:gd name="T70" fmla="*/ 70 w 281"/>
                <a:gd name="T71" fmla="*/ 250 h 326"/>
                <a:gd name="T72" fmla="*/ 67 w 281"/>
                <a:gd name="T73" fmla="*/ 250 h 326"/>
                <a:gd name="T74" fmla="*/ 67 w 281"/>
                <a:gd name="T75" fmla="*/ 253 h 326"/>
                <a:gd name="T76" fmla="*/ 64 w 281"/>
                <a:gd name="T77" fmla="*/ 276 h 326"/>
                <a:gd name="T78" fmla="*/ 64 w 281"/>
                <a:gd name="T79" fmla="*/ 276 h 326"/>
                <a:gd name="T80" fmla="*/ 64 w 281"/>
                <a:gd name="T81" fmla="*/ 279 h 326"/>
                <a:gd name="T82" fmla="*/ 65 w 281"/>
                <a:gd name="T83" fmla="*/ 274 h 326"/>
                <a:gd name="T84" fmla="*/ 64 w 281"/>
                <a:gd name="T85" fmla="*/ 27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26">
                  <a:moveTo>
                    <a:pt x="55" y="326"/>
                  </a:moveTo>
                  <a:cubicBezTo>
                    <a:pt x="36" y="306"/>
                    <a:pt x="27" y="249"/>
                    <a:pt x="49" y="225"/>
                  </a:cubicBezTo>
                  <a:cubicBezTo>
                    <a:pt x="0" y="170"/>
                    <a:pt x="10" y="66"/>
                    <a:pt x="67" y="28"/>
                  </a:cubicBezTo>
                  <a:cubicBezTo>
                    <a:pt x="87" y="15"/>
                    <a:pt x="134" y="0"/>
                    <a:pt x="169" y="7"/>
                  </a:cubicBezTo>
                  <a:cubicBezTo>
                    <a:pt x="176" y="9"/>
                    <a:pt x="185" y="13"/>
                    <a:pt x="192" y="15"/>
                  </a:cubicBezTo>
                  <a:cubicBezTo>
                    <a:pt x="211" y="23"/>
                    <a:pt x="226" y="31"/>
                    <a:pt x="239" y="46"/>
                  </a:cubicBezTo>
                  <a:cubicBezTo>
                    <a:pt x="257" y="67"/>
                    <a:pt x="271" y="101"/>
                    <a:pt x="274" y="128"/>
                  </a:cubicBezTo>
                  <a:cubicBezTo>
                    <a:pt x="281" y="192"/>
                    <a:pt x="254" y="227"/>
                    <a:pt x="212" y="245"/>
                  </a:cubicBezTo>
                  <a:cubicBezTo>
                    <a:pt x="187" y="255"/>
                    <a:pt x="168" y="263"/>
                    <a:pt x="132" y="260"/>
                  </a:cubicBezTo>
                  <a:cubicBezTo>
                    <a:pt x="121" y="259"/>
                    <a:pt x="108" y="251"/>
                    <a:pt x="98" y="253"/>
                  </a:cubicBezTo>
                  <a:cubicBezTo>
                    <a:pt x="86" y="255"/>
                    <a:pt x="70" y="274"/>
                    <a:pt x="65" y="289"/>
                  </a:cubicBezTo>
                  <a:cubicBezTo>
                    <a:pt x="61" y="301"/>
                    <a:pt x="64" y="317"/>
                    <a:pt x="55" y="326"/>
                  </a:cubicBezTo>
                  <a:close/>
                  <a:moveTo>
                    <a:pt x="96" y="30"/>
                  </a:moveTo>
                  <a:cubicBezTo>
                    <a:pt x="96" y="30"/>
                    <a:pt x="96" y="30"/>
                    <a:pt x="96" y="30"/>
                  </a:cubicBezTo>
                  <a:cubicBezTo>
                    <a:pt x="84" y="34"/>
                    <a:pt x="59" y="54"/>
                    <a:pt x="52" y="63"/>
                  </a:cubicBezTo>
                  <a:cubicBezTo>
                    <a:pt x="43" y="74"/>
                    <a:pt x="31" y="110"/>
                    <a:pt x="29" y="124"/>
                  </a:cubicBezTo>
                  <a:cubicBezTo>
                    <a:pt x="27" y="145"/>
                    <a:pt x="28" y="170"/>
                    <a:pt x="34" y="188"/>
                  </a:cubicBezTo>
                  <a:cubicBezTo>
                    <a:pt x="39" y="202"/>
                    <a:pt x="53" y="213"/>
                    <a:pt x="62" y="222"/>
                  </a:cubicBezTo>
                  <a:cubicBezTo>
                    <a:pt x="64" y="225"/>
                    <a:pt x="65" y="228"/>
                    <a:pt x="67" y="230"/>
                  </a:cubicBezTo>
                  <a:cubicBezTo>
                    <a:pt x="72" y="235"/>
                    <a:pt x="86" y="242"/>
                    <a:pt x="91" y="243"/>
                  </a:cubicBezTo>
                  <a:cubicBezTo>
                    <a:pt x="119" y="250"/>
                    <a:pt x="172" y="244"/>
                    <a:pt x="194" y="237"/>
                  </a:cubicBezTo>
                  <a:cubicBezTo>
                    <a:pt x="206" y="233"/>
                    <a:pt x="232" y="218"/>
                    <a:pt x="239" y="209"/>
                  </a:cubicBezTo>
                  <a:cubicBezTo>
                    <a:pt x="261" y="182"/>
                    <a:pt x="267" y="121"/>
                    <a:pt x="247" y="85"/>
                  </a:cubicBezTo>
                  <a:cubicBezTo>
                    <a:pt x="236" y="65"/>
                    <a:pt x="212" y="51"/>
                    <a:pt x="191" y="40"/>
                  </a:cubicBezTo>
                  <a:cubicBezTo>
                    <a:pt x="169" y="29"/>
                    <a:pt x="149" y="25"/>
                    <a:pt x="125" y="27"/>
                  </a:cubicBezTo>
                  <a:cubicBezTo>
                    <a:pt x="113" y="28"/>
                    <a:pt x="105" y="27"/>
                    <a:pt x="96" y="30"/>
                  </a:cubicBezTo>
                  <a:close/>
                  <a:moveTo>
                    <a:pt x="55" y="247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56" y="247"/>
                    <a:pt x="58" y="247"/>
                    <a:pt x="59" y="247"/>
                  </a:cubicBezTo>
                  <a:cubicBezTo>
                    <a:pt x="59" y="244"/>
                    <a:pt x="59" y="242"/>
                    <a:pt x="59" y="240"/>
                  </a:cubicBezTo>
                  <a:cubicBezTo>
                    <a:pt x="58" y="240"/>
                    <a:pt x="56" y="240"/>
                    <a:pt x="55" y="240"/>
                  </a:cubicBezTo>
                  <a:cubicBezTo>
                    <a:pt x="55" y="242"/>
                    <a:pt x="55" y="244"/>
                    <a:pt x="55" y="247"/>
                  </a:cubicBezTo>
                  <a:close/>
                  <a:moveTo>
                    <a:pt x="67" y="253"/>
                  </a:moveTo>
                  <a:cubicBezTo>
                    <a:pt x="67" y="253"/>
                    <a:pt x="67" y="253"/>
                    <a:pt x="67" y="253"/>
                  </a:cubicBezTo>
                  <a:cubicBezTo>
                    <a:pt x="68" y="253"/>
                    <a:pt x="69" y="253"/>
                    <a:pt x="70" y="253"/>
                  </a:cubicBezTo>
                  <a:cubicBezTo>
                    <a:pt x="70" y="252"/>
                    <a:pt x="70" y="251"/>
                    <a:pt x="70" y="250"/>
                  </a:cubicBezTo>
                  <a:cubicBezTo>
                    <a:pt x="69" y="250"/>
                    <a:pt x="68" y="250"/>
                    <a:pt x="67" y="250"/>
                  </a:cubicBezTo>
                  <a:cubicBezTo>
                    <a:pt x="67" y="251"/>
                    <a:pt x="67" y="252"/>
                    <a:pt x="67" y="253"/>
                  </a:cubicBezTo>
                  <a:close/>
                  <a:moveTo>
                    <a:pt x="64" y="276"/>
                  </a:moveTo>
                  <a:cubicBezTo>
                    <a:pt x="64" y="276"/>
                    <a:pt x="64" y="276"/>
                    <a:pt x="64" y="276"/>
                  </a:cubicBezTo>
                  <a:cubicBezTo>
                    <a:pt x="64" y="277"/>
                    <a:pt x="64" y="278"/>
                    <a:pt x="64" y="279"/>
                  </a:cubicBezTo>
                  <a:cubicBezTo>
                    <a:pt x="68" y="282"/>
                    <a:pt x="68" y="274"/>
                    <a:pt x="65" y="274"/>
                  </a:cubicBezTo>
                  <a:cubicBezTo>
                    <a:pt x="65" y="275"/>
                    <a:pt x="65" y="276"/>
                    <a:pt x="64" y="276"/>
                  </a:cubicBezTo>
                  <a:close/>
                </a:path>
              </a:pathLst>
            </a:custGeom>
            <a:solidFill>
              <a:srgbClr val="20558B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700"/>
            </a:p>
          </p:txBody>
        </p:sp>
        <p:sp>
          <p:nvSpPr>
            <p:cNvPr id="33" name="TextBox 7"/>
            <p:cNvSpPr txBox="1"/>
            <p:nvPr/>
          </p:nvSpPr>
          <p:spPr>
            <a:xfrm rot="2964394">
              <a:off x="11985908" y="2998157"/>
              <a:ext cx="1295400" cy="19785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4 SFU Fenice Ultra" panose="00000400000000000000" pitchFamily="2" charset="0"/>
                  <a:ea typeface="#9Slide03 IcielSamsung Sharp Bo" pitchFamily="2" charset="0"/>
                  <a:cs typeface="#9Slide03 IcielSamsung Sharp Bo" pitchFamily="2" charset="0"/>
                </a:rPr>
                <a:t>2</a:t>
              </a:r>
              <a:endParaRPr lang="en-US" sz="10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4 SFU Fenice Ultra" panose="00000400000000000000" pitchFamily="2" charset="0"/>
                <a:ea typeface="#9Slide03 IcielSamsung Sharp Bo" pitchFamily="2" charset="0"/>
                <a:cs typeface="#9Slide03 IcielSamsung Sharp Bo" pitchFamily="2" charset="0"/>
              </a:endParaRPr>
            </a:p>
          </p:txBody>
        </p:sp>
      </p:grpSp>
      <p:sp>
        <p:nvSpPr>
          <p:cNvPr id="34" name="TextBox 7"/>
          <p:cNvSpPr txBox="1"/>
          <p:nvPr/>
        </p:nvSpPr>
        <p:spPr>
          <a:xfrm>
            <a:off x="6100488" y="6963831"/>
            <a:ext cx="4799643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Giới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thiệu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được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nét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nổi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bật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THCS </a:t>
            </a:r>
            <a:r>
              <a:rPr lang="en-US" sz="4500" dirty="0" err="1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Ngọc</a:t>
            </a:r>
            <a:r>
              <a:rPr lang="en-US" sz="4500" dirty="0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rgbClr val="C00000"/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Thụy</a:t>
            </a:r>
            <a:endParaRPr lang="en-US" sz="4500" dirty="0">
              <a:solidFill>
                <a:srgbClr val="C00000"/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2998996" y="5718024"/>
            <a:ext cx="1600914" cy="2061811"/>
            <a:chOff x="5239797" y="6862386"/>
            <a:chExt cx="1600914" cy="2061811"/>
          </a:xfrm>
        </p:grpSpPr>
        <p:sp>
          <p:nvSpPr>
            <p:cNvPr id="38" name="Freeform 9"/>
            <p:cNvSpPr>
              <a:spLocks noEditPoints="1"/>
            </p:cNvSpPr>
            <p:nvPr/>
          </p:nvSpPr>
          <p:spPr bwMode="auto">
            <a:xfrm rot="19252399" flipH="1" flipV="1">
              <a:off x="5239797" y="7069841"/>
              <a:ext cx="1600914" cy="1854356"/>
            </a:xfrm>
            <a:custGeom>
              <a:avLst/>
              <a:gdLst>
                <a:gd name="T0" fmla="*/ 55 w 281"/>
                <a:gd name="T1" fmla="*/ 326 h 326"/>
                <a:gd name="T2" fmla="*/ 49 w 281"/>
                <a:gd name="T3" fmla="*/ 225 h 326"/>
                <a:gd name="T4" fmla="*/ 67 w 281"/>
                <a:gd name="T5" fmla="*/ 28 h 326"/>
                <a:gd name="T6" fmla="*/ 169 w 281"/>
                <a:gd name="T7" fmla="*/ 7 h 326"/>
                <a:gd name="T8" fmla="*/ 192 w 281"/>
                <a:gd name="T9" fmla="*/ 15 h 326"/>
                <a:gd name="T10" fmla="*/ 239 w 281"/>
                <a:gd name="T11" fmla="*/ 46 h 326"/>
                <a:gd name="T12" fmla="*/ 274 w 281"/>
                <a:gd name="T13" fmla="*/ 128 h 326"/>
                <a:gd name="T14" fmla="*/ 212 w 281"/>
                <a:gd name="T15" fmla="*/ 245 h 326"/>
                <a:gd name="T16" fmla="*/ 132 w 281"/>
                <a:gd name="T17" fmla="*/ 260 h 326"/>
                <a:gd name="T18" fmla="*/ 98 w 281"/>
                <a:gd name="T19" fmla="*/ 253 h 326"/>
                <a:gd name="T20" fmla="*/ 65 w 281"/>
                <a:gd name="T21" fmla="*/ 289 h 326"/>
                <a:gd name="T22" fmla="*/ 55 w 281"/>
                <a:gd name="T23" fmla="*/ 326 h 326"/>
                <a:gd name="T24" fmla="*/ 96 w 281"/>
                <a:gd name="T25" fmla="*/ 30 h 326"/>
                <a:gd name="T26" fmla="*/ 96 w 281"/>
                <a:gd name="T27" fmla="*/ 30 h 326"/>
                <a:gd name="T28" fmla="*/ 52 w 281"/>
                <a:gd name="T29" fmla="*/ 63 h 326"/>
                <a:gd name="T30" fmla="*/ 29 w 281"/>
                <a:gd name="T31" fmla="*/ 124 h 326"/>
                <a:gd name="T32" fmla="*/ 34 w 281"/>
                <a:gd name="T33" fmla="*/ 188 h 326"/>
                <a:gd name="T34" fmla="*/ 62 w 281"/>
                <a:gd name="T35" fmla="*/ 222 h 326"/>
                <a:gd name="T36" fmla="*/ 67 w 281"/>
                <a:gd name="T37" fmla="*/ 230 h 326"/>
                <a:gd name="T38" fmla="*/ 91 w 281"/>
                <a:gd name="T39" fmla="*/ 243 h 326"/>
                <a:gd name="T40" fmla="*/ 194 w 281"/>
                <a:gd name="T41" fmla="*/ 237 h 326"/>
                <a:gd name="T42" fmla="*/ 239 w 281"/>
                <a:gd name="T43" fmla="*/ 209 h 326"/>
                <a:gd name="T44" fmla="*/ 247 w 281"/>
                <a:gd name="T45" fmla="*/ 85 h 326"/>
                <a:gd name="T46" fmla="*/ 191 w 281"/>
                <a:gd name="T47" fmla="*/ 40 h 326"/>
                <a:gd name="T48" fmla="*/ 125 w 281"/>
                <a:gd name="T49" fmla="*/ 27 h 326"/>
                <a:gd name="T50" fmla="*/ 96 w 281"/>
                <a:gd name="T51" fmla="*/ 30 h 326"/>
                <a:gd name="T52" fmla="*/ 55 w 281"/>
                <a:gd name="T53" fmla="*/ 247 h 326"/>
                <a:gd name="T54" fmla="*/ 55 w 281"/>
                <a:gd name="T55" fmla="*/ 247 h 326"/>
                <a:gd name="T56" fmla="*/ 59 w 281"/>
                <a:gd name="T57" fmla="*/ 247 h 326"/>
                <a:gd name="T58" fmla="*/ 59 w 281"/>
                <a:gd name="T59" fmla="*/ 240 h 326"/>
                <a:gd name="T60" fmla="*/ 55 w 281"/>
                <a:gd name="T61" fmla="*/ 240 h 326"/>
                <a:gd name="T62" fmla="*/ 55 w 281"/>
                <a:gd name="T63" fmla="*/ 247 h 326"/>
                <a:gd name="T64" fmla="*/ 67 w 281"/>
                <a:gd name="T65" fmla="*/ 253 h 326"/>
                <a:gd name="T66" fmla="*/ 67 w 281"/>
                <a:gd name="T67" fmla="*/ 253 h 326"/>
                <a:gd name="T68" fmla="*/ 70 w 281"/>
                <a:gd name="T69" fmla="*/ 253 h 326"/>
                <a:gd name="T70" fmla="*/ 70 w 281"/>
                <a:gd name="T71" fmla="*/ 250 h 326"/>
                <a:gd name="T72" fmla="*/ 67 w 281"/>
                <a:gd name="T73" fmla="*/ 250 h 326"/>
                <a:gd name="T74" fmla="*/ 67 w 281"/>
                <a:gd name="T75" fmla="*/ 253 h 326"/>
                <a:gd name="T76" fmla="*/ 64 w 281"/>
                <a:gd name="T77" fmla="*/ 276 h 326"/>
                <a:gd name="T78" fmla="*/ 64 w 281"/>
                <a:gd name="T79" fmla="*/ 276 h 326"/>
                <a:gd name="T80" fmla="*/ 64 w 281"/>
                <a:gd name="T81" fmla="*/ 279 h 326"/>
                <a:gd name="T82" fmla="*/ 65 w 281"/>
                <a:gd name="T83" fmla="*/ 274 h 326"/>
                <a:gd name="T84" fmla="*/ 64 w 281"/>
                <a:gd name="T85" fmla="*/ 27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81" h="326">
                  <a:moveTo>
                    <a:pt x="55" y="326"/>
                  </a:moveTo>
                  <a:cubicBezTo>
                    <a:pt x="36" y="306"/>
                    <a:pt x="27" y="249"/>
                    <a:pt x="49" y="225"/>
                  </a:cubicBezTo>
                  <a:cubicBezTo>
                    <a:pt x="0" y="170"/>
                    <a:pt x="10" y="66"/>
                    <a:pt x="67" y="28"/>
                  </a:cubicBezTo>
                  <a:cubicBezTo>
                    <a:pt x="87" y="15"/>
                    <a:pt x="134" y="0"/>
                    <a:pt x="169" y="7"/>
                  </a:cubicBezTo>
                  <a:cubicBezTo>
                    <a:pt x="176" y="9"/>
                    <a:pt x="185" y="13"/>
                    <a:pt x="192" y="15"/>
                  </a:cubicBezTo>
                  <a:cubicBezTo>
                    <a:pt x="211" y="23"/>
                    <a:pt x="226" y="31"/>
                    <a:pt x="239" y="46"/>
                  </a:cubicBezTo>
                  <a:cubicBezTo>
                    <a:pt x="257" y="67"/>
                    <a:pt x="271" y="101"/>
                    <a:pt x="274" y="128"/>
                  </a:cubicBezTo>
                  <a:cubicBezTo>
                    <a:pt x="281" y="192"/>
                    <a:pt x="254" y="227"/>
                    <a:pt x="212" y="245"/>
                  </a:cubicBezTo>
                  <a:cubicBezTo>
                    <a:pt x="187" y="255"/>
                    <a:pt x="168" y="263"/>
                    <a:pt x="132" y="260"/>
                  </a:cubicBezTo>
                  <a:cubicBezTo>
                    <a:pt x="121" y="259"/>
                    <a:pt x="108" y="251"/>
                    <a:pt x="98" y="253"/>
                  </a:cubicBezTo>
                  <a:cubicBezTo>
                    <a:pt x="86" y="255"/>
                    <a:pt x="70" y="274"/>
                    <a:pt x="65" y="289"/>
                  </a:cubicBezTo>
                  <a:cubicBezTo>
                    <a:pt x="61" y="301"/>
                    <a:pt x="64" y="317"/>
                    <a:pt x="55" y="326"/>
                  </a:cubicBezTo>
                  <a:close/>
                  <a:moveTo>
                    <a:pt x="96" y="30"/>
                  </a:moveTo>
                  <a:cubicBezTo>
                    <a:pt x="96" y="30"/>
                    <a:pt x="96" y="30"/>
                    <a:pt x="96" y="30"/>
                  </a:cubicBezTo>
                  <a:cubicBezTo>
                    <a:pt x="84" y="34"/>
                    <a:pt x="59" y="54"/>
                    <a:pt x="52" y="63"/>
                  </a:cubicBezTo>
                  <a:cubicBezTo>
                    <a:pt x="43" y="74"/>
                    <a:pt x="31" y="110"/>
                    <a:pt x="29" y="124"/>
                  </a:cubicBezTo>
                  <a:cubicBezTo>
                    <a:pt x="27" y="145"/>
                    <a:pt x="28" y="170"/>
                    <a:pt x="34" y="188"/>
                  </a:cubicBezTo>
                  <a:cubicBezTo>
                    <a:pt x="39" y="202"/>
                    <a:pt x="53" y="213"/>
                    <a:pt x="62" y="222"/>
                  </a:cubicBezTo>
                  <a:cubicBezTo>
                    <a:pt x="64" y="225"/>
                    <a:pt x="65" y="228"/>
                    <a:pt x="67" y="230"/>
                  </a:cubicBezTo>
                  <a:cubicBezTo>
                    <a:pt x="72" y="235"/>
                    <a:pt x="86" y="242"/>
                    <a:pt x="91" y="243"/>
                  </a:cubicBezTo>
                  <a:cubicBezTo>
                    <a:pt x="119" y="250"/>
                    <a:pt x="172" y="244"/>
                    <a:pt x="194" y="237"/>
                  </a:cubicBezTo>
                  <a:cubicBezTo>
                    <a:pt x="206" y="233"/>
                    <a:pt x="232" y="218"/>
                    <a:pt x="239" y="209"/>
                  </a:cubicBezTo>
                  <a:cubicBezTo>
                    <a:pt x="261" y="182"/>
                    <a:pt x="267" y="121"/>
                    <a:pt x="247" y="85"/>
                  </a:cubicBezTo>
                  <a:cubicBezTo>
                    <a:pt x="236" y="65"/>
                    <a:pt x="212" y="51"/>
                    <a:pt x="191" y="40"/>
                  </a:cubicBezTo>
                  <a:cubicBezTo>
                    <a:pt x="169" y="29"/>
                    <a:pt x="149" y="25"/>
                    <a:pt x="125" y="27"/>
                  </a:cubicBezTo>
                  <a:cubicBezTo>
                    <a:pt x="113" y="28"/>
                    <a:pt x="105" y="27"/>
                    <a:pt x="96" y="30"/>
                  </a:cubicBezTo>
                  <a:close/>
                  <a:moveTo>
                    <a:pt x="55" y="247"/>
                  </a:moveTo>
                  <a:cubicBezTo>
                    <a:pt x="55" y="247"/>
                    <a:pt x="55" y="247"/>
                    <a:pt x="55" y="247"/>
                  </a:cubicBezTo>
                  <a:cubicBezTo>
                    <a:pt x="56" y="247"/>
                    <a:pt x="58" y="247"/>
                    <a:pt x="59" y="247"/>
                  </a:cubicBezTo>
                  <a:cubicBezTo>
                    <a:pt x="59" y="244"/>
                    <a:pt x="59" y="242"/>
                    <a:pt x="59" y="240"/>
                  </a:cubicBezTo>
                  <a:cubicBezTo>
                    <a:pt x="58" y="240"/>
                    <a:pt x="56" y="240"/>
                    <a:pt x="55" y="240"/>
                  </a:cubicBezTo>
                  <a:cubicBezTo>
                    <a:pt x="55" y="242"/>
                    <a:pt x="55" y="244"/>
                    <a:pt x="55" y="247"/>
                  </a:cubicBezTo>
                  <a:close/>
                  <a:moveTo>
                    <a:pt x="67" y="253"/>
                  </a:moveTo>
                  <a:cubicBezTo>
                    <a:pt x="67" y="253"/>
                    <a:pt x="67" y="253"/>
                    <a:pt x="67" y="253"/>
                  </a:cubicBezTo>
                  <a:cubicBezTo>
                    <a:pt x="68" y="253"/>
                    <a:pt x="69" y="253"/>
                    <a:pt x="70" y="253"/>
                  </a:cubicBezTo>
                  <a:cubicBezTo>
                    <a:pt x="70" y="252"/>
                    <a:pt x="70" y="251"/>
                    <a:pt x="70" y="250"/>
                  </a:cubicBezTo>
                  <a:cubicBezTo>
                    <a:pt x="69" y="250"/>
                    <a:pt x="68" y="250"/>
                    <a:pt x="67" y="250"/>
                  </a:cubicBezTo>
                  <a:cubicBezTo>
                    <a:pt x="67" y="251"/>
                    <a:pt x="67" y="252"/>
                    <a:pt x="67" y="253"/>
                  </a:cubicBezTo>
                  <a:close/>
                  <a:moveTo>
                    <a:pt x="64" y="276"/>
                  </a:moveTo>
                  <a:cubicBezTo>
                    <a:pt x="64" y="276"/>
                    <a:pt x="64" y="276"/>
                    <a:pt x="64" y="276"/>
                  </a:cubicBezTo>
                  <a:cubicBezTo>
                    <a:pt x="64" y="277"/>
                    <a:pt x="64" y="278"/>
                    <a:pt x="64" y="279"/>
                  </a:cubicBezTo>
                  <a:cubicBezTo>
                    <a:pt x="68" y="282"/>
                    <a:pt x="68" y="274"/>
                    <a:pt x="65" y="274"/>
                  </a:cubicBezTo>
                  <a:cubicBezTo>
                    <a:pt x="65" y="275"/>
                    <a:pt x="65" y="276"/>
                    <a:pt x="64" y="276"/>
                  </a:cubicBezTo>
                  <a:close/>
                </a:path>
              </a:pathLst>
            </a:custGeom>
            <a:solidFill>
              <a:srgbClr val="20558B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endParaRPr lang="zh-CN" altLang="en-US" sz="2700"/>
            </a:p>
          </p:txBody>
        </p:sp>
        <p:sp>
          <p:nvSpPr>
            <p:cNvPr id="39" name="TextBox 7"/>
            <p:cNvSpPr txBox="1"/>
            <p:nvPr/>
          </p:nvSpPr>
          <p:spPr>
            <a:xfrm>
              <a:off x="5486400" y="6862386"/>
              <a:ext cx="1295400" cy="19785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00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#9Slide04 SFU Fenice Ultra" panose="00000400000000000000" pitchFamily="2" charset="0"/>
                  <a:ea typeface="#9Slide03 IcielSamsung Sharp Bo" pitchFamily="2" charset="0"/>
                  <a:cs typeface="#9Slide03 IcielSamsung Sharp Bo" pitchFamily="2" charset="0"/>
                </a:rPr>
                <a:t>3</a:t>
              </a:r>
              <a:endParaRPr lang="en-US" sz="10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#9Slide04 SFU Fenice Ultra" panose="00000400000000000000" pitchFamily="2" charset="0"/>
                <a:ea typeface="#9Slide03 IcielSamsung Sharp Bo" pitchFamily="2" charset="0"/>
                <a:cs typeface="#9Slide03 IcielSamsung Sharp Bo" pitchFamily="2" charset="0"/>
              </a:endParaRPr>
            </a:p>
          </p:txBody>
        </p:sp>
      </p:grpSp>
      <p:sp>
        <p:nvSpPr>
          <p:cNvPr id="40" name="TextBox 7"/>
          <p:cNvSpPr txBox="1"/>
          <p:nvPr/>
        </p:nvSpPr>
        <p:spPr>
          <a:xfrm>
            <a:off x="10890166" y="2479532"/>
            <a:ext cx="4255112" cy="3116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quý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tự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hào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về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tự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hào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HS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4500" dirty="0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4500" dirty="0" err="1" smtClean="0">
                <a:solidFill>
                  <a:schemeClr val="accent4">
                    <a:lumMod val="75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endParaRPr lang="en-US" sz="4500" dirty="0">
              <a:solidFill>
                <a:schemeClr val="accent4">
                  <a:lumMod val="75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397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74243" flipH="1">
            <a:off x="2200608" y="1167819"/>
            <a:ext cx="7695885" cy="54570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457200" y="114300"/>
            <a:ext cx="9982200" cy="134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1. Chia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sẻ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cảm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xúc</a:t>
            </a:r>
            <a:endParaRPr lang="en-US" sz="66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74243" flipH="1">
            <a:off x="-1053152" y="8849046"/>
            <a:ext cx="9897354" cy="701812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24977" flipH="1">
            <a:off x="9443668" y="8849046"/>
            <a:ext cx="9897354" cy="701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638300"/>
            <a:ext cx="8886277" cy="1238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Lắng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nghe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, chia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sẻ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xúc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5600" y="4216695"/>
            <a:ext cx="6096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036" y="5932201"/>
            <a:ext cx="3668513" cy="3267751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-4407793" y="5374362"/>
            <a:ext cx="4341056" cy="3780665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0186966" y="1834454"/>
            <a:ext cx="1640465" cy="2520268"/>
          </a:xfrm>
          <a:prstGeom prst="rect">
            <a:avLst/>
          </a:prstGeom>
        </p:spPr>
      </p:pic>
      <p:pic>
        <p:nvPicPr>
          <p:cNvPr id="4" name="NgayDauTienDenTruong-HoangYen-254458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82" end="182414.938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73886" y="10350795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2514796"/>
            <a:ext cx="13563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7000" dirty="0">
                <a:solidFill>
                  <a:srgbClr val="333333"/>
                </a:solidFill>
                <a:latin typeface="#9Slide05 Good Vibes Pro" panose="02000507080000020002" pitchFamily="2" charset="0"/>
              </a:rPr>
              <a:t>Nghe tiếng reo vui trong nắng mai</a:t>
            </a:r>
            <a:r>
              <a:rPr lang="vi-VN" sz="7000" dirty="0">
                <a:latin typeface="#9Slide05 Good Vibes Pro" panose="02000507080000020002" pitchFamily="2" charset="0"/>
              </a:rPr>
              <a:t/>
            </a:r>
            <a:br>
              <a:rPr lang="vi-VN" sz="7000" dirty="0">
                <a:latin typeface="#9Slide05 Good Vibes Pro" panose="02000507080000020002" pitchFamily="2" charset="0"/>
              </a:rPr>
            </a:br>
            <a:r>
              <a:rPr lang="vi-VN" sz="7000" dirty="0">
                <a:solidFill>
                  <a:srgbClr val="333333"/>
                </a:solidFill>
                <a:latin typeface="#9Slide05 Good Vibes Pro" panose="02000507080000020002" pitchFamily="2" charset="0"/>
              </a:rPr>
              <a:t>Lòng bỡ ngỡ khi tôi bước chân vô sân trường.</a:t>
            </a:r>
            <a:endParaRPr lang="en-US" sz="7000" dirty="0">
              <a:latin typeface="#9Slide05 Good Vibes Pro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9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1.38889E-7 2.59259E-6 C 1.38889E-7 0.03487 0.15668 0.14136 0.20339 0.1287 C 0.25 0.11605 0.23533 -0.02639 0.27969 -0.07608 C 0.32413 -0.12593 0.40113 -0.16976 0.46962 -0.16976 C 0.5362 -0.16976 0.49054 -0.03503 0.49054 2.59259E-6 " pathEditMode="relative" rAng="0" ptsTypes="AAAAA">
                                      <p:cBhvr>
                                        <p:cTn id="8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-20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animMotion origin="layout" path="M -3.33333E-6 -2.83951E-6 L -0.5625 0.0114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5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Motion origin="layout" path="M 2.22222E-6 -3.82716E-6 L -0.65278 0.0237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39" y="11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animMotion origin="layout" path="M 2.08333E-6 -1.60494E-6 L -0.21953 0.48534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81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4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74243" flipH="1">
            <a:off x="3521254" y="1487195"/>
            <a:ext cx="7695885" cy="545708"/>
          </a:xfrm>
          <a:prstGeom prst="rect">
            <a:avLst/>
          </a:prstGeom>
        </p:spPr>
      </p:pic>
      <p:sp>
        <p:nvSpPr>
          <p:cNvPr id="14" name="TextBox 7"/>
          <p:cNvSpPr txBox="1"/>
          <p:nvPr/>
        </p:nvSpPr>
        <p:spPr>
          <a:xfrm>
            <a:off x="1244446" y="418092"/>
            <a:ext cx="9982200" cy="1344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1. Chia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sẻ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cảm</a:t>
            </a:r>
            <a:r>
              <a:rPr lang="en-US" sz="66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66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xúc</a:t>
            </a:r>
            <a:endParaRPr lang="en-US" sz="66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33992">
            <a:off x="12022924" y="2719865"/>
            <a:ext cx="7206577" cy="4828406"/>
          </a:xfrm>
          <a:prstGeom prst="rect">
            <a:avLst/>
          </a:prstGeom>
        </p:spPr>
      </p:pic>
      <p:pic>
        <p:nvPicPr>
          <p:cNvPr id="16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62413" y="2817004"/>
            <a:ext cx="6414701" cy="6379712"/>
          </a:xfrm>
          <a:prstGeom prst="rect">
            <a:avLst/>
          </a:prstGeom>
        </p:spPr>
      </p:pic>
      <p:sp>
        <p:nvSpPr>
          <p:cNvPr id="17" name="TextBox 7"/>
          <p:cNvSpPr txBox="1"/>
          <p:nvPr/>
        </p:nvSpPr>
        <p:spPr>
          <a:xfrm>
            <a:off x="2213215" y="3840140"/>
            <a:ext cx="888627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Con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thấy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như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thế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nào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trở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thành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sinh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lớp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6?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74243" flipH="1">
            <a:off x="-1053152" y="8849046"/>
            <a:ext cx="9897354" cy="701812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24977" flipH="1">
            <a:off x="9443668" y="8849046"/>
            <a:ext cx="9897354" cy="70181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570" y="719769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10" name="Oval 9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2569">
            <a:off x="5371446" y="964383"/>
            <a:ext cx="7627783" cy="5110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83012" y="1199300"/>
            <a:ext cx="10721975" cy="55754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9835090" y="6886161"/>
            <a:ext cx="9897354" cy="7018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74243" flipH="1">
            <a:off x="-531164" y="6886161"/>
            <a:ext cx="9897354" cy="701812"/>
          </a:xfrm>
          <a:prstGeom prst="rect">
            <a:avLst/>
          </a:prstGeom>
        </p:spPr>
      </p:pic>
      <p:pic>
        <p:nvPicPr>
          <p:cNvPr id="9" name="Picture 4" descr="Mentimeter - YouTub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21" y="8297377"/>
            <a:ext cx="1282762" cy="12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7"/>
          <p:cNvSpPr txBox="1"/>
          <p:nvPr/>
        </p:nvSpPr>
        <p:spPr>
          <a:xfrm>
            <a:off x="3570769" y="8039100"/>
            <a:ext cx="1250743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Hãy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nêu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cảm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xúc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con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trong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ngày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đầu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học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ở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một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môi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trường</a:t>
            </a:r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US" sz="6000" dirty="0" err="1" smtClean="0">
                <a:solidFill>
                  <a:schemeClr val="accent1">
                    <a:lumMod val="50000"/>
                  </a:schemeClr>
                </a:solidFill>
                <a:latin typeface="#9Slide03 Cabin Condensed Mediu" panose="00000606000000000000" pitchFamily="2" charset="0"/>
                <a:ea typeface="#9Slide03 IcielSamsung Sharp Bo" pitchFamily="2" charset="0"/>
                <a:cs typeface="#9Slide03 IcielSamsung Sharp Bo" pitchFamily="2" charset="0"/>
              </a:rPr>
              <a:t>mới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#9Slide03 Cabin Condensed Mediu" panose="00000606000000000000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9600" y="722892"/>
            <a:ext cx="990600" cy="972693"/>
            <a:chOff x="457200" y="59057"/>
            <a:chExt cx="838200" cy="838200"/>
          </a:xfrm>
          <a:solidFill>
            <a:schemeClr val="accent5">
              <a:lumMod val="75000"/>
            </a:schemeClr>
          </a:solidFill>
        </p:grpSpPr>
        <p:sp>
          <p:nvSpPr>
            <p:cNvPr id="7" name="Oval 6"/>
            <p:cNvSpPr/>
            <p:nvPr/>
          </p:nvSpPr>
          <p:spPr>
            <a:xfrm>
              <a:off x="457200" y="59057"/>
              <a:ext cx="838200" cy="838200"/>
            </a:xfrm>
            <a:prstGeom prst="ellipse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3" y="225590"/>
              <a:ext cx="505134" cy="505134"/>
            </a:xfrm>
            <a:prstGeom prst="rect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746" y="2110494"/>
            <a:ext cx="2299543" cy="2770218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6781800" y="4897041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12899571" y="2797629"/>
            <a:ext cx="3968764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Ấn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tượng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về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13169453" y="6556586"/>
            <a:ext cx="3429000" cy="27699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Mong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muốn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của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con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khi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tại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1970685" y="2759529"/>
            <a:ext cx="2698788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Lịch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sử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hình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1492212" y="5295900"/>
            <a:ext cx="2698788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ân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trường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16839424" y="3706375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12" idx="1"/>
          </p:cNvCxnSpPr>
          <p:nvPr/>
        </p:nvCxnSpPr>
        <p:spPr>
          <a:xfrm rot="10800000" flipV="1">
            <a:off x="4191000" y="5769075"/>
            <a:ext cx="2590800" cy="2268282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0800000" flipV="1">
            <a:off x="16844682" y="2759529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>
            <a:off x="131127" y="4872336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10800000" flipV="1">
            <a:off x="131127" y="5757565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>
            <a:off x="609600" y="7132707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Curved Connector 27"/>
          <p:cNvCxnSpPr/>
          <p:nvPr/>
        </p:nvCxnSpPr>
        <p:spPr>
          <a:xfrm rot="10800000" flipV="1">
            <a:off x="609600" y="8017936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7"/>
          <p:cNvSpPr txBox="1"/>
          <p:nvPr/>
        </p:nvSpPr>
        <p:spPr>
          <a:xfrm>
            <a:off x="1970685" y="7552176"/>
            <a:ext cx="2698785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Lớp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học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cxnSp>
        <p:nvCxnSpPr>
          <p:cNvPr id="31" name="Curved Connector 30"/>
          <p:cNvCxnSpPr/>
          <p:nvPr/>
        </p:nvCxnSpPr>
        <p:spPr>
          <a:xfrm rot="10800000">
            <a:off x="609600" y="2769436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0800000" flipV="1">
            <a:off x="609600" y="3654665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>
            <a:off x="16593195" y="8037357"/>
            <a:ext cx="1361085" cy="885230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Curved Connector 33"/>
          <p:cNvCxnSpPr/>
          <p:nvPr/>
        </p:nvCxnSpPr>
        <p:spPr>
          <a:xfrm rot="10800000" flipV="1">
            <a:off x="16598453" y="7090511"/>
            <a:ext cx="1361085" cy="923329"/>
          </a:xfrm>
          <a:prstGeom prst="curvedConnector3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12" idx="1"/>
            <a:endCxn id="15" idx="3"/>
          </p:cNvCxnSpPr>
          <p:nvPr/>
        </p:nvCxnSpPr>
        <p:spPr>
          <a:xfrm rot="10800000">
            <a:off x="4669474" y="3682859"/>
            <a:ext cx="2112327" cy="20862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2" idx="1"/>
          </p:cNvCxnSpPr>
          <p:nvPr/>
        </p:nvCxnSpPr>
        <p:spPr>
          <a:xfrm flipH="1" flipV="1">
            <a:off x="4191000" y="5757565"/>
            <a:ext cx="2590800" cy="11510"/>
          </a:xfrm>
          <a:prstGeom prst="line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Curved Connector 39"/>
          <p:cNvCxnSpPr>
            <a:stCxn id="12" idx="3"/>
            <a:endCxn id="13" idx="1"/>
          </p:cNvCxnSpPr>
          <p:nvPr/>
        </p:nvCxnSpPr>
        <p:spPr>
          <a:xfrm flipV="1">
            <a:off x="10995236" y="3720959"/>
            <a:ext cx="1904335" cy="204811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12" idx="3"/>
            <a:endCxn id="14" idx="1"/>
          </p:cNvCxnSpPr>
          <p:nvPr/>
        </p:nvCxnSpPr>
        <p:spPr>
          <a:xfrm>
            <a:off x="10995236" y="5769075"/>
            <a:ext cx="2174217" cy="2172506"/>
          </a:xfrm>
          <a:prstGeom prst="curvedConnector3">
            <a:avLst/>
          </a:prstGeom>
          <a:ln w="5715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6743700"/>
            <a:ext cx="4551025" cy="341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ED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1943100"/>
            <a:ext cx="2299543" cy="2770218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13749654" y="4729647"/>
            <a:ext cx="4213436" cy="1744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Trường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THCS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Ngọc</a:t>
            </a:r>
            <a:r>
              <a:rPr lang="en-US" sz="4000" dirty="0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#9Slide03 Noto Sans Bold" panose="020B0802040504020204" pitchFamily="34" charset="0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Thụy</a:t>
            </a:r>
            <a:endParaRPr lang="en-US" sz="4000" dirty="0">
              <a:solidFill>
                <a:srgbClr val="C00000"/>
              </a:solidFill>
              <a:latin typeface="#9Slide03 Noto Sans Bold" panose="020B0802040504020204" pitchFamily="34" charset="0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sp>
        <p:nvSpPr>
          <p:cNvPr id="23" name="TextBox 7"/>
          <p:cNvSpPr txBox="1"/>
          <p:nvPr/>
        </p:nvSpPr>
        <p:spPr>
          <a:xfrm>
            <a:off x="8758247" y="4668441"/>
            <a:ext cx="2698788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Lịch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sử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hình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solidFill>
                  <a:schemeClr val="tx2">
                    <a:lumMod val="50000"/>
                  </a:schemeClr>
                </a:solidFill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-1104900" y="723900"/>
            <a:ext cx="16840200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2. </a:t>
            </a:r>
            <a:r>
              <a:rPr lang="en-US" sz="4000" dirty="0" err="1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rường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học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mới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của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chúng</a:t>
            </a:r>
            <a:r>
              <a:rPr lang="en-US" sz="4000" dirty="0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#9Slide04 Chonburi" panose="00000500000000000000" pitchFamily="2" charset="-34"/>
                <a:ea typeface="#9Slide03 IcielSamsung Sharp Bo" pitchFamily="2" charset="0"/>
                <a:cs typeface="#9Slide04 Chonburi" panose="00000500000000000000" pitchFamily="2" charset="-34"/>
              </a:rPr>
              <a:t>mình</a:t>
            </a:r>
            <a:endParaRPr lang="en-US" sz="4000" dirty="0">
              <a:solidFill>
                <a:srgbClr val="000000"/>
              </a:solidFill>
              <a:latin typeface="#9Slide04 Chonburi" panose="00000500000000000000" pitchFamily="2" charset="-34"/>
              <a:ea typeface="#9Slide03 IcielSamsung Sharp Bo" pitchFamily="2" charset="0"/>
              <a:cs typeface="#9Slide04 Chonburi" panose="00000500000000000000" pitchFamily="2" charset="-34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9600" y="722892"/>
            <a:ext cx="990600" cy="97269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12" y="916146"/>
            <a:ext cx="596977" cy="58618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</p:pic>
      <p:cxnSp>
        <p:nvCxnSpPr>
          <p:cNvPr id="28" name="Straight Connector 27"/>
          <p:cNvCxnSpPr/>
          <p:nvPr/>
        </p:nvCxnSpPr>
        <p:spPr>
          <a:xfrm>
            <a:off x="11506200" y="5601680"/>
            <a:ext cx="2167254" cy="1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Arc 29"/>
          <p:cNvSpPr/>
          <p:nvPr/>
        </p:nvSpPr>
        <p:spPr>
          <a:xfrm>
            <a:off x="2971800" y="3565739"/>
            <a:ext cx="5786447" cy="2263561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23847" y="2649829"/>
            <a:ext cx="53387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Thành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lập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ngày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27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tháng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8 </a:t>
            </a:r>
            <a:r>
              <a:rPr lang="en-US" sz="4000" dirty="0" err="1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năm</a:t>
            </a:r>
            <a:r>
              <a:rPr lang="en-US" sz="4000" dirty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1959</a:t>
            </a:r>
          </a:p>
        </p:txBody>
      </p:sp>
      <p:sp>
        <p:nvSpPr>
          <p:cNvPr id="32" name="Arc 31"/>
          <p:cNvSpPr/>
          <p:nvPr/>
        </p:nvSpPr>
        <p:spPr>
          <a:xfrm rot="8948826">
            <a:off x="5525574" y="5369671"/>
            <a:ext cx="5786447" cy="1260586"/>
          </a:xfrm>
          <a:prstGeom prst="arc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403388" y="6320787"/>
            <a:ext cx="4544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Quận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Long </a:t>
            </a: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Biên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, TP </a:t>
            </a: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Hà</a:t>
            </a:r>
            <a:r>
              <a:rPr lang="en-US" sz="4000" dirty="0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 </a:t>
            </a:r>
            <a:r>
              <a:rPr lang="en-US" sz="4000" dirty="0" err="1" smtClean="0">
                <a:latin typeface="#9Slide03 Noto Sans" panose="020B0502040504020204" pitchFamily="34" charset="0"/>
                <a:ea typeface="#9Slide03 Noto Sans" panose="020B0502040504020204" pitchFamily="34" charset="0"/>
                <a:cs typeface="#9Slide03 Noto Sans" panose="020B0502040504020204" pitchFamily="34" charset="0"/>
              </a:rPr>
              <a:t>Nội</a:t>
            </a:r>
            <a:endParaRPr lang="en-US" sz="4000" dirty="0">
              <a:latin typeface="#9Slide03 Noto Sans" panose="020B0502040504020204" pitchFamily="34" charset="0"/>
              <a:ea typeface="#9Slide03 Noto Sans" panose="020B0502040504020204" pitchFamily="34" charset="0"/>
              <a:cs typeface="#9Slide03 Noto Sans" panose="020B050204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334</Words>
  <Application>Microsoft Office PowerPoint</Application>
  <PresentationFormat>Custom</PresentationFormat>
  <Paragraphs>65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#9Slide04 Yeseva One</vt:lpstr>
      <vt:lpstr>Arial</vt:lpstr>
      <vt:lpstr>#9Slide05 Good Vibes Pro</vt:lpstr>
      <vt:lpstr>#9Slide03 IcielSamsung Sharp Bo</vt:lpstr>
      <vt:lpstr>#9Slide03 Cabin Condensed Mediu</vt:lpstr>
      <vt:lpstr>等线</vt:lpstr>
      <vt:lpstr>#9Slide05 Ciaobella</vt:lpstr>
      <vt:lpstr>#9Slide03 Noto Sans Bold</vt:lpstr>
      <vt:lpstr>#9Slide03 Nexa Bold</vt:lpstr>
      <vt:lpstr>宋体</vt:lpstr>
      <vt:lpstr>Calibri</vt:lpstr>
      <vt:lpstr>#9Slide04 SFU Fenice Ultra</vt:lpstr>
      <vt:lpstr>iCiel Cadena</vt:lpstr>
      <vt:lpstr>#9Slide04 Chonburi</vt:lpstr>
      <vt:lpstr>#9Slide03 Open Sans ExtraBold</vt:lpstr>
      <vt:lpstr>#9Slide03 Maven Pro Black</vt:lpstr>
      <vt:lpstr>#9Slide03 Noto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account</cp:lastModifiedBy>
  <cp:revision>46</cp:revision>
  <dcterms:created xsi:type="dcterms:W3CDTF">2006-08-16T00:00:00Z</dcterms:created>
  <dcterms:modified xsi:type="dcterms:W3CDTF">2024-10-23T08:26:44Z</dcterms:modified>
  <dc:identifier>DAEo9oaFxEg</dc:identifier>
</cp:coreProperties>
</file>