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5" r:id="rId1"/>
  </p:sldMasterIdLst>
  <p:notesMasterIdLst>
    <p:notesMasterId r:id="rId26"/>
  </p:notesMasterIdLst>
  <p:sldIdLst>
    <p:sldId id="256" r:id="rId2"/>
    <p:sldId id="303" r:id="rId3"/>
    <p:sldId id="302" r:id="rId4"/>
    <p:sldId id="304" r:id="rId5"/>
    <p:sldId id="257" r:id="rId6"/>
    <p:sldId id="259" r:id="rId7"/>
    <p:sldId id="301" r:id="rId8"/>
    <p:sldId id="305" r:id="rId9"/>
    <p:sldId id="320" r:id="rId10"/>
    <p:sldId id="321" r:id="rId11"/>
    <p:sldId id="322" r:id="rId12"/>
    <p:sldId id="323" r:id="rId13"/>
    <p:sldId id="324" r:id="rId14"/>
    <p:sldId id="280" r:id="rId15"/>
    <p:sldId id="312" r:id="rId16"/>
    <p:sldId id="313" r:id="rId17"/>
    <p:sldId id="272" r:id="rId18"/>
    <p:sldId id="265" r:id="rId19"/>
    <p:sldId id="314" r:id="rId20"/>
    <p:sldId id="315" r:id="rId21"/>
    <p:sldId id="316" r:id="rId22"/>
    <p:sldId id="317" r:id="rId23"/>
    <p:sldId id="318" r:id="rId24"/>
    <p:sldId id="297" r:id="rId25"/>
  </p:sldIdLst>
  <p:sldSz cx="9144000" cy="5143500" type="screen16x9"/>
  <p:notesSz cx="6858000" cy="9144000"/>
  <p:embeddedFontLst>
    <p:embeddedFont>
      <p:font typeface="#9Slide04 Goku Stencil" panose="020B0604020202020204" charset="0"/>
      <p:regular r:id="rId27"/>
    </p:embeddedFont>
    <p:embeddedFont>
      <p:font typeface="#9Slide03 Cabin SemiBold" panose="020B0604020202020204" charset="0"/>
      <p:bold r:id="rId28"/>
    </p:embeddedFont>
    <p:embeddedFont>
      <p:font typeface="宋体" panose="02010600030101010101" pitchFamily="2" charset="-122"/>
      <p:regular r:id="rId29"/>
    </p:embeddedFont>
    <p:embeddedFont>
      <p:font typeface="Roboto Condensed Light" panose="020B0604020202020204" charset="0"/>
      <p:regular r:id="rId30"/>
      <p:italic r:id="rId31"/>
    </p:embeddedFont>
    <p:embeddedFont>
      <p:font typeface="#9Slide03 Comfortaa" panose="020B0604020202020204" charset="0"/>
      <p:regular r:id="rId32"/>
    </p:embeddedFont>
    <p:embeddedFont>
      <p:font typeface="Lato" panose="020B0604020202020204" charset="0"/>
      <p:regular r:id="rId33"/>
      <p:bold r:id="rId34"/>
      <p:italic r:id="rId35"/>
      <p:boldItalic r:id="rId36"/>
    </p:embeddedFont>
    <p:embeddedFont>
      <p:font typeface="Patrick Hand" panose="020B0604020202020204" charset="0"/>
      <p:regular r:id="rId37"/>
    </p:embeddedFont>
    <p:embeddedFont>
      <p:font typeface="#9Slide03 SFU Futura_05" panose="020B0604020202020204" charset="0"/>
      <p:bold r:id="rId3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3079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2B9DB"/>
    <a:srgbClr val="FFB757"/>
    <a:srgbClr val="61D8C4"/>
    <a:srgbClr val="98DA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7051EEF-8181-4A5C-B3FA-73ED5BF4FA80}">
  <a:tblStyle styleId="{57051EEF-8181-4A5C-B3FA-73ED5BF4FA80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93" d="100"/>
          <a:sy n="93" d="100"/>
        </p:scale>
        <p:origin x="726" y="66"/>
      </p:cViewPr>
      <p:guideLst>
        <p:guide orient="horz" pos="3079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3.fntdata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14857941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77cf0412cd_0_107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77cf0412cd_0_107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276748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8635509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0" name="Google Shape;2420;g77cf0412cd_0_18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21" name="Google Shape;2421;g77cf0412cd_0_18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947561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1042912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3170640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139667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4832662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0255422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3" name="Google Shape;1503;g77cf0412cd_0_37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04" name="Google Shape;1504;g77cf0412cd_0_37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379179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2" name="Google Shape;1082;g77cf0412cd_0_19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3" name="Google Shape;1083;g77cf0412cd_0_19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66567410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6" name="Google Shape;4056;g77cf0412cd_0_356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57" name="Google Shape;4057;g77cf0412cd_0_356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8244873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8287128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792591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3318101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" name="Google Shape;615;g77cf0412cd_0_419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6" name="Google Shape;616;g77cf0412cd_0_419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7704873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6" name="Google Shape;726;g77cf0412cd_0_108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7" name="Google Shape;727;g77cf0412cd_0_108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4043981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1" name="Google Shape;621;g77cf0412cd_0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2" name="Google Shape;622;g77cf0412cd_0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8908854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7" name="Google Shape;1797;g77cf0412cd_0_1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98" name="Google Shape;1798;g77cf0412cd_0_1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24608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7" name="Google Shape;2157;g77cf0412cd_0_397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58" name="Google Shape;2158;g77cf0412cd_0_397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1153762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lt2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1924475" y="443575"/>
            <a:ext cx="5305500" cy="5305500"/>
          </a:xfrm>
          <a:prstGeom prst="ellipse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529425" y="3892925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>
                <a:solidFill>
                  <a:schemeClr val="dk1"/>
                </a:solidFill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title"/>
          </p:nvPr>
        </p:nvSpPr>
        <p:spPr>
          <a:xfrm>
            <a:off x="3059600" y="847922"/>
            <a:ext cx="3035700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3600"/>
              <a:buNone/>
              <a:defRPr sz="5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17">
    <p:bg>
      <p:bgPr>
        <a:solidFill>
          <a:schemeClr val="lt2"/>
        </a:solidFill>
        <a:effectLst/>
      </p:bgPr>
    </p:bg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18">
    <p:bg>
      <p:bgPr>
        <a:solidFill>
          <a:schemeClr val="dk2"/>
        </a:solidFill>
        <a:effectLst/>
      </p:bgPr>
    </p:bg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19">
    <p:bg>
      <p:bgPr>
        <a:solidFill>
          <a:schemeClr val="accent1"/>
        </a:solidFill>
        <a:effectLst/>
      </p:bgPr>
    </p:bg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5">
  <p:cSld name="CUSTOM_20">
    <p:bg>
      <p:bgPr>
        <a:solidFill>
          <a:schemeClr val="accent3"/>
        </a:solidFill>
        <a:effectLst/>
      </p:bgPr>
    </p:bg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_4">
    <p:bg>
      <p:bgPr>
        <a:solidFill>
          <a:schemeClr val="accent3"/>
        </a:solidFill>
        <a:effectLst/>
      </p:bgPr>
    </p:bg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8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74" name="Google Shape;74;p18">
            <a:hlinkClick r:id=""/>
          </p:cNvPr>
          <p:cNvSpPr txBox="1">
            <a:spLocks noGrp="1"/>
          </p:cNvSpPr>
          <p:nvPr>
            <p:ph type="title" idx="2"/>
          </p:nvPr>
        </p:nvSpPr>
        <p:spPr>
          <a:xfrm>
            <a:off x="72090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5" name="Google Shape;75;p18">
            <a:hlinkClick r:id=""/>
          </p:cNvPr>
          <p:cNvSpPr txBox="1">
            <a:spLocks noGrp="1"/>
          </p:cNvSpPr>
          <p:nvPr>
            <p:ph type="title" idx="3"/>
          </p:nvPr>
        </p:nvSpPr>
        <p:spPr>
          <a:xfrm>
            <a:off x="2715175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6" name="Google Shape;76;p18">
            <a:hlinkClick r:id=""/>
          </p:cNvPr>
          <p:cNvSpPr txBox="1">
            <a:spLocks noGrp="1"/>
          </p:cNvSpPr>
          <p:nvPr>
            <p:ph type="title" idx="4"/>
          </p:nvPr>
        </p:nvSpPr>
        <p:spPr>
          <a:xfrm>
            <a:off x="4709450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7" name="Google Shape;77;p18">
            <a:hlinkClick r:id=""/>
          </p:cNvPr>
          <p:cNvSpPr txBox="1">
            <a:spLocks noGrp="1"/>
          </p:cNvSpPr>
          <p:nvPr>
            <p:ph type="title" idx="5"/>
          </p:nvPr>
        </p:nvSpPr>
        <p:spPr>
          <a:xfrm>
            <a:off x="6703726" y="1668925"/>
            <a:ext cx="1728300" cy="43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 b="1"/>
            </a:lvl1pPr>
            <a:lvl2pPr lvl="1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78" name="Google Shape;78;p18">
            <a:hlinkClick r:id=""/>
          </p:cNvPr>
          <p:cNvSpPr txBox="1">
            <a:spLocks noGrp="1"/>
          </p:cNvSpPr>
          <p:nvPr>
            <p:ph type="subTitle" idx="1"/>
          </p:nvPr>
        </p:nvSpPr>
        <p:spPr>
          <a:xfrm>
            <a:off x="1599200" y="4008300"/>
            <a:ext cx="5956800" cy="526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12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3">
  <p:cSld name="CUSTOM_5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1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8" name="Google Shape;98;p21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99" name="Google Shape;99;p2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01" name="Google Shape;101;p21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1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5">
  <p:cSld name="CUSTOM_7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25"/>
          <p:cNvSpPr/>
          <p:nvPr/>
        </p:nvSpPr>
        <p:spPr>
          <a:xfrm>
            <a:off x="-7225" y="638275"/>
            <a:ext cx="9158400" cy="550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25" name="Google Shape;125;p25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26" name="Google Shape;126;p25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5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8" name="Google Shape;128;p25">
            <a:hlinkClick r:id=""/>
          </p:cNvPr>
          <p:cNvSpPr txBox="1">
            <a:spLocks noGrp="1"/>
          </p:cNvSpPr>
          <p:nvPr>
            <p:ph type="title"/>
          </p:nvPr>
        </p:nvSpPr>
        <p:spPr>
          <a:xfrm>
            <a:off x="5104875" y="2218200"/>
            <a:ext cx="2164800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 sz="37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2">
  <p:cSld name="CUSTOM_1"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26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32" name="Google Shape;132;p26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33" name="Google Shape;133;p26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6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5" name="Google Shape;135;p26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36" name="Google Shape;136;p26"/>
          <p:cNvSpPr txBox="1">
            <a:spLocks noGrp="1"/>
          </p:cNvSpPr>
          <p:nvPr>
            <p:ph type="subTitle" idx="1"/>
          </p:nvPr>
        </p:nvSpPr>
        <p:spPr>
          <a:xfrm>
            <a:off x="720900" y="1300343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8">
  <p:cSld name="CUSTOM_12"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30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30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  <p:sp>
        <p:nvSpPr>
          <p:cNvPr id="160" name="Google Shape;160;p30"/>
          <p:cNvSpPr txBox="1">
            <a:spLocks noGrp="1"/>
          </p:cNvSpPr>
          <p:nvPr>
            <p:ph type="title" idx="2"/>
          </p:nvPr>
        </p:nvSpPr>
        <p:spPr>
          <a:xfrm>
            <a:off x="1590350" y="1873750"/>
            <a:ext cx="5963400" cy="538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500" b="0">
                <a:latin typeface="Lato"/>
                <a:ea typeface="Lato"/>
                <a:cs typeface="Lato"/>
                <a:sym typeface="Lato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161" name="Google Shape;161;p30"/>
          <p:cNvGrpSpPr/>
          <p:nvPr/>
        </p:nvGrpSpPr>
        <p:grpSpPr>
          <a:xfrm>
            <a:off x="-1200" y="4422605"/>
            <a:ext cx="9144287" cy="720905"/>
            <a:chOff x="6554556" y="4623505"/>
            <a:chExt cx="7127825" cy="720905"/>
          </a:xfrm>
        </p:grpSpPr>
        <p:sp>
          <p:nvSpPr>
            <p:cNvPr id="162" name="Google Shape;162;p3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3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3">
  <p:cSld name="CUSTOM_2"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31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6" name="Google Shape;166;p31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67" name="Google Shape;167;p31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31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9" name="Google Shape;169;p31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70" name="Google Shape;170;p31"/>
          <p:cNvSpPr txBox="1">
            <a:spLocks noGrp="1"/>
          </p:cNvSpPr>
          <p:nvPr>
            <p:ph type="subTitle" idx="1"/>
          </p:nvPr>
        </p:nvSpPr>
        <p:spPr>
          <a:xfrm>
            <a:off x="720900" y="13105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/>
          <p:nvPr/>
        </p:nvSpPr>
        <p:spPr>
          <a:xfrm>
            <a:off x="-1200" y="2571750"/>
            <a:ext cx="9159900" cy="1851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" name="Google Shape;14;p3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15" name="Google Shape;15;p3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6;p3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720900" y="1295431"/>
            <a:ext cx="3851100" cy="546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 sz="25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title"/>
          </p:nvPr>
        </p:nvSpPr>
        <p:spPr>
          <a:xfrm>
            <a:off x="720900" y="554926"/>
            <a:ext cx="38511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Google Shape;20;p4"/>
          <p:cNvGrpSpPr/>
          <p:nvPr/>
        </p:nvGrpSpPr>
        <p:grpSpPr>
          <a:xfrm>
            <a:off x="-242443" y="313350"/>
            <a:ext cx="9544819" cy="874613"/>
            <a:chOff x="-242443" y="237150"/>
            <a:chExt cx="9544819" cy="874613"/>
          </a:xfrm>
        </p:grpSpPr>
        <p:sp>
          <p:nvSpPr>
            <p:cNvPr id="21" name="Google Shape;21;p4"/>
            <p:cNvSpPr/>
            <p:nvPr/>
          </p:nvSpPr>
          <p:spPr>
            <a:xfrm>
              <a:off x="7625675" y="408622"/>
              <a:ext cx="808827" cy="645494"/>
            </a:xfrm>
            <a:custGeom>
              <a:avLst/>
              <a:gdLst/>
              <a:ahLst/>
              <a:cxnLst/>
              <a:rect l="l" t="t" r="r" b="b"/>
              <a:pathLst>
                <a:path w="61461" h="49059" extrusionOk="0">
                  <a:moveTo>
                    <a:pt x="23010" y="0"/>
                  </a:moveTo>
                  <a:cubicBezTo>
                    <a:pt x="16201" y="0"/>
                    <a:pt x="10669" y="5502"/>
                    <a:pt x="10669" y="12311"/>
                  </a:cubicBezTo>
                  <a:cubicBezTo>
                    <a:pt x="10669" y="13374"/>
                    <a:pt x="10821" y="14408"/>
                    <a:pt x="11065" y="15381"/>
                  </a:cubicBezTo>
                  <a:lnTo>
                    <a:pt x="10669" y="15381"/>
                  </a:lnTo>
                  <a:cubicBezTo>
                    <a:pt x="4773" y="15381"/>
                    <a:pt x="1" y="20153"/>
                    <a:pt x="1" y="26049"/>
                  </a:cubicBezTo>
                  <a:cubicBezTo>
                    <a:pt x="1" y="31399"/>
                    <a:pt x="3922" y="35837"/>
                    <a:pt x="9058" y="36627"/>
                  </a:cubicBezTo>
                  <a:cubicBezTo>
                    <a:pt x="9058" y="36657"/>
                    <a:pt x="9058" y="36718"/>
                    <a:pt x="9058" y="36749"/>
                  </a:cubicBezTo>
                  <a:cubicBezTo>
                    <a:pt x="9058" y="43557"/>
                    <a:pt x="14560" y="49059"/>
                    <a:pt x="21369" y="49059"/>
                  </a:cubicBezTo>
                  <a:cubicBezTo>
                    <a:pt x="25503" y="49059"/>
                    <a:pt x="29150" y="47022"/>
                    <a:pt x="31399" y="43892"/>
                  </a:cubicBezTo>
                  <a:cubicBezTo>
                    <a:pt x="33101" y="46080"/>
                    <a:pt x="35776" y="47478"/>
                    <a:pt x="38755" y="47478"/>
                  </a:cubicBezTo>
                  <a:cubicBezTo>
                    <a:pt x="43740" y="47478"/>
                    <a:pt x="47813" y="43588"/>
                    <a:pt x="48117" y="38694"/>
                  </a:cubicBezTo>
                  <a:cubicBezTo>
                    <a:pt x="49302" y="39271"/>
                    <a:pt x="50670" y="39575"/>
                    <a:pt x="52099" y="39575"/>
                  </a:cubicBezTo>
                  <a:cubicBezTo>
                    <a:pt x="57266" y="39575"/>
                    <a:pt x="61461" y="35381"/>
                    <a:pt x="61461" y="30214"/>
                  </a:cubicBezTo>
                  <a:cubicBezTo>
                    <a:pt x="61461" y="25593"/>
                    <a:pt x="58087" y="21733"/>
                    <a:pt x="53649" y="21004"/>
                  </a:cubicBezTo>
                  <a:cubicBezTo>
                    <a:pt x="53892" y="20031"/>
                    <a:pt x="54044" y="18967"/>
                    <a:pt x="54044" y="17903"/>
                  </a:cubicBezTo>
                  <a:cubicBezTo>
                    <a:pt x="54044" y="11125"/>
                    <a:pt x="48542" y="5593"/>
                    <a:pt x="41734" y="5593"/>
                  </a:cubicBezTo>
                  <a:cubicBezTo>
                    <a:pt x="39029" y="5593"/>
                    <a:pt x="36536" y="6475"/>
                    <a:pt x="34500" y="7934"/>
                  </a:cubicBezTo>
                  <a:cubicBezTo>
                    <a:pt x="32737" y="3283"/>
                    <a:pt x="28269" y="0"/>
                    <a:pt x="2301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4"/>
            <p:cNvSpPr/>
            <p:nvPr/>
          </p:nvSpPr>
          <p:spPr>
            <a:xfrm>
              <a:off x="855672" y="238550"/>
              <a:ext cx="599324" cy="348163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4"/>
            <p:cNvSpPr/>
            <p:nvPr/>
          </p:nvSpPr>
          <p:spPr>
            <a:xfrm>
              <a:off x="8585054" y="237150"/>
              <a:ext cx="717322" cy="416604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4"/>
            <p:cNvSpPr/>
            <p:nvPr/>
          </p:nvSpPr>
          <p:spPr>
            <a:xfrm>
              <a:off x="-242443" y="427082"/>
              <a:ext cx="1178906" cy="684681"/>
            </a:xfrm>
            <a:custGeom>
              <a:avLst/>
              <a:gdLst/>
              <a:ahLst/>
              <a:cxnLst/>
              <a:rect l="l" t="t" r="r" b="b"/>
              <a:pathLst>
                <a:path w="61218" h="35554" extrusionOk="0">
                  <a:moveTo>
                    <a:pt x="19770" y="1"/>
                  </a:moveTo>
                  <a:cubicBezTo>
                    <a:pt x="19565" y="1"/>
                    <a:pt x="19358" y="8"/>
                    <a:pt x="19150" y="22"/>
                  </a:cubicBezTo>
                  <a:cubicBezTo>
                    <a:pt x="14256" y="386"/>
                    <a:pt x="10578" y="4642"/>
                    <a:pt x="10913" y="9535"/>
                  </a:cubicBezTo>
                  <a:cubicBezTo>
                    <a:pt x="10913" y="9657"/>
                    <a:pt x="10943" y="9748"/>
                    <a:pt x="10943" y="9839"/>
                  </a:cubicBezTo>
                  <a:cubicBezTo>
                    <a:pt x="10424" y="9736"/>
                    <a:pt x="9904" y="9688"/>
                    <a:pt x="9366" y="9688"/>
                  </a:cubicBezTo>
                  <a:cubicBezTo>
                    <a:pt x="9116" y="9688"/>
                    <a:pt x="8862" y="9699"/>
                    <a:pt x="8602" y="9718"/>
                  </a:cubicBezTo>
                  <a:cubicBezTo>
                    <a:pt x="3709" y="10052"/>
                    <a:pt x="0" y="14308"/>
                    <a:pt x="365" y="19201"/>
                  </a:cubicBezTo>
                  <a:cubicBezTo>
                    <a:pt x="685" y="23917"/>
                    <a:pt x="4602" y="27490"/>
                    <a:pt x="9258" y="27490"/>
                  </a:cubicBezTo>
                  <a:cubicBezTo>
                    <a:pt x="9464" y="27490"/>
                    <a:pt x="9671" y="27483"/>
                    <a:pt x="9879" y="27469"/>
                  </a:cubicBezTo>
                  <a:cubicBezTo>
                    <a:pt x="10335" y="27438"/>
                    <a:pt x="10791" y="27378"/>
                    <a:pt x="11217" y="27256"/>
                  </a:cubicBezTo>
                  <a:cubicBezTo>
                    <a:pt x="12486" y="32103"/>
                    <a:pt x="16878" y="35554"/>
                    <a:pt x="21974" y="35554"/>
                  </a:cubicBezTo>
                  <a:cubicBezTo>
                    <a:pt x="22246" y="35554"/>
                    <a:pt x="22521" y="35544"/>
                    <a:pt x="22797" y="35524"/>
                  </a:cubicBezTo>
                  <a:cubicBezTo>
                    <a:pt x="26870" y="35250"/>
                    <a:pt x="30275" y="32818"/>
                    <a:pt x="31977" y="29445"/>
                  </a:cubicBezTo>
                  <a:cubicBezTo>
                    <a:pt x="33299" y="32348"/>
                    <a:pt x="36226" y="34328"/>
                    <a:pt x="39549" y="34328"/>
                  </a:cubicBezTo>
                  <a:cubicBezTo>
                    <a:pt x="39739" y="34328"/>
                    <a:pt x="39930" y="34321"/>
                    <a:pt x="40123" y="34308"/>
                  </a:cubicBezTo>
                  <a:cubicBezTo>
                    <a:pt x="43010" y="34095"/>
                    <a:pt x="45412" y="32454"/>
                    <a:pt x="46749" y="30113"/>
                  </a:cubicBezTo>
                  <a:cubicBezTo>
                    <a:pt x="48147" y="31001"/>
                    <a:pt x="49831" y="31507"/>
                    <a:pt x="51589" y="31507"/>
                  </a:cubicBezTo>
                  <a:cubicBezTo>
                    <a:pt x="51819" y="31507"/>
                    <a:pt x="52049" y="31499"/>
                    <a:pt x="52281" y="31481"/>
                  </a:cubicBezTo>
                  <a:cubicBezTo>
                    <a:pt x="57388" y="31116"/>
                    <a:pt x="61217" y="26709"/>
                    <a:pt x="60853" y="21633"/>
                  </a:cubicBezTo>
                  <a:cubicBezTo>
                    <a:pt x="60518" y="17013"/>
                    <a:pt x="56810" y="13426"/>
                    <a:pt x="52311" y="13092"/>
                  </a:cubicBezTo>
                  <a:cubicBezTo>
                    <a:pt x="52342" y="12666"/>
                    <a:pt x="52372" y="12241"/>
                    <a:pt x="52342" y="11815"/>
                  </a:cubicBezTo>
                  <a:cubicBezTo>
                    <a:pt x="52021" y="7445"/>
                    <a:pt x="48378" y="4137"/>
                    <a:pt x="44062" y="4137"/>
                  </a:cubicBezTo>
                  <a:cubicBezTo>
                    <a:pt x="43875" y="4137"/>
                    <a:pt x="43686" y="4143"/>
                    <a:pt x="43497" y="4155"/>
                  </a:cubicBezTo>
                  <a:cubicBezTo>
                    <a:pt x="41916" y="4277"/>
                    <a:pt x="40457" y="4855"/>
                    <a:pt x="39241" y="5736"/>
                  </a:cubicBezTo>
                  <a:cubicBezTo>
                    <a:pt x="37384" y="4316"/>
                    <a:pt x="35062" y="3485"/>
                    <a:pt x="32581" y="3485"/>
                  </a:cubicBezTo>
                  <a:cubicBezTo>
                    <a:pt x="32300" y="3485"/>
                    <a:pt x="32018" y="3496"/>
                    <a:pt x="31734" y="3517"/>
                  </a:cubicBezTo>
                  <a:cubicBezTo>
                    <a:pt x="30244" y="3608"/>
                    <a:pt x="28846" y="4003"/>
                    <a:pt x="27600" y="4611"/>
                  </a:cubicBezTo>
                  <a:cubicBezTo>
                    <a:pt x="26082" y="1834"/>
                    <a:pt x="23108" y="1"/>
                    <a:pt x="1977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13050" y="1323875"/>
            <a:ext cx="7929300" cy="287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AutoNum type="arabicPeriod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 sz="1200"/>
            </a:lvl9pPr>
          </a:lstStyle>
          <a:p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-1533" y="4560882"/>
            <a:ext cx="9150702" cy="582654"/>
          </a:xfrm>
          <a:custGeom>
            <a:avLst/>
            <a:gdLst/>
            <a:ahLst/>
            <a:cxnLst/>
            <a:rect l="l" t="t" r="r" b="b"/>
            <a:pathLst>
              <a:path w="285113" h="18633" extrusionOk="0">
                <a:moveTo>
                  <a:pt x="1" y="0"/>
                </a:moveTo>
                <a:lnTo>
                  <a:pt x="1" y="18633"/>
                </a:lnTo>
                <a:lnTo>
                  <a:pt x="285112" y="18633"/>
                </a:lnTo>
                <a:lnTo>
                  <a:pt x="285112" y="14104"/>
                </a:lnTo>
                <a:cubicBezTo>
                  <a:pt x="274261" y="13192"/>
                  <a:pt x="263380" y="12341"/>
                  <a:pt x="252467" y="11642"/>
                </a:cubicBezTo>
                <a:cubicBezTo>
                  <a:pt x="167876" y="5806"/>
                  <a:pt x="83923" y="5532"/>
                  <a:pt x="1" y="0"/>
                </a:cubicBezTo>
                <a:close/>
              </a:path>
            </a:pathLst>
          </a:custGeom>
          <a:solidFill>
            <a:srgbClr val="C2B9D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7" name="Google Shape;27;p4"/>
          <p:cNvGrpSpPr/>
          <p:nvPr/>
        </p:nvGrpSpPr>
        <p:grpSpPr>
          <a:xfrm>
            <a:off x="-1533" y="4422632"/>
            <a:ext cx="9150702" cy="720905"/>
            <a:chOff x="6554556" y="4623505"/>
            <a:chExt cx="7127825" cy="720905"/>
          </a:xfrm>
        </p:grpSpPr>
        <p:sp>
          <p:nvSpPr>
            <p:cNvPr id="28" name="Google Shape;28;p4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4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" name="Google Shape;30;p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6"/>
          <p:cNvSpPr/>
          <p:nvPr/>
        </p:nvSpPr>
        <p:spPr>
          <a:xfrm>
            <a:off x="-675" y="366900"/>
            <a:ext cx="9145500" cy="1084200"/>
          </a:xfrm>
          <a:prstGeom prst="roundRect">
            <a:avLst>
              <a:gd name="adj" fmla="val 16667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6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500"/>
              <a:buAutoNum type="arabicPeriod"/>
              <a:defRPr sz="4000" b="1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AutoNum type="arabicPeriod"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AutoNum type="alphaLcPeriod"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AutoNum type="romanLcPeriod"/>
              <a:defRPr sz="4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 txBox="1">
            <a:spLocks noGrp="1"/>
          </p:cNvSpPr>
          <p:nvPr>
            <p:ph type="title"/>
          </p:nvPr>
        </p:nvSpPr>
        <p:spPr>
          <a:xfrm>
            <a:off x="1388100" y="1183850"/>
            <a:ext cx="6367800" cy="2623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title"/>
          </p:nvPr>
        </p:nvSpPr>
        <p:spPr>
          <a:xfrm>
            <a:off x="591925" y="1233175"/>
            <a:ext cx="32778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55" name="Google Shape;55;p9"/>
          <p:cNvSpPr txBox="1">
            <a:spLocks noGrp="1"/>
          </p:cNvSpPr>
          <p:nvPr>
            <p:ph type="subTitle" idx="1"/>
          </p:nvPr>
        </p:nvSpPr>
        <p:spPr>
          <a:xfrm>
            <a:off x="591925" y="2803075"/>
            <a:ext cx="32778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>
              <a:spcBef>
                <a:spcPts val="0"/>
              </a:spcBef>
              <a:spcAft>
                <a:spcPts val="0"/>
              </a:spcAft>
              <a:buSzPts val="2000"/>
              <a:buChar char="●"/>
              <a:defRPr/>
            </a:lvl1pPr>
            <a:lvl2pPr marL="914400" lvl="1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2pPr>
            <a:lvl3pPr marL="1371600" lvl="2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3pPr>
            <a:lvl4pPr marL="1828800" lvl="3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4pPr>
            <a:lvl5pPr marL="2286000" lvl="4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5pPr>
            <a:lvl6pPr marL="2743200" lvl="5" indent="-355600">
              <a:spcBef>
                <a:spcPts val="1600"/>
              </a:spcBef>
              <a:spcAft>
                <a:spcPts val="0"/>
              </a:spcAft>
              <a:buSzPts val="2000"/>
              <a:buChar char="■"/>
              <a:defRPr/>
            </a:lvl6pPr>
            <a:lvl7pPr marL="3200400" lvl="6" indent="-355600">
              <a:spcBef>
                <a:spcPts val="1600"/>
              </a:spcBef>
              <a:spcAft>
                <a:spcPts val="0"/>
              </a:spcAft>
              <a:buSzPts val="2000"/>
              <a:buChar char="●"/>
              <a:defRPr/>
            </a:lvl7pPr>
            <a:lvl8pPr marL="3657600" lvl="7" indent="-355600">
              <a:spcBef>
                <a:spcPts val="1600"/>
              </a:spcBef>
              <a:spcAft>
                <a:spcPts val="0"/>
              </a:spcAft>
              <a:buSzPts val="2000"/>
              <a:buChar char="○"/>
              <a:defRPr/>
            </a:lvl8pPr>
            <a:lvl9pPr marL="4114800" lvl="8" indent="-355600">
              <a:spcBef>
                <a:spcPts val="1600"/>
              </a:spcBef>
              <a:spcAft>
                <a:spcPts val="1600"/>
              </a:spcAft>
              <a:buSzPts val="20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Google Shape;58;p10"/>
          <p:cNvSpPr txBox="1">
            <a:spLocks noGrp="1"/>
          </p:cNvSpPr>
          <p:nvPr>
            <p:ph type="body" idx="1"/>
          </p:nvPr>
        </p:nvSpPr>
        <p:spPr>
          <a:xfrm>
            <a:off x="559095" y="4029539"/>
            <a:ext cx="65352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00"/>
              <a:buNone/>
              <a:defRPr/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6">
    <p:bg>
      <p:bgPr>
        <a:solidFill>
          <a:schemeClr val="accent2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None/>
              <a:defRPr sz="3500" b="1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1pPr>
            <a:lvl2pPr marL="914400" lvl="1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2pPr>
            <a:lvl3pPr marL="1371600" lvl="2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3pPr>
            <a:lvl4pPr marL="1828800" lvl="3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4pPr>
            <a:lvl5pPr marL="2286000" lvl="4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5pPr>
            <a:lvl6pPr marL="2743200" lvl="5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6pPr>
            <a:lvl7pPr marL="3200400" lvl="6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●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7pPr>
            <a:lvl8pPr marL="3657600" lvl="7" indent="-3556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Lato"/>
              <a:buChar char="○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8pPr>
            <a:lvl9pPr marL="4114800" lvl="8" indent="-3556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2000"/>
              <a:buFont typeface="Lato"/>
              <a:buChar char="■"/>
              <a:defRPr sz="200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2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71" r:id="rId16"/>
    <p:sldLayoutId id="2147483672" r:id="rId17"/>
    <p:sldLayoutId id="2147483676" r:id="rId18"/>
    <p:sldLayoutId id="2147483677" r:id="rId1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pos="2880">
          <p15:clr>
            <a:srgbClr val="EA4335"/>
          </p15:clr>
        </p15:guide>
        <p15:guide id="2">
          <p15:clr>
            <a:srgbClr val="EA4335"/>
          </p15:clr>
        </p15:guide>
        <p15:guide id="3" pos="5760">
          <p15:clr>
            <a:srgbClr val="EA4335"/>
          </p15:clr>
        </p15:guide>
        <p15:guide id="4" pos="449">
          <p15:clr>
            <a:srgbClr val="EA4335"/>
          </p15:clr>
        </p15:guide>
        <p15:guide id="5" pos="5311">
          <p15:clr>
            <a:srgbClr val="EA4335"/>
          </p15:clr>
        </p15:guide>
        <p15:guide id="6" orient="horz" pos="1620">
          <p15:clr>
            <a:srgbClr val="EA4335"/>
          </p15:clr>
        </p15:guide>
        <p15:guide id="7" orient="horz" pos="340">
          <p15:clr>
            <a:srgbClr val="EA4335"/>
          </p15:clr>
        </p15:guide>
        <p15:guide id="8" orient="horz">
          <p15:clr>
            <a:srgbClr val="EA4335"/>
          </p15:clr>
        </p15:guide>
        <p15:guide id="9" orient="horz" pos="2897">
          <p15:clr>
            <a:srgbClr val="EA4335"/>
          </p15:clr>
        </p15:guide>
        <p15:guide id="10" orient="horz" pos="3237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eg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2.xml"/><Relationship Id="rId6" Type="http://schemas.openxmlformats.org/officeDocument/2006/relationships/image" Target="../media/image3.png"/><Relationship Id="rId11" Type="http://schemas.openxmlformats.org/officeDocument/2006/relationships/image" Target="../media/image10.gif"/><Relationship Id="rId5" Type="http://schemas.openxmlformats.org/officeDocument/2006/relationships/slide" Target="slide9.xml"/><Relationship Id="rId10" Type="http://schemas.openxmlformats.org/officeDocument/2006/relationships/image" Target="../media/image9.png"/><Relationship Id="rId4" Type="http://schemas.openxmlformats.org/officeDocument/2006/relationships/image" Target="../media/image2.png"/><Relationship Id="rId9" Type="http://schemas.openxmlformats.org/officeDocument/2006/relationships/image" Target="../media/image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1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3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1.jpeg"/><Relationship Id="rId7" Type="http://schemas.openxmlformats.org/officeDocument/2006/relationships/image" Target="../media/image12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4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image" Target="../media/image2.png"/><Relationship Id="rId9" Type="http://schemas.openxmlformats.org/officeDocument/2006/relationships/image" Target="../media/image1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7" Type="http://schemas.openxmlformats.org/officeDocument/2006/relationships/image" Target="../media/image15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5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16.png"/><Relationship Id="rId4" Type="http://schemas.openxmlformats.org/officeDocument/2006/relationships/slide" Target="slide22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slide" Target="slide12.xml"/><Relationship Id="rId3" Type="http://schemas.openxmlformats.org/officeDocument/2006/relationships/slide" Target="slide4.xml"/><Relationship Id="rId7" Type="http://schemas.openxmlformats.org/officeDocument/2006/relationships/slide" Target="slide2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10" Type="http://schemas.openxmlformats.org/officeDocument/2006/relationships/image" Target="../media/image18.png"/><Relationship Id="rId4" Type="http://schemas.openxmlformats.org/officeDocument/2006/relationships/slide" Target="slide7.xml"/><Relationship Id="rId9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9.xml"/><Relationship Id="rId4" Type="http://schemas.openxmlformats.org/officeDocument/2006/relationships/slide" Target="slid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18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6.xml"/><Relationship Id="rId6" Type="http://schemas.openxmlformats.org/officeDocument/2006/relationships/image" Target="../media/image19.png"/><Relationship Id="rId5" Type="http://schemas.openxmlformats.org/officeDocument/2006/relationships/slide" Target="slide12.xml"/><Relationship Id="rId4" Type="http://schemas.openxmlformats.org/officeDocument/2006/relationships/slide" Target="slide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5.xml"/><Relationship Id="rId6" Type="http://schemas.openxmlformats.org/officeDocument/2006/relationships/image" Target="../media/image20.png"/><Relationship Id="rId5" Type="http://schemas.openxmlformats.org/officeDocument/2006/relationships/slide" Target="slide6.xml"/><Relationship Id="rId4" Type="http://schemas.openxmlformats.org/officeDocument/2006/relationships/slide" Target="slide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slide" Target="slide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4.xml"/><Relationship Id="rId7" Type="http://schemas.openxmlformats.org/officeDocument/2006/relationships/slide" Target="slide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6.xml"/><Relationship Id="rId5" Type="http://schemas.openxmlformats.org/officeDocument/2006/relationships/slide" Target="slide9.xml"/><Relationship Id="rId4" Type="http://schemas.openxmlformats.org/officeDocument/2006/relationships/slide" Target="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slide" Target="slide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eg"/><Relationship Id="rId7" Type="http://schemas.openxmlformats.org/officeDocument/2006/relationships/image" Target="../media/image4.gif"/><Relationship Id="rId2" Type="http://schemas.openxmlformats.org/officeDocument/2006/relationships/slideLayout" Target="../slideLayouts/slideLayout8.xml"/><Relationship Id="rId1" Type="http://schemas.openxmlformats.org/officeDocument/2006/relationships/tags" Target="../tags/tag1.xml"/><Relationship Id="rId6" Type="http://schemas.openxmlformats.org/officeDocument/2006/relationships/image" Target="../media/image3.png"/><Relationship Id="rId5" Type="http://schemas.openxmlformats.org/officeDocument/2006/relationships/slide" Target="slide9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40"/>
          <p:cNvSpPr/>
          <p:nvPr/>
        </p:nvSpPr>
        <p:spPr>
          <a:xfrm>
            <a:off x="7668975" y="1065575"/>
            <a:ext cx="1031008" cy="822965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7" name="Google Shape;227;p40"/>
          <p:cNvGrpSpPr/>
          <p:nvPr/>
        </p:nvGrpSpPr>
        <p:grpSpPr>
          <a:xfrm>
            <a:off x="322845" y="1399711"/>
            <a:ext cx="1941885" cy="2248761"/>
            <a:chOff x="5293245" y="6083019"/>
            <a:chExt cx="1941885" cy="2248761"/>
          </a:xfrm>
        </p:grpSpPr>
        <p:sp>
          <p:nvSpPr>
            <p:cNvPr id="228" name="Google Shape;228;p40"/>
            <p:cNvSpPr/>
            <p:nvPr/>
          </p:nvSpPr>
          <p:spPr>
            <a:xfrm>
              <a:off x="5874526" y="7937279"/>
              <a:ext cx="271002" cy="394502"/>
            </a:xfrm>
            <a:custGeom>
              <a:avLst/>
              <a:gdLst/>
              <a:ahLst/>
              <a:cxnLst/>
              <a:rect l="l" t="t" r="r" b="b"/>
              <a:pathLst>
                <a:path w="10274" h="14956" extrusionOk="0">
                  <a:moveTo>
                    <a:pt x="10274" y="1"/>
                  </a:moveTo>
                  <a:lnTo>
                    <a:pt x="10274" y="1"/>
                  </a:lnTo>
                  <a:cubicBezTo>
                    <a:pt x="6809" y="852"/>
                    <a:pt x="3344" y="1612"/>
                    <a:pt x="0" y="2584"/>
                  </a:cubicBezTo>
                  <a:lnTo>
                    <a:pt x="1368" y="14955"/>
                  </a:lnTo>
                  <a:lnTo>
                    <a:pt x="7994" y="14955"/>
                  </a:lnTo>
                  <a:lnTo>
                    <a:pt x="10274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40"/>
            <p:cNvSpPr/>
            <p:nvPr/>
          </p:nvSpPr>
          <p:spPr>
            <a:xfrm>
              <a:off x="5856880" y="7757701"/>
              <a:ext cx="315923" cy="247764"/>
            </a:xfrm>
            <a:custGeom>
              <a:avLst/>
              <a:gdLst/>
              <a:ahLst/>
              <a:cxnLst/>
              <a:rect l="l" t="t" r="r" b="b"/>
              <a:pathLst>
                <a:path w="11977" h="9393" extrusionOk="0">
                  <a:moveTo>
                    <a:pt x="11977" y="0"/>
                  </a:moveTo>
                  <a:lnTo>
                    <a:pt x="1" y="3526"/>
                  </a:lnTo>
                  <a:lnTo>
                    <a:pt x="669" y="9392"/>
                  </a:lnTo>
                  <a:cubicBezTo>
                    <a:pt x="4013" y="8450"/>
                    <a:pt x="7478" y="7660"/>
                    <a:pt x="10943" y="6809"/>
                  </a:cubicBezTo>
                  <a:lnTo>
                    <a:pt x="11977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40"/>
            <p:cNvSpPr/>
            <p:nvPr/>
          </p:nvSpPr>
          <p:spPr>
            <a:xfrm>
              <a:off x="5678093" y="60860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599" y="0"/>
                  </a:moveTo>
                  <a:cubicBezTo>
                    <a:pt x="4742" y="274"/>
                    <a:pt x="2219" y="760"/>
                    <a:pt x="0" y="1490"/>
                  </a:cubicBezTo>
                  <a:cubicBezTo>
                    <a:pt x="2067" y="5867"/>
                    <a:pt x="4742" y="9940"/>
                    <a:pt x="8177" y="13648"/>
                  </a:cubicBezTo>
                  <a:cubicBezTo>
                    <a:pt x="7903" y="9119"/>
                    <a:pt x="7690" y="4560"/>
                    <a:pt x="7599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40"/>
            <p:cNvSpPr/>
            <p:nvPr/>
          </p:nvSpPr>
          <p:spPr>
            <a:xfrm>
              <a:off x="5306065" y="6265605"/>
              <a:ext cx="623801" cy="844291"/>
            </a:xfrm>
            <a:custGeom>
              <a:avLst/>
              <a:gdLst/>
              <a:ahLst/>
              <a:cxnLst/>
              <a:rect l="l" t="t" r="r" b="b"/>
              <a:pathLst>
                <a:path w="23649" h="32008" extrusionOk="0">
                  <a:moveTo>
                    <a:pt x="5472" y="1"/>
                  </a:moveTo>
                  <a:cubicBezTo>
                    <a:pt x="2341" y="3405"/>
                    <a:pt x="669" y="7995"/>
                    <a:pt x="1" y="13557"/>
                  </a:cubicBezTo>
                  <a:cubicBezTo>
                    <a:pt x="6779" y="21187"/>
                    <a:pt x="13375" y="29819"/>
                    <a:pt x="23649" y="32007"/>
                  </a:cubicBezTo>
                  <a:cubicBezTo>
                    <a:pt x="23649" y="31947"/>
                    <a:pt x="23649" y="31916"/>
                    <a:pt x="23649" y="31886"/>
                  </a:cubicBezTo>
                  <a:cubicBezTo>
                    <a:pt x="23588" y="31764"/>
                    <a:pt x="23557" y="31612"/>
                    <a:pt x="23618" y="31491"/>
                  </a:cubicBezTo>
                  <a:cubicBezTo>
                    <a:pt x="23345" y="27144"/>
                    <a:pt x="23102" y="22828"/>
                    <a:pt x="22889" y="18481"/>
                  </a:cubicBezTo>
                  <a:cubicBezTo>
                    <a:pt x="18907" y="17478"/>
                    <a:pt x="14895" y="12342"/>
                    <a:pt x="12433" y="9484"/>
                  </a:cubicBezTo>
                  <a:cubicBezTo>
                    <a:pt x="9819" y="6506"/>
                    <a:pt x="7478" y="3375"/>
                    <a:pt x="547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40"/>
            <p:cNvSpPr/>
            <p:nvPr/>
          </p:nvSpPr>
          <p:spPr>
            <a:xfrm>
              <a:off x="5913802" y="6083019"/>
              <a:ext cx="118699" cy="338160"/>
            </a:xfrm>
            <a:custGeom>
              <a:avLst/>
              <a:gdLst/>
              <a:ahLst/>
              <a:cxnLst/>
              <a:rect l="l" t="t" r="r" b="b"/>
              <a:pathLst>
                <a:path w="4500" h="12820" extrusionOk="0">
                  <a:moveTo>
                    <a:pt x="913" y="0"/>
                  </a:moveTo>
                  <a:cubicBezTo>
                    <a:pt x="609" y="0"/>
                    <a:pt x="305" y="8"/>
                    <a:pt x="1" y="23"/>
                  </a:cubicBezTo>
                  <a:cubicBezTo>
                    <a:pt x="31" y="4279"/>
                    <a:pt x="183" y="8564"/>
                    <a:pt x="396" y="12820"/>
                  </a:cubicBezTo>
                  <a:cubicBezTo>
                    <a:pt x="1855" y="11817"/>
                    <a:pt x="3375" y="9750"/>
                    <a:pt x="4499" y="8108"/>
                  </a:cubicBezTo>
                  <a:cubicBezTo>
                    <a:pt x="3587" y="4917"/>
                    <a:pt x="2645" y="2212"/>
                    <a:pt x="1824" y="23"/>
                  </a:cubicBezTo>
                  <a:cubicBezTo>
                    <a:pt x="1520" y="8"/>
                    <a:pt x="1217" y="0"/>
                    <a:pt x="913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40"/>
            <p:cNvSpPr/>
            <p:nvPr/>
          </p:nvSpPr>
          <p:spPr>
            <a:xfrm>
              <a:off x="5293245" y="6665698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0"/>
                  </a:moveTo>
                  <a:lnTo>
                    <a:pt x="335" y="0"/>
                  </a:lnTo>
                  <a:cubicBezTo>
                    <a:pt x="0" y="4256"/>
                    <a:pt x="183" y="9028"/>
                    <a:pt x="730" y="14256"/>
                  </a:cubicBezTo>
                  <a:cubicBezTo>
                    <a:pt x="7204" y="22037"/>
                    <a:pt x="15046" y="30062"/>
                    <a:pt x="25046" y="31065"/>
                  </a:cubicBezTo>
                  <a:cubicBezTo>
                    <a:pt x="24743" y="26536"/>
                    <a:pt x="24469" y="22007"/>
                    <a:pt x="24165" y="17447"/>
                  </a:cubicBezTo>
                  <a:cubicBezTo>
                    <a:pt x="24104" y="17478"/>
                    <a:pt x="24043" y="17508"/>
                    <a:pt x="23983" y="17508"/>
                  </a:cubicBezTo>
                  <a:cubicBezTo>
                    <a:pt x="14286" y="15624"/>
                    <a:pt x="6779" y="7690"/>
                    <a:pt x="33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40"/>
            <p:cNvSpPr/>
            <p:nvPr/>
          </p:nvSpPr>
          <p:spPr>
            <a:xfrm>
              <a:off x="5468840" y="6134139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64"/>
                    <a:pt x="1824" y="2493"/>
                    <a:pt x="0" y="4255"/>
                  </a:cubicBezTo>
                  <a:cubicBezTo>
                    <a:pt x="2006" y="7660"/>
                    <a:pt x="4255" y="10882"/>
                    <a:pt x="6900" y="13830"/>
                  </a:cubicBezTo>
                  <a:cubicBezTo>
                    <a:pt x="9362" y="16596"/>
                    <a:pt x="12979" y="21399"/>
                    <a:pt x="16687" y="22766"/>
                  </a:cubicBezTo>
                  <a:cubicBezTo>
                    <a:pt x="16657" y="22219"/>
                    <a:pt x="16627" y="21672"/>
                    <a:pt x="16596" y="21125"/>
                  </a:cubicBezTo>
                  <a:cubicBezTo>
                    <a:pt x="16475" y="18389"/>
                    <a:pt x="16323" y="15593"/>
                    <a:pt x="16140" y="12827"/>
                  </a:cubicBezTo>
                  <a:cubicBezTo>
                    <a:pt x="12219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40"/>
            <p:cNvSpPr/>
            <p:nvPr/>
          </p:nvSpPr>
          <p:spPr>
            <a:xfrm>
              <a:off x="5961123" y="70128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1"/>
                  </a:moveTo>
                  <a:cubicBezTo>
                    <a:pt x="4711" y="1308"/>
                    <a:pt x="2401" y="2493"/>
                    <a:pt x="0" y="3496"/>
                  </a:cubicBezTo>
                  <a:cubicBezTo>
                    <a:pt x="274" y="8299"/>
                    <a:pt x="578" y="13132"/>
                    <a:pt x="851" y="17934"/>
                  </a:cubicBezTo>
                  <a:cubicBezTo>
                    <a:pt x="2736" y="17022"/>
                    <a:pt x="4559" y="16080"/>
                    <a:pt x="6292" y="15016"/>
                  </a:cubicBezTo>
                  <a:cubicBezTo>
                    <a:pt x="6900" y="9758"/>
                    <a:pt x="7082" y="4742"/>
                    <a:pt x="69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40"/>
            <p:cNvSpPr/>
            <p:nvPr/>
          </p:nvSpPr>
          <p:spPr>
            <a:xfrm>
              <a:off x="5985153" y="7446604"/>
              <a:ext cx="137928" cy="300677"/>
            </a:xfrm>
            <a:custGeom>
              <a:avLst/>
              <a:gdLst/>
              <a:ahLst/>
              <a:cxnLst/>
              <a:rect l="l" t="t" r="r" b="b"/>
              <a:pathLst>
                <a:path w="5229" h="11399" extrusionOk="0">
                  <a:moveTo>
                    <a:pt x="5229" y="1"/>
                  </a:moveTo>
                  <a:lnTo>
                    <a:pt x="5229" y="1"/>
                  </a:lnTo>
                  <a:cubicBezTo>
                    <a:pt x="3557" y="943"/>
                    <a:pt x="1825" y="1672"/>
                    <a:pt x="1" y="2220"/>
                  </a:cubicBezTo>
                  <a:cubicBezTo>
                    <a:pt x="183" y="5289"/>
                    <a:pt x="335" y="8329"/>
                    <a:pt x="518" y="11399"/>
                  </a:cubicBezTo>
                  <a:cubicBezTo>
                    <a:pt x="1338" y="10913"/>
                    <a:pt x="2311" y="10791"/>
                    <a:pt x="3284" y="10639"/>
                  </a:cubicBezTo>
                  <a:cubicBezTo>
                    <a:pt x="4135" y="7022"/>
                    <a:pt x="4773" y="3466"/>
                    <a:pt x="522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40"/>
            <p:cNvSpPr/>
            <p:nvPr/>
          </p:nvSpPr>
          <p:spPr>
            <a:xfrm>
              <a:off x="5925039" y="6336164"/>
              <a:ext cx="179604" cy="400120"/>
            </a:xfrm>
            <a:custGeom>
              <a:avLst/>
              <a:gdLst/>
              <a:ahLst/>
              <a:cxnLst/>
              <a:rect l="l" t="t" r="r" b="b"/>
              <a:pathLst>
                <a:path w="6809" h="15169" extrusionOk="0">
                  <a:moveTo>
                    <a:pt x="4499" y="1"/>
                  </a:moveTo>
                  <a:cubicBezTo>
                    <a:pt x="3161" y="1824"/>
                    <a:pt x="1642" y="3557"/>
                    <a:pt x="0" y="4165"/>
                  </a:cubicBezTo>
                  <a:cubicBezTo>
                    <a:pt x="183" y="7843"/>
                    <a:pt x="395" y="11521"/>
                    <a:pt x="578" y="15168"/>
                  </a:cubicBezTo>
                  <a:cubicBezTo>
                    <a:pt x="2918" y="13861"/>
                    <a:pt x="4985" y="12311"/>
                    <a:pt x="6809" y="10639"/>
                  </a:cubicBezTo>
                  <a:cubicBezTo>
                    <a:pt x="6171" y="6718"/>
                    <a:pt x="5350" y="3162"/>
                    <a:pt x="449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40"/>
            <p:cNvSpPr/>
            <p:nvPr/>
          </p:nvSpPr>
          <p:spPr>
            <a:xfrm>
              <a:off x="5941868" y="6657680"/>
              <a:ext cx="200469" cy="420932"/>
            </a:xfrm>
            <a:custGeom>
              <a:avLst/>
              <a:gdLst/>
              <a:ahLst/>
              <a:cxnLst/>
              <a:rect l="l" t="t" r="r" b="b"/>
              <a:pathLst>
                <a:path w="7600" h="15958" extrusionOk="0">
                  <a:moveTo>
                    <a:pt x="6444" y="0"/>
                  </a:moveTo>
                  <a:cubicBezTo>
                    <a:pt x="4469" y="1611"/>
                    <a:pt x="2341" y="2918"/>
                    <a:pt x="1" y="3830"/>
                  </a:cubicBezTo>
                  <a:cubicBezTo>
                    <a:pt x="1" y="4104"/>
                    <a:pt x="31" y="4377"/>
                    <a:pt x="31" y="4651"/>
                  </a:cubicBezTo>
                  <a:cubicBezTo>
                    <a:pt x="213" y="8420"/>
                    <a:pt x="456" y="12189"/>
                    <a:pt x="669" y="15958"/>
                  </a:cubicBezTo>
                  <a:cubicBezTo>
                    <a:pt x="3101" y="14833"/>
                    <a:pt x="5411" y="13557"/>
                    <a:pt x="7599" y="12159"/>
                  </a:cubicBezTo>
                  <a:cubicBezTo>
                    <a:pt x="7448" y="7842"/>
                    <a:pt x="7022" y="3769"/>
                    <a:pt x="644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40"/>
            <p:cNvSpPr/>
            <p:nvPr/>
          </p:nvSpPr>
          <p:spPr>
            <a:xfrm>
              <a:off x="5999608" y="7757701"/>
              <a:ext cx="64941" cy="137928"/>
            </a:xfrm>
            <a:custGeom>
              <a:avLst/>
              <a:gdLst/>
              <a:ahLst/>
              <a:cxnLst/>
              <a:rect l="l" t="t" r="r" b="b"/>
              <a:pathLst>
                <a:path w="2462" h="5229" extrusionOk="0">
                  <a:moveTo>
                    <a:pt x="2462" y="0"/>
                  </a:moveTo>
                  <a:lnTo>
                    <a:pt x="2462" y="0"/>
                  </a:lnTo>
                  <a:cubicBezTo>
                    <a:pt x="1672" y="152"/>
                    <a:pt x="851" y="274"/>
                    <a:pt x="0" y="334"/>
                  </a:cubicBezTo>
                  <a:cubicBezTo>
                    <a:pt x="91" y="1976"/>
                    <a:pt x="152" y="3587"/>
                    <a:pt x="243" y="5228"/>
                  </a:cubicBezTo>
                  <a:cubicBezTo>
                    <a:pt x="486" y="5228"/>
                    <a:pt x="730" y="5228"/>
                    <a:pt x="1034" y="5198"/>
                  </a:cubicBezTo>
                  <a:cubicBezTo>
                    <a:pt x="1550" y="3465"/>
                    <a:pt x="2006" y="1733"/>
                    <a:pt x="246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40"/>
            <p:cNvSpPr/>
            <p:nvPr/>
          </p:nvSpPr>
          <p:spPr>
            <a:xfrm>
              <a:off x="5516926" y="7639820"/>
              <a:ext cx="462661" cy="254200"/>
            </a:xfrm>
            <a:custGeom>
              <a:avLst/>
              <a:gdLst/>
              <a:ahLst/>
              <a:cxnLst/>
              <a:rect l="l" t="t" r="r" b="b"/>
              <a:pathLst>
                <a:path w="17540" h="9637" extrusionOk="0">
                  <a:moveTo>
                    <a:pt x="1" y="1"/>
                  </a:moveTo>
                  <a:cubicBezTo>
                    <a:pt x="7205" y="8573"/>
                    <a:pt x="17053" y="9606"/>
                    <a:pt x="17539" y="9636"/>
                  </a:cubicBezTo>
                  <a:cubicBezTo>
                    <a:pt x="17448" y="8269"/>
                    <a:pt x="17387" y="6870"/>
                    <a:pt x="17296" y="5472"/>
                  </a:cubicBezTo>
                  <a:cubicBezTo>
                    <a:pt x="17266" y="5503"/>
                    <a:pt x="17266" y="5533"/>
                    <a:pt x="17205" y="5563"/>
                  </a:cubicBezTo>
                  <a:cubicBezTo>
                    <a:pt x="16183" y="5888"/>
                    <a:pt x="15124" y="6033"/>
                    <a:pt x="14047" y="6033"/>
                  </a:cubicBezTo>
                  <a:cubicBezTo>
                    <a:pt x="9071" y="6033"/>
                    <a:pt x="3724" y="292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40"/>
            <p:cNvSpPr/>
            <p:nvPr/>
          </p:nvSpPr>
          <p:spPr>
            <a:xfrm>
              <a:off x="5318910" y="7096232"/>
              <a:ext cx="653450" cy="680803"/>
            </a:xfrm>
            <a:custGeom>
              <a:avLst/>
              <a:gdLst/>
              <a:ahLst/>
              <a:cxnLst/>
              <a:rect l="l" t="t" r="r" b="b"/>
              <a:pathLst>
                <a:path w="24773" h="25810" extrusionOk="0">
                  <a:moveTo>
                    <a:pt x="0" y="1"/>
                  </a:moveTo>
                  <a:lnTo>
                    <a:pt x="0" y="1"/>
                  </a:lnTo>
                  <a:cubicBezTo>
                    <a:pt x="152" y="1277"/>
                    <a:pt x="334" y="2584"/>
                    <a:pt x="517" y="3891"/>
                  </a:cubicBezTo>
                  <a:cubicBezTo>
                    <a:pt x="1368" y="9819"/>
                    <a:pt x="3222" y="14378"/>
                    <a:pt x="5532" y="17965"/>
                  </a:cubicBezTo>
                  <a:cubicBezTo>
                    <a:pt x="10367" y="22460"/>
                    <a:pt x="15899" y="25809"/>
                    <a:pt x="21703" y="25809"/>
                  </a:cubicBezTo>
                  <a:cubicBezTo>
                    <a:pt x="22649" y="25809"/>
                    <a:pt x="23602" y="25720"/>
                    <a:pt x="24560" y="25533"/>
                  </a:cubicBezTo>
                  <a:cubicBezTo>
                    <a:pt x="24587" y="25524"/>
                    <a:pt x="24611" y="25520"/>
                    <a:pt x="24633" y="25520"/>
                  </a:cubicBezTo>
                  <a:cubicBezTo>
                    <a:pt x="24687" y="25520"/>
                    <a:pt x="24730" y="25542"/>
                    <a:pt x="24773" y="25563"/>
                  </a:cubicBezTo>
                  <a:cubicBezTo>
                    <a:pt x="24590" y="22311"/>
                    <a:pt x="24377" y="19028"/>
                    <a:pt x="24165" y="15776"/>
                  </a:cubicBezTo>
                  <a:cubicBezTo>
                    <a:pt x="23982" y="15715"/>
                    <a:pt x="23891" y="15503"/>
                    <a:pt x="24013" y="15381"/>
                  </a:cubicBezTo>
                  <a:cubicBezTo>
                    <a:pt x="14590" y="15351"/>
                    <a:pt x="6414" y="7539"/>
                    <a:pt x="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40"/>
            <p:cNvSpPr/>
            <p:nvPr/>
          </p:nvSpPr>
          <p:spPr>
            <a:xfrm>
              <a:off x="6043685" y="61541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68"/>
                    <a:pt x="2615" y="3071"/>
                  </a:cubicBezTo>
                  <a:cubicBezTo>
                    <a:pt x="1885" y="4044"/>
                    <a:pt x="1004" y="5503"/>
                    <a:pt x="1" y="6901"/>
                  </a:cubicBezTo>
                  <a:cubicBezTo>
                    <a:pt x="85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44"/>
                  </a:cubicBezTo>
                  <a:cubicBezTo>
                    <a:pt x="9089" y="4196"/>
                    <a:pt x="7053" y="1734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40"/>
            <p:cNvSpPr/>
            <p:nvPr/>
          </p:nvSpPr>
          <p:spPr>
            <a:xfrm>
              <a:off x="5961915" y="6083626"/>
              <a:ext cx="176413" cy="213288"/>
            </a:xfrm>
            <a:custGeom>
              <a:avLst/>
              <a:gdLst/>
              <a:ahLst/>
              <a:cxnLst/>
              <a:rect l="l" t="t" r="r" b="b"/>
              <a:pathLst>
                <a:path w="6688" h="8086" extrusionOk="0">
                  <a:moveTo>
                    <a:pt x="0" y="0"/>
                  </a:moveTo>
                  <a:cubicBezTo>
                    <a:pt x="821" y="2158"/>
                    <a:pt x="1763" y="4894"/>
                    <a:pt x="2675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03" y="5015"/>
                    <a:pt x="5776" y="3526"/>
                    <a:pt x="6688" y="2006"/>
                  </a:cubicBezTo>
                  <a:cubicBezTo>
                    <a:pt x="4712" y="851"/>
                    <a:pt x="2493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40"/>
            <p:cNvSpPr/>
            <p:nvPr/>
          </p:nvSpPr>
          <p:spPr>
            <a:xfrm>
              <a:off x="6071751" y="7084204"/>
              <a:ext cx="411331" cy="643057"/>
            </a:xfrm>
            <a:custGeom>
              <a:avLst/>
              <a:gdLst/>
              <a:ahLst/>
              <a:cxnLst/>
              <a:rect l="l" t="t" r="r" b="b"/>
              <a:pathLst>
                <a:path w="15594" h="24379" extrusionOk="0">
                  <a:moveTo>
                    <a:pt x="15594" y="1"/>
                  </a:moveTo>
                  <a:lnTo>
                    <a:pt x="15594" y="1"/>
                  </a:lnTo>
                  <a:cubicBezTo>
                    <a:pt x="12189" y="5381"/>
                    <a:pt x="7569" y="10548"/>
                    <a:pt x="1946" y="13740"/>
                  </a:cubicBezTo>
                  <a:cubicBezTo>
                    <a:pt x="1490" y="17205"/>
                    <a:pt x="852" y="20761"/>
                    <a:pt x="1" y="24378"/>
                  </a:cubicBezTo>
                  <a:cubicBezTo>
                    <a:pt x="396" y="24317"/>
                    <a:pt x="791" y="24226"/>
                    <a:pt x="1186" y="24105"/>
                  </a:cubicBezTo>
                  <a:cubicBezTo>
                    <a:pt x="5077" y="22828"/>
                    <a:pt x="8147" y="20153"/>
                    <a:pt x="10882" y="17174"/>
                  </a:cubicBezTo>
                  <a:cubicBezTo>
                    <a:pt x="12068" y="15898"/>
                    <a:pt x="13284" y="14651"/>
                    <a:pt x="14469" y="1337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40"/>
            <p:cNvSpPr/>
            <p:nvPr/>
          </p:nvSpPr>
          <p:spPr>
            <a:xfrm>
              <a:off x="6111844" y="6377049"/>
              <a:ext cx="338371" cy="601354"/>
            </a:xfrm>
            <a:custGeom>
              <a:avLst/>
              <a:gdLst/>
              <a:ahLst/>
              <a:cxnLst/>
              <a:rect l="l" t="t" r="r" b="b"/>
              <a:pathLst>
                <a:path w="12828" h="22798" extrusionOk="0">
                  <a:moveTo>
                    <a:pt x="8815" y="1"/>
                  </a:moveTo>
                  <a:cubicBezTo>
                    <a:pt x="6444" y="3952"/>
                    <a:pt x="3526" y="7752"/>
                    <a:pt x="0" y="10639"/>
                  </a:cubicBezTo>
                  <a:cubicBezTo>
                    <a:pt x="578" y="14408"/>
                    <a:pt x="973" y="18481"/>
                    <a:pt x="1155" y="22798"/>
                  </a:cubicBezTo>
                  <a:cubicBezTo>
                    <a:pt x="5532" y="20001"/>
                    <a:pt x="9454" y="16688"/>
                    <a:pt x="12827" y="12858"/>
                  </a:cubicBezTo>
                  <a:cubicBezTo>
                    <a:pt x="12007" y="8208"/>
                    <a:pt x="10669" y="3770"/>
                    <a:pt x="8815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40"/>
            <p:cNvSpPr/>
            <p:nvPr/>
          </p:nvSpPr>
          <p:spPr>
            <a:xfrm>
              <a:off x="6026856" y="7527583"/>
              <a:ext cx="404921" cy="367228"/>
            </a:xfrm>
            <a:custGeom>
              <a:avLst/>
              <a:gdLst/>
              <a:ahLst/>
              <a:cxnLst/>
              <a:rect l="l" t="t" r="r" b="b"/>
              <a:pathLst>
                <a:path w="15351" h="13922" extrusionOk="0">
                  <a:moveTo>
                    <a:pt x="15350" y="1"/>
                  </a:moveTo>
                  <a:cubicBezTo>
                    <a:pt x="13891" y="1399"/>
                    <a:pt x="12372" y="2767"/>
                    <a:pt x="10882" y="4013"/>
                  </a:cubicBezTo>
                  <a:cubicBezTo>
                    <a:pt x="7934" y="6475"/>
                    <a:pt x="4955" y="8055"/>
                    <a:pt x="1399" y="8724"/>
                  </a:cubicBezTo>
                  <a:cubicBezTo>
                    <a:pt x="973" y="10457"/>
                    <a:pt x="517" y="12189"/>
                    <a:pt x="1" y="13922"/>
                  </a:cubicBezTo>
                  <a:cubicBezTo>
                    <a:pt x="3557" y="13770"/>
                    <a:pt x="11612" y="12068"/>
                    <a:pt x="15198" y="578"/>
                  </a:cubicBezTo>
                  <a:cubicBezTo>
                    <a:pt x="15259" y="396"/>
                    <a:pt x="15290" y="183"/>
                    <a:pt x="1535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40"/>
            <p:cNvSpPr/>
            <p:nvPr/>
          </p:nvSpPr>
          <p:spPr>
            <a:xfrm>
              <a:off x="6127064" y="6761106"/>
              <a:ext cx="355226" cy="647831"/>
            </a:xfrm>
            <a:custGeom>
              <a:avLst/>
              <a:gdLst/>
              <a:ahLst/>
              <a:cxnLst/>
              <a:rect l="l" t="t" r="r" b="b"/>
              <a:pathLst>
                <a:path w="13467" h="24560" extrusionOk="0">
                  <a:moveTo>
                    <a:pt x="12554" y="0"/>
                  </a:moveTo>
                  <a:cubicBezTo>
                    <a:pt x="9059" y="3709"/>
                    <a:pt x="5047" y="6931"/>
                    <a:pt x="639" y="9545"/>
                  </a:cubicBezTo>
                  <a:cubicBezTo>
                    <a:pt x="791" y="14286"/>
                    <a:pt x="609" y="19302"/>
                    <a:pt x="1" y="24560"/>
                  </a:cubicBezTo>
                  <a:cubicBezTo>
                    <a:pt x="1855" y="23405"/>
                    <a:pt x="3618" y="22068"/>
                    <a:pt x="5259" y="20457"/>
                  </a:cubicBezTo>
                  <a:cubicBezTo>
                    <a:pt x="8360" y="17326"/>
                    <a:pt x="10883" y="13800"/>
                    <a:pt x="13466" y="10274"/>
                  </a:cubicBezTo>
                  <a:cubicBezTo>
                    <a:pt x="13375" y="6900"/>
                    <a:pt x="1307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40"/>
            <p:cNvSpPr/>
            <p:nvPr/>
          </p:nvSpPr>
          <p:spPr>
            <a:xfrm>
              <a:off x="5929840" y="7105068"/>
              <a:ext cx="53757" cy="387274"/>
            </a:xfrm>
            <a:custGeom>
              <a:avLst/>
              <a:gdLst/>
              <a:ahLst/>
              <a:cxnLst/>
              <a:rect l="l" t="t" r="r" b="b"/>
              <a:pathLst>
                <a:path w="2038" h="14682" extrusionOk="0">
                  <a:moveTo>
                    <a:pt x="1" y="61"/>
                  </a:moveTo>
                  <a:cubicBezTo>
                    <a:pt x="1" y="91"/>
                    <a:pt x="1" y="122"/>
                    <a:pt x="1" y="182"/>
                  </a:cubicBezTo>
                  <a:lnTo>
                    <a:pt x="31" y="182"/>
                  </a:lnTo>
                  <a:cubicBezTo>
                    <a:pt x="59" y="187"/>
                    <a:pt x="83" y="195"/>
                    <a:pt x="106" y="205"/>
                  </a:cubicBezTo>
                  <a:lnTo>
                    <a:pt x="106" y="205"/>
                  </a:lnTo>
                  <a:cubicBezTo>
                    <a:pt x="64" y="165"/>
                    <a:pt x="28" y="116"/>
                    <a:pt x="1" y="61"/>
                  </a:cubicBezTo>
                  <a:close/>
                  <a:moveTo>
                    <a:pt x="106" y="205"/>
                  </a:moveTo>
                  <a:cubicBezTo>
                    <a:pt x="133" y="231"/>
                    <a:pt x="164" y="253"/>
                    <a:pt x="197" y="269"/>
                  </a:cubicBezTo>
                  <a:lnTo>
                    <a:pt x="197" y="269"/>
                  </a:lnTo>
                  <a:cubicBezTo>
                    <a:pt x="174" y="243"/>
                    <a:pt x="143" y="221"/>
                    <a:pt x="106" y="205"/>
                  </a:cubicBezTo>
                  <a:close/>
                  <a:moveTo>
                    <a:pt x="1186" y="0"/>
                  </a:moveTo>
                  <a:cubicBezTo>
                    <a:pt x="943" y="91"/>
                    <a:pt x="730" y="182"/>
                    <a:pt x="487" y="274"/>
                  </a:cubicBezTo>
                  <a:cubicBezTo>
                    <a:pt x="437" y="295"/>
                    <a:pt x="389" y="305"/>
                    <a:pt x="343" y="305"/>
                  </a:cubicBezTo>
                  <a:cubicBezTo>
                    <a:pt x="291" y="305"/>
                    <a:pt x="242" y="292"/>
                    <a:pt x="197" y="269"/>
                  </a:cubicBezTo>
                  <a:lnTo>
                    <a:pt x="197" y="269"/>
                  </a:lnTo>
                  <a:cubicBezTo>
                    <a:pt x="328" y="417"/>
                    <a:pt x="244" y="696"/>
                    <a:pt x="31" y="790"/>
                  </a:cubicBezTo>
                  <a:cubicBezTo>
                    <a:pt x="335" y="5350"/>
                    <a:pt x="609" y="9879"/>
                    <a:pt x="912" y="14408"/>
                  </a:cubicBezTo>
                  <a:cubicBezTo>
                    <a:pt x="1034" y="14438"/>
                    <a:pt x="1156" y="14468"/>
                    <a:pt x="1247" y="14468"/>
                  </a:cubicBezTo>
                  <a:cubicBezTo>
                    <a:pt x="1399" y="14468"/>
                    <a:pt x="1490" y="14590"/>
                    <a:pt x="1520" y="14681"/>
                  </a:cubicBezTo>
                  <a:cubicBezTo>
                    <a:pt x="1703" y="14590"/>
                    <a:pt x="1855" y="14499"/>
                    <a:pt x="2037" y="14438"/>
                  </a:cubicBezTo>
                  <a:cubicBezTo>
                    <a:pt x="1764" y="9605"/>
                    <a:pt x="1460" y="4803"/>
                    <a:pt x="118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40"/>
            <p:cNvSpPr/>
            <p:nvPr/>
          </p:nvSpPr>
          <p:spPr>
            <a:xfrm>
              <a:off x="5909793" y="6753087"/>
              <a:ext cx="49748" cy="343171"/>
            </a:xfrm>
            <a:custGeom>
              <a:avLst/>
              <a:gdLst/>
              <a:ahLst/>
              <a:cxnLst/>
              <a:rect l="l" t="t" r="r" b="b"/>
              <a:pathLst>
                <a:path w="1886" h="13010" extrusionOk="0">
                  <a:moveTo>
                    <a:pt x="1" y="0"/>
                  </a:moveTo>
                  <a:lnTo>
                    <a:pt x="1" y="0"/>
                  </a:lnTo>
                  <a:cubicBezTo>
                    <a:pt x="214" y="4347"/>
                    <a:pt x="457" y="8663"/>
                    <a:pt x="730" y="13010"/>
                  </a:cubicBezTo>
                  <a:cubicBezTo>
                    <a:pt x="761" y="12919"/>
                    <a:pt x="791" y="12827"/>
                    <a:pt x="913" y="12797"/>
                  </a:cubicBezTo>
                  <a:cubicBezTo>
                    <a:pt x="1247" y="12645"/>
                    <a:pt x="1551" y="12493"/>
                    <a:pt x="1885" y="12311"/>
                  </a:cubicBezTo>
                  <a:cubicBezTo>
                    <a:pt x="1642" y="8572"/>
                    <a:pt x="1429" y="4803"/>
                    <a:pt x="1247" y="1034"/>
                  </a:cubicBezTo>
                  <a:cubicBezTo>
                    <a:pt x="1247" y="760"/>
                    <a:pt x="1217" y="456"/>
                    <a:pt x="1217" y="183"/>
                  </a:cubicBezTo>
                  <a:cubicBezTo>
                    <a:pt x="1065" y="244"/>
                    <a:pt x="913" y="304"/>
                    <a:pt x="791" y="365"/>
                  </a:cubicBezTo>
                  <a:cubicBezTo>
                    <a:pt x="752" y="382"/>
                    <a:pt x="715" y="389"/>
                    <a:pt x="680" y="389"/>
                  </a:cubicBezTo>
                  <a:cubicBezTo>
                    <a:pt x="527" y="389"/>
                    <a:pt x="421" y="241"/>
                    <a:pt x="396" y="92"/>
                  </a:cubicBezTo>
                  <a:cubicBezTo>
                    <a:pt x="244" y="61"/>
                    <a:pt x="122" y="31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40"/>
            <p:cNvSpPr/>
            <p:nvPr/>
          </p:nvSpPr>
          <p:spPr>
            <a:xfrm>
              <a:off x="5878535" y="6083257"/>
              <a:ext cx="61750" cy="660229"/>
            </a:xfrm>
            <a:custGeom>
              <a:avLst/>
              <a:gdLst/>
              <a:ahLst/>
              <a:cxnLst/>
              <a:rect l="l" t="t" r="r" b="b"/>
              <a:pathLst>
                <a:path w="2341" h="25030" extrusionOk="0">
                  <a:moveTo>
                    <a:pt x="1065" y="1"/>
                  </a:moveTo>
                  <a:cubicBezTo>
                    <a:pt x="1024" y="1"/>
                    <a:pt x="983" y="4"/>
                    <a:pt x="943" y="14"/>
                  </a:cubicBezTo>
                  <a:cubicBezTo>
                    <a:pt x="608" y="14"/>
                    <a:pt x="335" y="45"/>
                    <a:pt x="0" y="75"/>
                  </a:cubicBezTo>
                  <a:cubicBezTo>
                    <a:pt x="91" y="4634"/>
                    <a:pt x="304" y="9194"/>
                    <a:pt x="578" y="13723"/>
                  </a:cubicBezTo>
                  <a:cubicBezTo>
                    <a:pt x="791" y="13966"/>
                    <a:pt x="1003" y="14239"/>
                    <a:pt x="1216" y="14482"/>
                  </a:cubicBezTo>
                  <a:cubicBezTo>
                    <a:pt x="1428" y="14694"/>
                    <a:pt x="1239" y="14996"/>
                    <a:pt x="1003" y="14996"/>
                  </a:cubicBezTo>
                  <a:cubicBezTo>
                    <a:pt x="933" y="14996"/>
                    <a:pt x="860" y="14970"/>
                    <a:pt x="791" y="14908"/>
                  </a:cubicBezTo>
                  <a:cubicBezTo>
                    <a:pt x="730" y="14847"/>
                    <a:pt x="669" y="14786"/>
                    <a:pt x="639" y="14726"/>
                  </a:cubicBezTo>
                  <a:lnTo>
                    <a:pt x="639" y="14726"/>
                  </a:lnTo>
                  <a:cubicBezTo>
                    <a:pt x="791" y="17522"/>
                    <a:pt x="943" y="20318"/>
                    <a:pt x="1064" y="23054"/>
                  </a:cubicBezTo>
                  <a:cubicBezTo>
                    <a:pt x="1095" y="23601"/>
                    <a:pt x="1125" y="24148"/>
                    <a:pt x="1155" y="24695"/>
                  </a:cubicBezTo>
                  <a:cubicBezTo>
                    <a:pt x="1338" y="24787"/>
                    <a:pt x="1550" y="24878"/>
                    <a:pt x="1733" y="24939"/>
                  </a:cubicBezTo>
                  <a:cubicBezTo>
                    <a:pt x="1824" y="24939"/>
                    <a:pt x="1854" y="24999"/>
                    <a:pt x="1885" y="25030"/>
                  </a:cubicBezTo>
                  <a:cubicBezTo>
                    <a:pt x="2037" y="24939"/>
                    <a:pt x="2189" y="24847"/>
                    <a:pt x="2341" y="24756"/>
                  </a:cubicBezTo>
                  <a:cubicBezTo>
                    <a:pt x="2158" y="21109"/>
                    <a:pt x="1946" y="17431"/>
                    <a:pt x="1763" y="13723"/>
                  </a:cubicBezTo>
                  <a:cubicBezTo>
                    <a:pt x="1550" y="13814"/>
                    <a:pt x="1338" y="13875"/>
                    <a:pt x="1095" y="13905"/>
                  </a:cubicBezTo>
                  <a:cubicBezTo>
                    <a:pt x="1064" y="13912"/>
                    <a:pt x="1034" y="13915"/>
                    <a:pt x="1006" y="13915"/>
                  </a:cubicBezTo>
                  <a:cubicBezTo>
                    <a:pt x="646" y="13915"/>
                    <a:pt x="517" y="13408"/>
                    <a:pt x="912" y="13267"/>
                  </a:cubicBezTo>
                  <a:cubicBezTo>
                    <a:pt x="1186" y="13145"/>
                    <a:pt x="1459" y="12993"/>
                    <a:pt x="1733" y="12811"/>
                  </a:cubicBezTo>
                  <a:cubicBezTo>
                    <a:pt x="1520" y="8525"/>
                    <a:pt x="1368" y="4270"/>
                    <a:pt x="1338" y="14"/>
                  </a:cubicBezTo>
                  <a:cubicBezTo>
                    <a:pt x="1236" y="14"/>
                    <a:pt x="1149" y="1"/>
                    <a:pt x="106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40"/>
            <p:cNvSpPr/>
            <p:nvPr/>
          </p:nvSpPr>
          <p:spPr>
            <a:xfrm>
              <a:off x="5956296" y="7505136"/>
              <a:ext cx="49748" cy="390493"/>
            </a:xfrm>
            <a:custGeom>
              <a:avLst/>
              <a:gdLst/>
              <a:ahLst/>
              <a:cxnLst/>
              <a:rect l="l" t="t" r="r" b="b"/>
              <a:pathLst>
                <a:path w="1886" h="14804" extrusionOk="0">
                  <a:moveTo>
                    <a:pt x="1095" y="1"/>
                  </a:moveTo>
                  <a:cubicBezTo>
                    <a:pt x="761" y="92"/>
                    <a:pt x="426" y="213"/>
                    <a:pt x="92" y="274"/>
                  </a:cubicBezTo>
                  <a:cubicBezTo>
                    <a:pt x="82" y="284"/>
                    <a:pt x="72" y="288"/>
                    <a:pt x="61" y="288"/>
                  </a:cubicBezTo>
                  <a:cubicBezTo>
                    <a:pt x="41" y="288"/>
                    <a:pt x="21" y="274"/>
                    <a:pt x="1" y="274"/>
                  </a:cubicBezTo>
                  <a:lnTo>
                    <a:pt x="1" y="274"/>
                  </a:lnTo>
                  <a:cubicBezTo>
                    <a:pt x="213" y="3526"/>
                    <a:pt x="426" y="6809"/>
                    <a:pt x="609" y="10061"/>
                  </a:cubicBezTo>
                  <a:cubicBezTo>
                    <a:pt x="821" y="10183"/>
                    <a:pt x="852" y="10457"/>
                    <a:pt x="639" y="10578"/>
                  </a:cubicBezTo>
                  <a:cubicBezTo>
                    <a:pt x="730" y="11976"/>
                    <a:pt x="791" y="13375"/>
                    <a:pt x="882" y="14742"/>
                  </a:cubicBezTo>
                  <a:lnTo>
                    <a:pt x="913" y="14742"/>
                  </a:lnTo>
                  <a:cubicBezTo>
                    <a:pt x="913" y="14742"/>
                    <a:pt x="1277" y="14803"/>
                    <a:pt x="1885" y="14803"/>
                  </a:cubicBezTo>
                  <a:cubicBezTo>
                    <a:pt x="1794" y="13162"/>
                    <a:pt x="1733" y="11551"/>
                    <a:pt x="1642" y="9909"/>
                  </a:cubicBezTo>
                  <a:cubicBezTo>
                    <a:pt x="1551" y="9909"/>
                    <a:pt x="1460" y="9940"/>
                    <a:pt x="1338" y="9940"/>
                  </a:cubicBezTo>
                  <a:cubicBezTo>
                    <a:pt x="1125" y="9940"/>
                    <a:pt x="1004" y="9636"/>
                    <a:pt x="1156" y="9484"/>
                  </a:cubicBezTo>
                  <a:cubicBezTo>
                    <a:pt x="1308" y="9362"/>
                    <a:pt x="1460" y="9271"/>
                    <a:pt x="1612" y="9180"/>
                  </a:cubicBezTo>
                  <a:cubicBezTo>
                    <a:pt x="1429" y="6110"/>
                    <a:pt x="1277" y="307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40"/>
            <p:cNvSpPr/>
            <p:nvPr/>
          </p:nvSpPr>
          <p:spPr>
            <a:xfrm>
              <a:off x="5450376" y="6246375"/>
              <a:ext cx="459443" cy="506738"/>
            </a:xfrm>
            <a:custGeom>
              <a:avLst/>
              <a:gdLst/>
              <a:ahLst/>
              <a:cxnLst/>
              <a:rect l="l" t="t" r="r" b="b"/>
              <a:pathLst>
                <a:path w="17418" h="19211" extrusionOk="0">
                  <a:moveTo>
                    <a:pt x="700" y="0"/>
                  </a:moveTo>
                  <a:cubicBezTo>
                    <a:pt x="457" y="244"/>
                    <a:pt x="214" y="487"/>
                    <a:pt x="1" y="730"/>
                  </a:cubicBezTo>
                  <a:cubicBezTo>
                    <a:pt x="2038" y="4104"/>
                    <a:pt x="4348" y="7265"/>
                    <a:pt x="6962" y="10244"/>
                  </a:cubicBezTo>
                  <a:cubicBezTo>
                    <a:pt x="9424" y="13071"/>
                    <a:pt x="13436" y="18207"/>
                    <a:pt x="17418" y="19210"/>
                  </a:cubicBezTo>
                  <a:cubicBezTo>
                    <a:pt x="17418" y="18967"/>
                    <a:pt x="17387" y="18755"/>
                    <a:pt x="17387" y="18511"/>
                  </a:cubicBezTo>
                  <a:cubicBezTo>
                    <a:pt x="13679" y="17113"/>
                    <a:pt x="10062" y="12341"/>
                    <a:pt x="7600" y="9605"/>
                  </a:cubicBezTo>
                  <a:cubicBezTo>
                    <a:pt x="4955" y="6627"/>
                    <a:pt x="2706" y="3405"/>
                    <a:pt x="70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40"/>
            <p:cNvSpPr/>
            <p:nvPr/>
          </p:nvSpPr>
          <p:spPr>
            <a:xfrm>
              <a:off x="5909001" y="6734649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0"/>
                  </a:moveTo>
                  <a:cubicBezTo>
                    <a:pt x="0" y="244"/>
                    <a:pt x="31" y="487"/>
                    <a:pt x="31" y="699"/>
                  </a:cubicBezTo>
                  <a:cubicBezTo>
                    <a:pt x="152" y="730"/>
                    <a:pt x="304" y="760"/>
                    <a:pt x="426" y="791"/>
                  </a:cubicBezTo>
                  <a:cubicBezTo>
                    <a:pt x="395" y="669"/>
                    <a:pt x="426" y="517"/>
                    <a:pt x="547" y="456"/>
                  </a:cubicBezTo>
                  <a:cubicBezTo>
                    <a:pt x="608" y="426"/>
                    <a:pt x="669" y="365"/>
                    <a:pt x="730" y="335"/>
                  </a:cubicBezTo>
                  <a:cubicBezTo>
                    <a:pt x="699" y="304"/>
                    <a:pt x="669" y="274"/>
                    <a:pt x="578" y="244"/>
                  </a:cubicBezTo>
                  <a:cubicBezTo>
                    <a:pt x="395" y="183"/>
                    <a:pt x="183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40"/>
            <p:cNvSpPr/>
            <p:nvPr/>
          </p:nvSpPr>
          <p:spPr>
            <a:xfrm>
              <a:off x="5302055" y="6623204"/>
              <a:ext cx="628602" cy="504338"/>
            </a:xfrm>
            <a:custGeom>
              <a:avLst/>
              <a:gdLst/>
              <a:ahLst/>
              <a:cxnLst/>
              <a:rect l="l" t="t" r="r" b="b"/>
              <a:pathLst>
                <a:path w="23831" h="19120" extrusionOk="0">
                  <a:moveTo>
                    <a:pt x="183" y="0"/>
                  </a:moveTo>
                  <a:cubicBezTo>
                    <a:pt x="92" y="517"/>
                    <a:pt x="62" y="1064"/>
                    <a:pt x="1" y="1611"/>
                  </a:cubicBezTo>
                  <a:cubicBezTo>
                    <a:pt x="6445" y="9301"/>
                    <a:pt x="13952" y="17235"/>
                    <a:pt x="23649" y="19119"/>
                  </a:cubicBezTo>
                  <a:cubicBezTo>
                    <a:pt x="23709" y="19119"/>
                    <a:pt x="23770" y="19089"/>
                    <a:pt x="23831" y="19058"/>
                  </a:cubicBezTo>
                  <a:cubicBezTo>
                    <a:pt x="23831" y="18846"/>
                    <a:pt x="23801" y="18663"/>
                    <a:pt x="23801" y="18450"/>
                  </a:cubicBezTo>
                  <a:cubicBezTo>
                    <a:pt x="13527" y="16262"/>
                    <a:pt x="6931" y="7599"/>
                    <a:pt x="18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40"/>
            <p:cNvSpPr/>
            <p:nvPr/>
          </p:nvSpPr>
          <p:spPr>
            <a:xfrm>
              <a:off x="5929840" y="7109869"/>
              <a:ext cx="10445" cy="16064"/>
            </a:xfrm>
            <a:custGeom>
              <a:avLst/>
              <a:gdLst/>
              <a:ahLst/>
              <a:cxnLst/>
              <a:rect l="l" t="t" r="r" b="b"/>
              <a:pathLst>
                <a:path w="396" h="609" extrusionOk="0">
                  <a:moveTo>
                    <a:pt x="1" y="0"/>
                  </a:moveTo>
                  <a:cubicBezTo>
                    <a:pt x="1" y="213"/>
                    <a:pt x="31" y="396"/>
                    <a:pt x="31" y="608"/>
                  </a:cubicBezTo>
                  <a:cubicBezTo>
                    <a:pt x="305" y="517"/>
                    <a:pt x="396" y="61"/>
                    <a:pt x="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40"/>
            <p:cNvSpPr/>
            <p:nvPr/>
          </p:nvSpPr>
          <p:spPr>
            <a:xfrm>
              <a:off x="5313292" y="70417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cubicBezTo>
                    <a:pt x="61" y="670"/>
                    <a:pt x="122" y="1369"/>
                    <a:pt x="213" y="2068"/>
                  </a:cubicBezTo>
                  <a:cubicBezTo>
                    <a:pt x="6627" y="9606"/>
                    <a:pt x="14803" y="17418"/>
                    <a:pt x="24226" y="17448"/>
                  </a:cubicBezTo>
                  <a:cubicBezTo>
                    <a:pt x="24256" y="17418"/>
                    <a:pt x="24256" y="17387"/>
                    <a:pt x="24286" y="17387"/>
                  </a:cubicBezTo>
                  <a:cubicBezTo>
                    <a:pt x="24286" y="17357"/>
                    <a:pt x="24317" y="17357"/>
                    <a:pt x="24347" y="17357"/>
                  </a:cubicBezTo>
                  <a:cubicBezTo>
                    <a:pt x="24317" y="17174"/>
                    <a:pt x="24317" y="16992"/>
                    <a:pt x="24317" y="16810"/>
                  </a:cubicBezTo>
                  <a:cubicBezTo>
                    <a:pt x="14286" y="15776"/>
                    <a:pt x="6444" y="778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40"/>
            <p:cNvSpPr/>
            <p:nvPr/>
          </p:nvSpPr>
          <p:spPr>
            <a:xfrm>
              <a:off x="5953896" y="7485089"/>
              <a:ext cx="16064" cy="14455"/>
            </a:xfrm>
            <a:custGeom>
              <a:avLst/>
              <a:gdLst/>
              <a:ahLst/>
              <a:cxnLst/>
              <a:rect l="l" t="t" r="r" b="b"/>
              <a:pathLst>
                <a:path w="609" h="548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83"/>
                    <a:pt x="31" y="365"/>
                    <a:pt x="61" y="548"/>
                  </a:cubicBezTo>
                  <a:cubicBezTo>
                    <a:pt x="244" y="457"/>
                    <a:pt x="426" y="365"/>
                    <a:pt x="608" y="274"/>
                  </a:cubicBezTo>
                  <a:cubicBezTo>
                    <a:pt x="578" y="183"/>
                    <a:pt x="487" y="61"/>
                    <a:pt x="335" y="61"/>
                  </a:cubicBezTo>
                  <a:cubicBezTo>
                    <a:pt x="244" y="6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40"/>
            <p:cNvSpPr/>
            <p:nvPr/>
          </p:nvSpPr>
          <p:spPr>
            <a:xfrm>
              <a:off x="5464831" y="7570077"/>
              <a:ext cx="508321" cy="228904"/>
            </a:xfrm>
            <a:custGeom>
              <a:avLst/>
              <a:gdLst/>
              <a:ahLst/>
              <a:cxnLst/>
              <a:rect l="l" t="t" r="r" b="b"/>
              <a:pathLst>
                <a:path w="19271" h="8678" extrusionOk="0">
                  <a:moveTo>
                    <a:pt x="0" y="1"/>
                  </a:moveTo>
                  <a:lnTo>
                    <a:pt x="0" y="1"/>
                  </a:lnTo>
                  <a:cubicBezTo>
                    <a:pt x="638" y="943"/>
                    <a:pt x="1307" y="1824"/>
                    <a:pt x="1976" y="2645"/>
                  </a:cubicBezTo>
                  <a:cubicBezTo>
                    <a:pt x="5699" y="5569"/>
                    <a:pt x="11046" y="8677"/>
                    <a:pt x="16022" y="8677"/>
                  </a:cubicBezTo>
                  <a:cubicBezTo>
                    <a:pt x="17099" y="8677"/>
                    <a:pt x="18158" y="8532"/>
                    <a:pt x="19180" y="8207"/>
                  </a:cubicBezTo>
                  <a:cubicBezTo>
                    <a:pt x="19241" y="8177"/>
                    <a:pt x="19241" y="8147"/>
                    <a:pt x="19271" y="8116"/>
                  </a:cubicBezTo>
                  <a:cubicBezTo>
                    <a:pt x="19271" y="7964"/>
                    <a:pt x="19271" y="7782"/>
                    <a:pt x="19241" y="7599"/>
                  </a:cubicBezTo>
                  <a:cubicBezTo>
                    <a:pt x="19198" y="7578"/>
                    <a:pt x="19155" y="7556"/>
                    <a:pt x="19090" y="7556"/>
                  </a:cubicBezTo>
                  <a:cubicBezTo>
                    <a:pt x="19063" y="7556"/>
                    <a:pt x="19033" y="7560"/>
                    <a:pt x="18997" y="7569"/>
                  </a:cubicBezTo>
                  <a:cubicBezTo>
                    <a:pt x="18043" y="7756"/>
                    <a:pt x="17094" y="7845"/>
                    <a:pt x="16152" y="7845"/>
                  </a:cubicBezTo>
                  <a:cubicBezTo>
                    <a:pt x="10367" y="7845"/>
                    <a:pt x="4835" y="4496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40"/>
            <p:cNvSpPr/>
            <p:nvPr/>
          </p:nvSpPr>
          <p:spPr>
            <a:xfrm>
              <a:off x="5972334" y="7770520"/>
              <a:ext cx="5645" cy="13664"/>
            </a:xfrm>
            <a:custGeom>
              <a:avLst/>
              <a:gdLst/>
              <a:ahLst/>
              <a:cxnLst/>
              <a:rect l="l" t="t" r="r" b="b"/>
              <a:pathLst>
                <a:path w="214" h="518" extrusionOk="0">
                  <a:moveTo>
                    <a:pt x="1" y="0"/>
                  </a:moveTo>
                  <a:cubicBezTo>
                    <a:pt x="31" y="183"/>
                    <a:pt x="31" y="365"/>
                    <a:pt x="31" y="517"/>
                  </a:cubicBezTo>
                  <a:cubicBezTo>
                    <a:pt x="213" y="396"/>
                    <a:pt x="213" y="122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40"/>
            <p:cNvSpPr/>
            <p:nvPr/>
          </p:nvSpPr>
          <p:spPr>
            <a:xfrm>
              <a:off x="5650819" y="6125303"/>
              <a:ext cx="244572" cy="347181"/>
            </a:xfrm>
            <a:custGeom>
              <a:avLst/>
              <a:gdLst/>
              <a:ahLst/>
              <a:cxnLst/>
              <a:rect l="l" t="t" r="r" b="b"/>
              <a:pathLst>
                <a:path w="9272" h="13162" extrusionOk="0">
                  <a:moveTo>
                    <a:pt x="1034" y="1"/>
                  </a:moveTo>
                  <a:cubicBezTo>
                    <a:pt x="670" y="92"/>
                    <a:pt x="335" y="213"/>
                    <a:pt x="1" y="335"/>
                  </a:cubicBezTo>
                  <a:cubicBezTo>
                    <a:pt x="2311" y="5107"/>
                    <a:pt x="5351" y="9484"/>
                    <a:pt x="9272" y="13162"/>
                  </a:cubicBezTo>
                  <a:lnTo>
                    <a:pt x="9211" y="12159"/>
                  </a:lnTo>
                  <a:cubicBezTo>
                    <a:pt x="5746" y="8451"/>
                    <a:pt x="310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40"/>
            <p:cNvSpPr/>
            <p:nvPr/>
          </p:nvSpPr>
          <p:spPr>
            <a:xfrm>
              <a:off x="5893755" y="6445209"/>
              <a:ext cx="22447" cy="33631"/>
            </a:xfrm>
            <a:custGeom>
              <a:avLst/>
              <a:gdLst/>
              <a:ahLst/>
              <a:cxnLst/>
              <a:rect l="l" t="t" r="r" b="b"/>
              <a:pathLst>
                <a:path w="851" h="1275" extrusionOk="0">
                  <a:moveTo>
                    <a:pt x="1" y="1"/>
                  </a:moveTo>
                  <a:cubicBezTo>
                    <a:pt x="1" y="365"/>
                    <a:pt x="31" y="669"/>
                    <a:pt x="62" y="1004"/>
                  </a:cubicBezTo>
                  <a:cubicBezTo>
                    <a:pt x="92" y="1064"/>
                    <a:pt x="153" y="1125"/>
                    <a:pt x="214" y="1186"/>
                  </a:cubicBezTo>
                  <a:cubicBezTo>
                    <a:pt x="276" y="1248"/>
                    <a:pt x="346" y="1274"/>
                    <a:pt x="413" y="1274"/>
                  </a:cubicBezTo>
                  <a:cubicBezTo>
                    <a:pt x="644" y="1274"/>
                    <a:pt x="851" y="972"/>
                    <a:pt x="639" y="760"/>
                  </a:cubicBezTo>
                  <a:cubicBezTo>
                    <a:pt x="426" y="51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40"/>
            <p:cNvSpPr/>
            <p:nvPr/>
          </p:nvSpPr>
          <p:spPr>
            <a:xfrm>
              <a:off x="5924221" y="6296888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42"/>
                    <a:pt x="1460" y="3709"/>
                    <a:pt x="1" y="4712"/>
                  </a:cubicBezTo>
                  <a:cubicBezTo>
                    <a:pt x="31" y="5016"/>
                    <a:pt x="31" y="5350"/>
                    <a:pt x="31" y="5654"/>
                  </a:cubicBezTo>
                  <a:cubicBezTo>
                    <a:pt x="1673" y="5046"/>
                    <a:pt x="3192" y="3313"/>
                    <a:pt x="4530" y="1490"/>
                  </a:cubicBezTo>
                  <a:cubicBezTo>
                    <a:pt x="437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40"/>
            <p:cNvSpPr/>
            <p:nvPr/>
          </p:nvSpPr>
          <p:spPr>
            <a:xfrm>
              <a:off x="6032475" y="6136539"/>
              <a:ext cx="132310" cy="199651"/>
            </a:xfrm>
            <a:custGeom>
              <a:avLst/>
              <a:gdLst/>
              <a:ahLst/>
              <a:cxnLst/>
              <a:rect l="l" t="t" r="r" b="b"/>
              <a:pathLst>
                <a:path w="5016" h="7569" extrusionOk="0">
                  <a:moveTo>
                    <a:pt x="4013" y="0"/>
                  </a:moveTo>
                  <a:cubicBezTo>
                    <a:pt x="3101" y="1520"/>
                    <a:pt x="2128" y="3009"/>
                    <a:pt x="1125" y="4468"/>
                  </a:cubicBezTo>
                  <a:cubicBezTo>
                    <a:pt x="821" y="4894"/>
                    <a:pt x="456" y="5471"/>
                    <a:pt x="0" y="6079"/>
                  </a:cubicBezTo>
                  <a:cubicBezTo>
                    <a:pt x="152" y="6566"/>
                    <a:pt x="274" y="7052"/>
                    <a:pt x="426" y="7569"/>
                  </a:cubicBezTo>
                  <a:cubicBezTo>
                    <a:pt x="1429" y="6171"/>
                    <a:pt x="2310" y="4742"/>
                    <a:pt x="3009" y="3739"/>
                  </a:cubicBezTo>
                  <a:cubicBezTo>
                    <a:pt x="3709" y="2736"/>
                    <a:pt x="4377" y="1702"/>
                    <a:pt x="5016" y="669"/>
                  </a:cubicBezTo>
                  <a:cubicBezTo>
                    <a:pt x="4681" y="426"/>
                    <a:pt x="4347" y="213"/>
                    <a:pt x="40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40"/>
            <p:cNvSpPr/>
            <p:nvPr/>
          </p:nvSpPr>
          <p:spPr>
            <a:xfrm>
              <a:off x="5891909" y="6421153"/>
              <a:ext cx="33157" cy="29807"/>
            </a:xfrm>
            <a:custGeom>
              <a:avLst/>
              <a:gdLst/>
              <a:ahLst/>
              <a:cxnLst/>
              <a:rect l="l" t="t" r="r" b="b"/>
              <a:pathLst>
                <a:path w="1257" h="1130" extrusionOk="0">
                  <a:moveTo>
                    <a:pt x="1226" y="1"/>
                  </a:moveTo>
                  <a:cubicBezTo>
                    <a:pt x="952" y="183"/>
                    <a:pt x="679" y="335"/>
                    <a:pt x="405" y="457"/>
                  </a:cubicBezTo>
                  <a:cubicBezTo>
                    <a:pt x="1" y="601"/>
                    <a:pt x="145" y="1130"/>
                    <a:pt x="526" y="1130"/>
                  </a:cubicBezTo>
                  <a:cubicBezTo>
                    <a:pt x="546" y="1130"/>
                    <a:pt x="566" y="1128"/>
                    <a:pt x="588" y="1125"/>
                  </a:cubicBezTo>
                  <a:cubicBezTo>
                    <a:pt x="831" y="1095"/>
                    <a:pt x="1043" y="1004"/>
                    <a:pt x="1256" y="943"/>
                  </a:cubicBezTo>
                  <a:cubicBezTo>
                    <a:pt x="1256" y="609"/>
                    <a:pt x="1226" y="305"/>
                    <a:pt x="122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40"/>
            <p:cNvSpPr/>
            <p:nvPr/>
          </p:nvSpPr>
          <p:spPr>
            <a:xfrm>
              <a:off x="5940259" y="6616795"/>
              <a:ext cx="171612" cy="141937"/>
            </a:xfrm>
            <a:custGeom>
              <a:avLst/>
              <a:gdLst/>
              <a:ahLst/>
              <a:cxnLst/>
              <a:rect l="l" t="t" r="r" b="b"/>
              <a:pathLst>
                <a:path w="6506" h="5381" extrusionOk="0">
                  <a:moveTo>
                    <a:pt x="6232" y="0"/>
                  </a:moveTo>
                  <a:cubicBezTo>
                    <a:pt x="4408" y="1672"/>
                    <a:pt x="2341" y="3222"/>
                    <a:pt x="1" y="4529"/>
                  </a:cubicBezTo>
                  <a:cubicBezTo>
                    <a:pt x="31" y="4803"/>
                    <a:pt x="31" y="5076"/>
                    <a:pt x="62" y="5380"/>
                  </a:cubicBezTo>
                  <a:cubicBezTo>
                    <a:pt x="2402" y="4468"/>
                    <a:pt x="4530" y="3161"/>
                    <a:pt x="6505" y="1550"/>
                  </a:cubicBezTo>
                  <a:cubicBezTo>
                    <a:pt x="6414" y="1003"/>
                    <a:pt x="6323" y="517"/>
                    <a:pt x="623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40"/>
            <p:cNvSpPr/>
            <p:nvPr/>
          </p:nvSpPr>
          <p:spPr>
            <a:xfrm>
              <a:off x="6104617" y="6342574"/>
              <a:ext cx="239771" cy="315132"/>
            </a:xfrm>
            <a:custGeom>
              <a:avLst/>
              <a:gdLst/>
              <a:ahLst/>
              <a:cxnLst/>
              <a:rect l="l" t="t" r="r" b="b"/>
              <a:pathLst>
                <a:path w="9090" h="11947" extrusionOk="0">
                  <a:moveTo>
                    <a:pt x="8421" y="1"/>
                  </a:moveTo>
                  <a:cubicBezTo>
                    <a:pt x="5989" y="3861"/>
                    <a:pt x="3314" y="7387"/>
                    <a:pt x="1" y="10396"/>
                  </a:cubicBezTo>
                  <a:cubicBezTo>
                    <a:pt x="92" y="10913"/>
                    <a:pt x="183" y="11430"/>
                    <a:pt x="274" y="11946"/>
                  </a:cubicBezTo>
                  <a:cubicBezTo>
                    <a:pt x="3800" y="9059"/>
                    <a:pt x="6718" y="5259"/>
                    <a:pt x="9089" y="1308"/>
                  </a:cubicBezTo>
                  <a:cubicBezTo>
                    <a:pt x="8876" y="852"/>
                    <a:pt x="8664" y="426"/>
                    <a:pt x="84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40"/>
            <p:cNvSpPr/>
            <p:nvPr/>
          </p:nvSpPr>
          <p:spPr>
            <a:xfrm>
              <a:off x="5920212" y="6736258"/>
              <a:ext cx="21682" cy="27116"/>
            </a:xfrm>
            <a:custGeom>
              <a:avLst/>
              <a:gdLst/>
              <a:ahLst/>
              <a:cxnLst/>
              <a:rect l="l" t="t" r="r" b="b"/>
              <a:pathLst>
                <a:path w="822" h="1028" extrusionOk="0">
                  <a:moveTo>
                    <a:pt x="761" y="0"/>
                  </a:moveTo>
                  <a:cubicBezTo>
                    <a:pt x="609" y="91"/>
                    <a:pt x="457" y="183"/>
                    <a:pt x="305" y="274"/>
                  </a:cubicBezTo>
                  <a:cubicBezTo>
                    <a:pt x="417" y="441"/>
                    <a:pt x="323" y="737"/>
                    <a:pt x="72" y="737"/>
                  </a:cubicBezTo>
                  <a:cubicBezTo>
                    <a:pt x="49" y="737"/>
                    <a:pt x="26" y="735"/>
                    <a:pt x="1" y="730"/>
                  </a:cubicBezTo>
                  <a:lnTo>
                    <a:pt x="1" y="730"/>
                  </a:lnTo>
                  <a:cubicBezTo>
                    <a:pt x="26" y="879"/>
                    <a:pt x="132" y="1027"/>
                    <a:pt x="285" y="1027"/>
                  </a:cubicBezTo>
                  <a:cubicBezTo>
                    <a:pt x="320" y="1027"/>
                    <a:pt x="357" y="1020"/>
                    <a:pt x="396" y="1003"/>
                  </a:cubicBezTo>
                  <a:cubicBezTo>
                    <a:pt x="548" y="942"/>
                    <a:pt x="670" y="882"/>
                    <a:pt x="822" y="851"/>
                  </a:cubicBezTo>
                  <a:cubicBezTo>
                    <a:pt x="791" y="547"/>
                    <a:pt x="791" y="274"/>
                    <a:pt x="7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40"/>
            <p:cNvSpPr/>
            <p:nvPr/>
          </p:nvSpPr>
          <p:spPr>
            <a:xfrm>
              <a:off x="5919421" y="6743459"/>
              <a:ext cx="11791" cy="12239"/>
            </a:xfrm>
            <a:custGeom>
              <a:avLst/>
              <a:gdLst/>
              <a:ahLst/>
              <a:cxnLst/>
              <a:rect l="l" t="t" r="r" b="b"/>
              <a:pathLst>
                <a:path w="447" h="464" extrusionOk="0">
                  <a:moveTo>
                    <a:pt x="335" y="1"/>
                  </a:moveTo>
                  <a:lnTo>
                    <a:pt x="335" y="1"/>
                  </a:lnTo>
                  <a:cubicBezTo>
                    <a:pt x="274" y="31"/>
                    <a:pt x="213" y="92"/>
                    <a:pt x="152" y="92"/>
                  </a:cubicBezTo>
                  <a:cubicBezTo>
                    <a:pt x="31" y="183"/>
                    <a:pt x="0" y="335"/>
                    <a:pt x="31" y="457"/>
                  </a:cubicBezTo>
                  <a:cubicBezTo>
                    <a:pt x="56" y="462"/>
                    <a:pt x="79" y="464"/>
                    <a:pt x="102" y="464"/>
                  </a:cubicBezTo>
                  <a:cubicBezTo>
                    <a:pt x="353" y="464"/>
                    <a:pt x="447" y="168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40"/>
            <p:cNvSpPr/>
            <p:nvPr/>
          </p:nvSpPr>
          <p:spPr>
            <a:xfrm>
              <a:off x="5927439" y="7096232"/>
              <a:ext cx="2427" cy="10445"/>
            </a:xfrm>
            <a:custGeom>
              <a:avLst/>
              <a:gdLst/>
              <a:ahLst/>
              <a:cxnLst/>
              <a:rect l="l" t="t" r="r" b="b"/>
              <a:pathLst>
                <a:path w="92" h="396" extrusionOk="0">
                  <a:moveTo>
                    <a:pt x="61" y="1"/>
                  </a:moveTo>
                  <a:cubicBezTo>
                    <a:pt x="0" y="122"/>
                    <a:pt x="31" y="274"/>
                    <a:pt x="92" y="396"/>
                  </a:cubicBezTo>
                  <a:cubicBezTo>
                    <a:pt x="92" y="274"/>
                    <a:pt x="61" y="122"/>
                    <a:pt x="6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40"/>
            <p:cNvSpPr/>
            <p:nvPr/>
          </p:nvSpPr>
          <p:spPr>
            <a:xfrm>
              <a:off x="5959514" y="6978377"/>
              <a:ext cx="184431" cy="126718"/>
            </a:xfrm>
            <a:custGeom>
              <a:avLst/>
              <a:gdLst/>
              <a:ahLst/>
              <a:cxnLst/>
              <a:rect l="l" t="t" r="r" b="b"/>
              <a:pathLst>
                <a:path w="6992" h="4804" extrusionOk="0">
                  <a:moveTo>
                    <a:pt x="6930" y="1"/>
                  </a:moveTo>
                  <a:cubicBezTo>
                    <a:pt x="4742" y="1399"/>
                    <a:pt x="2432" y="2645"/>
                    <a:pt x="0" y="3770"/>
                  </a:cubicBezTo>
                  <a:cubicBezTo>
                    <a:pt x="0" y="4134"/>
                    <a:pt x="31" y="4469"/>
                    <a:pt x="61" y="4803"/>
                  </a:cubicBezTo>
                  <a:cubicBezTo>
                    <a:pt x="2462" y="3800"/>
                    <a:pt x="4772" y="2615"/>
                    <a:pt x="6991" y="1308"/>
                  </a:cubicBezTo>
                  <a:cubicBezTo>
                    <a:pt x="6961" y="882"/>
                    <a:pt x="6961" y="426"/>
                    <a:pt x="69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40"/>
            <p:cNvSpPr/>
            <p:nvPr/>
          </p:nvSpPr>
          <p:spPr>
            <a:xfrm>
              <a:off x="6142310" y="6716211"/>
              <a:ext cx="315106" cy="296668"/>
            </a:xfrm>
            <a:custGeom>
              <a:avLst/>
              <a:gdLst/>
              <a:ahLst/>
              <a:cxnLst/>
              <a:rect l="l" t="t" r="r" b="b"/>
              <a:pathLst>
                <a:path w="11946" h="11247" extrusionOk="0">
                  <a:moveTo>
                    <a:pt x="11672" y="0"/>
                  </a:moveTo>
                  <a:cubicBezTo>
                    <a:pt x="8299" y="3830"/>
                    <a:pt x="4377" y="7143"/>
                    <a:pt x="0" y="9940"/>
                  </a:cubicBezTo>
                  <a:cubicBezTo>
                    <a:pt x="31" y="10365"/>
                    <a:pt x="61" y="10821"/>
                    <a:pt x="61" y="11247"/>
                  </a:cubicBezTo>
                  <a:cubicBezTo>
                    <a:pt x="4469" y="8633"/>
                    <a:pt x="8481" y="5411"/>
                    <a:pt x="11946" y="1702"/>
                  </a:cubicBezTo>
                  <a:cubicBezTo>
                    <a:pt x="11885" y="1125"/>
                    <a:pt x="11764" y="547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40"/>
            <p:cNvSpPr/>
            <p:nvPr/>
          </p:nvSpPr>
          <p:spPr>
            <a:xfrm>
              <a:off x="5929048" y="7077794"/>
              <a:ext cx="32075" cy="36032"/>
            </a:xfrm>
            <a:custGeom>
              <a:avLst/>
              <a:gdLst/>
              <a:ahLst/>
              <a:cxnLst/>
              <a:rect l="l" t="t" r="r" b="b"/>
              <a:pathLst>
                <a:path w="1216" h="1366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1" y="548"/>
                    <a:pt x="31" y="609"/>
                    <a:pt x="0" y="700"/>
                  </a:cubicBezTo>
                  <a:cubicBezTo>
                    <a:pt x="0" y="821"/>
                    <a:pt x="31" y="973"/>
                    <a:pt x="31" y="1095"/>
                  </a:cubicBezTo>
                  <a:cubicBezTo>
                    <a:pt x="103" y="1240"/>
                    <a:pt x="233" y="1365"/>
                    <a:pt x="390" y="1365"/>
                  </a:cubicBezTo>
                  <a:cubicBezTo>
                    <a:pt x="431" y="1365"/>
                    <a:pt x="473" y="1357"/>
                    <a:pt x="517" y="1338"/>
                  </a:cubicBezTo>
                  <a:cubicBezTo>
                    <a:pt x="760" y="1247"/>
                    <a:pt x="973" y="1125"/>
                    <a:pt x="1216" y="1034"/>
                  </a:cubicBezTo>
                  <a:cubicBezTo>
                    <a:pt x="1186" y="700"/>
                    <a:pt x="1155" y="36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40"/>
            <p:cNvSpPr/>
            <p:nvPr/>
          </p:nvSpPr>
          <p:spPr>
            <a:xfrm>
              <a:off x="5949095" y="75019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23"/>
                    <a:pt x="91" y="335"/>
                    <a:pt x="274" y="396"/>
                  </a:cubicBezTo>
                  <a:cubicBezTo>
                    <a:pt x="243" y="274"/>
                    <a:pt x="243" y="12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40"/>
            <p:cNvSpPr/>
            <p:nvPr/>
          </p:nvSpPr>
          <p:spPr>
            <a:xfrm>
              <a:off x="5983571" y="7408937"/>
              <a:ext cx="143520" cy="96225"/>
            </a:xfrm>
            <a:custGeom>
              <a:avLst/>
              <a:gdLst/>
              <a:ahLst/>
              <a:cxnLst/>
              <a:rect l="l" t="t" r="r" b="b"/>
              <a:pathLst>
                <a:path w="5441" h="3648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3708" y="1064"/>
                    <a:pt x="1885" y="2006"/>
                    <a:pt x="0" y="2918"/>
                  </a:cubicBezTo>
                  <a:cubicBezTo>
                    <a:pt x="31" y="3161"/>
                    <a:pt x="31" y="3404"/>
                    <a:pt x="31" y="3648"/>
                  </a:cubicBezTo>
                  <a:cubicBezTo>
                    <a:pt x="1885" y="3100"/>
                    <a:pt x="3617" y="2371"/>
                    <a:pt x="5289" y="1429"/>
                  </a:cubicBezTo>
                  <a:cubicBezTo>
                    <a:pt x="5350" y="942"/>
                    <a:pt x="5380" y="486"/>
                    <a:pt x="54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40"/>
            <p:cNvSpPr/>
            <p:nvPr/>
          </p:nvSpPr>
          <p:spPr>
            <a:xfrm>
              <a:off x="6123055" y="7032108"/>
              <a:ext cx="359235" cy="414522"/>
            </a:xfrm>
            <a:custGeom>
              <a:avLst/>
              <a:gdLst/>
              <a:ahLst/>
              <a:cxnLst/>
              <a:rect l="l" t="t" r="r" b="b"/>
              <a:pathLst>
                <a:path w="13619" h="15715" extrusionOk="0">
                  <a:moveTo>
                    <a:pt x="13618" y="0"/>
                  </a:moveTo>
                  <a:cubicBezTo>
                    <a:pt x="11004" y="3526"/>
                    <a:pt x="8512" y="7052"/>
                    <a:pt x="5411" y="10152"/>
                  </a:cubicBezTo>
                  <a:cubicBezTo>
                    <a:pt x="3770" y="11794"/>
                    <a:pt x="2007" y="13131"/>
                    <a:pt x="153" y="14286"/>
                  </a:cubicBezTo>
                  <a:cubicBezTo>
                    <a:pt x="92" y="14772"/>
                    <a:pt x="62" y="15228"/>
                    <a:pt x="1" y="15715"/>
                  </a:cubicBezTo>
                  <a:cubicBezTo>
                    <a:pt x="5594" y="12523"/>
                    <a:pt x="10244" y="7356"/>
                    <a:pt x="13618" y="1976"/>
                  </a:cubicBezTo>
                  <a:cubicBezTo>
                    <a:pt x="13618" y="1307"/>
                    <a:pt x="13618" y="669"/>
                    <a:pt x="1361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40"/>
            <p:cNvSpPr/>
            <p:nvPr/>
          </p:nvSpPr>
          <p:spPr>
            <a:xfrm>
              <a:off x="5955505" y="7485907"/>
              <a:ext cx="29675" cy="26826"/>
            </a:xfrm>
            <a:custGeom>
              <a:avLst/>
              <a:gdLst/>
              <a:ahLst/>
              <a:cxnLst/>
              <a:rect l="l" t="t" r="r" b="b"/>
              <a:pathLst>
                <a:path w="1125" h="1017" extrusionOk="0">
                  <a:moveTo>
                    <a:pt x="1064" y="0"/>
                  </a:moveTo>
                  <a:cubicBezTo>
                    <a:pt x="882" y="91"/>
                    <a:pt x="730" y="152"/>
                    <a:pt x="547" y="243"/>
                  </a:cubicBezTo>
                  <a:cubicBezTo>
                    <a:pt x="578" y="426"/>
                    <a:pt x="517" y="608"/>
                    <a:pt x="274" y="608"/>
                  </a:cubicBezTo>
                  <a:cubicBezTo>
                    <a:pt x="243" y="618"/>
                    <a:pt x="213" y="621"/>
                    <a:pt x="183" y="621"/>
                  </a:cubicBezTo>
                  <a:cubicBezTo>
                    <a:pt x="122" y="621"/>
                    <a:pt x="61" y="608"/>
                    <a:pt x="0" y="608"/>
                  </a:cubicBezTo>
                  <a:cubicBezTo>
                    <a:pt x="0" y="730"/>
                    <a:pt x="0" y="851"/>
                    <a:pt x="31" y="1003"/>
                  </a:cubicBezTo>
                  <a:cubicBezTo>
                    <a:pt x="51" y="1003"/>
                    <a:pt x="71" y="1017"/>
                    <a:pt x="91" y="1017"/>
                  </a:cubicBezTo>
                  <a:cubicBezTo>
                    <a:pt x="102" y="1017"/>
                    <a:pt x="112" y="1013"/>
                    <a:pt x="122" y="1003"/>
                  </a:cubicBezTo>
                  <a:cubicBezTo>
                    <a:pt x="456" y="942"/>
                    <a:pt x="791" y="821"/>
                    <a:pt x="1125" y="730"/>
                  </a:cubicBezTo>
                  <a:cubicBezTo>
                    <a:pt x="1095" y="486"/>
                    <a:pt x="1095" y="243"/>
                    <a:pt x="106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40"/>
            <p:cNvSpPr/>
            <p:nvPr/>
          </p:nvSpPr>
          <p:spPr>
            <a:xfrm>
              <a:off x="5952287" y="74995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1"/>
                    <a:pt x="61" y="31"/>
                    <a:pt x="61" y="31"/>
                  </a:cubicBezTo>
                  <a:cubicBezTo>
                    <a:pt x="31" y="31"/>
                    <a:pt x="1" y="62"/>
                    <a:pt x="1" y="92"/>
                  </a:cubicBezTo>
                  <a:lnTo>
                    <a:pt x="122" y="92"/>
                  </a:lnTo>
                  <a:cubicBezTo>
                    <a:pt x="122" y="62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40"/>
            <p:cNvSpPr/>
            <p:nvPr/>
          </p:nvSpPr>
          <p:spPr>
            <a:xfrm>
              <a:off x="5954687" y="7492317"/>
              <a:ext cx="16064" cy="9997"/>
            </a:xfrm>
            <a:custGeom>
              <a:avLst/>
              <a:gdLst/>
              <a:ahLst/>
              <a:cxnLst/>
              <a:rect l="l" t="t" r="r" b="b"/>
              <a:pathLst>
                <a:path w="609" h="379" extrusionOk="0">
                  <a:moveTo>
                    <a:pt x="578" y="0"/>
                  </a:moveTo>
                  <a:cubicBezTo>
                    <a:pt x="396" y="91"/>
                    <a:pt x="214" y="183"/>
                    <a:pt x="1" y="274"/>
                  </a:cubicBezTo>
                  <a:cubicBezTo>
                    <a:pt x="31" y="304"/>
                    <a:pt x="31" y="335"/>
                    <a:pt x="31" y="365"/>
                  </a:cubicBezTo>
                  <a:cubicBezTo>
                    <a:pt x="92" y="365"/>
                    <a:pt x="153" y="378"/>
                    <a:pt x="214" y="378"/>
                  </a:cubicBezTo>
                  <a:cubicBezTo>
                    <a:pt x="244" y="378"/>
                    <a:pt x="274" y="375"/>
                    <a:pt x="305" y="365"/>
                  </a:cubicBezTo>
                  <a:cubicBezTo>
                    <a:pt x="548" y="365"/>
                    <a:pt x="609" y="183"/>
                    <a:pt x="57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40"/>
            <p:cNvSpPr/>
            <p:nvPr/>
          </p:nvSpPr>
          <p:spPr>
            <a:xfrm>
              <a:off x="5998790" y="7727235"/>
              <a:ext cx="72987" cy="39302"/>
            </a:xfrm>
            <a:custGeom>
              <a:avLst/>
              <a:gdLst/>
              <a:ahLst/>
              <a:cxnLst/>
              <a:rect l="l" t="t" r="r" b="b"/>
              <a:pathLst>
                <a:path w="2767" h="1490" extrusionOk="0">
                  <a:moveTo>
                    <a:pt x="2767" y="0"/>
                  </a:moveTo>
                  <a:lnTo>
                    <a:pt x="2767" y="0"/>
                  </a:lnTo>
                  <a:cubicBezTo>
                    <a:pt x="1794" y="152"/>
                    <a:pt x="821" y="274"/>
                    <a:pt x="1" y="760"/>
                  </a:cubicBezTo>
                  <a:cubicBezTo>
                    <a:pt x="1" y="1003"/>
                    <a:pt x="31" y="1246"/>
                    <a:pt x="31" y="1489"/>
                  </a:cubicBezTo>
                  <a:cubicBezTo>
                    <a:pt x="882" y="1429"/>
                    <a:pt x="1703" y="1307"/>
                    <a:pt x="2463" y="1155"/>
                  </a:cubicBezTo>
                  <a:cubicBezTo>
                    <a:pt x="2584" y="760"/>
                    <a:pt x="2675" y="395"/>
                    <a:pt x="276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40"/>
            <p:cNvSpPr/>
            <p:nvPr/>
          </p:nvSpPr>
          <p:spPr>
            <a:xfrm>
              <a:off x="6063732" y="7436977"/>
              <a:ext cx="389675" cy="320750"/>
            </a:xfrm>
            <a:custGeom>
              <a:avLst/>
              <a:gdLst/>
              <a:ahLst/>
              <a:cxnLst/>
              <a:rect l="l" t="t" r="r" b="b"/>
              <a:pathLst>
                <a:path w="14773" h="12160" extrusionOk="0">
                  <a:moveTo>
                    <a:pt x="14773" y="1"/>
                  </a:moveTo>
                  <a:lnTo>
                    <a:pt x="14773" y="1"/>
                  </a:lnTo>
                  <a:cubicBezTo>
                    <a:pt x="13588" y="1277"/>
                    <a:pt x="12372" y="2524"/>
                    <a:pt x="11186" y="3800"/>
                  </a:cubicBezTo>
                  <a:cubicBezTo>
                    <a:pt x="8451" y="6779"/>
                    <a:pt x="5381" y="9454"/>
                    <a:pt x="1490" y="10731"/>
                  </a:cubicBezTo>
                  <a:cubicBezTo>
                    <a:pt x="1095" y="10852"/>
                    <a:pt x="700" y="10943"/>
                    <a:pt x="305" y="11004"/>
                  </a:cubicBezTo>
                  <a:cubicBezTo>
                    <a:pt x="213" y="11399"/>
                    <a:pt x="122" y="11794"/>
                    <a:pt x="1" y="12159"/>
                  </a:cubicBezTo>
                  <a:cubicBezTo>
                    <a:pt x="3557" y="11490"/>
                    <a:pt x="6505" y="9910"/>
                    <a:pt x="9484" y="7448"/>
                  </a:cubicBezTo>
                  <a:cubicBezTo>
                    <a:pt x="10974" y="6202"/>
                    <a:pt x="12463" y="4834"/>
                    <a:pt x="13952" y="3436"/>
                  </a:cubicBezTo>
                  <a:cubicBezTo>
                    <a:pt x="14256" y="2402"/>
                    <a:pt x="14530" y="1247"/>
                    <a:pt x="1477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40"/>
            <p:cNvSpPr/>
            <p:nvPr/>
          </p:nvSpPr>
          <p:spPr>
            <a:xfrm>
              <a:off x="5982938" y="7747255"/>
              <a:ext cx="16671" cy="20126"/>
            </a:xfrm>
            <a:custGeom>
              <a:avLst/>
              <a:gdLst/>
              <a:ahLst/>
              <a:cxnLst/>
              <a:rect l="l" t="t" r="r" b="b"/>
              <a:pathLst>
                <a:path w="632" h="763" extrusionOk="0">
                  <a:moveTo>
                    <a:pt x="602" y="1"/>
                  </a:moveTo>
                  <a:cubicBezTo>
                    <a:pt x="450" y="92"/>
                    <a:pt x="298" y="183"/>
                    <a:pt x="146" y="335"/>
                  </a:cubicBezTo>
                  <a:cubicBezTo>
                    <a:pt x="0" y="452"/>
                    <a:pt x="105" y="763"/>
                    <a:pt x="301" y="763"/>
                  </a:cubicBezTo>
                  <a:cubicBezTo>
                    <a:pt x="310" y="763"/>
                    <a:pt x="319" y="762"/>
                    <a:pt x="328" y="761"/>
                  </a:cubicBezTo>
                  <a:cubicBezTo>
                    <a:pt x="450" y="761"/>
                    <a:pt x="541" y="730"/>
                    <a:pt x="632" y="730"/>
                  </a:cubicBezTo>
                  <a:cubicBezTo>
                    <a:pt x="632" y="487"/>
                    <a:pt x="602" y="244"/>
                    <a:pt x="60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40"/>
            <p:cNvSpPr/>
            <p:nvPr/>
          </p:nvSpPr>
          <p:spPr>
            <a:xfrm>
              <a:off x="6713964" y="7863527"/>
              <a:ext cx="232544" cy="337553"/>
            </a:xfrm>
            <a:custGeom>
              <a:avLst/>
              <a:gdLst/>
              <a:ahLst/>
              <a:cxnLst/>
              <a:rect l="l" t="t" r="r" b="b"/>
              <a:pathLst>
                <a:path w="8816" h="12797" extrusionOk="0">
                  <a:moveTo>
                    <a:pt x="8815" y="0"/>
                  </a:moveTo>
                  <a:lnTo>
                    <a:pt x="8815" y="0"/>
                  </a:lnTo>
                  <a:cubicBezTo>
                    <a:pt x="5837" y="730"/>
                    <a:pt x="2858" y="1399"/>
                    <a:pt x="1" y="2219"/>
                  </a:cubicBezTo>
                  <a:lnTo>
                    <a:pt x="1186" y="12797"/>
                  </a:lnTo>
                  <a:lnTo>
                    <a:pt x="6870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40"/>
            <p:cNvSpPr/>
            <p:nvPr/>
          </p:nvSpPr>
          <p:spPr>
            <a:xfrm>
              <a:off x="6699535" y="7710379"/>
              <a:ext cx="270211" cy="211706"/>
            </a:xfrm>
            <a:custGeom>
              <a:avLst/>
              <a:gdLst/>
              <a:ahLst/>
              <a:cxnLst/>
              <a:rect l="l" t="t" r="r" b="b"/>
              <a:pathLst>
                <a:path w="10244" h="8026" extrusionOk="0">
                  <a:moveTo>
                    <a:pt x="10244" y="1"/>
                  </a:moveTo>
                  <a:lnTo>
                    <a:pt x="1" y="3010"/>
                  </a:lnTo>
                  <a:lnTo>
                    <a:pt x="548" y="8025"/>
                  </a:lnTo>
                  <a:cubicBezTo>
                    <a:pt x="3405" y="7205"/>
                    <a:pt x="6384" y="6536"/>
                    <a:pt x="9362" y="5806"/>
                  </a:cubicBezTo>
                  <a:lnTo>
                    <a:pt x="10244" y="1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40"/>
            <p:cNvSpPr/>
            <p:nvPr/>
          </p:nvSpPr>
          <p:spPr>
            <a:xfrm>
              <a:off x="6546387" y="6280059"/>
              <a:ext cx="184431" cy="307878"/>
            </a:xfrm>
            <a:custGeom>
              <a:avLst/>
              <a:gdLst/>
              <a:ahLst/>
              <a:cxnLst/>
              <a:rect l="l" t="t" r="r" b="b"/>
              <a:pathLst>
                <a:path w="6992" h="11672" extrusionOk="0">
                  <a:moveTo>
                    <a:pt x="6506" y="0"/>
                  </a:moveTo>
                  <a:cubicBezTo>
                    <a:pt x="4044" y="213"/>
                    <a:pt x="1885" y="638"/>
                    <a:pt x="1" y="1246"/>
                  </a:cubicBezTo>
                  <a:cubicBezTo>
                    <a:pt x="1764" y="5015"/>
                    <a:pt x="4044" y="8480"/>
                    <a:pt x="6992" y="11672"/>
                  </a:cubicBezTo>
                  <a:cubicBezTo>
                    <a:pt x="6749" y="7781"/>
                    <a:pt x="6566" y="3891"/>
                    <a:pt x="650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40"/>
            <p:cNvSpPr/>
            <p:nvPr/>
          </p:nvSpPr>
          <p:spPr>
            <a:xfrm>
              <a:off x="6228090" y="6433181"/>
              <a:ext cx="534012" cy="722401"/>
            </a:xfrm>
            <a:custGeom>
              <a:avLst/>
              <a:gdLst/>
              <a:ahLst/>
              <a:cxnLst/>
              <a:rect l="l" t="t" r="r" b="b"/>
              <a:pathLst>
                <a:path w="20245" h="27387" extrusionOk="0">
                  <a:moveTo>
                    <a:pt x="4682" y="1"/>
                  </a:moveTo>
                  <a:cubicBezTo>
                    <a:pt x="2007" y="2919"/>
                    <a:pt x="578" y="6840"/>
                    <a:pt x="1" y="11612"/>
                  </a:cubicBezTo>
                  <a:cubicBezTo>
                    <a:pt x="5806" y="18147"/>
                    <a:pt x="11430" y="25533"/>
                    <a:pt x="20244" y="27387"/>
                  </a:cubicBezTo>
                  <a:cubicBezTo>
                    <a:pt x="20214" y="27357"/>
                    <a:pt x="20214" y="27326"/>
                    <a:pt x="20214" y="27296"/>
                  </a:cubicBezTo>
                  <a:cubicBezTo>
                    <a:pt x="20153" y="27174"/>
                    <a:pt x="20153" y="27083"/>
                    <a:pt x="20214" y="26961"/>
                  </a:cubicBezTo>
                  <a:cubicBezTo>
                    <a:pt x="19971" y="23253"/>
                    <a:pt x="19758" y="19545"/>
                    <a:pt x="19576" y="15837"/>
                  </a:cubicBezTo>
                  <a:cubicBezTo>
                    <a:pt x="16171" y="14955"/>
                    <a:pt x="12737" y="10578"/>
                    <a:pt x="10639" y="8147"/>
                  </a:cubicBezTo>
                  <a:cubicBezTo>
                    <a:pt x="8390" y="5593"/>
                    <a:pt x="6414" y="2888"/>
                    <a:pt x="468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40"/>
            <p:cNvSpPr/>
            <p:nvPr/>
          </p:nvSpPr>
          <p:spPr>
            <a:xfrm>
              <a:off x="6747648" y="6277290"/>
              <a:ext cx="101844" cy="289810"/>
            </a:xfrm>
            <a:custGeom>
              <a:avLst/>
              <a:gdLst/>
              <a:ahLst/>
              <a:cxnLst/>
              <a:rect l="l" t="t" r="r" b="b"/>
              <a:pathLst>
                <a:path w="3861" h="10987" extrusionOk="0">
                  <a:moveTo>
                    <a:pt x="1054" y="0"/>
                  </a:moveTo>
                  <a:cubicBezTo>
                    <a:pt x="716" y="0"/>
                    <a:pt x="365" y="14"/>
                    <a:pt x="0" y="14"/>
                  </a:cubicBezTo>
                  <a:cubicBezTo>
                    <a:pt x="61" y="3661"/>
                    <a:pt x="183" y="7339"/>
                    <a:pt x="365" y="10987"/>
                  </a:cubicBezTo>
                  <a:cubicBezTo>
                    <a:pt x="1581" y="10105"/>
                    <a:pt x="2888" y="8342"/>
                    <a:pt x="3860" y="6944"/>
                  </a:cubicBezTo>
                  <a:cubicBezTo>
                    <a:pt x="3101" y="4208"/>
                    <a:pt x="2280" y="1898"/>
                    <a:pt x="1550" y="14"/>
                  </a:cubicBezTo>
                  <a:cubicBezTo>
                    <a:pt x="1388" y="4"/>
                    <a:pt x="1223" y="0"/>
                    <a:pt x="105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40"/>
            <p:cNvSpPr/>
            <p:nvPr/>
          </p:nvSpPr>
          <p:spPr>
            <a:xfrm>
              <a:off x="6216880" y="6776326"/>
              <a:ext cx="566061" cy="700771"/>
            </a:xfrm>
            <a:custGeom>
              <a:avLst/>
              <a:gdLst/>
              <a:ahLst/>
              <a:cxnLst/>
              <a:rect l="l" t="t" r="r" b="b"/>
              <a:pathLst>
                <a:path w="21460" h="26567" extrusionOk="0">
                  <a:moveTo>
                    <a:pt x="304" y="1"/>
                  </a:moveTo>
                  <a:cubicBezTo>
                    <a:pt x="0" y="3618"/>
                    <a:pt x="183" y="7691"/>
                    <a:pt x="639" y="12159"/>
                  </a:cubicBezTo>
                  <a:cubicBezTo>
                    <a:pt x="6171" y="18846"/>
                    <a:pt x="12888" y="25685"/>
                    <a:pt x="21460" y="26567"/>
                  </a:cubicBezTo>
                  <a:cubicBezTo>
                    <a:pt x="21186" y="22706"/>
                    <a:pt x="20943" y="18816"/>
                    <a:pt x="20700" y="14925"/>
                  </a:cubicBezTo>
                  <a:cubicBezTo>
                    <a:pt x="20639" y="14956"/>
                    <a:pt x="20578" y="14956"/>
                    <a:pt x="20517" y="14956"/>
                  </a:cubicBezTo>
                  <a:cubicBezTo>
                    <a:pt x="12219" y="13375"/>
                    <a:pt x="5806" y="6566"/>
                    <a:pt x="304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40"/>
            <p:cNvSpPr/>
            <p:nvPr/>
          </p:nvSpPr>
          <p:spPr>
            <a:xfrm>
              <a:off x="6366809" y="6320945"/>
              <a:ext cx="376855" cy="513939"/>
            </a:xfrm>
            <a:custGeom>
              <a:avLst/>
              <a:gdLst/>
              <a:ahLst/>
              <a:cxnLst/>
              <a:rect l="l" t="t" r="r" b="b"/>
              <a:pathLst>
                <a:path w="14287" h="19484" extrusionOk="0">
                  <a:moveTo>
                    <a:pt x="5897" y="0"/>
                  </a:moveTo>
                  <a:cubicBezTo>
                    <a:pt x="3526" y="912"/>
                    <a:pt x="1581" y="2128"/>
                    <a:pt x="0" y="3648"/>
                  </a:cubicBezTo>
                  <a:cubicBezTo>
                    <a:pt x="1733" y="6566"/>
                    <a:pt x="3648" y="9332"/>
                    <a:pt x="5927" y="11855"/>
                  </a:cubicBezTo>
                  <a:cubicBezTo>
                    <a:pt x="8025" y="14225"/>
                    <a:pt x="11125" y="18298"/>
                    <a:pt x="14286" y="19484"/>
                  </a:cubicBezTo>
                  <a:cubicBezTo>
                    <a:pt x="14256" y="19028"/>
                    <a:pt x="14225" y="18572"/>
                    <a:pt x="14225" y="18086"/>
                  </a:cubicBezTo>
                  <a:cubicBezTo>
                    <a:pt x="14104" y="15745"/>
                    <a:pt x="13982" y="13344"/>
                    <a:pt x="13830" y="10973"/>
                  </a:cubicBezTo>
                  <a:cubicBezTo>
                    <a:pt x="10487" y="7842"/>
                    <a:pt x="7873" y="4104"/>
                    <a:pt x="5897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40"/>
            <p:cNvSpPr/>
            <p:nvPr/>
          </p:nvSpPr>
          <p:spPr>
            <a:xfrm>
              <a:off x="6787742" y="7072993"/>
              <a:ext cx="160375" cy="404895"/>
            </a:xfrm>
            <a:custGeom>
              <a:avLst/>
              <a:gdLst/>
              <a:ahLst/>
              <a:cxnLst/>
              <a:rect l="l" t="t" r="r" b="b"/>
              <a:pathLst>
                <a:path w="6080" h="15350" extrusionOk="0">
                  <a:moveTo>
                    <a:pt x="5958" y="0"/>
                  </a:moveTo>
                  <a:lnTo>
                    <a:pt x="5958" y="0"/>
                  </a:lnTo>
                  <a:cubicBezTo>
                    <a:pt x="4043" y="1125"/>
                    <a:pt x="2067" y="2128"/>
                    <a:pt x="0" y="3009"/>
                  </a:cubicBezTo>
                  <a:cubicBezTo>
                    <a:pt x="274" y="7113"/>
                    <a:pt x="517" y="11216"/>
                    <a:pt x="760" y="15350"/>
                  </a:cubicBezTo>
                  <a:cubicBezTo>
                    <a:pt x="2371" y="14560"/>
                    <a:pt x="3921" y="13769"/>
                    <a:pt x="5410" y="12858"/>
                  </a:cubicBezTo>
                  <a:cubicBezTo>
                    <a:pt x="5927" y="8359"/>
                    <a:pt x="6079" y="4073"/>
                    <a:pt x="595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40"/>
            <p:cNvSpPr/>
            <p:nvPr/>
          </p:nvSpPr>
          <p:spPr>
            <a:xfrm>
              <a:off x="6808580" y="7444204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0"/>
                  </a:moveTo>
                  <a:cubicBezTo>
                    <a:pt x="3070" y="791"/>
                    <a:pt x="1581" y="1429"/>
                    <a:pt x="0" y="1915"/>
                  </a:cubicBezTo>
                  <a:cubicBezTo>
                    <a:pt x="152" y="4529"/>
                    <a:pt x="304" y="7143"/>
                    <a:pt x="456" y="9757"/>
                  </a:cubicBezTo>
                  <a:cubicBezTo>
                    <a:pt x="1155" y="9332"/>
                    <a:pt x="1976" y="9241"/>
                    <a:pt x="2827" y="9089"/>
                  </a:cubicBezTo>
                  <a:cubicBezTo>
                    <a:pt x="3557" y="5988"/>
                    <a:pt x="4104" y="2949"/>
                    <a:pt x="446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40"/>
            <p:cNvSpPr/>
            <p:nvPr/>
          </p:nvSpPr>
          <p:spPr>
            <a:xfrm>
              <a:off x="6758067" y="6494113"/>
              <a:ext cx="153965" cy="342380"/>
            </a:xfrm>
            <a:custGeom>
              <a:avLst/>
              <a:gdLst/>
              <a:ahLst/>
              <a:cxnLst/>
              <a:rect l="l" t="t" r="r" b="b"/>
              <a:pathLst>
                <a:path w="5837" h="12980" extrusionOk="0">
                  <a:moveTo>
                    <a:pt x="3830" y="1"/>
                  </a:moveTo>
                  <a:cubicBezTo>
                    <a:pt x="2706" y="1551"/>
                    <a:pt x="1368" y="3040"/>
                    <a:pt x="0" y="3557"/>
                  </a:cubicBezTo>
                  <a:cubicBezTo>
                    <a:pt x="152" y="6718"/>
                    <a:pt x="335" y="9849"/>
                    <a:pt x="487" y="12980"/>
                  </a:cubicBezTo>
                  <a:cubicBezTo>
                    <a:pt x="2493" y="11825"/>
                    <a:pt x="4225" y="10518"/>
                    <a:pt x="5836" y="9089"/>
                  </a:cubicBezTo>
                  <a:cubicBezTo>
                    <a:pt x="5259" y="5745"/>
                    <a:pt x="4560" y="2706"/>
                    <a:pt x="3830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40"/>
            <p:cNvSpPr/>
            <p:nvPr/>
          </p:nvSpPr>
          <p:spPr>
            <a:xfrm>
              <a:off x="6771704" y="6769125"/>
              <a:ext cx="172403" cy="360000"/>
            </a:xfrm>
            <a:custGeom>
              <a:avLst/>
              <a:gdLst/>
              <a:ahLst/>
              <a:cxnLst/>
              <a:rect l="l" t="t" r="r" b="b"/>
              <a:pathLst>
                <a:path w="6536" h="13648" extrusionOk="0">
                  <a:moveTo>
                    <a:pt x="5532" y="0"/>
                  </a:moveTo>
                  <a:cubicBezTo>
                    <a:pt x="3830" y="1368"/>
                    <a:pt x="2006" y="2493"/>
                    <a:pt x="0" y="3253"/>
                  </a:cubicBezTo>
                  <a:cubicBezTo>
                    <a:pt x="0" y="3496"/>
                    <a:pt x="31" y="3739"/>
                    <a:pt x="31" y="3982"/>
                  </a:cubicBezTo>
                  <a:cubicBezTo>
                    <a:pt x="213" y="7204"/>
                    <a:pt x="395" y="10426"/>
                    <a:pt x="578" y="13648"/>
                  </a:cubicBezTo>
                  <a:cubicBezTo>
                    <a:pt x="2645" y="12675"/>
                    <a:pt x="4651" y="11581"/>
                    <a:pt x="6535" y="10396"/>
                  </a:cubicBezTo>
                  <a:cubicBezTo>
                    <a:pt x="6353" y="6687"/>
                    <a:pt x="6018" y="3222"/>
                    <a:pt x="55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40"/>
            <p:cNvSpPr/>
            <p:nvPr/>
          </p:nvSpPr>
          <p:spPr>
            <a:xfrm>
              <a:off x="6821399" y="7710379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1"/>
                  </a:moveTo>
                  <a:lnTo>
                    <a:pt x="2098" y="1"/>
                  </a:lnTo>
                  <a:cubicBezTo>
                    <a:pt x="1429" y="153"/>
                    <a:pt x="730" y="244"/>
                    <a:pt x="1" y="274"/>
                  </a:cubicBezTo>
                  <a:cubicBezTo>
                    <a:pt x="92" y="1673"/>
                    <a:pt x="122" y="3071"/>
                    <a:pt x="213" y="4469"/>
                  </a:cubicBezTo>
                  <a:lnTo>
                    <a:pt x="882" y="4469"/>
                  </a:lnTo>
                  <a:cubicBezTo>
                    <a:pt x="1338" y="2949"/>
                    <a:pt x="1733" y="1490"/>
                    <a:pt x="209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40"/>
            <p:cNvSpPr/>
            <p:nvPr/>
          </p:nvSpPr>
          <p:spPr>
            <a:xfrm>
              <a:off x="6408486" y="7610171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0"/>
                  </a:moveTo>
                  <a:lnTo>
                    <a:pt x="1" y="0"/>
                  </a:lnTo>
                  <a:cubicBezTo>
                    <a:pt x="6171" y="7326"/>
                    <a:pt x="14591" y="8177"/>
                    <a:pt x="14986" y="8238"/>
                  </a:cubicBezTo>
                  <a:cubicBezTo>
                    <a:pt x="14925" y="7052"/>
                    <a:pt x="14864" y="5836"/>
                    <a:pt x="14804" y="4651"/>
                  </a:cubicBezTo>
                  <a:cubicBezTo>
                    <a:pt x="14773" y="4681"/>
                    <a:pt x="14773" y="4712"/>
                    <a:pt x="14712" y="4712"/>
                  </a:cubicBezTo>
                  <a:cubicBezTo>
                    <a:pt x="13834" y="4995"/>
                    <a:pt x="12922" y="5122"/>
                    <a:pt x="11995" y="5122"/>
                  </a:cubicBezTo>
                  <a:cubicBezTo>
                    <a:pt x="7756" y="5122"/>
                    <a:pt x="3193" y="2469"/>
                    <a:pt x="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40"/>
            <p:cNvSpPr/>
            <p:nvPr/>
          </p:nvSpPr>
          <p:spPr>
            <a:xfrm>
              <a:off x="6239327" y="7144345"/>
              <a:ext cx="558860" cy="582811"/>
            </a:xfrm>
            <a:custGeom>
              <a:avLst/>
              <a:gdLst/>
              <a:ahLst/>
              <a:cxnLst/>
              <a:rect l="l" t="t" r="r" b="b"/>
              <a:pathLst>
                <a:path w="21187" h="22095" extrusionOk="0">
                  <a:moveTo>
                    <a:pt x="0" y="0"/>
                  </a:moveTo>
                  <a:lnTo>
                    <a:pt x="0" y="0"/>
                  </a:lnTo>
                  <a:cubicBezTo>
                    <a:pt x="122" y="1095"/>
                    <a:pt x="274" y="2189"/>
                    <a:pt x="426" y="3344"/>
                  </a:cubicBezTo>
                  <a:cubicBezTo>
                    <a:pt x="1155" y="8390"/>
                    <a:pt x="2736" y="12311"/>
                    <a:pt x="4742" y="15350"/>
                  </a:cubicBezTo>
                  <a:cubicBezTo>
                    <a:pt x="8843" y="19216"/>
                    <a:pt x="13573" y="22094"/>
                    <a:pt x="18526" y="22094"/>
                  </a:cubicBezTo>
                  <a:cubicBezTo>
                    <a:pt x="19336" y="22094"/>
                    <a:pt x="20153" y="22017"/>
                    <a:pt x="20973" y="21855"/>
                  </a:cubicBezTo>
                  <a:cubicBezTo>
                    <a:pt x="21000" y="21846"/>
                    <a:pt x="21024" y="21842"/>
                    <a:pt x="21046" y="21842"/>
                  </a:cubicBezTo>
                  <a:cubicBezTo>
                    <a:pt x="21100" y="21842"/>
                    <a:pt x="21143" y="21864"/>
                    <a:pt x="21186" y="21885"/>
                  </a:cubicBezTo>
                  <a:cubicBezTo>
                    <a:pt x="21034" y="19089"/>
                    <a:pt x="20852" y="16293"/>
                    <a:pt x="20639" y="13496"/>
                  </a:cubicBezTo>
                  <a:cubicBezTo>
                    <a:pt x="20487" y="13466"/>
                    <a:pt x="20426" y="13283"/>
                    <a:pt x="20517" y="13162"/>
                  </a:cubicBezTo>
                  <a:cubicBezTo>
                    <a:pt x="12463" y="13131"/>
                    <a:pt x="5472" y="6444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40"/>
            <p:cNvSpPr/>
            <p:nvPr/>
          </p:nvSpPr>
          <p:spPr>
            <a:xfrm>
              <a:off x="6859093" y="6338565"/>
              <a:ext cx="242145" cy="395293"/>
            </a:xfrm>
            <a:custGeom>
              <a:avLst/>
              <a:gdLst/>
              <a:ahLst/>
              <a:cxnLst/>
              <a:rect l="l" t="t" r="r" b="b"/>
              <a:pathLst>
                <a:path w="9180" h="14986" extrusionOk="0">
                  <a:moveTo>
                    <a:pt x="3921" y="1"/>
                  </a:moveTo>
                  <a:cubicBezTo>
                    <a:pt x="3374" y="882"/>
                    <a:pt x="2827" y="1764"/>
                    <a:pt x="2219" y="2615"/>
                  </a:cubicBezTo>
                  <a:cubicBezTo>
                    <a:pt x="1611" y="3466"/>
                    <a:pt x="851" y="4682"/>
                    <a:pt x="0" y="5898"/>
                  </a:cubicBezTo>
                  <a:cubicBezTo>
                    <a:pt x="730" y="8603"/>
                    <a:pt x="1429" y="11642"/>
                    <a:pt x="1976" y="14986"/>
                  </a:cubicBezTo>
                  <a:cubicBezTo>
                    <a:pt x="4803" y="12402"/>
                    <a:pt x="7082" y="9393"/>
                    <a:pt x="9180" y="6110"/>
                  </a:cubicBezTo>
                  <a:cubicBezTo>
                    <a:pt x="7782" y="3588"/>
                    <a:pt x="6049" y="1460"/>
                    <a:pt x="392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40"/>
            <p:cNvSpPr/>
            <p:nvPr/>
          </p:nvSpPr>
          <p:spPr>
            <a:xfrm>
              <a:off x="6788533" y="6277633"/>
              <a:ext cx="151565" cy="182849"/>
            </a:xfrm>
            <a:custGeom>
              <a:avLst/>
              <a:gdLst/>
              <a:ahLst/>
              <a:cxnLst/>
              <a:rect l="l" t="t" r="r" b="b"/>
              <a:pathLst>
                <a:path w="5746" h="6932" extrusionOk="0">
                  <a:moveTo>
                    <a:pt x="0" y="1"/>
                  </a:moveTo>
                  <a:lnTo>
                    <a:pt x="0" y="1"/>
                  </a:lnTo>
                  <a:cubicBezTo>
                    <a:pt x="730" y="1885"/>
                    <a:pt x="1551" y="4195"/>
                    <a:pt x="2310" y="6931"/>
                  </a:cubicBezTo>
                  <a:cubicBezTo>
                    <a:pt x="2675" y="6384"/>
                    <a:pt x="3010" y="5928"/>
                    <a:pt x="3283" y="5563"/>
                  </a:cubicBezTo>
                  <a:cubicBezTo>
                    <a:pt x="4134" y="4317"/>
                    <a:pt x="4955" y="3040"/>
                    <a:pt x="5745" y="1733"/>
                  </a:cubicBezTo>
                  <a:cubicBezTo>
                    <a:pt x="4073" y="730"/>
                    <a:pt x="2159" y="122"/>
                    <a:pt x="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40"/>
            <p:cNvSpPr/>
            <p:nvPr/>
          </p:nvSpPr>
          <p:spPr>
            <a:xfrm>
              <a:off x="6883149" y="7133925"/>
              <a:ext cx="351981" cy="550024"/>
            </a:xfrm>
            <a:custGeom>
              <a:avLst/>
              <a:gdLst/>
              <a:ahLst/>
              <a:cxnLst/>
              <a:rect l="l" t="t" r="r" b="b"/>
              <a:pathLst>
                <a:path w="13344" h="20852" extrusionOk="0">
                  <a:moveTo>
                    <a:pt x="13313" y="0"/>
                  </a:moveTo>
                  <a:cubicBezTo>
                    <a:pt x="10426" y="4590"/>
                    <a:pt x="6474" y="9028"/>
                    <a:pt x="1641" y="11763"/>
                  </a:cubicBezTo>
                  <a:cubicBezTo>
                    <a:pt x="1277" y="14712"/>
                    <a:pt x="730" y="17751"/>
                    <a:pt x="0" y="20852"/>
                  </a:cubicBezTo>
                  <a:cubicBezTo>
                    <a:pt x="334" y="20791"/>
                    <a:pt x="669" y="20730"/>
                    <a:pt x="1003" y="20639"/>
                  </a:cubicBezTo>
                  <a:cubicBezTo>
                    <a:pt x="4347" y="19545"/>
                    <a:pt x="6961" y="17265"/>
                    <a:pt x="9301" y="14712"/>
                  </a:cubicBezTo>
                  <a:cubicBezTo>
                    <a:pt x="10304" y="13618"/>
                    <a:pt x="11338" y="12554"/>
                    <a:pt x="12371" y="11459"/>
                  </a:cubicBezTo>
                  <a:cubicBezTo>
                    <a:pt x="12979" y="8207"/>
                    <a:pt x="13344" y="4256"/>
                    <a:pt x="13313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40"/>
            <p:cNvSpPr/>
            <p:nvPr/>
          </p:nvSpPr>
          <p:spPr>
            <a:xfrm>
              <a:off x="6917624" y="6529406"/>
              <a:ext cx="289440" cy="513939"/>
            </a:xfrm>
            <a:custGeom>
              <a:avLst/>
              <a:gdLst/>
              <a:ahLst/>
              <a:cxnLst/>
              <a:rect l="l" t="t" r="r" b="b"/>
              <a:pathLst>
                <a:path w="10973" h="19484" extrusionOk="0">
                  <a:moveTo>
                    <a:pt x="7538" y="0"/>
                  </a:moveTo>
                  <a:cubicBezTo>
                    <a:pt x="5502" y="3374"/>
                    <a:pt x="3009" y="6626"/>
                    <a:pt x="0" y="9088"/>
                  </a:cubicBezTo>
                  <a:cubicBezTo>
                    <a:pt x="486" y="12310"/>
                    <a:pt x="821" y="15806"/>
                    <a:pt x="973" y="19484"/>
                  </a:cubicBezTo>
                  <a:cubicBezTo>
                    <a:pt x="4742" y="17113"/>
                    <a:pt x="8055" y="14256"/>
                    <a:pt x="10973" y="10973"/>
                  </a:cubicBezTo>
                  <a:cubicBezTo>
                    <a:pt x="10243" y="6991"/>
                    <a:pt x="9119" y="3222"/>
                    <a:pt x="7538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40"/>
            <p:cNvSpPr/>
            <p:nvPr/>
          </p:nvSpPr>
          <p:spPr>
            <a:xfrm>
              <a:off x="6844664" y="7513946"/>
              <a:ext cx="346363" cy="314314"/>
            </a:xfrm>
            <a:custGeom>
              <a:avLst/>
              <a:gdLst/>
              <a:ahLst/>
              <a:cxnLst/>
              <a:rect l="l" t="t" r="r" b="b"/>
              <a:pathLst>
                <a:path w="13131" h="11916" extrusionOk="0">
                  <a:moveTo>
                    <a:pt x="13131" y="1"/>
                  </a:moveTo>
                  <a:lnTo>
                    <a:pt x="13131" y="1"/>
                  </a:lnTo>
                  <a:cubicBezTo>
                    <a:pt x="11885" y="1186"/>
                    <a:pt x="10608" y="2341"/>
                    <a:pt x="9301" y="3405"/>
                  </a:cubicBezTo>
                  <a:cubicBezTo>
                    <a:pt x="6778" y="5502"/>
                    <a:pt x="4225" y="6870"/>
                    <a:pt x="1216" y="7448"/>
                  </a:cubicBezTo>
                  <a:cubicBezTo>
                    <a:pt x="851" y="8937"/>
                    <a:pt x="456" y="10396"/>
                    <a:pt x="0" y="11916"/>
                  </a:cubicBezTo>
                  <a:cubicBezTo>
                    <a:pt x="3040" y="11764"/>
                    <a:pt x="9909" y="10305"/>
                    <a:pt x="13009" y="487"/>
                  </a:cubicBezTo>
                  <a:cubicBezTo>
                    <a:pt x="13040" y="335"/>
                    <a:pt x="13101" y="153"/>
                    <a:pt x="1313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40"/>
            <p:cNvSpPr/>
            <p:nvPr/>
          </p:nvSpPr>
          <p:spPr>
            <a:xfrm>
              <a:off x="6930444" y="6857305"/>
              <a:ext cx="303895" cy="554059"/>
            </a:xfrm>
            <a:custGeom>
              <a:avLst/>
              <a:gdLst/>
              <a:ahLst/>
              <a:cxnLst/>
              <a:rect l="l" t="t" r="r" b="b"/>
              <a:pathLst>
                <a:path w="11521" h="21005" extrusionOk="0">
                  <a:moveTo>
                    <a:pt x="10730" y="1"/>
                  </a:moveTo>
                  <a:cubicBezTo>
                    <a:pt x="7751" y="3192"/>
                    <a:pt x="4317" y="5928"/>
                    <a:pt x="548" y="8177"/>
                  </a:cubicBezTo>
                  <a:cubicBezTo>
                    <a:pt x="669" y="12220"/>
                    <a:pt x="517" y="16536"/>
                    <a:pt x="0" y="21004"/>
                  </a:cubicBezTo>
                  <a:cubicBezTo>
                    <a:pt x="1581" y="20032"/>
                    <a:pt x="3101" y="18907"/>
                    <a:pt x="4499" y="17509"/>
                  </a:cubicBezTo>
                  <a:cubicBezTo>
                    <a:pt x="7143" y="14834"/>
                    <a:pt x="9302" y="11825"/>
                    <a:pt x="11520" y="8816"/>
                  </a:cubicBezTo>
                  <a:cubicBezTo>
                    <a:pt x="11429" y="5898"/>
                    <a:pt x="11186" y="2919"/>
                    <a:pt x="10730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40"/>
            <p:cNvSpPr/>
            <p:nvPr/>
          </p:nvSpPr>
          <p:spPr>
            <a:xfrm>
              <a:off x="6761259" y="7152363"/>
              <a:ext cx="46530" cy="331143"/>
            </a:xfrm>
            <a:custGeom>
              <a:avLst/>
              <a:gdLst/>
              <a:ahLst/>
              <a:cxnLst/>
              <a:rect l="l" t="t" r="r" b="b"/>
              <a:pathLst>
                <a:path w="1764" h="12554" extrusionOk="0">
                  <a:moveTo>
                    <a:pt x="1004" y="0"/>
                  </a:moveTo>
                  <a:cubicBezTo>
                    <a:pt x="822" y="61"/>
                    <a:pt x="639" y="152"/>
                    <a:pt x="427" y="244"/>
                  </a:cubicBezTo>
                  <a:cubicBezTo>
                    <a:pt x="394" y="255"/>
                    <a:pt x="362" y="260"/>
                    <a:pt x="331" y="260"/>
                  </a:cubicBezTo>
                  <a:cubicBezTo>
                    <a:pt x="191" y="260"/>
                    <a:pt x="76" y="155"/>
                    <a:pt x="1" y="31"/>
                  </a:cubicBezTo>
                  <a:cubicBezTo>
                    <a:pt x="1" y="61"/>
                    <a:pt x="1" y="92"/>
                    <a:pt x="1" y="152"/>
                  </a:cubicBezTo>
                  <a:lnTo>
                    <a:pt x="31" y="152"/>
                  </a:lnTo>
                  <a:cubicBezTo>
                    <a:pt x="335" y="213"/>
                    <a:pt x="275" y="578"/>
                    <a:pt x="62" y="669"/>
                  </a:cubicBezTo>
                  <a:cubicBezTo>
                    <a:pt x="305" y="4560"/>
                    <a:pt x="548" y="8450"/>
                    <a:pt x="791" y="12341"/>
                  </a:cubicBezTo>
                  <a:cubicBezTo>
                    <a:pt x="913" y="12341"/>
                    <a:pt x="974" y="12371"/>
                    <a:pt x="1095" y="12371"/>
                  </a:cubicBezTo>
                  <a:cubicBezTo>
                    <a:pt x="1217" y="12371"/>
                    <a:pt x="1278" y="12463"/>
                    <a:pt x="1308" y="12554"/>
                  </a:cubicBezTo>
                  <a:lnTo>
                    <a:pt x="1764" y="12341"/>
                  </a:lnTo>
                  <a:cubicBezTo>
                    <a:pt x="1521" y="8207"/>
                    <a:pt x="1247" y="4104"/>
                    <a:pt x="10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40"/>
            <p:cNvSpPr/>
            <p:nvPr/>
          </p:nvSpPr>
          <p:spPr>
            <a:xfrm>
              <a:off x="6744430" y="6850895"/>
              <a:ext cx="42521" cy="293476"/>
            </a:xfrm>
            <a:custGeom>
              <a:avLst/>
              <a:gdLst/>
              <a:ahLst/>
              <a:cxnLst/>
              <a:rect l="l" t="t" r="r" b="b"/>
              <a:pathLst>
                <a:path w="1612" h="11126" extrusionOk="0">
                  <a:moveTo>
                    <a:pt x="1" y="1"/>
                  </a:moveTo>
                  <a:lnTo>
                    <a:pt x="1" y="1"/>
                  </a:lnTo>
                  <a:cubicBezTo>
                    <a:pt x="183" y="3709"/>
                    <a:pt x="396" y="7417"/>
                    <a:pt x="609" y="11125"/>
                  </a:cubicBezTo>
                  <a:cubicBezTo>
                    <a:pt x="639" y="11065"/>
                    <a:pt x="700" y="10974"/>
                    <a:pt x="761" y="10943"/>
                  </a:cubicBezTo>
                  <a:cubicBezTo>
                    <a:pt x="1065" y="10822"/>
                    <a:pt x="1338" y="10670"/>
                    <a:pt x="1612" y="10548"/>
                  </a:cubicBezTo>
                  <a:cubicBezTo>
                    <a:pt x="1429" y="7326"/>
                    <a:pt x="1247" y="4104"/>
                    <a:pt x="1065" y="882"/>
                  </a:cubicBezTo>
                  <a:cubicBezTo>
                    <a:pt x="1065" y="639"/>
                    <a:pt x="1034" y="396"/>
                    <a:pt x="1034" y="153"/>
                  </a:cubicBezTo>
                  <a:cubicBezTo>
                    <a:pt x="913" y="213"/>
                    <a:pt x="791" y="274"/>
                    <a:pt x="669" y="305"/>
                  </a:cubicBezTo>
                  <a:cubicBezTo>
                    <a:pt x="637" y="315"/>
                    <a:pt x="607" y="320"/>
                    <a:pt x="578" y="320"/>
                  </a:cubicBezTo>
                  <a:cubicBezTo>
                    <a:pt x="447" y="320"/>
                    <a:pt x="360" y="212"/>
                    <a:pt x="335" y="62"/>
                  </a:cubicBezTo>
                  <a:cubicBezTo>
                    <a:pt x="213" y="62"/>
                    <a:pt x="122" y="31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40"/>
            <p:cNvSpPr/>
            <p:nvPr/>
          </p:nvSpPr>
          <p:spPr>
            <a:xfrm>
              <a:off x="6717973" y="6278081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5" y="1"/>
                  </a:moveTo>
                  <a:cubicBezTo>
                    <a:pt x="869" y="1"/>
                    <a:pt x="831" y="4"/>
                    <a:pt x="791" y="14"/>
                  </a:cubicBezTo>
                  <a:cubicBezTo>
                    <a:pt x="517" y="14"/>
                    <a:pt x="274" y="45"/>
                    <a:pt x="1" y="75"/>
                  </a:cubicBezTo>
                  <a:cubicBezTo>
                    <a:pt x="61" y="3966"/>
                    <a:pt x="274" y="7856"/>
                    <a:pt x="487" y="11747"/>
                  </a:cubicBezTo>
                  <a:cubicBezTo>
                    <a:pt x="669" y="11929"/>
                    <a:pt x="852" y="12173"/>
                    <a:pt x="1034" y="12355"/>
                  </a:cubicBezTo>
                  <a:cubicBezTo>
                    <a:pt x="1226" y="12547"/>
                    <a:pt x="1039" y="12814"/>
                    <a:pt x="833" y="12814"/>
                  </a:cubicBezTo>
                  <a:cubicBezTo>
                    <a:pt x="777" y="12814"/>
                    <a:pt x="721" y="12795"/>
                    <a:pt x="669" y="12750"/>
                  </a:cubicBezTo>
                  <a:cubicBezTo>
                    <a:pt x="609" y="12689"/>
                    <a:pt x="578" y="12659"/>
                    <a:pt x="517" y="12598"/>
                  </a:cubicBezTo>
                  <a:lnTo>
                    <a:pt x="517" y="12598"/>
                  </a:lnTo>
                  <a:cubicBezTo>
                    <a:pt x="669" y="14999"/>
                    <a:pt x="791" y="17370"/>
                    <a:pt x="912" y="19711"/>
                  </a:cubicBezTo>
                  <a:cubicBezTo>
                    <a:pt x="943" y="20197"/>
                    <a:pt x="973" y="20653"/>
                    <a:pt x="973" y="21139"/>
                  </a:cubicBezTo>
                  <a:cubicBezTo>
                    <a:pt x="1156" y="21200"/>
                    <a:pt x="1308" y="21291"/>
                    <a:pt x="1490" y="21322"/>
                  </a:cubicBezTo>
                  <a:cubicBezTo>
                    <a:pt x="1551" y="21352"/>
                    <a:pt x="1581" y="21382"/>
                    <a:pt x="1612" y="21413"/>
                  </a:cubicBezTo>
                  <a:cubicBezTo>
                    <a:pt x="1733" y="21352"/>
                    <a:pt x="1855" y="21261"/>
                    <a:pt x="2007" y="21170"/>
                  </a:cubicBezTo>
                  <a:cubicBezTo>
                    <a:pt x="1855" y="18039"/>
                    <a:pt x="1672" y="14908"/>
                    <a:pt x="1520" y="11747"/>
                  </a:cubicBezTo>
                  <a:cubicBezTo>
                    <a:pt x="1308" y="11808"/>
                    <a:pt x="1125" y="11869"/>
                    <a:pt x="943" y="11899"/>
                  </a:cubicBezTo>
                  <a:cubicBezTo>
                    <a:pt x="920" y="11902"/>
                    <a:pt x="898" y="11904"/>
                    <a:pt x="877" y="11904"/>
                  </a:cubicBezTo>
                  <a:cubicBezTo>
                    <a:pt x="535" y="11904"/>
                    <a:pt x="447" y="11465"/>
                    <a:pt x="791" y="11321"/>
                  </a:cubicBezTo>
                  <a:cubicBezTo>
                    <a:pt x="1004" y="11261"/>
                    <a:pt x="1247" y="11109"/>
                    <a:pt x="1490" y="10957"/>
                  </a:cubicBezTo>
                  <a:cubicBezTo>
                    <a:pt x="1308" y="7309"/>
                    <a:pt x="1186" y="3662"/>
                    <a:pt x="1125" y="14"/>
                  </a:cubicBezTo>
                  <a:cubicBezTo>
                    <a:pt x="1044" y="14"/>
                    <a:pt x="977" y="1"/>
                    <a:pt x="9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" name="Google Shape;305;p40"/>
            <p:cNvSpPr/>
            <p:nvPr/>
          </p:nvSpPr>
          <p:spPr>
            <a:xfrm>
              <a:off x="6783732" y="7493899"/>
              <a:ext cx="42494" cy="334361"/>
            </a:xfrm>
            <a:custGeom>
              <a:avLst/>
              <a:gdLst/>
              <a:ahLst/>
              <a:cxnLst/>
              <a:rect l="l" t="t" r="r" b="b"/>
              <a:pathLst>
                <a:path w="1611" h="12676" extrusionOk="0">
                  <a:moveTo>
                    <a:pt x="942" y="1"/>
                  </a:moveTo>
                  <a:cubicBezTo>
                    <a:pt x="669" y="92"/>
                    <a:pt x="395" y="183"/>
                    <a:pt x="91" y="244"/>
                  </a:cubicBezTo>
                  <a:cubicBezTo>
                    <a:pt x="81" y="254"/>
                    <a:pt x="71" y="258"/>
                    <a:pt x="61" y="258"/>
                  </a:cubicBezTo>
                  <a:cubicBezTo>
                    <a:pt x="41" y="258"/>
                    <a:pt x="20" y="244"/>
                    <a:pt x="0" y="244"/>
                  </a:cubicBezTo>
                  <a:lnTo>
                    <a:pt x="0" y="244"/>
                  </a:lnTo>
                  <a:cubicBezTo>
                    <a:pt x="182" y="3041"/>
                    <a:pt x="365" y="5837"/>
                    <a:pt x="547" y="8633"/>
                  </a:cubicBezTo>
                  <a:cubicBezTo>
                    <a:pt x="699" y="8724"/>
                    <a:pt x="730" y="8937"/>
                    <a:pt x="578" y="9059"/>
                  </a:cubicBezTo>
                  <a:cubicBezTo>
                    <a:pt x="638" y="10244"/>
                    <a:pt x="699" y="11430"/>
                    <a:pt x="760" y="12646"/>
                  </a:cubicBezTo>
                  <a:lnTo>
                    <a:pt x="790" y="12646"/>
                  </a:lnTo>
                  <a:cubicBezTo>
                    <a:pt x="790" y="12646"/>
                    <a:pt x="1094" y="12676"/>
                    <a:pt x="1611" y="12676"/>
                  </a:cubicBezTo>
                  <a:cubicBezTo>
                    <a:pt x="1550" y="11278"/>
                    <a:pt x="1489" y="9880"/>
                    <a:pt x="1429" y="8481"/>
                  </a:cubicBezTo>
                  <a:cubicBezTo>
                    <a:pt x="1337" y="8512"/>
                    <a:pt x="1277" y="8512"/>
                    <a:pt x="1185" y="8512"/>
                  </a:cubicBezTo>
                  <a:cubicBezTo>
                    <a:pt x="1174" y="8513"/>
                    <a:pt x="1164" y="8514"/>
                    <a:pt x="1153" y="8514"/>
                  </a:cubicBezTo>
                  <a:cubicBezTo>
                    <a:pt x="964" y="8514"/>
                    <a:pt x="888" y="8262"/>
                    <a:pt x="1003" y="8147"/>
                  </a:cubicBezTo>
                  <a:cubicBezTo>
                    <a:pt x="1125" y="8025"/>
                    <a:pt x="1277" y="7934"/>
                    <a:pt x="1398" y="7873"/>
                  </a:cubicBezTo>
                  <a:cubicBezTo>
                    <a:pt x="1246" y="5259"/>
                    <a:pt x="1094" y="2645"/>
                    <a:pt x="9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" name="Google Shape;306;p40"/>
            <p:cNvSpPr/>
            <p:nvPr/>
          </p:nvSpPr>
          <p:spPr>
            <a:xfrm>
              <a:off x="6351563" y="6417143"/>
              <a:ext cx="392893" cy="433778"/>
            </a:xfrm>
            <a:custGeom>
              <a:avLst/>
              <a:gdLst/>
              <a:ahLst/>
              <a:cxnLst/>
              <a:rect l="l" t="t" r="r" b="b"/>
              <a:pathLst>
                <a:path w="14895" h="16445" extrusionOk="0">
                  <a:moveTo>
                    <a:pt x="609" y="1"/>
                  </a:moveTo>
                  <a:cubicBezTo>
                    <a:pt x="396" y="213"/>
                    <a:pt x="183" y="426"/>
                    <a:pt x="1" y="639"/>
                  </a:cubicBezTo>
                  <a:cubicBezTo>
                    <a:pt x="1733" y="3496"/>
                    <a:pt x="3709" y="6201"/>
                    <a:pt x="5958" y="8755"/>
                  </a:cubicBezTo>
                  <a:cubicBezTo>
                    <a:pt x="8056" y="11186"/>
                    <a:pt x="11490" y="15563"/>
                    <a:pt x="14895" y="16445"/>
                  </a:cubicBezTo>
                  <a:cubicBezTo>
                    <a:pt x="14895" y="16232"/>
                    <a:pt x="14895" y="16050"/>
                    <a:pt x="14864" y="15837"/>
                  </a:cubicBezTo>
                  <a:cubicBezTo>
                    <a:pt x="11703" y="14651"/>
                    <a:pt x="8603" y="10578"/>
                    <a:pt x="6505" y="8208"/>
                  </a:cubicBezTo>
                  <a:cubicBezTo>
                    <a:pt x="4226" y="5685"/>
                    <a:pt x="2311" y="2919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" name="Google Shape;307;p40"/>
            <p:cNvSpPr/>
            <p:nvPr/>
          </p:nvSpPr>
          <p:spPr>
            <a:xfrm>
              <a:off x="6743638" y="6834857"/>
              <a:ext cx="16064" cy="17673"/>
            </a:xfrm>
            <a:custGeom>
              <a:avLst/>
              <a:gdLst/>
              <a:ahLst/>
              <a:cxnLst/>
              <a:rect l="l" t="t" r="r" b="b"/>
              <a:pathLst>
                <a:path w="609" h="670" extrusionOk="0">
                  <a:moveTo>
                    <a:pt x="0" y="1"/>
                  </a:moveTo>
                  <a:cubicBezTo>
                    <a:pt x="0" y="214"/>
                    <a:pt x="31" y="396"/>
                    <a:pt x="31" y="609"/>
                  </a:cubicBezTo>
                  <a:cubicBezTo>
                    <a:pt x="152" y="639"/>
                    <a:pt x="243" y="670"/>
                    <a:pt x="365" y="670"/>
                  </a:cubicBezTo>
                  <a:cubicBezTo>
                    <a:pt x="335" y="578"/>
                    <a:pt x="365" y="457"/>
                    <a:pt x="487" y="396"/>
                  </a:cubicBezTo>
                  <a:cubicBezTo>
                    <a:pt x="517" y="366"/>
                    <a:pt x="578" y="335"/>
                    <a:pt x="608" y="305"/>
                  </a:cubicBezTo>
                  <a:cubicBezTo>
                    <a:pt x="578" y="274"/>
                    <a:pt x="578" y="214"/>
                    <a:pt x="517" y="214"/>
                  </a:cubicBezTo>
                  <a:cubicBezTo>
                    <a:pt x="335" y="153"/>
                    <a:pt x="183" y="6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" name="Google Shape;308;p40"/>
            <p:cNvSpPr/>
            <p:nvPr/>
          </p:nvSpPr>
          <p:spPr>
            <a:xfrm>
              <a:off x="6224898" y="6739450"/>
              <a:ext cx="537995" cy="431378"/>
            </a:xfrm>
            <a:custGeom>
              <a:avLst/>
              <a:gdLst/>
              <a:ahLst/>
              <a:cxnLst/>
              <a:rect l="l" t="t" r="r" b="b"/>
              <a:pathLst>
                <a:path w="20396" h="16354" extrusionOk="0">
                  <a:moveTo>
                    <a:pt x="122" y="1"/>
                  </a:moveTo>
                  <a:cubicBezTo>
                    <a:pt x="91" y="457"/>
                    <a:pt x="31" y="913"/>
                    <a:pt x="0" y="1399"/>
                  </a:cubicBezTo>
                  <a:cubicBezTo>
                    <a:pt x="5502" y="7964"/>
                    <a:pt x="11915" y="14773"/>
                    <a:pt x="20213" y="16354"/>
                  </a:cubicBezTo>
                  <a:cubicBezTo>
                    <a:pt x="20274" y="16354"/>
                    <a:pt x="20335" y="16354"/>
                    <a:pt x="20396" y="16323"/>
                  </a:cubicBezTo>
                  <a:lnTo>
                    <a:pt x="20365" y="15776"/>
                  </a:lnTo>
                  <a:cubicBezTo>
                    <a:pt x="11551" y="13922"/>
                    <a:pt x="5927" y="6536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" name="Google Shape;309;p40"/>
            <p:cNvSpPr/>
            <p:nvPr/>
          </p:nvSpPr>
          <p:spPr>
            <a:xfrm>
              <a:off x="6762076" y="7155581"/>
              <a:ext cx="8019" cy="14455"/>
            </a:xfrm>
            <a:custGeom>
              <a:avLst/>
              <a:gdLst/>
              <a:ahLst/>
              <a:cxnLst/>
              <a:rect l="l" t="t" r="r" b="b"/>
              <a:pathLst>
                <a:path w="304" h="548" extrusionOk="0">
                  <a:moveTo>
                    <a:pt x="0" y="0"/>
                  </a:moveTo>
                  <a:cubicBezTo>
                    <a:pt x="0" y="0"/>
                    <a:pt x="0" y="0"/>
                    <a:pt x="0" y="30"/>
                  </a:cubicBezTo>
                  <a:cubicBezTo>
                    <a:pt x="1" y="31"/>
                    <a:pt x="2" y="31"/>
                    <a:pt x="2" y="31"/>
                  </a:cubicBezTo>
                  <a:lnTo>
                    <a:pt x="2" y="31"/>
                  </a:lnTo>
                  <a:lnTo>
                    <a:pt x="0" y="0"/>
                  </a:lnTo>
                  <a:close/>
                  <a:moveTo>
                    <a:pt x="2" y="31"/>
                  </a:moveTo>
                  <a:lnTo>
                    <a:pt x="31" y="547"/>
                  </a:lnTo>
                  <a:cubicBezTo>
                    <a:pt x="243" y="456"/>
                    <a:pt x="304" y="93"/>
                    <a:pt x="2" y="3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" name="Google Shape;310;p40"/>
            <p:cNvSpPr/>
            <p:nvPr/>
          </p:nvSpPr>
          <p:spPr>
            <a:xfrm>
              <a:off x="6233709" y="7097050"/>
              <a:ext cx="550024" cy="394476"/>
            </a:xfrm>
            <a:custGeom>
              <a:avLst/>
              <a:gdLst/>
              <a:ahLst/>
              <a:cxnLst/>
              <a:rect l="l" t="t" r="r" b="b"/>
              <a:pathLst>
                <a:path w="20852" h="14955" extrusionOk="0">
                  <a:moveTo>
                    <a:pt x="1" y="0"/>
                  </a:moveTo>
                  <a:lnTo>
                    <a:pt x="1" y="0"/>
                  </a:lnTo>
                  <a:cubicBezTo>
                    <a:pt x="61" y="578"/>
                    <a:pt x="122" y="1186"/>
                    <a:pt x="213" y="1793"/>
                  </a:cubicBezTo>
                  <a:cubicBezTo>
                    <a:pt x="5685" y="8237"/>
                    <a:pt x="12676" y="14924"/>
                    <a:pt x="20730" y="14955"/>
                  </a:cubicBezTo>
                  <a:cubicBezTo>
                    <a:pt x="20761" y="14924"/>
                    <a:pt x="20761" y="14894"/>
                    <a:pt x="20791" y="14894"/>
                  </a:cubicBezTo>
                  <a:cubicBezTo>
                    <a:pt x="20791" y="14894"/>
                    <a:pt x="20822" y="14894"/>
                    <a:pt x="20852" y="14864"/>
                  </a:cubicBezTo>
                  <a:cubicBezTo>
                    <a:pt x="20822" y="14712"/>
                    <a:pt x="20822" y="14560"/>
                    <a:pt x="20822" y="14408"/>
                  </a:cubicBezTo>
                  <a:cubicBezTo>
                    <a:pt x="12250" y="13526"/>
                    <a:pt x="5533" y="66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" name="Google Shape;311;p40"/>
            <p:cNvSpPr/>
            <p:nvPr/>
          </p:nvSpPr>
          <p:spPr>
            <a:xfrm>
              <a:off x="6782123" y="7477070"/>
              <a:ext cx="13637" cy="12055"/>
            </a:xfrm>
            <a:custGeom>
              <a:avLst/>
              <a:gdLst/>
              <a:ahLst/>
              <a:cxnLst/>
              <a:rect l="l" t="t" r="r" b="b"/>
              <a:pathLst>
                <a:path w="517" h="457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153"/>
                    <a:pt x="31" y="305"/>
                    <a:pt x="31" y="457"/>
                  </a:cubicBezTo>
                  <a:cubicBezTo>
                    <a:pt x="213" y="396"/>
                    <a:pt x="365" y="305"/>
                    <a:pt x="517" y="244"/>
                  </a:cubicBezTo>
                  <a:cubicBezTo>
                    <a:pt x="487" y="153"/>
                    <a:pt x="426" y="61"/>
                    <a:pt x="304" y="61"/>
                  </a:cubicBezTo>
                  <a:cubicBezTo>
                    <a:pt x="213" y="31"/>
                    <a:pt x="122" y="3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" name="Google Shape;312;p40"/>
            <p:cNvSpPr/>
            <p:nvPr/>
          </p:nvSpPr>
          <p:spPr>
            <a:xfrm>
              <a:off x="6363591" y="7549239"/>
              <a:ext cx="435387" cy="196064"/>
            </a:xfrm>
            <a:custGeom>
              <a:avLst/>
              <a:gdLst/>
              <a:ahLst/>
              <a:cxnLst/>
              <a:rect l="l" t="t" r="r" b="b"/>
              <a:pathLst>
                <a:path w="16506" h="7433" extrusionOk="0">
                  <a:moveTo>
                    <a:pt x="1" y="0"/>
                  </a:moveTo>
                  <a:cubicBezTo>
                    <a:pt x="548" y="821"/>
                    <a:pt x="1125" y="1581"/>
                    <a:pt x="1703" y="2280"/>
                  </a:cubicBezTo>
                  <a:cubicBezTo>
                    <a:pt x="4896" y="4774"/>
                    <a:pt x="9460" y="7432"/>
                    <a:pt x="13699" y="7432"/>
                  </a:cubicBezTo>
                  <a:cubicBezTo>
                    <a:pt x="14625" y="7432"/>
                    <a:pt x="15536" y="7305"/>
                    <a:pt x="16414" y="7022"/>
                  </a:cubicBezTo>
                  <a:cubicBezTo>
                    <a:pt x="16475" y="7022"/>
                    <a:pt x="16475" y="6991"/>
                    <a:pt x="16506" y="6961"/>
                  </a:cubicBezTo>
                  <a:cubicBezTo>
                    <a:pt x="16506" y="6809"/>
                    <a:pt x="16475" y="6687"/>
                    <a:pt x="16475" y="6535"/>
                  </a:cubicBezTo>
                  <a:cubicBezTo>
                    <a:pt x="16432" y="6514"/>
                    <a:pt x="16389" y="6492"/>
                    <a:pt x="16335" y="6492"/>
                  </a:cubicBezTo>
                  <a:cubicBezTo>
                    <a:pt x="16313" y="6492"/>
                    <a:pt x="16289" y="6496"/>
                    <a:pt x="16262" y="6505"/>
                  </a:cubicBezTo>
                  <a:cubicBezTo>
                    <a:pt x="15442" y="6667"/>
                    <a:pt x="14625" y="6744"/>
                    <a:pt x="13815" y="6744"/>
                  </a:cubicBezTo>
                  <a:cubicBezTo>
                    <a:pt x="8861" y="6744"/>
                    <a:pt x="4128" y="3866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" name="Google Shape;313;p40"/>
            <p:cNvSpPr/>
            <p:nvPr/>
          </p:nvSpPr>
          <p:spPr>
            <a:xfrm>
              <a:off x="6798161" y="7721616"/>
              <a:ext cx="4827" cy="11237"/>
            </a:xfrm>
            <a:custGeom>
              <a:avLst/>
              <a:gdLst/>
              <a:ahLst/>
              <a:cxnLst/>
              <a:rect l="l" t="t" r="r" b="b"/>
              <a:pathLst>
                <a:path w="183" h="426" extrusionOk="0">
                  <a:moveTo>
                    <a:pt x="0" y="0"/>
                  </a:moveTo>
                  <a:lnTo>
                    <a:pt x="31" y="426"/>
                  </a:lnTo>
                  <a:cubicBezTo>
                    <a:pt x="183" y="304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" name="Google Shape;314;p40"/>
            <p:cNvSpPr/>
            <p:nvPr/>
          </p:nvSpPr>
          <p:spPr>
            <a:xfrm>
              <a:off x="6522357" y="6312926"/>
              <a:ext cx="209279" cy="297459"/>
            </a:xfrm>
            <a:custGeom>
              <a:avLst/>
              <a:gdLst/>
              <a:ahLst/>
              <a:cxnLst/>
              <a:rect l="l" t="t" r="r" b="b"/>
              <a:pathLst>
                <a:path w="7934" h="11277" extrusionOk="0">
                  <a:moveTo>
                    <a:pt x="912" y="0"/>
                  </a:moveTo>
                  <a:cubicBezTo>
                    <a:pt x="608" y="122"/>
                    <a:pt x="304" y="213"/>
                    <a:pt x="0" y="304"/>
                  </a:cubicBezTo>
                  <a:cubicBezTo>
                    <a:pt x="1976" y="4408"/>
                    <a:pt x="4590" y="8146"/>
                    <a:pt x="7933" y="11277"/>
                  </a:cubicBezTo>
                  <a:cubicBezTo>
                    <a:pt x="7933" y="10973"/>
                    <a:pt x="7903" y="10700"/>
                    <a:pt x="7903" y="10426"/>
                  </a:cubicBezTo>
                  <a:cubicBezTo>
                    <a:pt x="4955" y="7234"/>
                    <a:pt x="2675" y="3769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" name="Google Shape;315;p40"/>
            <p:cNvSpPr/>
            <p:nvPr/>
          </p:nvSpPr>
          <p:spPr>
            <a:xfrm>
              <a:off x="6730792" y="6587911"/>
              <a:ext cx="19387" cy="27802"/>
            </a:xfrm>
            <a:custGeom>
              <a:avLst/>
              <a:gdLst/>
              <a:ahLst/>
              <a:cxnLst/>
              <a:rect l="l" t="t" r="r" b="b"/>
              <a:pathLst>
                <a:path w="735" h="1054" extrusionOk="0">
                  <a:moveTo>
                    <a:pt x="1" y="1"/>
                  </a:moveTo>
                  <a:cubicBezTo>
                    <a:pt x="1" y="275"/>
                    <a:pt x="31" y="578"/>
                    <a:pt x="31" y="852"/>
                  </a:cubicBezTo>
                  <a:cubicBezTo>
                    <a:pt x="92" y="882"/>
                    <a:pt x="123" y="943"/>
                    <a:pt x="183" y="974"/>
                  </a:cubicBezTo>
                  <a:cubicBezTo>
                    <a:pt x="240" y="1030"/>
                    <a:pt x="303" y="1054"/>
                    <a:pt x="363" y="1054"/>
                  </a:cubicBezTo>
                  <a:cubicBezTo>
                    <a:pt x="563" y="1054"/>
                    <a:pt x="735" y="796"/>
                    <a:pt x="548" y="609"/>
                  </a:cubicBezTo>
                  <a:cubicBezTo>
                    <a:pt x="366" y="427"/>
                    <a:pt x="183" y="21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6" name="Google Shape;316;p40"/>
            <p:cNvSpPr/>
            <p:nvPr/>
          </p:nvSpPr>
          <p:spPr>
            <a:xfrm>
              <a:off x="6756458" y="6460455"/>
              <a:ext cx="102661" cy="127482"/>
            </a:xfrm>
            <a:custGeom>
              <a:avLst/>
              <a:gdLst/>
              <a:ahLst/>
              <a:cxnLst/>
              <a:rect l="l" t="t" r="r" b="b"/>
              <a:pathLst>
                <a:path w="3892" h="4833" extrusionOk="0">
                  <a:moveTo>
                    <a:pt x="3526" y="0"/>
                  </a:moveTo>
                  <a:cubicBezTo>
                    <a:pt x="2554" y="1398"/>
                    <a:pt x="1247" y="3161"/>
                    <a:pt x="1" y="4043"/>
                  </a:cubicBezTo>
                  <a:lnTo>
                    <a:pt x="61" y="4833"/>
                  </a:lnTo>
                  <a:cubicBezTo>
                    <a:pt x="1429" y="4316"/>
                    <a:pt x="2767" y="2827"/>
                    <a:pt x="3891" y="1277"/>
                  </a:cubicBezTo>
                  <a:cubicBezTo>
                    <a:pt x="3770" y="851"/>
                    <a:pt x="3648" y="395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7" name="Google Shape;317;p40"/>
            <p:cNvSpPr/>
            <p:nvPr/>
          </p:nvSpPr>
          <p:spPr>
            <a:xfrm>
              <a:off x="6849465" y="6323345"/>
              <a:ext cx="113080" cy="170794"/>
            </a:xfrm>
            <a:custGeom>
              <a:avLst/>
              <a:gdLst/>
              <a:ahLst/>
              <a:cxnLst/>
              <a:rect l="l" t="t" r="r" b="b"/>
              <a:pathLst>
                <a:path w="4287" h="6475" extrusionOk="0">
                  <a:moveTo>
                    <a:pt x="3435" y="0"/>
                  </a:moveTo>
                  <a:cubicBezTo>
                    <a:pt x="2645" y="1307"/>
                    <a:pt x="1824" y="2584"/>
                    <a:pt x="973" y="3830"/>
                  </a:cubicBezTo>
                  <a:cubicBezTo>
                    <a:pt x="700" y="4195"/>
                    <a:pt x="365" y="4651"/>
                    <a:pt x="0" y="5198"/>
                  </a:cubicBezTo>
                  <a:cubicBezTo>
                    <a:pt x="122" y="5593"/>
                    <a:pt x="244" y="6049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59"/>
                    <a:pt x="4286" y="578"/>
                  </a:cubicBezTo>
                  <a:cubicBezTo>
                    <a:pt x="4013" y="365"/>
                    <a:pt x="3739" y="183"/>
                    <a:pt x="34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8" name="Google Shape;318;p40"/>
            <p:cNvSpPr/>
            <p:nvPr/>
          </p:nvSpPr>
          <p:spPr>
            <a:xfrm>
              <a:off x="6729711" y="6567073"/>
              <a:ext cx="28382" cy="25032"/>
            </a:xfrm>
            <a:custGeom>
              <a:avLst/>
              <a:gdLst/>
              <a:ahLst/>
              <a:cxnLst/>
              <a:rect l="l" t="t" r="r" b="b"/>
              <a:pathLst>
                <a:path w="1076" h="949" extrusionOk="0">
                  <a:moveTo>
                    <a:pt x="1015" y="1"/>
                  </a:moveTo>
                  <a:cubicBezTo>
                    <a:pt x="802" y="153"/>
                    <a:pt x="559" y="274"/>
                    <a:pt x="315" y="365"/>
                  </a:cubicBezTo>
                  <a:cubicBezTo>
                    <a:pt x="1" y="509"/>
                    <a:pt x="90" y="948"/>
                    <a:pt x="432" y="948"/>
                  </a:cubicBezTo>
                  <a:cubicBezTo>
                    <a:pt x="453" y="948"/>
                    <a:pt x="475" y="946"/>
                    <a:pt x="498" y="943"/>
                  </a:cubicBezTo>
                  <a:cubicBezTo>
                    <a:pt x="680" y="913"/>
                    <a:pt x="863" y="852"/>
                    <a:pt x="1075" y="791"/>
                  </a:cubicBezTo>
                  <a:lnTo>
                    <a:pt x="1015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9" name="Google Shape;319;p40"/>
            <p:cNvSpPr/>
            <p:nvPr/>
          </p:nvSpPr>
          <p:spPr>
            <a:xfrm>
              <a:off x="6770886" y="6733832"/>
              <a:ext cx="146764" cy="121099"/>
            </a:xfrm>
            <a:custGeom>
              <a:avLst/>
              <a:gdLst/>
              <a:ahLst/>
              <a:cxnLst/>
              <a:rect l="l" t="t" r="r" b="b"/>
              <a:pathLst>
                <a:path w="5564" h="4591" extrusionOk="0">
                  <a:moveTo>
                    <a:pt x="5320" y="1"/>
                  </a:moveTo>
                  <a:cubicBezTo>
                    <a:pt x="3739" y="1460"/>
                    <a:pt x="2007" y="2767"/>
                    <a:pt x="1" y="3892"/>
                  </a:cubicBezTo>
                  <a:cubicBezTo>
                    <a:pt x="1" y="4135"/>
                    <a:pt x="31" y="4378"/>
                    <a:pt x="31" y="4591"/>
                  </a:cubicBezTo>
                  <a:cubicBezTo>
                    <a:pt x="2037" y="3831"/>
                    <a:pt x="3861" y="2706"/>
                    <a:pt x="5563" y="1338"/>
                  </a:cubicBezTo>
                  <a:cubicBezTo>
                    <a:pt x="5472" y="882"/>
                    <a:pt x="5411" y="457"/>
                    <a:pt x="532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0" name="Google Shape;320;p40"/>
            <p:cNvSpPr/>
            <p:nvPr/>
          </p:nvSpPr>
          <p:spPr>
            <a:xfrm>
              <a:off x="6911188" y="6499731"/>
              <a:ext cx="205296" cy="269420"/>
            </a:xfrm>
            <a:custGeom>
              <a:avLst/>
              <a:gdLst/>
              <a:ahLst/>
              <a:cxnLst/>
              <a:rect l="l" t="t" r="r" b="b"/>
              <a:pathLst>
                <a:path w="7783" h="10214" extrusionOk="0">
                  <a:moveTo>
                    <a:pt x="7205" y="0"/>
                  </a:moveTo>
                  <a:cubicBezTo>
                    <a:pt x="5107" y="3283"/>
                    <a:pt x="2828" y="6292"/>
                    <a:pt x="1" y="8876"/>
                  </a:cubicBezTo>
                  <a:cubicBezTo>
                    <a:pt x="92" y="9332"/>
                    <a:pt x="153" y="9757"/>
                    <a:pt x="244" y="10213"/>
                  </a:cubicBezTo>
                  <a:cubicBezTo>
                    <a:pt x="3253" y="7751"/>
                    <a:pt x="5746" y="4499"/>
                    <a:pt x="7782" y="1125"/>
                  </a:cubicBezTo>
                  <a:cubicBezTo>
                    <a:pt x="7600" y="730"/>
                    <a:pt x="7418" y="365"/>
                    <a:pt x="720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1" name="Google Shape;321;p40"/>
            <p:cNvSpPr/>
            <p:nvPr/>
          </p:nvSpPr>
          <p:spPr>
            <a:xfrm>
              <a:off x="6753266" y="6836466"/>
              <a:ext cx="18438" cy="22896"/>
            </a:xfrm>
            <a:custGeom>
              <a:avLst/>
              <a:gdLst/>
              <a:ahLst/>
              <a:cxnLst/>
              <a:rect l="l" t="t" r="r" b="b"/>
              <a:pathLst>
                <a:path w="699" h="868" extrusionOk="0">
                  <a:moveTo>
                    <a:pt x="0" y="609"/>
                  </a:moveTo>
                  <a:cubicBezTo>
                    <a:pt x="0" y="639"/>
                    <a:pt x="0" y="639"/>
                    <a:pt x="0" y="639"/>
                  </a:cubicBezTo>
                  <a:cubicBezTo>
                    <a:pt x="2" y="639"/>
                    <a:pt x="4" y="639"/>
                    <a:pt x="6" y="640"/>
                  </a:cubicBezTo>
                  <a:lnTo>
                    <a:pt x="6" y="640"/>
                  </a:lnTo>
                  <a:cubicBezTo>
                    <a:pt x="4" y="629"/>
                    <a:pt x="2" y="619"/>
                    <a:pt x="0" y="609"/>
                  </a:cubicBezTo>
                  <a:close/>
                  <a:moveTo>
                    <a:pt x="669" y="1"/>
                  </a:moveTo>
                  <a:cubicBezTo>
                    <a:pt x="517" y="61"/>
                    <a:pt x="395" y="153"/>
                    <a:pt x="243" y="244"/>
                  </a:cubicBezTo>
                  <a:cubicBezTo>
                    <a:pt x="387" y="388"/>
                    <a:pt x="285" y="641"/>
                    <a:pt x="41" y="641"/>
                  </a:cubicBezTo>
                  <a:cubicBezTo>
                    <a:pt x="30" y="641"/>
                    <a:pt x="18" y="641"/>
                    <a:pt x="6" y="640"/>
                  </a:cubicBezTo>
                  <a:lnTo>
                    <a:pt x="6" y="640"/>
                  </a:lnTo>
                  <a:cubicBezTo>
                    <a:pt x="37" y="773"/>
                    <a:pt x="121" y="867"/>
                    <a:pt x="243" y="867"/>
                  </a:cubicBezTo>
                  <a:cubicBezTo>
                    <a:pt x="272" y="867"/>
                    <a:pt x="302" y="862"/>
                    <a:pt x="334" y="852"/>
                  </a:cubicBezTo>
                  <a:cubicBezTo>
                    <a:pt x="456" y="821"/>
                    <a:pt x="578" y="760"/>
                    <a:pt x="699" y="700"/>
                  </a:cubicBezTo>
                  <a:cubicBezTo>
                    <a:pt x="69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2" name="Google Shape;322;p40"/>
            <p:cNvSpPr/>
            <p:nvPr/>
          </p:nvSpPr>
          <p:spPr>
            <a:xfrm>
              <a:off x="6752448" y="6842876"/>
              <a:ext cx="11079" cy="10525"/>
            </a:xfrm>
            <a:custGeom>
              <a:avLst/>
              <a:gdLst/>
              <a:ahLst/>
              <a:cxnLst/>
              <a:rect l="l" t="t" r="r" b="b"/>
              <a:pathLst>
                <a:path w="420" h="399" extrusionOk="0">
                  <a:moveTo>
                    <a:pt x="305" y="1"/>
                  </a:moveTo>
                  <a:lnTo>
                    <a:pt x="305" y="1"/>
                  </a:lnTo>
                  <a:cubicBezTo>
                    <a:pt x="244" y="31"/>
                    <a:pt x="213" y="62"/>
                    <a:pt x="153" y="92"/>
                  </a:cubicBezTo>
                  <a:cubicBezTo>
                    <a:pt x="31" y="153"/>
                    <a:pt x="1" y="274"/>
                    <a:pt x="31" y="366"/>
                  </a:cubicBezTo>
                  <a:cubicBezTo>
                    <a:pt x="31" y="396"/>
                    <a:pt x="31" y="396"/>
                    <a:pt x="31" y="396"/>
                  </a:cubicBezTo>
                  <a:cubicBezTo>
                    <a:pt x="45" y="397"/>
                    <a:pt x="59" y="398"/>
                    <a:pt x="72" y="398"/>
                  </a:cubicBezTo>
                  <a:cubicBezTo>
                    <a:pt x="317" y="398"/>
                    <a:pt x="420" y="145"/>
                    <a:pt x="30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3" name="Google Shape;323;p40"/>
            <p:cNvSpPr/>
            <p:nvPr/>
          </p:nvSpPr>
          <p:spPr>
            <a:xfrm>
              <a:off x="6759676" y="7144345"/>
              <a:ext cx="1609" cy="8836"/>
            </a:xfrm>
            <a:custGeom>
              <a:avLst/>
              <a:gdLst/>
              <a:ahLst/>
              <a:cxnLst/>
              <a:rect l="l" t="t" r="r" b="b"/>
              <a:pathLst>
                <a:path w="61" h="335" extrusionOk="0">
                  <a:moveTo>
                    <a:pt x="61" y="0"/>
                  </a:moveTo>
                  <a:cubicBezTo>
                    <a:pt x="0" y="122"/>
                    <a:pt x="0" y="213"/>
                    <a:pt x="61" y="335"/>
                  </a:cubicBezTo>
                  <a:cubicBezTo>
                    <a:pt x="61" y="213"/>
                    <a:pt x="61" y="122"/>
                    <a:pt x="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4" name="Google Shape;324;p40"/>
            <p:cNvSpPr/>
            <p:nvPr/>
          </p:nvSpPr>
          <p:spPr>
            <a:xfrm>
              <a:off x="6786924" y="7043319"/>
              <a:ext cx="157975" cy="108253"/>
            </a:xfrm>
            <a:custGeom>
              <a:avLst/>
              <a:gdLst/>
              <a:ahLst/>
              <a:cxnLst/>
              <a:rect l="l" t="t" r="r" b="b"/>
              <a:pathLst>
                <a:path w="5989" h="4104" extrusionOk="0">
                  <a:moveTo>
                    <a:pt x="5958" y="1"/>
                  </a:moveTo>
                  <a:cubicBezTo>
                    <a:pt x="4074" y="1186"/>
                    <a:pt x="2098" y="2280"/>
                    <a:pt x="1" y="3253"/>
                  </a:cubicBezTo>
                  <a:cubicBezTo>
                    <a:pt x="1" y="3527"/>
                    <a:pt x="31" y="3830"/>
                    <a:pt x="31" y="4104"/>
                  </a:cubicBezTo>
                  <a:cubicBezTo>
                    <a:pt x="2098" y="3253"/>
                    <a:pt x="4074" y="2250"/>
                    <a:pt x="5989" y="1125"/>
                  </a:cubicBezTo>
                  <a:cubicBezTo>
                    <a:pt x="5989" y="761"/>
                    <a:pt x="5958" y="365"/>
                    <a:pt x="5958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5" name="Google Shape;325;p40"/>
            <p:cNvSpPr/>
            <p:nvPr/>
          </p:nvSpPr>
          <p:spPr>
            <a:xfrm>
              <a:off x="6943263" y="6818820"/>
              <a:ext cx="270237" cy="254200"/>
            </a:xfrm>
            <a:custGeom>
              <a:avLst/>
              <a:gdLst/>
              <a:ahLst/>
              <a:cxnLst/>
              <a:rect l="l" t="t" r="r" b="b"/>
              <a:pathLst>
                <a:path w="10245" h="9637" extrusionOk="0">
                  <a:moveTo>
                    <a:pt x="10001" y="1"/>
                  </a:moveTo>
                  <a:cubicBezTo>
                    <a:pt x="7113" y="3284"/>
                    <a:pt x="3770" y="6110"/>
                    <a:pt x="1" y="8512"/>
                  </a:cubicBezTo>
                  <a:cubicBezTo>
                    <a:pt x="31" y="8876"/>
                    <a:pt x="62" y="9272"/>
                    <a:pt x="62" y="9636"/>
                  </a:cubicBezTo>
                  <a:cubicBezTo>
                    <a:pt x="3831" y="7387"/>
                    <a:pt x="7265" y="4651"/>
                    <a:pt x="10244" y="1460"/>
                  </a:cubicBezTo>
                  <a:cubicBezTo>
                    <a:pt x="10153" y="974"/>
                    <a:pt x="10092" y="487"/>
                    <a:pt x="1000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6" name="Google Shape;326;p40"/>
            <p:cNvSpPr/>
            <p:nvPr/>
          </p:nvSpPr>
          <p:spPr>
            <a:xfrm>
              <a:off x="6761258" y="7129098"/>
              <a:ext cx="26483" cy="30123"/>
            </a:xfrm>
            <a:custGeom>
              <a:avLst/>
              <a:gdLst/>
              <a:ahLst/>
              <a:cxnLst/>
              <a:rect l="l" t="t" r="r" b="b"/>
              <a:pathLst>
                <a:path w="1004" h="1142" extrusionOk="0">
                  <a:moveTo>
                    <a:pt x="974" y="1"/>
                  </a:moveTo>
                  <a:cubicBezTo>
                    <a:pt x="700" y="123"/>
                    <a:pt x="427" y="275"/>
                    <a:pt x="153" y="396"/>
                  </a:cubicBezTo>
                  <a:cubicBezTo>
                    <a:pt x="62" y="427"/>
                    <a:pt x="31" y="518"/>
                    <a:pt x="1" y="578"/>
                  </a:cubicBezTo>
                  <a:cubicBezTo>
                    <a:pt x="1" y="700"/>
                    <a:pt x="1" y="791"/>
                    <a:pt x="1" y="913"/>
                  </a:cubicBezTo>
                  <a:cubicBezTo>
                    <a:pt x="76" y="1037"/>
                    <a:pt x="191" y="1142"/>
                    <a:pt x="331" y="1142"/>
                  </a:cubicBezTo>
                  <a:cubicBezTo>
                    <a:pt x="362" y="1142"/>
                    <a:pt x="394" y="1137"/>
                    <a:pt x="427" y="1126"/>
                  </a:cubicBezTo>
                  <a:cubicBezTo>
                    <a:pt x="639" y="1034"/>
                    <a:pt x="822" y="943"/>
                    <a:pt x="1004" y="852"/>
                  </a:cubicBezTo>
                  <a:cubicBezTo>
                    <a:pt x="1004" y="578"/>
                    <a:pt x="974" y="275"/>
                    <a:pt x="97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7" name="Google Shape;327;p40"/>
            <p:cNvSpPr/>
            <p:nvPr/>
          </p:nvSpPr>
          <p:spPr>
            <a:xfrm>
              <a:off x="6778114" y="7491499"/>
              <a:ext cx="5618" cy="8863"/>
            </a:xfrm>
            <a:custGeom>
              <a:avLst/>
              <a:gdLst/>
              <a:ahLst/>
              <a:cxnLst/>
              <a:rect l="l" t="t" r="r" b="b"/>
              <a:pathLst>
                <a:path w="213" h="336" extrusionOk="0">
                  <a:moveTo>
                    <a:pt x="91" y="1"/>
                  </a:moveTo>
                  <a:cubicBezTo>
                    <a:pt x="0" y="122"/>
                    <a:pt x="61" y="305"/>
                    <a:pt x="213" y="335"/>
                  </a:cubicBezTo>
                  <a:cubicBezTo>
                    <a:pt x="213" y="214"/>
                    <a:pt x="213" y="122"/>
                    <a:pt x="21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8" name="Google Shape;328;p40"/>
            <p:cNvSpPr/>
            <p:nvPr/>
          </p:nvSpPr>
          <p:spPr>
            <a:xfrm>
              <a:off x="6807762" y="7412129"/>
              <a:ext cx="122708" cy="82614"/>
            </a:xfrm>
            <a:custGeom>
              <a:avLst/>
              <a:gdLst/>
              <a:ahLst/>
              <a:cxnLst/>
              <a:rect l="l" t="t" r="r" b="b"/>
              <a:pathLst>
                <a:path w="4652" h="3132" extrusionOk="0">
                  <a:moveTo>
                    <a:pt x="4651" y="1"/>
                  </a:moveTo>
                  <a:lnTo>
                    <a:pt x="4651" y="1"/>
                  </a:lnTo>
                  <a:cubicBezTo>
                    <a:pt x="3162" y="912"/>
                    <a:pt x="1612" y="1703"/>
                    <a:pt x="1" y="2493"/>
                  </a:cubicBezTo>
                  <a:cubicBezTo>
                    <a:pt x="1" y="2706"/>
                    <a:pt x="31" y="2919"/>
                    <a:pt x="31" y="3131"/>
                  </a:cubicBezTo>
                  <a:cubicBezTo>
                    <a:pt x="1581" y="2645"/>
                    <a:pt x="3101" y="2007"/>
                    <a:pt x="4499" y="1216"/>
                  </a:cubicBezTo>
                  <a:cubicBezTo>
                    <a:pt x="4560" y="791"/>
                    <a:pt x="4591" y="396"/>
                    <a:pt x="465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9" name="Google Shape;329;p40"/>
            <p:cNvSpPr/>
            <p:nvPr/>
          </p:nvSpPr>
          <p:spPr>
            <a:xfrm>
              <a:off x="6926434" y="7089822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72" y="1"/>
                  </a:moveTo>
                  <a:cubicBezTo>
                    <a:pt x="9454" y="3010"/>
                    <a:pt x="7295" y="6019"/>
                    <a:pt x="4651" y="8694"/>
                  </a:cubicBezTo>
                  <a:cubicBezTo>
                    <a:pt x="3253" y="10092"/>
                    <a:pt x="1733" y="11217"/>
                    <a:pt x="152" y="12220"/>
                  </a:cubicBezTo>
                  <a:cubicBezTo>
                    <a:pt x="92" y="12615"/>
                    <a:pt x="61" y="13010"/>
                    <a:pt x="0" y="13435"/>
                  </a:cubicBezTo>
                  <a:cubicBezTo>
                    <a:pt x="4833" y="10700"/>
                    <a:pt x="8785" y="6262"/>
                    <a:pt x="11672" y="1672"/>
                  </a:cubicBezTo>
                  <a:cubicBezTo>
                    <a:pt x="11672" y="1125"/>
                    <a:pt x="11672" y="548"/>
                    <a:pt x="1167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0" name="Google Shape;330;p40"/>
            <p:cNvSpPr/>
            <p:nvPr/>
          </p:nvSpPr>
          <p:spPr>
            <a:xfrm>
              <a:off x="6783732" y="7477888"/>
              <a:ext cx="24874" cy="23265"/>
            </a:xfrm>
            <a:custGeom>
              <a:avLst/>
              <a:gdLst/>
              <a:ahLst/>
              <a:cxnLst/>
              <a:rect l="l" t="t" r="r" b="b"/>
              <a:pathLst>
                <a:path w="943" h="882" extrusionOk="0">
                  <a:moveTo>
                    <a:pt x="912" y="0"/>
                  </a:moveTo>
                  <a:cubicBezTo>
                    <a:pt x="760" y="61"/>
                    <a:pt x="608" y="152"/>
                    <a:pt x="456" y="213"/>
                  </a:cubicBezTo>
                  <a:cubicBezTo>
                    <a:pt x="486" y="365"/>
                    <a:pt x="426" y="517"/>
                    <a:pt x="243" y="517"/>
                  </a:cubicBezTo>
                  <a:lnTo>
                    <a:pt x="0" y="517"/>
                  </a:lnTo>
                  <a:cubicBezTo>
                    <a:pt x="0" y="638"/>
                    <a:pt x="0" y="730"/>
                    <a:pt x="0" y="851"/>
                  </a:cubicBezTo>
                  <a:cubicBezTo>
                    <a:pt x="30" y="851"/>
                    <a:pt x="61" y="882"/>
                    <a:pt x="91" y="882"/>
                  </a:cubicBezTo>
                  <a:cubicBezTo>
                    <a:pt x="395" y="790"/>
                    <a:pt x="669" y="699"/>
                    <a:pt x="942" y="638"/>
                  </a:cubicBezTo>
                  <a:cubicBezTo>
                    <a:pt x="942" y="426"/>
                    <a:pt x="912" y="213"/>
                    <a:pt x="91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1" name="Google Shape;331;p40"/>
            <p:cNvSpPr/>
            <p:nvPr/>
          </p:nvSpPr>
          <p:spPr>
            <a:xfrm>
              <a:off x="6780514" y="7489098"/>
              <a:ext cx="3218" cy="2427"/>
            </a:xfrm>
            <a:custGeom>
              <a:avLst/>
              <a:gdLst/>
              <a:ahLst/>
              <a:cxnLst/>
              <a:rect l="l" t="t" r="r" b="b"/>
              <a:pathLst>
                <a:path w="122" h="92" extrusionOk="0">
                  <a:moveTo>
                    <a:pt x="92" y="1"/>
                  </a:moveTo>
                  <a:cubicBezTo>
                    <a:pt x="92" y="31"/>
                    <a:pt x="61" y="31"/>
                    <a:pt x="61" y="31"/>
                  </a:cubicBezTo>
                  <a:cubicBezTo>
                    <a:pt x="31" y="31"/>
                    <a:pt x="31" y="61"/>
                    <a:pt x="0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9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2" name="Google Shape;332;p40"/>
            <p:cNvSpPr/>
            <p:nvPr/>
          </p:nvSpPr>
          <p:spPr>
            <a:xfrm>
              <a:off x="6782914" y="7483480"/>
              <a:ext cx="13664" cy="8045"/>
            </a:xfrm>
            <a:custGeom>
              <a:avLst/>
              <a:gdLst/>
              <a:ahLst/>
              <a:cxnLst/>
              <a:rect l="l" t="t" r="r" b="b"/>
              <a:pathLst>
                <a:path w="518" h="305" extrusionOk="0">
                  <a:moveTo>
                    <a:pt x="487" y="1"/>
                  </a:moveTo>
                  <a:lnTo>
                    <a:pt x="487" y="1"/>
                  </a:lnTo>
                  <a:cubicBezTo>
                    <a:pt x="335" y="62"/>
                    <a:pt x="183" y="153"/>
                    <a:pt x="1" y="214"/>
                  </a:cubicBezTo>
                  <a:cubicBezTo>
                    <a:pt x="31" y="244"/>
                    <a:pt x="31" y="274"/>
                    <a:pt x="31" y="305"/>
                  </a:cubicBezTo>
                  <a:lnTo>
                    <a:pt x="274" y="305"/>
                  </a:lnTo>
                  <a:cubicBezTo>
                    <a:pt x="457" y="305"/>
                    <a:pt x="517" y="153"/>
                    <a:pt x="48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3" name="Google Shape;333;p40"/>
            <p:cNvSpPr/>
            <p:nvPr/>
          </p:nvSpPr>
          <p:spPr>
            <a:xfrm>
              <a:off x="6820608" y="7683923"/>
              <a:ext cx="62541" cy="33710"/>
            </a:xfrm>
            <a:custGeom>
              <a:avLst/>
              <a:gdLst/>
              <a:ahLst/>
              <a:cxnLst/>
              <a:rect l="l" t="t" r="r" b="b"/>
              <a:pathLst>
                <a:path w="2371" h="1278" extrusionOk="0">
                  <a:moveTo>
                    <a:pt x="2371" y="1"/>
                  </a:moveTo>
                  <a:cubicBezTo>
                    <a:pt x="1550" y="153"/>
                    <a:pt x="699" y="244"/>
                    <a:pt x="0" y="669"/>
                  </a:cubicBezTo>
                  <a:cubicBezTo>
                    <a:pt x="0" y="882"/>
                    <a:pt x="31" y="1095"/>
                    <a:pt x="31" y="1277"/>
                  </a:cubicBezTo>
                  <a:cubicBezTo>
                    <a:pt x="760" y="1247"/>
                    <a:pt x="1459" y="1125"/>
                    <a:pt x="2128" y="1004"/>
                  </a:cubicBezTo>
                  <a:cubicBezTo>
                    <a:pt x="2219" y="669"/>
                    <a:pt x="2280" y="335"/>
                    <a:pt x="237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4" name="Google Shape;334;p40"/>
            <p:cNvSpPr/>
            <p:nvPr/>
          </p:nvSpPr>
          <p:spPr>
            <a:xfrm>
              <a:off x="6876713" y="7436185"/>
              <a:ext cx="332779" cy="274220"/>
            </a:xfrm>
            <a:custGeom>
              <a:avLst/>
              <a:gdLst/>
              <a:ahLst/>
              <a:cxnLst/>
              <a:rect l="l" t="t" r="r" b="b"/>
              <a:pathLst>
                <a:path w="12616" h="10396" extrusionOk="0">
                  <a:moveTo>
                    <a:pt x="12615" y="0"/>
                  </a:moveTo>
                  <a:lnTo>
                    <a:pt x="12615" y="0"/>
                  </a:lnTo>
                  <a:cubicBezTo>
                    <a:pt x="11582" y="1095"/>
                    <a:pt x="10548" y="2159"/>
                    <a:pt x="9545" y="3253"/>
                  </a:cubicBezTo>
                  <a:cubicBezTo>
                    <a:pt x="7205" y="5806"/>
                    <a:pt x="4591" y="8086"/>
                    <a:pt x="1247" y="9180"/>
                  </a:cubicBezTo>
                  <a:cubicBezTo>
                    <a:pt x="913" y="9271"/>
                    <a:pt x="578" y="9332"/>
                    <a:pt x="244" y="9393"/>
                  </a:cubicBezTo>
                  <a:cubicBezTo>
                    <a:pt x="153" y="9727"/>
                    <a:pt x="92" y="10061"/>
                    <a:pt x="1" y="10396"/>
                  </a:cubicBezTo>
                  <a:cubicBezTo>
                    <a:pt x="3010" y="9818"/>
                    <a:pt x="5563" y="8450"/>
                    <a:pt x="8086" y="6353"/>
                  </a:cubicBezTo>
                  <a:cubicBezTo>
                    <a:pt x="9393" y="5289"/>
                    <a:pt x="10670" y="4134"/>
                    <a:pt x="11916" y="2918"/>
                  </a:cubicBezTo>
                  <a:cubicBezTo>
                    <a:pt x="12190" y="2037"/>
                    <a:pt x="12402" y="1064"/>
                    <a:pt x="1261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5" name="Google Shape;335;p40"/>
            <p:cNvSpPr/>
            <p:nvPr/>
          </p:nvSpPr>
          <p:spPr>
            <a:xfrm>
              <a:off x="6807129" y="7701569"/>
              <a:ext cx="14297" cy="16934"/>
            </a:xfrm>
            <a:custGeom>
              <a:avLst/>
              <a:gdLst/>
              <a:ahLst/>
              <a:cxnLst/>
              <a:rect l="l" t="t" r="r" b="b"/>
              <a:pathLst>
                <a:path w="542" h="642" extrusionOk="0">
                  <a:moveTo>
                    <a:pt x="511" y="0"/>
                  </a:moveTo>
                  <a:cubicBezTo>
                    <a:pt x="390" y="61"/>
                    <a:pt x="238" y="152"/>
                    <a:pt x="116" y="274"/>
                  </a:cubicBezTo>
                  <a:cubicBezTo>
                    <a:pt x="1" y="389"/>
                    <a:pt x="77" y="641"/>
                    <a:pt x="240" y="641"/>
                  </a:cubicBezTo>
                  <a:cubicBezTo>
                    <a:pt x="249" y="641"/>
                    <a:pt x="259" y="640"/>
                    <a:pt x="268" y="639"/>
                  </a:cubicBezTo>
                  <a:cubicBezTo>
                    <a:pt x="359" y="639"/>
                    <a:pt x="450" y="639"/>
                    <a:pt x="542" y="608"/>
                  </a:cubicBezTo>
                  <a:lnTo>
                    <a:pt x="511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6" name="Google Shape;336;p40"/>
          <p:cNvGrpSpPr/>
          <p:nvPr/>
        </p:nvGrpSpPr>
        <p:grpSpPr>
          <a:xfrm>
            <a:off x="6789213" y="1221136"/>
            <a:ext cx="2012471" cy="2391463"/>
            <a:chOff x="11016213" y="5853720"/>
            <a:chExt cx="2012471" cy="2391463"/>
          </a:xfrm>
        </p:grpSpPr>
        <p:sp>
          <p:nvSpPr>
            <p:cNvPr id="337" name="Google Shape;337;p40"/>
            <p:cNvSpPr/>
            <p:nvPr/>
          </p:nvSpPr>
          <p:spPr>
            <a:xfrm>
              <a:off x="11596703" y="7707979"/>
              <a:ext cx="271820" cy="394502"/>
            </a:xfrm>
            <a:custGeom>
              <a:avLst/>
              <a:gdLst/>
              <a:ahLst/>
              <a:cxnLst/>
              <a:rect l="l" t="t" r="r" b="b"/>
              <a:pathLst>
                <a:path w="10305" h="14956" extrusionOk="0">
                  <a:moveTo>
                    <a:pt x="10305" y="1"/>
                  </a:moveTo>
                  <a:lnTo>
                    <a:pt x="10305" y="1"/>
                  </a:lnTo>
                  <a:cubicBezTo>
                    <a:pt x="6809" y="852"/>
                    <a:pt x="3344" y="1642"/>
                    <a:pt x="0" y="2584"/>
                  </a:cubicBezTo>
                  <a:lnTo>
                    <a:pt x="1368" y="14955"/>
                  </a:lnTo>
                  <a:lnTo>
                    <a:pt x="8025" y="14955"/>
                  </a:lnTo>
                  <a:lnTo>
                    <a:pt x="10305" y="1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8" name="Google Shape;338;p40"/>
            <p:cNvSpPr/>
            <p:nvPr/>
          </p:nvSpPr>
          <p:spPr>
            <a:xfrm>
              <a:off x="11579874" y="7529192"/>
              <a:ext cx="315897" cy="246973"/>
            </a:xfrm>
            <a:custGeom>
              <a:avLst/>
              <a:gdLst/>
              <a:ahLst/>
              <a:cxnLst/>
              <a:rect l="l" t="t" r="r" b="b"/>
              <a:pathLst>
                <a:path w="11976" h="9363" extrusionOk="0">
                  <a:moveTo>
                    <a:pt x="11976" y="0"/>
                  </a:moveTo>
                  <a:lnTo>
                    <a:pt x="0" y="3496"/>
                  </a:lnTo>
                  <a:lnTo>
                    <a:pt x="638" y="9362"/>
                  </a:lnTo>
                  <a:cubicBezTo>
                    <a:pt x="3982" y="8420"/>
                    <a:pt x="7447" y="7630"/>
                    <a:pt x="10943" y="6779"/>
                  </a:cubicBezTo>
                  <a:lnTo>
                    <a:pt x="11976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9" name="Google Shape;339;p40"/>
            <p:cNvSpPr/>
            <p:nvPr/>
          </p:nvSpPr>
          <p:spPr>
            <a:xfrm>
              <a:off x="11400269" y="5856727"/>
              <a:ext cx="215689" cy="360000"/>
            </a:xfrm>
            <a:custGeom>
              <a:avLst/>
              <a:gdLst/>
              <a:ahLst/>
              <a:cxnLst/>
              <a:rect l="l" t="t" r="r" b="b"/>
              <a:pathLst>
                <a:path w="8177" h="13648" extrusionOk="0">
                  <a:moveTo>
                    <a:pt x="7630" y="0"/>
                  </a:moveTo>
                  <a:cubicBezTo>
                    <a:pt x="4742" y="274"/>
                    <a:pt x="2219" y="760"/>
                    <a:pt x="1" y="1490"/>
                  </a:cubicBezTo>
                  <a:cubicBezTo>
                    <a:pt x="2098" y="5867"/>
                    <a:pt x="4742" y="9940"/>
                    <a:pt x="8177" y="13648"/>
                  </a:cubicBezTo>
                  <a:cubicBezTo>
                    <a:pt x="7934" y="9119"/>
                    <a:pt x="7691" y="4560"/>
                    <a:pt x="76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" name="Google Shape;340;p40"/>
            <p:cNvSpPr/>
            <p:nvPr/>
          </p:nvSpPr>
          <p:spPr>
            <a:xfrm>
              <a:off x="11029059" y="6037123"/>
              <a:ext cx="623801" cy="843473"/>
            </a:xfrm>
            <a:custGeom>
              <a:avLst/>
              <a:gdLst/>
              <a:ahLst/>
              <a:cxnLst/>
              <a:rect l="l" t="t" r="r" b="b"/>
              <a:pathLst>
                <a:path w="23649" h="31977" extrusionOk="0">
                  <a:moveTo>
                    <a:pt x="5441" y="0"/>
                  </a:moveTo>
                  <a:cubicBezTo>
                    <a:pt x="2341" y="3405"/>
                    <a:pt x="669" y="7964"/>
                    <a:pt x="0" y="13526"/>
                  </a:cubicBezTo>
                  <a:cubicBezTo>
                    <a:pt x="6779" y="21156"/>
                    <a:pt x="13344" y="29818"/>
                    <a:pt x="23648" y="31976"/>
                  </a:cubicBezTo>
                  <a:cubicBezTo>
                    <a:pt x="23618" y="31946"/>
                    <a:pt x="23618" y="31916"/>
                    <a:pt x="23618" y="31855"/>
                  </a:cubicBezTo>
                  <a:cubicBezTo>
                    <a:pt x="23557" y="31733"/>
                    <a:pt x="23557" y="31612"/>
                    <a:pt x="23587" y="31460"/>
                  </a:cubicBezTo>
                  <a:cubicBezTo>
                    <a:pt x="23344" y="27143"/>
                    <a:pt x="23101" y="22797"/>
                    <a:pt x="22888" y="18450"/>
                  </a:cubicBezTo>
                  <a:cubicBezTo>
                    <a:pt x="18876" y="17447"/>
                    <a:pt x="14894" y="12310"/>
                    <a:pt x="12402" y="9484"/>
                  </a:cubicBezTo>
                  <a:cubicBezTo>
                    <a:pt x="9818" y="6505"/>
                    <a:pt x="7478" y="3344"/>
                    <a:pt x="544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" name="Google Shape;341;p40"/>
            <p:cNvSpPr/>
            <p:nvPr/>
          </p:nvSpPr>
          <p:spPr>
            <a:xfrm>
              <a:off x="11635979" y="5853720"/>
              <a:ext cx="119490" cy="338160"/>
            </a:xfrm>
            <a:custGeom>
              <a:avLst/>
              <a:gdLst/>
              <a:ahLst/>
              <a:cxnLst/>
              <a:rect l="l" t="t" r="r" b="b"/>
              <a:pathLst>
                <a:path w="4530" h="12820" extrusionOk="0">
                  <a:moveTo>
                    <a:pt x="936" y="0"/>
                  </a:moveTo>
                  <a:cubicBezTo>
                    <a:pt x="632" y="0"/>
                    <a:pt x="320" y="8"/>
                    <a:pt x="1" y="23"/>
                  </a:cubicBezTo>
                  <a:cubicBezTo>
                    <a:pt x="62" y="4309"/>
                    <a:pt x="214" y="8564"/>
                    <a:pt x="396" y="12820"/>
                  </a:cubicBezTo>
                  <a:cubicBezTo>
                    <a:pt x="1855" y="11816"/>
                    <a:pt x="3375" y="9780"/>
                    <a:pt x="4530" y="8108"/>
                  </a:cubicBezTo>
                  <a:cubicBezTo>
                    <a:pt x="3618" y="4947"/>
                    <a:pt x="2676" y="2211"/>
                    <a:pt x="1825" y="23"/>
                  </a:cubicBezTo>
                  <a:cubicBezTo>
                    <a:pt x="1536" y="8"/>
                    <a:pt x="1239" y="0"/>
                    <a:pt x="936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" name="Google Shape;342;p40"/>
            <p:cNvSpPr/>
            <p:nvPr/>
          </p:nvSpPr>
          <p:spPr>
            <a:xfrm>
              <a:off x="11016213" y="6437190"/>
              <a:ext cx="660677" cy="819417"/>
            </a:xfrm>
            <a:custGeom>
              <a:avLst/>
              <a:gdLst/>
              <a:ahLst/>
              <a:cxnLst/>
              <a:rect l="l" t="t" r="r" b="b"/>
              <a:pathLst>
                <a:path w="25047" h="31065" extrusionOk="0">
                  <a:moveTo>
                    <a:pt x="335" y="1"/>
                  </a:moveTo>
                  <a:lnTo>
                    <a:pt x="335" y="1"/>
                  </a:lnTo>
                  <a:cubicBezTo>
                    <a:pt x="1" y="4226"/>
                    <a:pt x="183" y="8998"/>
                    <a:pt x="730" y="14226"/>
                  </a:cubicBezTo>
                  <a:cubicBezTo>
                    <a:pt x="7205" y="22037"/>
                    <a:pt x="15047" y="30031"/>
                    <a:pt x="25047" y="31065"/>
                  </a:cubicBezTo>
                  <a:cubicBezTo>
                    <a:pt x="24743" y="26506"/>
                    <a:pt x="24439" y="21977"/>
                    <a:pt x="24166" y="17448"/>
                  </a:cubicBezTo>
                  <a:cubicBezTo>
                    <a:pt x="24105" y="17478"/>
                    <a:pt x="24044" y="17478"/>
                    <a:pt x="23953" y="17478"/>
                  </a:cubicBezTo>
                  <a:cubicBezTo>
                    <a:pt x="14257" y="15624"/>
                    <a:pt x="6779" y="7660"/>
                    <a:pt x="335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3" name="Google Shape;343;p40"/>
            <p:cNvSpPr/>
            <p:nvPr/>
          </p:nvSpPr>
          <p:spPr>
            <a:xfrm>
              <a:off x="11191017" y="5905631"/>
              <a:ext cx="440188" cy="600537"/>
            </a:xfrm>
            <a:custGeom>
              <a:avLst/>
              <a:gdLst/>
              <a:ahLst/>
              <a:cxnLst/>
              <a:rect l="l" t="t" r="r" b="b"/>
              <a:pathLst>
                <a:path w="16688" h="22767" extrusionOk="0">
                  <a:moveTo>
                    <a:pt x="6900" y="0"/>
                  </a:moveTo>
                  <a:cubicBezTo>
                    <a:pt x="4104" y="1034"/>
                    <a:pt x="1854" y="2462"/>
                    <a:pt x="0" y="4256"/>
                  </a:cubicBezTo>
                  <a:cubicBezTo>
                    <a:pt x="2006" y="7630"/>
                    <a:pt x="4286" y="10882"/>
                    <a:pt x="6900" y="13830"/>
                  </a:cubicBezTo>
                  <a:cubicBezTo>
                    <a:pt x="9362" y="16596"/>
                    <a:pt x="12979" y="21368"/>
                    <a:pt x="16687" y="22767"/>
                  </a:cubicBezTo>
                  <a:cubicBezTo>
                    <a:pt x="16657" y="22219"/>
                    <a:pt x="16627" y="21672"/>
                    <a:pt x="16627" y="21125"/>
                  </a:cubicBezTo>
                  <a:cubicBezTo>
                    <a:pt x="16475" y="18359"/>
                    <a:pt x="16323" y="15593"/>
                    <a:pt x="16171" y="12797"/>
                  </a:cubicBezTo>
                  <a:cubicBezTo>
                    <a:pt x="12250" y="9149"/>
                    <a:pt x="9210" y="4772"/>
                    <a:pt x="690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" name="Google Shape;344;p40"/>
            <p:cNvSpPr/>
            <p:nvPr/>
          </p:nvSpPr>
          <p:spPr>
            <a:xfrm>
              <a:off x="11683300" y="6783553"/>
              <a:ext cx="186832" cy="473054"/>
            </a:xfrm>
            <a:custGeom>
              <a:avLst/>
              <a:gdLst/>
              <a:ahLst/>
              <a:cxnLst/>
              <a:rect l="l" t="t" r="r" b="b"/>
              <a:pathLst>
                <a:path w="7083" h="17934" extrusionOk="0">
                  <a:moveTo>
                    <a:pt x="6930" y="0"/>
                  </a:moveTo>
                  <a:lnTo>
                    <a:pt x="6930" y="0"/>
                  </a:lnTo>
                  <a:cubicBezTo>
                    <a:pt x="4712" y="1338"/>
                    <a:pt x="2401" y="2493"/>
                    <a:pt x="0" y="3496"/>
                  </a:cubicBezTo>
                  <a:cubicBezTo>
                    <a:pt x="274" y="8329"/>
                    <a:pt x="578" y="13131"/>
                    <a:pt x="882" y="17934"/>
                  </a:cubicBezTo>
                  <a:cubicBezTo>
                    <a:pt x="2736" y="17022"/>
                    <a:pt x="4560" y="16110"/>
                    <a:pt x="6292" y="15016"/>
                  </a:cubicBezTo>
                  <a:cubicBezTo>
                    <a:pt x="6900" y="9788"/>
                    <a:pt x="7082" y="4742"/>
                    <a:pt x="693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5" name="Google Shape;345;p40"/>
            <p:cNvSpPr/>
            <p:nvPr/>
          </p:nvSpPr>
          <p:spPr>
            <a:xfrm>
              <a:off x="11707356" y="7217305"/>
              <a:ext cx="137902" cy="300677"/>
            </a:xfrm>
            <a:custGeom>
              <a:avLst/>
              <a:gdLst/>
              <a:ahLst/>
              <a:cxnLst/>
              <a:rect l="l" t="t" r="r" b="b"/>
              <a:pathLst>
                <a:path w="5228" h="11399" extrusionOk="0">
                  <a:moveTo>
                    <a:pt x="5228" y="0"/>
                  </a:moveTo>
                  <a:cubicBezTo>
                    <a:pt x="3587" y="943"/>
                    <a:pt x="1824" y="1703"/>
                    <a:pt x="0" y="2250"/>
                  </a:cubicBezTo>
                  <a:cubicBezTo>
                    <a:pt x="182" y="5289"/>
                    <a:pt x="365" y="8359"/>
                    <a:pt x="517" y="11399"/>
                  </a:cubicBezTo>
                  <a:cubicBezTo>
                    <a:pt x="1337" y="10913"/>
                    <a:pt x="2310" y="10821"/>
                    <a:pt x="3283" y="10639"/>
                  </a:cubicBezTo>
                  <a:cubicBezTo>
                    <a:pt x="4134" y="7022"/>
                    <a:pt x="4803" y="3466"/>
                    <a:pt x="522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6" name="Google Shape;346;p40"/>
            <p:cNvSpPr/>
            <p:nvPr/>
          </p:nvSpPr>
          <p:spPr>
            <a:xfrm>
              <a:off x="11648007" y="6106865"/>
              <a:ext cx="179631" cy="400094"/>
            </a:xfrm>
            <a:custGeom>
              <a:avLst/>
              <a:gdLst/>
              <a:ahLst/>
              <a:cxnLst/>
              <a:rect l="l" t="t" r="r" b="b"/>
              <a:pathLst>
                <a:path w="6810" h="15168" extrusionOk="0">
                  <a:moveTo>
                    <a:pt x="4469" y="1"/>
                  </a:moveTo>
                  <a:cubicBezTo>
                    <a:pt x="3162" y="1824"/>
                    <a:pt x="1612" y="3587"/>
                    <a:pt x="1" y="4165"/>
                  </a:cubicBezTo>
                  <a:cubicBezTo>
                    <a:pt x="183" y="7873"/>
                    <a:pt x="366" y="11521"/>
                    <a:pt x="578" y="15168"/>
                  </a:cubicBezTo>
                  <a:cubicBezTo>
                    <a:pt x="2888" y="13861"/>
                    <a:pt x="4955" y="12341"/>
                    <a:pt x="6809" y="10639"/>
                  </a:cubicBezTo>
                  <a:cubicBezTo>
                    <a:pt x="6141" y="6718"/>
                    <a:pt x="5350" y="3162"/>
                    <a:pt x="4469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7" name="Google Shape;347;p40"/>
            <p:cNvSpPr/>
            <p:nvPr/>
          </p:nvSpPr>
          <p:spPr>
            <a:xfrm>
              <a:off x="11664044" y="6428380"/>
              <a:ext cx="201260" cy="420932"/>
            </a:xfrm>
            <a:custGeom>
              <a:avLst/>
              <a:gdLst/>
              <a:ahLst/>
              <a:cxnLst/>
              <a:rect l="l" t="t" r="r" b="b"/>
              <a:pathLst>
                <a:path w="7630" h="15958" extrusionOk="0">
                  <a:moveTo>
                    <a:pt x="6445" y="0"/>
                  </a:moveTo>
                  <a:cubicBezTo>
                    <a:pt x="4499" y="1611"/>
                    <a:pt x="2341" y="2918"/>
                    <a:pt x="1" y="3830"/>
                  </a:cubicBezTo>
                  <a:cubicBezTo>
                    <a:pt x="31" y="4104"/>
                    <a:pt x="31" y="4377"/>
                    <a:pt x="61" y="4651"/>
                  </a:cubicBezTo>
                  <a:cubicBezTo>
                    <a:pt x="244" y="8420"/>
                    <a:pt x="457" y="12189"/>
                    <a:pt x="669" y="15958"/>
                  </a:cubicBezTo>
                  <a:cubicBezTo>
                    <a:pt x="3101" y="14833"/>
                    <a:pt x="5442" y="13557"/>
                    <a:pt x="7630" y="12158"/>
                  </a:cubicBezTo>
                  <a:cubicBezTo>
                    <a:pt x="7448" y="7842"/>
                    <a:pt x="7022" y="3769"/>
                    <a:pt x="644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8" name="Google Shape;348;p40"/>
            <p:cNvSpPr/>
            <p:nvPr/>
          </p:nvSpPr>
          <p:spPr>
            <a:xfrm>
              <a:off x="11722576" y="7529192"/>
              <a:ext cx="64176" cy="137480"/>
            </a:xfrm>
            <a:custGeom>
              <a:avLst/>
              <a:gdLst/>
              <a:ahLst/>
              <a:cxnLst/>
              <a:rect l="l" t="t" r="r" b="b"/>
              <a:pathLst>
                <a:path w="2433" h="5212" extrusionOk="0">
                  <a:moveTo>
                    <a:pt x="2432" y="0"/>
                  </a:moveTo>
                  <a:lnTo>
                    <a:pt x="2432" y="0"/>
                  </a:lnTo>
                  <a:cubicBezTo>
                    <a:pt x="1642" y="152"/>
                    <a:pt x="852" y="244"/>
                    <a:pt x="1" y="335"/>
                  </a:cubicBezTo>
                  <a:cubicBezTo>
                    <a:pt x="92" y="1946"/>
                    <a:pt x="153" y="3587"/>
                    <a:pt x="213" y="5198"/>
                  </a:cubicBezTo>
                  <a:cubicBezTo>
                    <a:pt x="294" y="5208"/>
                    <a:pt x="375" y="5212"/>
                    <a:pt x="459" y="5212"/>
                  </a:cubicBezTo>
                  <a:cubicBezTo>
                    <a:pt x="625" y="5212"/>
                    <a:pt x="801" y="5198"/>
                    <a:pt x="1004" y="5198"/>
                  </a:cubicBezTo>
                  <a:cubicBezTo>
                    <a:pt x="1551" y="3435"/>
                    <a:pt x="2007" y="1703"/>
                    <a:pt x="2432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9" name="Google Shape;349;p40"/>
            <p:cNvSpPr/>
            <p:nvPr/>
          </p:nvSpPr>
          <p:spPr>
            <a:xfrm>
              <a:off x="11239921" y="7411338"/>
              <a:ext cx="461844" cy="254174"/>
            </a:xfrm>
            <a:custGeom>
              <a:avLst/>
              <a:gdLst/>
              <a:ahLst/>
              <a:cxnLst/>
              <a:rect l="l" t="t" r="r" b="b"/>
              <a:pathLst>
                <a:path w="17509" h="9636" extrusionOk="0">
                  <a:moveTo>
                    <a:pt x="0" y="0"/>
                  </a:moveTo>
                  <a:lnTo>
                    <a:pt x="0" y="0"/>
                  </a:lnTo>
                  <a:cubicBezTo>
                    <a:pt x="7174" y="8572"/>
                    <a:pt x="17022" y="9575"/>
                    <a:pt x="17508" y="9636"/>
                  </a:cubicBezTo>
                  <a:cubicBezTo>
                    <a:pt x="17447" y="8237"/>
                    <a:pt x="17356" y="6839"/>
                    <a:pt x="17296" y="5471"/>
                  </a:cubicBezTo>
                  <a:cubicBezTo>
                    <a:pt x="17265" y="5471"/>
                    <a:pt x="17235" y="5532"/>
                    <a:pt x="17204" y="5532"/>
                  </a:cubicBezTo>
                  <a:cubicBezTo>
                    <a:pt x="16182" y="5857"/>
                    <a:pt x="15122" y="6002"/>
                    <a:pt x="14045" y="6002"/>
                  </a:cubicBezTo>
                  <a:cubicBezTo>
                    <a:pt x="9069" y="6002"/>
                    <a:pt x="3723" y="2899"/>
                    <a:pt x="0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0" name="Google Shape;350;p40"/>
            <p:cNvSpPr/>
            <p:nvPr/>
          </p:nvSpPr>
          <p:spPr>
            <a:xfrm>
              <a:off x="11041878" y="6866932"/>
              <a:ext cx="653476" cy="681041"/>
            </a:xfrm>
            <a:custGeom>
              <a:avLst/>
              <a:gdLst/>
              <a:ahLst/>
              <a:cxnLst/>
              <a:rect l="l" t="t" r="r" b="b"/>
              <a:pathLst>
                <a:path w="24774" h="25819" extrusionOk="0">
                  <a:moveTo>
                    <a:pt x="1" y="1"/>
                  </a:moveTo>
                  <a:lnTo>
                    <a:pt x="1" y="1"/>
                  </a:lnTo>
                  <a:cubicBezTo>
                    <a:pt x="153" y="1277"/>
                    <a:pt x="305" y="2584"/>
                    <a:pt x="487" y="3922"/>
                  </a:cubicBezTo>
                  <a:cubicBezTo>
                    <a:pt x="1338" y="9818"/>
                    <a:pt x="3192" y="14408"/>
                    <a:pt x="5533" y="17964"/>
                  </a:cubicBezTo>
                  <a:cubicBezTo>
                    <a:pt x="10333" y="22451"/>
                    <a:pt x="15849" y="25819"/>
                    <a:pt x="21640" y="25819"/>
                  </a:cubicBezTo>
                  <a:cubicBezTo>
                    <a:pt x="22596" y="25819"/>
                    <a:pt x="23560" y="25727"/>
                    <a:pt x="24530" y="25533"/>
                  </a:cubicBezTo>
                  <a:cubicBezTo>
                    <a:pt x="24621" y="25533"/>
                    <a:pt x="24712" y="25533"/>
                    <a:pt x="24773" y="25594"/>
                  </a:cubicBezTo>
                  <a:cubicBezTo>
                    <a:pt x="24560" y="22311"/>
                    <a:pt x="24348" y="19059"/>
                    <a:pt x="24135" y="15776"/>
                  </a:cubicBezTo>
                  <a:cubicBezTo>
                    <a:pt x="23952" y="15746"/>
                    <a:pt x="23861" y="15533"/>
                    <a:pt x="23983" y="15381"/>
                  </a:cubicBezTo>
                  <a:cubicBezTo>
                    <a:pt x="14560" y="15350"/>
                    <a:pt x="6384" y="7569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1" name="Google Shape;351;p40"/>
            <p:cNvSpPr/>
            <p:nvPr/>
          </p:nvSpPr>
          <p:spPr>
            <a:xfrm>
              <a:off x="11765862" y="5924860"/>
              <a:ext cx="283057" cy="462661"/>
            </a:xfrm>
            <a:custGeom>
              <a:avLst/>
              <a:gdLst/>
              <a:ahLst/>
              <a:cxnLst/>
              <a:rect l="l" t="t" r="r" b="b"/>
              <a:pathLst>
                <a:path w="10731" h="17540" extrusionOk="0">
                  <a:moveTo>
                    <a:pt x="4591" y="1"/>
                  </a:moveTo>
                  <a:cubicBezTo>
                    <a:pt x="3952" y="1034"/>
                    <a:pt x="3314" y="2098"/>
                    <a:pt x="2615" y="3071"/>
                  </a:cubicBezTo>
                  <a:cubicBezTo>
                    <a:pt x="1916" y="4074"/>
                    <a:pt x="1034" y="5502"/>
                    <a:pt x="1" y="6901"/>
                  </a:cubicBezTo>
                  <a:cubicBezTo>
                    <a:pt x="882" y="10062"/>
                    <a:pt x="1673" y="13618"/>
                    <a:pt x="2341" y="17539"/>
                  </a:cubicBezTo>
                  <a:cubicBezTo>
                    <a:pt x="5624" y="14530"/>
                    <a:pt x="8299" y="11004"/>
                    <a:pt x="10731" y="7174"/>
                  </a:cubicBezTo>
                  <a:cubicBezTo>
                    <a:pt x="9089" y="4195"/>
                    <a:pt x="7083" y="1733"/>
                    <a:pt x="459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2" name="Google Shape;352;p40"/>
            <p:cNvSpPr/>
            <p:nvPr/>
          </p:nvSpPr>
          <p:spPr>
            <a:xfrm>
              <a:off x="11684091" y="5854327"/>
              <a:ext cx="177204" cy="213288"/>
            </a:xfrm>
            <a:custGeom>
              <a:avLst/>
              <a:gdLst/>
              <a:ahLst/>
              <a:cxnLst/>
              <a:rect l="l" t="t" r="r" b="b"/>
              <a:pathLst>
                <a:path w="6718" h="8086" extrusionOk="0">
                  <a:moveTo>
                    <a:pt x="1" y="0"/>
                  </a:moveTo>
                  <a:lnTo>
                    <a:pt x="1" y="0"/>
                  </a:lnTo>
                  <a:cubicBezTo>
                    <a:pt x="852" y="2188"/>
                    <a:pt x="1794" y="4924"/>
                    <a:pt x="2706" y="8085"/>
                  </a:cubicBezTo>
                  <a:cubicBezTo>
                    <a:pt x="3131" y="7477"/>
                    <a:pt x="3496" y="6900"/>
                    <a:pt x="3800" y="6474"/>
                  </a:cubicBezTo>
                  <a:cubicBezTo>
                    <a:pt x="4834" y="5046"/>
                    <a:pt x="5806" y="3556"/>
                    <a:pt x="6718" y="2037"/>
                  </a:cubicBezTo>
                  <a:cubicBezTo>
                    <a:pt x="4742" y="851"/>
                    <a:pt x="2523" y="152"/>
                    <a:pt x="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3" name="Google Shape;353;p40"/>
            <p:cNvSpPr/>
            <p:nvPr/>
          </p:nvSpPr>
          <p:spPr>
            <a:xfrm>
              <a:off x="11793927" y="6854904"/>
              <a:ext cx="411331" cy="643031"/>
            </a:xfrm>
            <a:custGeom>
              <a:avLst/>
              <a:gdLst/>
              <a:ahLst/>
              <a:cxnLst/>
              <a:rect l="l" t="t" r="r" b="b"/>
              <a:pathLst>
                <a:path w="15594" h="24378" extrusionOk="0">
                  <a:moveTo>
                    <a:pt x="15594" y="1"/>
                  </a:moveTo>
                  <a:cubicBezTo>
                    <a:pt x="12189" y="5381"/>
                    <a:pt x="7569" y="10578"/>
                    <a:pt x="1946" y="13739"/>
                  </a:cubicBezTo>
                  <a:cubicBezTo>
                    <a:pt x="1521" y="17205"/>
                    <a:pt x="852" y="20761"/>
                    <a:pt x="1" y="24378"/>
                  </a:cubicBezTo>
                  <a:cubicBezTo>
                    <a:pt x="396" y="24317"/>
                    <a:pt x="791" y="24256"/>
                    <a:pt x="1186" y="24104"/>
                  </a:cubicBezTo>
                  <a:cubicBezTo>
                    <a:pt x="5107" y="22858"/>
                    <a:pt x="8177" y="20183"/>
                    <a:pt x="10913" y="17205"/>
                  </a:cubicBezTo>
                  <a:cubicBezTo>
                    <a:pt x="12068" y="15928"/>
                    <a:pt x="13284" y="14682"/>
                    <a:pt x="14469" y="13405"/>
                  </a:cubicBezTo>
                  <a:cubicBezTo>
                    <a:pt x="15199" y="9606"/>
                    <a:pt x="15594" y="4955"/>
                    <a:pt x="1559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4" name="Google Shape;354;p40"/>
            <p:cNvSpPr/>
            <p:nvPr/>
          </p:nvSpPr>
          <p:spPr>
            <a:xfrm>
              <a:off x="11834021" y="6147750"/>
              <a:ext cx="339162" cy="601354"/>
            </a:xfrm>
            <a:custGeom>
              <a:avLst/>
              <a:gdLst/>
              <a:ahLst/>
              <a:cxnLst/>
              <a:rect l="l" t="t" r="r" b="b"/>
              <a:pathLst>
                <a:path w="12858" h="22798" extrusionOk="0">
                  <a:moveTo>
                    <a:pt x="8846" y="1"/>
                  </a:moveTo>
                  <a:cubicBezTo>
                    <a:pt x="6444" y="3952"/>
                    <a:pt x="3526" y="7752"/>
                    <a:pt x="1" y="10639"/>
                  </a:cubicBezTo>
                  <a:cubicBezTo>
                    <a:pt x="578" y="14408"/>
                    <a:pt x="1004" y="18481"/>
                    <a:pt x="1186" y="22797"/>
                  </a:cubicBezTo>
                  <a:cubicBezTo>
                    <a:pt x="5563" y="20001"/>
                    <a:pt x="9454" y="16688"/>
                    <a:pt x="12858" y="12858"/>
                  </a:cubicBezTo>
                  <a:cubicBezTo>
                    <a:pt x="12007" y="8208"/>
                    <a:pt x="10700" y="3770"/>
                    <a:pt x="8846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5" name="Google Shape;355;p40"/>
            <p:cNvSpPr/>
            <p:nvPr/>
          </p:nvSpPr>
          <p:spPr>
            <a:xfrm>
              <a:off x="11749033" y="7299075"/>
              <a:ext cx="405712" cy="367228"/>
            </a:xfrm>
            <a:custGeom>
              <a:avLst/>
              <a:gdLst/>
              <a:ahLst/>
              <a:cxnLst/>
              <a:rect l="l" t="t" r="r" b="b"/>
              <a:pathLst>
                <a:path w="15381" h="13922" extrusionOk="0">
                  <a:moveTo>
                    <a:pt x="15381" y="1"/>
                  </a:moveTo>
                  <a:lnTo>
                    <a:pt x="15381" y="1"/>
                  </a:lnTo>
                  <a:cubicBezTo>
                    <a:pt x="13891" y="1399"/>
                    <a:pt x="12402" y="2736"/>
                    <a:pt x="10882" y="3983"/>
                  </a:cubicBezTo>
                  <a:cubicBezTo>
                    <a:pt x="7934" y="6445"/>
                    <a:pt x="4955" y="8025"/>
                    <a:pt x="1429" y="8724"/>
                  </a:cubicBezTo>
                  <a:cubicBezTo>
                    <a:pt x="1004" y="10427"/>
                    <a:pt x="548" y="12159"/>
                    <a:pt x="1" y="13922"/>
                  </a:cubicBezTo>
                  <a:cubicBezTo>
                    <a:pt x="3557" y="13740"/>
                    <a:pt x="11612" y="12068"/>
                    <a:pt x="15198" y="578"/>
                  </a:cubicBezTo>
                  <a:cubicBezTo>
                    <a:pt x="15259" y="396"/>
                    <a:pt x="15320" y="183"/>
                    <a:pt x="15381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6" name="Google Shape;356;p40"/>
            <p:cNvSpPr/>
            <p:nvPr/>
          </p:nvSpPr>
          <p:spPr>
            <a:xfrm>
              <a:off x="11849267" y="6531806"/>
              <a:ext cx="355199" cy="647831"/>
            </a:xfrm>
            <a:custGeom>
              <a:avLst/>
              <a:gdLst/>
              <a:ahLst/>
              <a:cxnLst/>
              <a:rect l="l" t="t" r="r" b="b"/>
              <a:pathLst>
                <a:path w="13466" h="24560" extrusionOk="0">
                  <a:moveTo>
                    <a:pt x="12554" y="0"/>
                  </a:moveTo>
                  <a:cubicBezTo>
                    <a:pt x="9088" y="3739"/>
                    <a:pt x="5076" y="6930"/>
                    <a:pt x="638" y="9575"/>
                  </a:cubicBezTo>
                  <a:cubicBezTo>
                    <a:pt x="790" y="14286"/>
                    <a:pt x="608" y="19332"/>
                    <a:pt x="0" y="24560"/>
                  </a:cubicBezTo>
                  <a:cubicBezTo>
                    <a:pt x="1885" y="23405"/>
                    <a:pt x="3648" y="22098"/>
                    <a:pt x="5259" y="20456"/>
                  </a:cubicBezTo>
                  <a:cubicBezTo>
                    <a:pt x="8359" y="17356"/>
                    <a:pt x="10882" y="13830"/>
                    <a:pt x="13465" y="10304"/>
                  </a:cubicBezTo>
                  <a:cubicBezTo>
                    <a:pt x="13374" y="6900"/>
                    <a:pt x="13101" y="3405"/>
                    <a:pt x="12554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7" name="Google Shape;357;p40"/>
            <p:cNvSpPr/>
            <p:nvPr/>
          </p:nvSpPr>
          <p:spPr>
            <a:xfrm>
              <a:off x="11652016" y="6875742"/>
              <a:ext cx="54549" cy="388092"/>
            </a:xfrm>
            <a:custGeom>
              <a:avLst/>
              <a:gdLst/>
              <a:ahLst/>
              <a:cxnLst/>
              <a:rect l="l" t="t" r="r" b="b"/>
              <a:pathLst>
                <a:path w="2068" h="14713" extrusionOk="0">
                  <a:moveTo>
                    <a:pt x="1" y="62"/>
                  </a:moveTo>
                  <a:cubicBezTo>
                    <a:pt x="1" y="123"/>
                    <a:pt x="1" y="153"/>
                    <a:pt x="1" y="183"/>
                  </a:cubicBezTo>
                  <a:lnTo>
                    <a:pt x="31" y="183"/>
                  </a:lnTo>
                  <a:cubicBezTo>
                    <a:pt x="57" y="190"/>
                    <a:pt x="81" y="198"/>
                    <a:pt x="103" y="208"/>
                  </a:cubicBezTo>
                  <a:lnTo>
                    <a:pt x="103" y="208"/>
                  </a:lnTo>
                  <a:cubicBezTo>
                    <a:pt x="61" y="165"/>
                    <a:pt x="27" y="115"/>
                    <a:pt x="1" y="62"/>
                  </a:cubicBezTo>
                  <a:close/>
                  <a:moveTo>
                    <a:pt x="103" y="208"/>
                  </a:moveTo>
                  <a:cubicBezTo>
                    <a:pt x="136" y="242"/>
                    <a:pt x="174" y="272"/>
                    <a:pt x="215" y="293"/>
                  </a:cubicBezTo>
                  <a:lnTo>
                    <a:pt x="215" y="293"/>
                  </a:lnTo>
                  <a:cubicBezTo>
                    <a:pt x="188" y="259"/>
                    <a:pt x="151" y="230"/>
                    <a:pt x="103" y="208"/>
                  </a:cubicBezTo>
                  <a:close/>
                  <a:moveTo>
                    <a:pt x="1186" y="1"/>
                  </a:moveTo>
                  <a:cubicBezTo>
                    <a:pt x="943" y="123"/>
                    <a:pt x="730" y="214"/>
                    <a:pt x="517" y="305"/>
                  </a:cubicBezTo>
                  <a:cubicBezTo>
                    <a:pt x="467" y="324"/>
                    <a:pt x="420" y="332"/>
                    <a:pt x="375" y="332"/>
                  </a:cubicBezTo>
                  <a:cubicBezTo>
                    <a:pt x="317" y="332"/>
                    <a:pt x="263" y="318"/>
                    <a:pt x="215" y="293"/>
                  </a:cubicBezTo>
                  <a:lnTo>
                    <a:pt x="215" y="293"/>
                  </a:lnTo>
                  <a:cubicBezTo>
                    <a:pt x="345" y="456"/>
                    <a:pt x="248" y="728"/>
                    <a:pt x="62" y="822"/>
                  </a:cubicBezTo>
                  <a:cubicBezTo>
                    <a:pt x="335" y="5351"/>
                    <a:pt x="639" y="9910"/>
                    <a:pt x="943" y="14439"/>
                  </a:cubicBezTo>
                  <a:cubicBezTo>
                    <a:pt x="1034" y="14439"/>
                    <a:pt x="1156" y="14469"/>
                    <a:pt x="1277" y="14500"/>
                  </a:cubicBezTo>
                  <a:cubicBezTo>
                    <a:pt x="1429" y="14500"/>
                    <a:pt x="1490" y="14591"/>
                    <a:pt x="1521" y="14712"/>
                  </a:cubicBezTo>
                  <a:cubicBezTo>
                    <a:pt x="1703" y="14621"/>
                    <a:pt x="1885" y="14530"/>
                    <a:pt x="2068" y="14439"/>
                  </a:cubicBezTo>
                  <a:cubicBezTo>
                    <a:pt x="1764" y="9636"/>
                    <a:pt x="1460" y="4834"/>
                    <a:pt x="1186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8" name="Google Shape;358;p40"/>
            <p:cNvSpPr/>
            <p:nvPr/>
          </p:nvSpPr>
          <p:spPr>
            <a:xfrm>
              <a:off x="11632787" y="6523788"/>
              <a:ext cx="48930" cy="343171"/>
            </a:xfrm>
            <a:custGeom>
              <a:avLst/>
              <a:gdLst/>
              <a:ahLst/>
              <a:cxnLst/>
              <a:rect l="l" t="t" r="r" b="b"/>
              <a:pathLst>
                <a:path w="1855" h="13010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4347"/>
                    <a:pt x="426" y="8693"/>
                    <a:pt x="699" y="13010"/>
                  </a:cubicBezTo>
                  <a:cubicBezTo>
                    <a:pt x="730" y="12949"/>
                    <a:pt x="791" y="12858"/>
                    <a:pt x="882" y="12827"/>
                  </a:cubicBezTo>
                  <a:cubicBezTo>
                    <a:pt x="1216" y="12675"/>
                    <a:pt x="1520" y="12493"/>
                    <a:pt x="1854" y="12341"/>
                  </a:cubicBezTo>
                  <a:cubicBezTo>
                    <a:pt x="1642" y="8572"/>
                    <a:pt x="1429" y="4803"/>
                    <a:pt x="1246" y="1034"/>
                  </a:cubicBezTo>
                  <a:cubicBezTo>
                    <a:pt x="1216" y="760"/>
                    <a:pt x="1216" y="487"/>
                    <a:pt x="1186" y="213"/>
                  </a:cubicBezTo>
                  <a:cubicBezTo>
                    <a:pt x="1034" y="274"/>
                    <a:pt x="912" y="335"/>
                    <a:pt x="760" y="395"/>
                  </a:cubicBezTo>
                  <a:cubicBezTo>
                    <a:pt x="728" y="405"/>
                    <a:pt x="697" y="409"/>
                    <a:pt x="668" y="409"/>
                  </a:cubicBezTo>
                  <a:cubicBezTo>
                    <a:pt x="504" y="409"/>
                    <a:pt x="391" y="272"/>
                    <a:pt x="365" y="92"/>
                  </a:cubicBezTo>
                  <a:cubicBezTo>
                    <a:pt x="243" y="92"/>
                    <a:pt x="122" y="3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9" name="Google Shape;359;p40"/>
            <p:cNvSpPr/>
            <p:nvPr/>
          </p:nvSpPr>
          <p:spPr>
            <a:xfrm>
              <a:off x="11601503" y="5854327"/>
              <a:ext cx="61776" cy="660651"/>
            </a:xfrm>
            <a:custGeom>
              <a:avLst/>
              <a:gdLst/>
              <a:ahLst/>
              <a:cxnLst/>
              <a:rect l="l" t="t" r="r" b="b"/>
              <a:pathLst>
                <a:path w="2342" h="25046" extrusionOk="0">
                  <a:moveTo>
                    <a:pt x="913" y="0"/>
                  </a:moveTo>
                  <a:cubicBezTo>
                    <a:pt x="609" y="30"/>
                    <a:pt x="305" y="61"/>
                    <a:pt x="1" y="91"/>
                  </a:cubicBezTo>
                  <a:cubicBezTo>
                    <a:pt x="62" y="4651"/>
                    <a:pt x="305" y="9210"/>
                    <a:pt x="548" y="13739"/>
                  </a:cubicBezTo>
                  <a:cubicBezTo>
                    <a:pt x="761" y="13982"/>
                    <a:pt x="973" y="14225"/>
                    <a:pt x="1217" y="14468"/>
                  </a:cubicBezTo>
                  <a:cubicBezTo>
                    <a:pt x="1426" y="14700"/>
                    <a:pt x="1227" y="14986"/>
                    <a:pt x="986" y="14986"/>
                  </a:cubicBezTo>
                  <a:cubicBezTo>
                    <a:pt x="911" y="14986"/>
                    <a:pt x="833" y="14958"/>
                    <a:pt x="761" y="14894"/>
                  </a:cubicBezTo>
                  <a:cubicBezTo>
                    <a:pt x="700" y="14863"/>
                    <a:pt x="670" y="14803"/>
                    <a:pt x="609" y="14742"/>
                  </a:cubicBezTo>
                  <a:lnTo>
                    <a:pt x="609" y="14742"/>
                  </a:lnTo>
                  <a:cubicBezTo>
                    <a:pt x="761" y="17538"/>
                    <a:pt x="913" y="20304"/>
                    <a:pt x="1065" y="23070"/>
                  </a:cubicBezTo>
                  <a:cubicBezTo>
                    <a:pt x="1065" y="23617"/>
                    <a:pt x="1125" y="24164"/>
                    <a:pt x="1125" y="24712"/>
                  </a:cubicBezTo>
                  <a:cubicBezTo>
                    <a:pt x="1338" y="24772"/>
                    <a:pt x="1521" y="24894"/>
                    <a:pt x="1733" y="24924"/>
                  </a:cubicBezTo>
                  <a:cubicBezTo>
                    <a:pt x="1794" y="24955"/>
                    <a:pt x="1825" y="24985"/>
                    <a:pt x="1855" y="25046"/>
                  </a:cubicBezTo>
                  <a:cubicBezTo>
                    <a:pt x="2037" y="24955"/>
                    <a:pt x="2159" y="24833"/>
                    <a:pt x="2341" y="24742"/>
                  </a:cubicBezTo>
                  <a:cubicBezTo>
                    <a:pt x="2129" y="21095"/>
                    <a:pt x="1946" y="17417"/>
                    <a:pt x="1764" y="13739"/>
                  </a:cubicBezTo>
                  <a:cubicBezTo>
                    <a:pt x="1521" y="13830"/>
                    <a:pt x="1308" y="13891"/>
                    <a:pt x="1065" y="13921"/>
                  </a:cubicBezTo>
                  <a:cubicBezTo>
                    <a:pt x="1044" y="13924"/>
                    <a:pt x="1023" y="13926"/>
                    <a:pt x="1003" y="13926"/>
                  </a:cubicBezTo>
                  <a:cubicBezTo>
                    <a:pt x="625" y="13926"/>
                    <a:pt x="507" y="13397"/>
                    <a:pt x="882" y="13252"/>
                  </a:cubicBezTo>
                  <a:cubicBezTo>
                    <a:pt x="1156" y="13161"/>
                    <a:pt x="1429" y="12979"/>
                    <a:pt x="1703" y="12797"/>
                  </a:cubicBezTo>
                  <a:cubicBezTo>
                    <a:pt x="1521" y="8541"/>
                    <a:pt x="1369" y="4286"/>
                    <a:pt x="13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0" name="Google Shape;360;p40"/>
            <p:cNvSpPr/>
            <p:nvPr/>
          </p:nvSpPr>
          <p:spPr>
            <a:xfrm>
              <a:off x="11678473" y="7276628"/>
              <a:ext cx="49748" cy="389675"/>
            </a:xfrm>
            <a:custGeom>
              <a:avLst/>
              <a:gdLst/>
              <a:ahLst/>
              <a:cxnLst/>
              <a:rect l="l" t="t" r="r" b="b"/>
              <a:pathLst>
                <a:path w="1886" h="14773" extrusionOk="0">
                  <a:moveTo>
                    <a:pt x="1095" y="1"/>
                  </a:moveTo>
                  <a:cubicBezTo>
                    <a:pt x="761" y="92"/>
                    <a:pt x="457" y="183"/>
                    <a:pt x="122" y="274"/>
                  </a:cubicBezTo>
                  <a:cubicBezTo>
                    <a:pt x="62" y="274"/>
                    <a:pt x="31" y="274"/>
                    <a:pt x="1" y="244"/>
                  </a:cubicBezTo>
                  <a:lnTo>
                    <a:pt x="1" y="244"/>
                  </a:lnTo>
                  <a:cubicBezTo>
                    <a:pt x="214" y="3527"/>
                    <a:pt x="426" y="6779"/>
                    <a:pt x="639" y="10062"/>
                  </a:cubicBezTo>
                  <a:cubicBezTo>
                    <a:pt x="821" y="10153"/>
                    <a:pt x="852" y="10426"/>
                    <a:pt x="670" y="10578"/>
                  </a:cubicBezTo>
                  <a:cubicBezTo>
                    <a:pt x="730" y="11946"/>
                    <a:pt x="821" y="13344"/>
                    <a:pt x="882" y="14743"/>
                  </a:cubicBezTo>
                  <a:lnTo>
                    <a:pt x="913" y="14743"/>
                  </a:lnTo>
                  <a:cubicBezTo>
                    <a:pt x="913" y="14743"/>
                    <a:pt x="1277" y="14773"/>
                    <a:pt x="1885" y="14773"/>
                  </a:cubicBezTo>
                  <a:cubicBezTo>
                    <a:pt x="1825" y="13162"/>
                    <a:pt x="1764" y="11521"/>
                    <a:pt x="1673" y="9910"/>
                  </a:cubicBezTo>
                  <a:cubicBezTo>
                    <a:pt x="1551" y="9910"/>
                    <a:pt x="1460" y="9910"/>
                    <a:pt x="1369" y="9940"/>
                  </a:cubicBezTo>
                  <a:cubicBezTo>
                    <a:pt x="1125" y="9940"/>
                    <a:pt x="1004" y="9636"/>
                    <a:pt x="1186" y="9484"/>
                  </a:cubicBezTo>
                  <a:cubicBezTo>
                    <a:pt x="1308" y="9363"/>
                    <a:pt x="1460" y="9241"/>
                    <a:pt x="1612" y="9150"/>
                  </a:cubicBezTo>
                  <a:cubicBezTo>
                    <a:pt x="1460" y="6110"/>
                    <a:pt x="1277" y="3040"/>
                    <a:pt x="109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" name="Google Shape;361;p40"/>
            <p:cNvSpPr/>
            <p:nvPr/>
          </p:nvSpPr>
          <p:spPr>
            <a:xfrm>
              <a:off x="11172579" y="6017867"/>
              <a:ext cx="460235" cy="505947"/>
            </a:xfrm>
            <a:custGeom>
              <a:avLst/>
              <a:gdLst/>
              <a:ahLst/>
              <a:cxnLst/>
              <a:rect l="l" t="t" r="r" b="b"/>
              <a:pathLst>
                <a:path w="17448" h="19181" extrusionOk="0">
                  <a:moveTo>
                    <a:pt x="730" y="1"/>
                  </a:moveTo>
                  <a:cubicBezTo>
                    <a:pt x="486" y="244"/>
                    <a:pt x="243" y="487"/>
                    <a:pt x="0" y="730"/>
                  </a:cubicBezTo>
                  <a:cubicBezTo>
                    <a:pt x="2037" y="4074"/>
                    <a:pt x="4377" y="7235"/>
                    <a:pt x="6961" y="10214"/>
                  </a:cubicBezTo>
                  <a:cubicBezTo>
                    <a:pt x="9453" y="13040"/>
                    <a:pt x="13435" y="18177"/>
                    <a:pt x="17447" y="19180"/>
                  </a:cubicBezTo>
                  <a:cubicBezTo>
                    <a:pt x="17417" y="18968"/>
                    <a:pt x="17417" y="18724"/>
                    <a:pt x="17386" y="18512"/>
                  </a:cubicBezTo>
                  <a:cubicBezTo>
                    <a:pt x="13678" y="17113"/>
                    <a:pt x="10061" y="12341"/>
                    <a:pt x="7599" y="9575"/>
                  </a:cubicBezTo>
                  <a:cubicBezTo>
                    <a:pt x="4985" y="6627"/>
                    <a:pt x="2705" y="3375"/>
                    <a:pt x="73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" name="Google Shape;362;p40"/>
            <p:cNvSpPr/>
            <p:nvPr/>
          </p:nvSpPr>
          <p:spPr>
            <a:xfrm>
              <a:off x="11631178" y="6506141"/>
              <a:ext cx="19256" cy="20865"/>
            </a:xfrm>
            <a:custGeom>
              <a:avLst/>
              <a:gdLst/>
              <a:ahLst/>
              <a:cxnLst/>
              <a:rect l="l" t="t" r="r" b="b"/>
              <a:pathLst>
                <a:path w="730" h="791" extrusionOk="0">
                  <a:moveTo>
                    <a:pt x="0" y="1"/>
                  </a:moveTo>
                  <a:lnTo>
                    <a:pt x="0" y="1"/>
                  </a:lnTo>
                  <a:cubicBezTo>
                    <a:pt x="31" y="213"/>
                    <a:pt x="31" y="457"/>
                    <a:pt x="61" y="669"/>
                  </a:cubicBezTo>
                  <a:cubicBezTo>
                    <a:pt x="183" y="700"/>
                    <a:pt x="304" y="761"/>
                    <a:pt x="426" y="791"/>
                  </a:cubicBezTo>
                  <a:cubicBezTo>
                    <a:pt x="396" y="639"/>
                    <a:pt x="426" y="517"/>
                    <a:pt x="578" y="426"/>
                  </a:cubicBezTo>
                  <a:cubicBezTo>
                    <a:pt x="639" y="396"/>
                    <a:pt x="669" y="365"/>
                    <a:pt x="730" y="335"/>
                  </a:cubicBezTo>
                  <a:cubicBezTo>
                    <a:pt x="700" y="274"/>
                    <a:pt x="669" y="244"/>
                    <a:pt x="608" y="213"/>
                  </a:cubicBezTo>
                  <a:cubicBezTo>
                    <a:pt x="396" y="183"/>
                    <a:pt x="213" y="6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3" name="Google Shape;363;p40"/>
            <p:cNvSpPr/>
            <p:nvPr/>
          </p:nvSpPr>
          <p:spPr>
            <a:xfrm>
              <a:off x="11025049" y="6393905"/>
              <a:ext cx="628602" cy="504654"/>
            </a:xfrm>
            <a:custGeom>
              <a:avLst/>
              <a:gdLst/>
              <a:ahLst/>
              <a:cxnLst/>
              <a:rect l="l" t="t" r="r" b="b"/>
              <a:pathLst>
                <a:path w="23831" h="19132" extrusionOk="0">
                  <a:moveTo>
                    <a:pt x="152" y="0"/>
                  </a:moveTo>
                  <a:cubicBezTo>
                    <a:pt x="92" y="547"/>
                    <a:pt x="31" y="1064"/>
                    <a:pt x="0" y="1642"/>
                  </a:cubicBezTo>
                  <a:cubicBezTo>
                    <a:pt x="6444" y="9301"/>
                    <a:pt x="13922" y="17265"/>
                    <a:pt x="23618" y="19119"/>
                  </a:cubicBezTo>
                  <a:cubicBezTo>
                    <a:pt x="23644" y="19128"/>
                    <a:pt x="23669" y="19132"/>
                    <a:pt x="23691" y="19132"/>
                  </a:cubicBezTo>
                  <a:cubicBezTo>
                    <a:pt x="23745" y="19132"/>
                    <a:pt x="23788" y="19110"/>
                    <a:pt x="23831" y="19089"/>
                  </a:cubicBezTo>
                  <a:cubicBezTo>
                    <a:pt x="23800" y="18876"/>
                    <a:pt x="23800" y="18663"/>
                    <a:pt x="23770" y="18450"/>
                  </a:cubicBezTo>
                  <a:cubicBezTo>
                    <a:pt x="13496" y="16292"/>
                    <a:pt x="6931" y="7630"/>
                    <a:pt x="15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4" name="Google Shape;364;p40"/>
            <p:cNvSpPr/>
            <p:nvPr/>
          </p:nvSpPr>
          <p:spPr>
            <a:xfrm>
              <a:off x="11652834" y="6880570"/>
              <a:ext cx="9628" cy="16855"/>
            </a:xfrm>
            <a:custGeom>
              <a:avLst/>
              <a:gdLst/>
              <a:ahLst/>
              <a:cxnLst/>
              <a:rect l="l" t="t" r="r" b="b"/>
              <a:pathLst>
                <a:path w="365" h="639" extrusionOk="0">
                  <a:moveTo>
                    <a:pt x="0" y="0"/>
                  </a:moveTo>
                  <a:cubicBezTo>
                    <a:pt x="0" y="213"/>
                    <a:pt x="0" y="426"/>
                    <a:pt x="31" y="639"/>
                  </a:cubicBezTo>
                  <a:cubicBezTo>
                    <a:pt x="304" y="517"/>
                    <a:pt x="365" y="92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5" name="Google Shape;365;p40"/>
            <p:cNvSpPr/>
            <p:nvPr/>
          </p:nvSpPr>
          <p:spPr>
            <a:xfrm>
              <a:off x="11035469" y="6812410"/>
              <a:ext cx="642239" cy="460235"/>
            </a:xfrm>
            <a:custGeom>
              <a:avLst/>
              <a:gdLst/>
              <a:ahLst/>
              <a:cxnLst/>
              <a:rect l="l" t="t" r="r" b="b"/>
              <a:pathLst>
                <a:path w="24348" h="17448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700"/>
                    <a:pt x="152" y="1369"/>
                    <a:pt x="244" y="2068"/>
                  </a:cubicBezTo>
                  <a:cubicBezTo>
                    <a:pt x="6627" y="9636"/>
                    <a:pt x="14803" y="17417"/>
                    <a:pt x="24226" y="17448"/>
                  </a:cubicBezTo>
                  <a:cubicBezTo>
                    <a:pt x="24256" y="17448"/>
                    <a:pt x="24256" y="17417"/>
                    <a:pt x="24287" y="17387"/>
                  </a:cubicBezTo>
                  <a:cubicBezTo>
                    <a:pt x="24317" y="17387"/>
                    <a:pt x="24317" y="17387"/>
                    <a:pt x="24347" y="17357"/>
                  </a:cubicBezTo>
                  <a:cubicBezTo>
                    <a:pt x="24347" y="17205"/>
                    <a:pt x="24317" y="17022"/>
                    <a:pt x="24317" y="16840"/>
                  </a:cubicBezTo>
                  <a:cubicBezTo>
                    <a:pt x="14317" y="15806"/>
                    <a:pt x="6475" y="781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6" name="Google Shape;366;p40"/>
            <p:cNvSpPr/>
            <p:nvPr/>
          </p:nvSpPr>
          <p:spPr>
            <a:xfrm>
              <a:off x="11676890" y="7256581"/>
              <a:ext cx="15246" cy="13664"/>
            </a:xfrm>
            <a:custGeom>
              <a:avLst/>
              <a:gdLst/>
              <a:ahLst/>
              <a:cxnLst/>
              <a:rect l="l" t="t" r="r" b="b"/>
              <a:pathLst>
                <a:path w="578" h="518" extrusionOk="0">
                  <a:moveTo>
                    <a:pt x="0" y="1"/>
                  </a:moveTo>
                  <a:cubicBezTo>
                    <a:pt x="0" y="183"/>
                    <a:pt x="30" y="335"/>
                    <a:pt x="30" y="518"/>
                  </a:cubicBezTo>
                  <a:cubicBezTo>
                    <a:pt x="213" y="426"/>
                    <a:pt x="395" y="366"/>
                    <a:pt x="578" y="274"/>
                  </a:cubicBezTo>
                  <a:cubicBezTo>
                    <a:pt x="547" y="153"/>
                    <a:pt x="486" y="62"/>
                    <a:pt x="334" y="31"/>
                  </a:cubicBezTo>
                  <a:cubicBezTo>
                    <a:pt x="213" y="31"/>
                    <a:pt x="122" y="1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7" name="Google Shape;367;p40"/>
            <p:cNvSpPr/>
            <p:nvPr/>
          </p:nvSpPr>
          <p:spPr>
            <a:xfrm>
              <a:off x="11187799" y="7340778"/>
              <a:ext cx="508347" cy="228904"/>
            </a:xfrm>
            <a:custGeom>
              <a:avLst/>
              <a:gdLst/>
              <a:ahLst/>
              <a:cxnLst/>
              <a:rect l="l" t="t" r="r" b="b"/>
              <a:pathLst>
                <a:path w="19272" h="8678" extrusionOk="0">
                  <a:moveTo>
                    <a:pt x="1" y="0"/>
                  </a:moveTo>
                  <a:cubicBezTo>
                    <a:pt x="609" y="973"/>
                    <a:pt x="1277" y="1855"/>
                    <a:pt x="1976" y="2675"/>
                  </a:cubicBezTo>
                  <a:cubicBezTo>
                    <a:pt x="5699" y="5574"/>
                    <a:pt x="11045" y="8677"/>
                    <a:pt x="16021" y="8677"/>
                  </a:cubicBezTo>
                  <a:cubicBezTo>
                    <a:pt x="17098" y="8677"/>
                    <a:pt x="18158" y="8532"/>
                    <a:pt x="19180" y="8207"/>
                  </a:cubicBezTo>
                  <a:cubicBezTo>
                    <a:pt x="19211" y="8207"/>
                    <a:pt x="19241" y="8146"/>
                    <a:pt x="19272" y="8146"/>
                  </a:cubicBezTo>
                  <a:cubicBezTo>
                    <a:pt x="19241" y="7964"/>
                    <a:pt x="19241" y="7782"/>
                    <a:pt x="19241" y="7630"/>
                  </a:cubicBezTo>
                  <a:cubicBezTo>
                    <a:pt x="19180" y="7569"/>
                    <a:pt x="19089" y="7569"/>
                    <a:pt x="18998" y="7569"/>
                  </a:cubicBezTo>
                  <a:cubicBezTo>
                    <a:pt x="18028" y="7763"/>
                    <a:pt x="17064" y="7855"/>
                    <a:pt x="16108" y="7855"/>
                  </a:cubicBezTo>
                  <a:cubicBezTo>
                    <a:pt x="10317" y="7855"/>
                    <a:pt x="4801" y="4487"/>
                    <a:pt x="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8" name="Google Shape;368;p40"/>
            <p:cNvSpPr/>
            <p:nvPr/>
          </p:nvSpPr>
          <p:spPr>
            <a:xfrm>
              <a:off x="11695328" y="7542012"/>
              <a:ext cx="5618" cy="13664"/>
            </a:xfrm>
            <a:custGeom>
              <a:avLst/>
              <a:gdLst/>
              <a:ahLst/>
              <a:cxnLst/>
              <a:rect l="l" t="t" r="r" b="b"/>
              <a:pathLst>
                <a:path w="213" h="518" extrusionOk="0">
                  <a:moveTo>
                    <a:pt x="0" y="1"/>
                  </a:moveTo>
                  <a:cubicBezTo>
                    <a:pt x="0" y="153"/>
                    <a:pt x="0" y="335"/>
                    <a:pt x="31" y="517"/>
                  </a:cubicBezTo>
                  <a:cubicBezTo>
                    <a:pt x="213" y="365"/>
                    <a:pt x="182" y="92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9" name="Google Shape;369;p40"/>
            <p:cNvSpPr/>
            <p:nvPr/>
          </p:nvSpPr>
          <p:spPr>
            <a:xfrm>
              <a:off x="11373021" y="5896003"/>
              <a:ext cx="244546" cy="347181"/>
            </a:xfrm>
            <a:custGeom>
              <a:avLst/>
              <a:gdLst/>
              <a:ahLst/>
              <a:cxnLst/>
              <a:rect l="l" t="t" r="r" b="b"/>
              <a:pathLst>
                <a:path w="9271" h="13162" extrusionOk="0">
                  <a:moveTo>
                    <a:pt x="1034" y="1"/>
                  </a:moveTo>
                  <a:cubicBezTo>
                    <a:pt x="699" y="122"/>
                    <a:pt x="334" y="213"/>
                    <a:pt x="0" y="365"/>
                  </a:cubicBezTo>
                  <a:cubicBezTo>
                    <a:pt x="2310" y="5107"/>
                    <a:pt x="5350" y="9484"/>
                    <a:pt x="9271" y="13162"/>
                  </a:cubicBezTo>
                  <a:cubicBezTo>
                    <a:pt x="9240" y="12828"/>
                    <a:pt x="9240" y="12493"/>
                    <a:pt x="9210" y="12159"/>
                  </a:cubicBezTo>
                  <a:cubicBezTo>
                    <a:pt x="5775" y="8451"/>
                    <a:pt x="3131" y="4378"/>
                    <a:pt x="103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0" name="Google Shape;370;p40"/>
            <p:cNvSpPr/>
            <p:nvPr/>
          </p:nvSpPr>
          <p:spPr>
            <a:xfrm>
              <a:off x="11615932" y="6216701"/>
              <a:ext cx="23186" cy="32919"/>
            </a:xfrm>
            <a:custGeom>
              <a:avLst/>
              <a:gdLst/>
              <a:ahLst/>
              <a:cxnLst/>
              <a:rect l="l" t="t" r="r" b="b"/>
              <a:pathLst>
                <a:path w="879" h="1248" extrusionOk="0">
                  <a:moveTo>
                    <a:pt x="1" y="1"/>
                  </a:moveTo>
                  <a:lnTo>
                    <a:pt x="1" y="1"/>
                  </a:lnTo>
                  <a:cubicBezTo>
                    <a:pt x="31" y="335"/>
                    <a:pt x="31" y="670"/>
                    <a:pt x="62" y="1004"/>
                  </a:cubicBezTo>
                  <a:cubicBezTo>
                    <a:pt x="123" y="1065"/>
                    <a:pt x="153" y="1125"/>
                    <a:pt x="214" y="1156"/>
                  </a:cubicBezTo>
                  <a:cubicBezTo>
                    <a:pt x="286" y="1220"/>
                    <a:pt x="364" y="1248"/>
                    <a:pt x="439" y="1248"/>
                  </a:cubicBezTo>
                  <a:cubicBezTo>
                    <a:pt x="680" y="1248"/>
                    <a:pt x="879" y="962"/>
                    <a:pt x="670" y="730"/>
                  </a:cubicBezTo>
                  <a:cubicBezTo>
                    <a:pt x="426" y="487"/>
                    <a:pt x="214" y="244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1" name="Google Shape;371;p40"/>
            <p:cNvSpPr/>
            <p:nvPr/>
          </p:nvSpPr>
          <p:spPr>
            <a:xfrm>
              <a:off x="11646398" y="6067589"/>
              <a:ext cx="119490" cy="149138"/>
            </a:xfrm>
            <a:custGeom>
              <a:avLst/>
              <a:gdLst/>
              <a:ahLst/>
              <a:cxnLst/>
              <a:rect l="l" t="t" r="r" b="b"/>
              <a:pathLst>
                <a:path w="4530" h="5654" extrusionOk="0">
                  <a:moveTo>
                    <a:pt x="4135" y="0"/>
                  </a:moveTo>
                  <a:cubicBezTo>
                    <a:pt x="2980" y="1672"/>
                    <a:pt x="1460" y="3708"/>
                    <a:pt x="1" y="4712"/>
                  </a:cubicBezTo>
                  <a:cubicBezTo>
                    <a:pt x="31" y="5046"/>
                    <a:pt x="31" y="5350"/>
                    <a:pt x="62" y="5654"/>
                  </a:cubicBezTo>
                  <a:cubicBezTo>
                    <a:pt x="1673" y="5076"/>
                    <a:pt x="3223" y="3313"/>
                    <a:pt x="4530" y="1490"/>
                  </a:cubicBezTo>
                  <a:cubicBezTo>
                    <a:pt x="4408" y="1003"/>
                    <a:pt x="4256" y="487"/>
                    <a:pt x="4135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2" name="Google Shape;372;p40"/>
            <p:cNvSpPr/>
            <p:nvPr/>
          </p:nvSpPr>
          <p:spPr>
            <a:xfrm>
              <a:off x="11755442" y="5908031"/>
              <a:ext cx="131518" cy="198860"/>
            </a:xfrm>
            <a:custGeom>
              <a:avLst/>
              <a:gdLst/>
              <a:ahLst/>
              <a:cxnLst/>
              <a:rect l="l" t="t" r="r" b="b"/>
              <a:pathLst>
                <a:path w="4986" h="7539" extrusionOk="0">
                  <a:moveTo>
                    <a:pt x="3983" y="1"/>
                  </a:moveTo>
                  <a:cubicBezTo>
                    <a:pt x="3071" y="1520"/>
                    <a:pt x="2129" y="3010"/>
                    <a:pt x="1095" y="4438"/>
                  </a:cubicBezTo>
                  <a:cubicBezTo>
                    <a:pt x="791" y="4864"/>
                    <a:pt x="426" y="5441"/>
                    <a:pt x="1" y="6049"/>
                  </a:cubicBezTo>
                  <a:cubicBezTo>
                    <a:pt x="122" y="6536"/>
                    <a:pt x="274" y="7052"/>
                    <a:pt x="396" y="7539"/>
                  </a:cubicBezTo>
                  <a:cubicBezTo>
                    <a:pt x="1429" y="6140"/>
                    <a:pt x="2311" y="4712"/>
                    <a:pt x="3010" y="3709"/>
                  </a:cubicBezTo>
                  <a:cubicBezTo>
                    <a:pt x="3709" y="2736"/>
                    <a:pt x="4347" y="1672"/>
                    <a:pt x="4986" y="639"/>
                  </a:cubicBezTo>
                  <a:cubicBezTo>
                    <a:pt x="4651" y="426"/>
                    <a:pt x="4347" y="183"/>
                    <a:pt x="398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40"/>
            <p:cNvSpPr/>
            <p:nvPr/>
          </p:nvSpPr>
          <p:spPr>
            <a:xfrm>
              <a:off x="11614930" y="6191853"/>
              <a:ext cx="33104" cy="29807"/>
            </a:xfrm>
            <a:custGeom>
              <a:avLst/>
              <a:gdLst/>
              <a:ahLst/>
              <a:cxnLst/>
              <a:rect l="l" t="t" r="r" b="b"/>
              <a:pathLst>
                <a:path w="1255" h="1130" extrusionOk="0">
                  <a:moveTo>
                    <a:pt x="1194" y="1"/>
                  </a:moveTo>
                  <a:cubicBezTo>
                    <a:pt x="920" y="213"/>
                    <a:pt x="647" y="365"/>
                    <a:pt x="404" y="456"/>
                  </a:cubicBezTo>
                  <a:cubicBezTo>
                    <a:pt x="0" y="629"/>
                    <a:pt x="116" y="1130"/>
                    <a:pt x="517" y="1130"/>
                  </a:cubicBezTo>
                  <a:cubicBezTo>
                    <a:pt x="539" y="1130"/>
                    <a:pt x="562" y="1128"/>
                    <a:pt x="586" y="1125"/>
                  </a:cubicBezTo>
                  <a:cubicBezTo>
                    <a:pt x="799" y="1095"/>
                    <a:pt x="1012" y="1034"/>
                    <a:pt x="1255" y="943"/>
                  </a:cubicBezTo>
                  <a:cubicBezTo>
                    <a:pt x="1224" y="639"/>
                    <a:pt x="1224" y="305"/>
                    <a:pt x="119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40"/>
            <p:cNvSpPr/>
            <p:nvPr/>
          </p:nvSpPr>
          <p:spPr>
            <a:xfrm>
              <a:off x="11663253" y="6387495"/>
              <a:ext cx="170794" cy="141937"/>
            </a:xfrm>
            <a:custGeom>
              <a:avLst/>
              <a:gdLst/>
              <a:ahLst/>
              <a:cxnLst/>
              <a:rect l="l" t="t" r="r" b="b"/>
              <a:pathLst>
                <a:path w="6475" h="5381" extrusionOk="0">
                  <a:moveTo>
                    <a:pt x="6231" y="0"/>
                  </a:moveTo>
                  <a:cubicBezTo>
                    <a:pt x="4377" y="1702"/>
                    <a:pt x="2310" y="3222"/>
                    <a:pt x="0" y="4529"/>
                  </a:cubicBezTo>
                  <a:cubicBezTo>
                    <a:pt x="0" y="4803"/>
                    <a:pt x="31" y="5107"/>
                    <a:pt x="31" y="5380"/>
                  </a:cubicBezTo>
                  <a:cubicBezTo>
                    <a:pt x="2371" y="4468"/>
                    <a:pt x="4529" y="3161"/>
                    <a:pt x="6475" y="1550"/>
                  </a:cubicBezTo>
                  <a:cubicBezTo>
                    <a:pt x="6414" y="1034"/>
                    <a:pt x="6323" y="517"/>
                    <a:pt x="623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40"/>
            <p:cNvSpPr/>
            <p:nvPr/>
          </p:nvSpPr>
          <p:spPr>
            <a:xfrm>
              <a:off x="11827611" y="6114092"/>
              <a:ext cx="239745" cy="314314"/>
            </a:xfrm>
            <a:custGeom>
              <a:avLst/>
              <a:gdLst/>
              <a:ahLst/>
              <a:cxnLst/>
              <a:rect l="l" t="t" r="r" b="b"/>
              <a:pathLst>
                <a:path w="9089" h="11916" extrusionOk="0">
                  <a:moveTo>
                    <a:pt x="8390" y="0"/>
                  </a:moveTo>
                  <a:cubicBezTo>
                    <a:pt x="5958" y="3830"/>
                    <a:pt x="3283" y="7356"/>
                    <a:pt x="0" y="10365"/>
                  </a:cubicBezTo>
                  <a:cubicBezTo>
                    <a:pt x="92" y="10882"/>
                    <a:pt x="183" y="11399"/>
                    <a:pt x="244" y="11915"/>
                  </a:cubicBezTo>
                  <a:cubicBezTo>
                    <a:pt x="3769" y="9028"/>
                    <a:pt x="6687" y="5228"/>
                    <a:pt x="9089" y="1277"/>
                  </a:cubicBezTo>
                  <a:cubicBezTo>
                    <a:pt x="8846" y="851"/>
                    <a:pt x="8633" y="395"/>
                    <a:pt x="83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40"/>
            <p:cNvSpPr/>
            <p:nvPr/>
          </p:nvSpPr>
          <p:spPr>
            <a:xfrm>
              <a:off x="11642415" y="6506959"/>
              <a:ext cx="21656" cy="27644"/>
            </a:xfrm>
            <a:custGeom>
              <a:avLst/>
              <a:gdLst/>
              <a:ahLst/>
              <a:cxnLst/>
              <a:rect l="l" t="t" r="r" b="b"/>
              <a:pathLst>
                <a:path w="821" h="1048" extrusionOk="0">
                  <a:moveTo>
                    <a:pt x="790" y="0"/>
                  </a:moveTo>
                  <a:cubicBezTo>
                    <a:pt x="608" y="91"/>
                    <a:pt x="486" y="213"/>
                    <a:pt x="304" y="304"/>
                  </a:cubicBezTo>
                  <a:cubicBezTo>
                    <a:pt x="449" y="478"/>
                    <a:pt x="318" y="762"/>
                    <a:pt x="68" y="762"/>
                  </a:cubicBezTo>
                  <a:cubicBezTo>
                    <a:pt x="56" y="762"/>
                    <a:pt x="43" y="761"/>
                    <a:pt x="30" y="760"/>
                  </a:cubicBezTo>
                  <a:lnTo>
                    <a:pt x="0" y="760"/>
                  </a:lnTo>
                  <a:cubicBezTo>
                    <a:pt x="26" y="914"/>
                    <a:pt x="139" y="1047"/>
                    <a:pt x="302" y="1047"/>
                  </a:cubicBezTo>
                  <a:cubicBezTo>
                    <a:pt x="332" y="1047"/>
                    <a:pt x="363" y="1043"/>
                    <a:pt x="395" y="1033"/>
                  </a:cubicBezTo>
                  <a:cubicBezTo>
                    <a:pt x="547" y="973"/>
                    <a:pt x="699" y="912"/>
                    <a:pt x="821" y="851"/>
                  </a:cubicBezTo>
                  <a:cubicBezTo>
                    <a:pt x="821" y="578"/>
                    <a:pt x="790" y="304"/>
                    <a:pt x="79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40"/>
            <p:cNvSpPr/>
            <p:nvPr/>
          </p:nvSpPr>
          <p:spPr>
            <a:xfrm>
              <a:off x="11641597" y="6514951"/>
              <a:ext cx="12661" cy="12107"/>
            </a:xfrm>
            <a:custGeom>
              <a:avLst/>
              <a:gdLst/>
              <a:ahLst/>
              <a:cxnLst/>
              <a:rect l="l" t="t" r="r" b="b"/>
              <a:pathLst>
                <a:path w="480" h="459" extrusionOk="0">
                  <a:moveTo>
                    <a:pt x="335" y="1"/>
                  </a:moveTo>
                  <a:cubicBezTo>
                    <a:pt x="274" y="31"/>
                    <a:pt x="244" y="62"/>
                    <a:pt x="183" y="92"/>
                  </a:cubicBezTo>
                  <a:cubicBezTo>
                    <a:pt x="31" y="183"/>
                    <a:pt x="1" y="305"/>
                    <a:pt x="31" y="427"/>
                  </a:cubicBezTo>
                  <a:cubicBezTo>
                    <a:pt x="31" y="457"/>
                    <a:pt x="61" y="457"/>
                    <a:pt x="61" y="457"/>
                  </a:cubicBezTo>
                  <a:cubicBezTo>
                    <a:pt x="74" y="458"/>
                    <a:pt x="87" y="459"/>
                    <a:pt x="99" y="459"/>
                  </a:cubicBezTo>
                  <a:cubicBezTo>
                    <a:pt x="349" y="459"/>
                    <a:pt x="480" y="175"/>
                    <a:pt x="3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40"/>
            <p:cNvSpPr/>
            <p:nvPr/>
          </p:nvSpPr>
          <p:spPr>
            <a:xfrm>
              <a:off x="11650407" y="6866932"/>
              <a:ext cx="1635" cy="10445"/>
            </a:xfrm>
            <a:custGeom>
              <a:avLst/>
              <a:gdLst/>
              <a:ahLst/>
              <a:cxnLst/>
              <a:rect l="l" t="t" r="r" b="b"/>
              <a:pathLst>
                <a:path w="62" h="396" extrusionOk="0">
                  <a:moveTo>
                    <a:pt x="31" y="1"/>
                  </a:moveTo>
                  <a:cubicBezTo>
                    <a:pt x="1" y="153"/>
                    <a:pt x="1" y="274"/>
                    <a:pt x="62" y="396"/>
                  </a:cubicBezTo>
                  <a:cubicBezTo>
                    <a:pt x="62" y="274"/>
                    <a:pt x="62" y="153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40"/>
            <p:cNvSpPr/>
            <p:nvPr/>
          </p:nvSpPr>
          <p:spPr>
            <a:xfrm>
              <a:off x="11681691" y="6749078"/>
              <a:ext cx="184431" cy="126691"/>
            </a:xfrm>
            <a:custGeom>
              <a:avLst/>
              <a:gdLst/>
              <a:ahLst/>
              <a:cxnLst/>
              <a:rect l="l" t="t" r="r" b="b"/>
              <a:pathLst>
                <a:path w="6992" h="4803" extrusionOk="0">
                  <a:moveTo>
                    <a:pt x="6961" y="0"/>
                  </a:moveTo>
                  <a:cubicBezTo>
                    <a:pt x="4773" y="1399"/>
                    <a:pt x="2432" y="2675"/>
                    <a:pt x="0" y="3800"/>
                  </a:cubicBezTo>
                  <a:cubicBezTo>
                    <a:pt x="31" y="4134"/>
                    <a:pt x="31" y="4469"/>
                    <a:pt x="61" y="4803"/>
                  </a:cubicBezTo>
                  <a:cubicBezTo>
                    <a:pt x="2462" y="3800"/>
                    <a:pt x="4803" y="2645"/>
                    <a:pt x="6991" y="1307"/>
                  </a:cubicBezTo>
                  <a:cubicBezTo>
                    <a:pt x="6991" y="882"/>
                    <a:pt x="6961" y="456"/>
                    <a:pt x="696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40"/>
            <p:cNvSpPr/>
            <p:nvPr/>
          </p:nvSpPr>
          <p:spPr>
            <a:xfrm>
              <a:off x="11865305" y="6486912"/>
              <a:ext cx="315106" cy="297459"/>
            </a:xfrm>
            <a:custGeom>
              <a:avLst/>
              <a:gdLst/>
              <a:ahLst/>
              <a:cxnLst/>
              <a:rect l="l" t="t" r="r" b="b"/>
              <a:pathLst>
                <a:path w="11946" h="11277" extrusionOk="0">
                  <a:moveTo>
                    <a:pt x="11672" y="0"/>
                  </a:moveTo>
                  <a:cubicBezTo>
                    <a:pt x="8268" y="3830"/>
                    <a:pt x="4377" y="7143"/>
                    <a:pt x="0" y="9939"/>
                  </a:cubicBezTo>
                  <a:cubicBezTo>
                    <a:pt x="0" y="10395"/>
                    <a:pt x="30" y="10821"/>
                    <a:pt x="30" y="11277"/>
                  </a:cubicBezTo>
                  <a:cubicBezTo>
                    <a:pt x="4468" y="8632"/>
                    <a:pt x="8450" y="5441"/>
                    <a:pt x="11946" y="1702"/>
                  </a:cubicBezTo>
                  <a:cubicBezTo>
                    <a:pt x="11854" y="1125"/>
                    <a:pt x="11763" y="578"/>
                    <a:pt x="1167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40"/>
            <p:cNvSpPr/>
            <p:nvPr/>
          </p:nvSpPr>
          <p:spPr>
            <a:xfrm>
              <a:off x="11651225" y="6849286"/>
              <a:ext cx="32101" cy="35319"/>
            </a:xfrm>
            <a:custGeom>
              <a:avLst/>
              <a:gdLst/>
              <a:ahLst/>
              <a:cxnLst/>
              <a:rect l="l" t="t" r="r" b="b"/>
              <a:pathLst>
                <a:path w="1217" h="1339" extrusionOk="0">
                  <a:moveTo>
                    <a:pt x="1155" y="1"/>
                  </a:moveTo>
                  <a:cubicBezTo>
                    <a:pt x="821" y="153"/>
                    <a:pt x="517" y="335"/>
                    <a:pt x="183" y="487"/>
                  </a:cubicBezTo>
                  <a:cubicBezTo>
                    <a:pt x="92" y="518"/>
                    <a:pt x="61" y="609"/>
                    <a:pt x="0" y="670"/>
                  </a:cubicBezTo>
                  <a:cubicBezTo>
                    <a:pt x="31" y="822"/>
                    <a:pt x="31" y="943"/>
                    <a:pt x="31" y="1065"/>
                  </a:cubicBezTo>
                  <a:cubicBezTo>
                    <a:pt x="101" y="1229"/>
                    <a:pt x="225" y="1339"/>
                    <a:pt x="390" y="1339"/>
                  </a:cubicBezTo>
                  <a:cubicBezTo>
                    <a:pt x="439" y="1339"/>
                    <a:pt x="492" y="1329"/>
                    <a:pt x="547" y="1308"/>
                  </a:cubicBezTo>
                  <a:cubicBezTo>
                    <a:pt x="760" y="1217"/>
                    <a:pt x="1003" y="1126"/>
                    <a:pt x="1216" y="1004"/>
                  </a:cubicBezTo>
                  <a:cubicBezTo>
                    <a:pt x="1186" y="670"/>
                    <a:pt x="1186" y="335"/>
                    <a:pt x="115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40"/>
            <p:cNvSpPr/>
            <p:nvPr/>
          </p:nvSpPr>
          <p:spPr>
            <a:xfrm>
              <a:off x="11671272" y="7272618"/>
              <a:ext cx="7227" cy="10445"/>
            </a:xfrm>
            <a:custGeom>
              <a:avLst/>
              <a:gdLst/>
              <a:ahLst/>
              <a:cxnLst/>
              <a:rect l="l" t="t" r="r" b="b"/>
              <a:pathLst>
                <a:path w="274" h="396" extrusionOk="0">
                  <a:moveTo>
                    <a:pt x="122" y="1"/>
                  </a:moveTo>
                  <a:cubicBezTo>
                    <a:pt x="0" y="153"/>
                    <a:pt x="91" y="366"/>
                    <a:pt x="274" y="396"/>
                  </a:cubicBezTo>
                  <a:cubicBezTo>
                    <a:pt x="274" y="274"/>
                    <a:pt x="243" y="153"/>
                    <a:pt x="2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40"/>
            <p:cNvSpPr/>
            <p:nvPr/>
          </p:nvSpPr>
          <p:spPr>
            <a:xfrm>
              <a:off x="11706539" y="7179611"/>
              <a:ext cx="142729" cy="97043"/>
            </a:xfrm>
            <a:custGeom>
              <a:avLst/>
              <a:gdLst/>
              <a:ahLst/>
              <a:cxnLst/>
              <a:rect l="l" t="t" r="r" b="b"/>
              <a:pathLst>
                <a:path w="5411" h="3679" extrusionOk="0">
                  <a:moveTo>
                    <a:pt x="5411" y="1"/>
                  </a:moveTo>
                  <a:lnTo>
                    <a:pt x="5411" y="1"/>
                  </a:lnTo>
                  <a:cubicBezTo>
                    <a:pt x="3679" y="1095"/>
                    <a:pt x="1855" y="2007"/>
                    <a:pt x="1" y="2919"/>
                  </a:cubicBezTo>
                  <a:cubicBezTo>
                    <a:pt x="1" y="3162"/>
                    <a:pt x="1" y="3405"/>
                    <a:pt x="31" y="3679"/>
                  </a:cubicBezTo>
                  <a:cubicBezTo>
                    <a:pt x="1855" y="3132"/>
                    <a:pt x="3618" y="2372"/>
                    <a:pt x="5259" y="1429"/>
                  </a:cubicBezTo>
                  <a:cubicBezTo>
                    <a:pt x="5320" y="943"/>
                    <a:pt x="5350" y="487"/>
                    <a:pt x="541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40"/>
            <p:cNvSpPr/>
            <p:nvPr/>
          </p:nvSpPr>
          <p:spPr>
            <a:xfrm>
              <a:off x="11845258" y="6803600"/>
              <a:ext cx="360000" cy="413731"/>
            </a:xfrm>
            <a:custGeom>
              <a:avLst/>
              <a:gdLst/>
              <a:ahLst/>
              <a:cxnLst/>
              <a:rect l="l" t="t" r="r" b="b"/>
              <a:pathLst>
                <a:path w="13648" h="15685" extrusionOk="0">
                  <a:moveTo>
                    <a:pt x="13617" y="0"/>
                  </a:moveTo>
                  <a:cubicBezTo>
                    <a:pt x="11034" y="3526"/>
                    <a:pt x="8511" y="7052"/>
                    <a:pt x="5411" y="10152"/>
                  </a:cubicBezTo>
                  <a:cubicBezTo>
                    <a:pt x="3800" y="11794"/>
                    <a:pt x="2037" y="13101"/>
                    <a:pt x="152" y="14256"/>
                  </a:cubicBezTo>
                  <a:cubicBezTo>
                    <a:pt x="91" y="14742"/>
                    <a:pt x="61" y="15198"/>
                    <a:pt x="0" y="15684"/>
                  </a:cubicBezTo>
                  <a:cubicBezTo>
                    <a:pt x="5623" y="12523"/>
                    <a:pt x="10243" y="7326"/>
                    <a:pt x="13648" y="1946"/>
                  </a:cubicBezTo>
                  <a:cubicBezTo>
                    <a:pt x="13648" y="1307"/>
                    <a:pt x="13648" y="639"/>
                    <a:pt x="1361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40"/>
            <p:cNvSpPr/>
            <p:nvPr/>
          </p:nvSpPr>
          <p:spPr>
            <a:xfrm>
              <a:off x="11677682" y="7256581"/>
              <a:ext cx="29675" cy="27301"/>
            </a:xfrm>
            <a:custGeom>
              <a:avLst/>
              <a:gdLst/>
              <a:ahLst/>
              <a:cxnLst/>
              <a:rect l="l" t="t" r="r" b="b"/>
              <a:pathLst>
                <a:path w="1125" h="1035" extrusionOk="0">
                  <a:moveTo>
                    <a:pt x="1064" y="1"/>
                  </a:moveTo>
                  <a:cubicBezTo>
                    <a:pt x="912" y="92"/>
                    <a:pt x="730" y="183"/>
                    <a:pt x="548" y="274"/>
                  </a:cubicBezTo>
                  <a:cubicBezTo>
                    <a:pt x="608" y="426"/>
                    <a:pt x="517" y="639"/>
                    <a:pt x="304" y="639"/>
                  </a:cubicBezTo>
                  <a:cubicBezTo>
                    <a:pt x="213" y="639"/>
                    <a:pt x="92" y="609"/>
                    <a:pt x="0" y="609"/>
                  </a:cubicBezTo>
                  <a:cubicBezTo>
                    <a:pt x="0" y="761"/>
                    <a:pt x="31" y="882"/>
                    <a:pt x="31" y="1004"/>
                  </a:cubicBezTo>
                  <a:cubicBezTo>
                    <a:pt x="61" y="1034"/>
                    <a:pt x="92" y="1034"/>
                    <a:pt x="152" y="1034"/>
                  </a:cubicBezTo>
                  <a:cubicBezTo>
                    <a:pt x="456" y="943"/>
                    <a:pt x="791" y="852"/>
                    <a:pt x="1125" y="761"/>
                  </a:cubicBezTo>
                  <a:cubicBezTo>
                    <a:pt x="1095" y="487"/>
                    <a:pt x="1095" y="244"/>
                    <a:pt x="106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40"/>
            <p:cNvSpPr/>
            <p:nvPr/>
          </p:nvSpPr>
          <p:spPr>
            <a:xfrm>
              <a:off x="11674464" y="7270218"/>
              <a:ext cx="3244" cy="2427"/>
            </a:xfrm>
            <a:custGeom>
              <a:avLst/>
              <a:gdLst/>
              <a:ahLst/>
              <a:cxnLst/>
              <a:rect l="l" t="t" r="r" b="b"/>
              <a:pathLst>
                <a:path w="123" h="92" extrusionOk="0">
                  <a:moveTo>
                    <a:pt x="122" y="1"/>
                  </a:moveTo>
                  <a:cubicBezTo>
                    <a:pt x="92" y="31"/>
                    <a:pt x="92" y="31"/>
                    <a:pt x="62" y="31"/>
                  </a:cubicBezTo>
                  <a:cubicBezTo>
                    <a:pt x="31" y="61"/>
                    <a:pt x="31" y="92"/>
                    <a:pt x="1" y="92"/>
                  </a:cubicBezTo>
                  <a:lnTo>
                    <a:pt x="122" y="92"/>
                  </a:lnTo>
                  <a:cubicBezTo>
                    <a:pt x="122" y="61"/>
                    <a:pt x="122" y="31"/>
                    <a:pt x="12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40"/>
            <p:cNvSpPr/>
            <p:nvPr/>
          </p:nvSpPr>
          <p:spPr>
            <a:xfrm>
              <a:off x="11677682" y="7263808"/>
              <a:ext cx="16064" cy="9654"/>
            </a:xfrm>
            <a:custGeom>
              <a:avLst/>
              <a:gdLst/>
              <a:ahLst/>
              <a:cxnLst/>
              <a:rect l="l" t="t" r="r" b="b"/>
              <a:pathLst>
                <a:path w="609" h="366" extrusionOk="0">
                  <a:moveTo>
                    <a:pt x="548" y="0"/>
                  </a:moveTo>
                  <a:lnTo>
                    <a:pt x="548" y="0"/>
                  </a:lnTo>
                  <a:cubicBezTo>
                    <a:pt x="365" y="92"/>
                    <a:pt x="183" y="183"/>
                    <a:pt x="0" y="244"/>
                  </a:cubicBezTo>
                  <a:cubicBezTo>
                    <a:pt x="0" y="274"/>
                    <a:pt x="0" y="304"/>
                    <a:pt x="0" y="335"/>
                  </a:cubicBezTo>
                  <a:cubicBezTo>
                    <a:pt x="92" y="335"/>
                    <a:pt x="183" y="365"/>
                    <a:pt x="304" y="365"/>
                  </a:cubicBezTo>
                  <a:cubicBezTo>
                    <a:pt x="517" y="365"/>
                    <a:pt x="608" y="152"/>
                    <a:pt x="54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40"/>
            <p:cNvSpPr/>
            <p:nvPr/>
          </p:nvSpPr>
          <p:spPr>
            <a:xfrm>
              <a:off x="11720967" y="7497909"/>
              <a:ext cx="72987" cy="40120"/>
            </a:xfrm>
            <a:custGeom>
              <a:avLst/>
              <a:gdLst/>
              <a:ahLst/>
              <a:cxnLst/>
              <a:rect l="l" t="t" r="r" b="b"/>
              <a:pathLst>
                <a:path w="2767" h="1521" extrusionOk="0">
                  <a:moveTo>
                    <a:pt x="2767" y="1"/>
                  </a:moveTo>
                  <a:cubicBezTo>
                    <a:pt x="1794" y="183"/>
                    <a:pt x="821" y="275"/>
                    <a:pt x="1" y="761"/>
                  </a:cubicBezTo>
                  <a:cubicBezTo>
                    <a:pt x="31" y="1004"/>
                    <a:pt x="31" y="1247"/>
                    <a:pt x="62" y="1521"/>
                  </a:cubicBezTo>
                  <a:cubicBezTo>
                    <a:pt x="913" y="1460"/>
                    <a:pt x="1703" y="1338"/>
                    <a:pt x="2493" y="1186"/>
                  </a:cubicBezTo>
                  <a:cubicBezTo>
                    <a:pt x="2584" y="791"/>
                    <a:pt x="2676" y="396"/>
                    <a:pt x="2767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40"/>
            <p:cNvSpPr/>
            <p:nvPr/>
          </p:nvSpPr>
          <p:spPr>
            <a:xfrm>
              <a:off x="11786726" y="7208495"/>
              <a:ext cx="388883" cy="320724"/>
            </a:xfrm>
            <a:custGeom>
              <a:avLst/>
              <a:gdLst/>
              <a:ahLst/>
              <a:cxnLst/>
              <a:rect l="l" t="t" r="r" b="b"/>
              <a:pathLst>
                <a:path w="14743" h="12159" extrusionOk="0">
                  <a:moveTo>
                    <a:pt x="14742" y="0"/>
                  </a:moveTo>
                  <a:lnTo>
                    <a:pt x="14742" y="0"/>
                  </a:lnTo>
                  <a:cubicBezTo>
                    <a:pt x="13557" y="1277"/>
                    <a:pt x="12341" y="2523"/>
                    <a:pt x="11186" y="3800"/>
                  </a:cubicBezTo>
                  <a:cubicBezTo>
                    <a:pt x="8450" y="6778"/>
                    <a:pt x="5380" y="9453"/>
                    <a:pt x="1459" y="10699"/>
                  </a:cubicBezTo>
                  <a:cubicBezTo>
                    <a:pt x="1064" y="10851"/>
                    <a:pt x="669" y="10912"/>
                    <a:pt x="274" y="10973"/>
                  </a:cubicBezTo>
                  <a:cubicBezTo>
                    <a:pt x="183" y="11368"/>
                    <a:pt x="91" y="11763"/>
                    <a:pt x="0" y="12158"/>
                  </a:cubicBezTo>
                  <a:cubicBezTo>
                    <a:pt x="3526" y="11459"/>
                    <a:pt x="6505" y="9879"/>
                    <a:pt x="9453" y="7417"/>
                  </a:cubicBezTo>
                  <a:cubicBezTo>
                    <a:pt x="10973" y="6170"/>
                    <a:pt x="12462" y="4833"/>
                    <a:pt x="13921" y="3435"/>
                  </a:cubicBezTo>
                  <a:cubicBezTo>
                    <a:pt x="14225" y="2401"/>
                    <a:pt x="14499" y="1246"/>
                    <a:pt x="14742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40"/>
            <p:cNvSpPr/>
            <p:nvPr/>
          </p:nvSpPr>
          <p:spPr>
            <a:xfrm>
              <a:off x="11704930" y="7517955"/>
              <a:ext cx="17673" cy="20891"/>
            </a:xfrm>
            <a:custGeom>
              <a:avLst/>
              <a:gdLst/>
              <a:ahLst/>
              <a:cxnLst/>
              <a:rect l="l" t="t" r="r" b="b"/>
              <a:pathLst>
                <a:path w="670" h="792" extrusionOk="0">
                  <a:moveTo>
                    <a:pt x="609" y="1"/>
                  </a:moveTo>
                  <a:cubicBezTo>
                    <a:pt x="457" y="92"/>
                    <a:pt x="305" y="214"/>
                    <a:pt x="183" y="335"/>
                  </a:cubicBezTo>
                  <a:cubicBezTo>
                    <a:pt x="1" y="487"/>
                    <a:pt x="122" y="791"/>
                    <a:pt x="366" y="791"/>
                  </a:cubicBezTo>
                  <a:cubicBezTo>
                    <a:pt x="457" y="761"/>
                    <a:pt x="548" y="761"/>
                    <a:pt x="670" y="761"/>
                  </a:cubicBezTo>
                  <a:cubicBezTo>
                    <a:pt x="639" y="518"/>
                    <a:pt x="639" y="244"/>
                    <a:pt x="60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40"/>
            <p:cNvSpPr/>
            <p:nvPr/>
          </p:nvSpPr>
          <p:spPr>
            <a:xfrm>
              <a:off x="12508309" y="7907630"/>
              <a:ext cx="232518" cy="337553"/>
            </a:xfrm>
            <a:custGeom>
              <a:avLst/>
              <a:gdLst/>
              <a:ahLst/>
              <a:cxnLst/>
              <a:rect l="l" t="t" r="r" b="b"/>
              <a:pathLst>
                <a:path w="8815" h="12797" extrusionOk="0">
                  <a:moveTo>
                    <a:pt x="8815" y="0"/>
                  </a:moveTo>
                  <a:cubicBezTo>
                    <a:pt x="5836" y="699"/>
                    <a:pt x="2858" y="1368"/>
                    <a:pt x="0" y="2189"/>
                  </a:cubicBezTo>
                  <a:lnTo>
                    <a:pt x="1155" y="12797"/>
                  </a:lnTo>
                  <a:lnTo>
                    <a:pt x="6839" y="12797"/>
                  </a:lnTo>
                  <a:lnTo>
                    <a:pt x="8815" y="0"/>
                  </a:lnTo>
                  <a:close/>
                </a:path>
              </a:pathLst>
            </a:custGeom>
            <a:solidFill>
              <a:srgbClr val="8C4C5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40"/>
            <p:cNvSpPr/>
            <p:nvPr/>
          </p:nvSpPr>
          <p:spPr>
            <a:xfrm>
              <a:off x="12493881" y="7753691"/>
              <a:ext cx="270211" cy="211679"/>
            </a:xfrm>
            <a:custGeom>
              <a:avLst/>
              <a:gdLst/>
              <a:ahLst/>
              <a:cxnLst/>
              <a:rect l="l" t="t" r="r" b="b"/>
              <a:pathLst>
                <a:path w="10244" h="8025" extrusionOk="0">
                  <a:moveTo>
                    <a:pt x="10244" y="0"/>
                  </a:moveTo>
                  <a:lnTo>
                    <a:pt x="0" y="3009"/>
                  </a:lnTo>
                  <a:lnTo>
                    <a:pt x="547" y="8025"/>
                  </a:lnTo>
                  <a:cubicBezTo>
                    <a:pt x="3405" y="7204"/>
                    <a:pt x="6383" y="6535"/>
                    <a:pt x="9362" y="5836"/>
                  </a:cubicBezTo>
                  <a:lnTo>
                    <a:pt x="10244" y="0"/>
                  </a:ln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40"/>
            <p:cNvSpPr/>
            <p:nvPr/>
          </p:nvSpPr>
          <p:spPr>
            <a:xfrm>
              <a:off x="12340733" y="6323345"/>
              <a:ext cx="183640" cy="307905"/>
            </a:xfrm>
            <a:custGeom>
              <a:avLst/>
              <a:gdLst/>
              <a:ahLst/>
              <a:cxnLst/>
              <a:rect l="l" t="t" r="r" b="b"/>
              <a:pathLst>
                <a:path w="6962" h="11673" extrusionOk="0">
                  <a:moveTo>
                    <a:pt x="6505" y="0"/>
                  </a:moveTo>
                  <a:cubicBezTo>
                    <a:pt x="4043" y="213"/>
                    <a:pt x="1885" y="639"/>
                    <a:pt x="1" y="1277"/>
                  </a:cubicBezTo>
                  <a:cubicBezTo>
                    <a:pt x="1764" y="5016"/>
                    <a:pt x="4013" y="8511"/>
                    <a:pt x="6961" y="11672"/>
                  </a:cubicBezTo>
                  <a:cubicBezTo>
                    <a:pt x="6749" y="7782"/>
                    <a:pt x="6566" y="3891"/>
                    <a:pt x="6505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40"/>
            <p:cNvSpPr/>
            <p:nvPr/>
          </p:nvSpPr>
          <p:spPr>
            <a:xfrm>
              <a:off x="12022436" y="6477284"/>
              <a:ext cx="533195" cy="721609"/>
            </a:xfrm>
            <a:custGeom>
              <a:avLst/>
              <a:gdLst/>
              <a:ahLst/>
              <a:cxnLst/>
              <a:rect l="l" t="t" r="r" b="b"/>
              <a:pathLst>
                <a:path w="20214" h="27357" extrusionOk="0">
                  <a:moveTo>
                    <a:pt x="4651" y="0"/>
                  </a:moveTo>
                  <a:cubicBezTo>
                    <a:pt x="2007" y="2888"/>
                    <a:pt x="548" y="6809"/>
                    <a:pt x="1" y="11581"/>
                  </a:cubicBezTo>
                  <a:cubicBezTo>
                    <a:pt x="5806" y="18116"/>
                    <a:pt x="11429" y="25533"/>
                    <a:pt x="20214" y="27356"/>
                  </a:cubicBezTo>
                  <a:cubicBezTo>
                    <a:pt x="20214" y="27326"/>
                    <a:pt x="20214" y="27296"/>
                    <a:pt x="20214" y="27265"/>
                  </a:cubicBezTo>
                  <a:cubicBezTo>
                    <a:pt x="20153" y="27174"/>
                    <a:pt x="20153" y="27052"/>
                    <a:pt x="20183" y="26931"/>
                  </a:cubicBezTo>
                  <a:cubicBezTo>
                    <a:pt x="19971" y="23223"/>
                    <a:pt x="19758" y="19514"/>
                    <a:pt x="19575" y="15806"/>
                  </a:cubicBezTo>
                  <a:cubicBezTo>
                    <a:pt x="16171" y="14925"/>
                    <a:pt x="12736" y="10548"/>
                    <a:pt x="10609" y="8116"/>
                  </a:cubicBezTo>
                  <a:cubicBezTo>
                    <a:pt x="8390" y="5563"/>
                    <a:pt x="6384" y="2858"/>
                    <a:pt x="465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40"/>
            <p:cNvSpPr/>
            <p:nvPr/>
          </p:nvSpPr>
          <p:spPr>
            <a:xfrm>
              <a:off x="12541967" y="6320575"/>
              <a:ext cx="101870" cy="289810"/>
            </a:xfrm>
            <a:custGeom>
              <a:avLst/>
              <a:gdLst/>
              <a:ahLst/>
              <a:cxnLst/>
              <a:rect l="l" t="t" r="r" b="b"/>
              <a:pathLst>
                <a:path w="3862" h="10987" extrusionOk="0">
                  <a:moveTo>
                    <a:pt x="1048" y="1"/>
                  </a:moveTo>
                  <a:cubicBezTo>
                    <a:pt x="703" y="1"/>
                    <a:pt x="345" y="14"/>
                    <a:pt x="1" y="14"/>
                  </a:cubicBezTo>
                  <a:cubicBezTo>
                    <a:pt x="31" y="3692"/>
                    <a:pt x="183" y="7340"/>
                    <a:pt x="335" y="10987"/>
                  </a:cubicBezTo>
                  <a:cubicBezTo>
                    <a:pt x="1582" y="10106"/>
                    <a:pt x="2889" y="8373"/>
                    <a:pt x="3861" y="6944"/>
                  </a:cubicBezTo>
                  <a:cubicBezTo>
                    <a:pt x="3071" y="4209"/>
                    <a:pt x="2281" y="1899"/>
                    <a:pt x="1551" y="14"/>
                  </a:cubicBezTo>
                  <a:cubicBezTo>
                    <a:pt x="1389" y="4"/>
                    <a:pt x="1220" y="1"/>
                    <a:pt x="104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40"/>
            <p:cNvSpPr/>
            <p:nvPr/>
          </p:nvSpPr>
          <p:spPr>
            <a:xfrm>
              <a:off x="12011225" y="6819638"/>
              <a:ext cx="565243" cy="701562"/>
            </a:xfrm>
            <a:custGeom>
              <a:avLst/>
              <a:gdLst/>
              <a:ahLst/>
              <a:cxnLst/>
              <a:rect l="l" t="t" r="r" b="b"/>
              <a:pathLst>
                <a:path w="21429" h="26597" extrusionOk="0">
                  <a:moveTo>
                    <a:pt x="304" y="0"/>
                  </a:moveTo>
                  <a:lnTo>
                    <a:pt x="304" y="0"/>
                  </a:lnTo>
                  <a:cubicBezTo>
                    <a:pt x="0" y="3617"/>
                    <a:pt x="152" y="7690"/>
                    <a:pt x="638" y="12189"/>
                  </a:cubicBezTo>
                  <a:cubicBezTo>
                    <a:pt x="6170" y="18846"/>
                    <a:pt x="12888" y="25715"/>
                    <a:pt x="21429" y="26596"/>
                  </a:cubicBezTo>
                  <a:cubicBezTo>
                    <a:pt x="21186" y="22706"/>
                    <a:pt x="20943" y="18815"/>
                    <a:pt x="20669" y="14925"/>
                  </a:cubicBezTo>
                  <a:cubicBezTo>
                    <a:pt x="20648" y="14946"/>
                    <a:pt x="20611" y="14967"/>
                    <a:pt x="20570" y="14967"/>
                  </a:cubicBezTo>
                  <a:cubicBezTo>
                    <a:pt x="20553" y="14967"/>
                    <a:pt x="20535" y="14964"/>
                    <a:pt x="20517" y="14955"/>
                  </a:cubicBezTo>
                  <a:cubicBezTo>
                    <a:pt x="12219" y="13374"/>
                    <a:pt x="5806" y="6566"/>
                    <a:pt x="304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40"/>
            <p:cNvSpPr/>
            <p:nvPr/>
          </p:nvSpPr>
          <p:spPr>
            <a:xfrm>
              <a:off x="12161155" y="6365021"/>
              <a:ext cx="376829" cy="513966"/>
            </a:xfrm>
            <a:custGeom>
              <a:avLst/>
              <a:gdLst/>
              <a:ahLst/>
              <a:cxnLst/>
              <a:rect l="l" t="t" r="r" b="b"/>
              <a:pathLst>
                <a:path w="14286" h="19485" extrusionOk="0">
                  <a:moveTo>
                    <a:pt x="5897" y="1"/>
                  </a:moveTo>
                  <a:cubicBezTo>
                    <a:pt x="3526" y="882"/>
                    <a:pt x="1581" y="2098"/>
                    <a:pt x="0" y="3618"/>
                  </a:cubicBezTo>
                  <a:cubicBezTo>
                    <a:pt x="1733" y="6536"/>
                    <a:pt x="3648" y="9302"/>
                    <a:pt x="5897" y="11825"/>
                  </a:cubicBezTo>
                  <a:cubicBezTo>
                    <a:pt x="7994" y="14196"/>
                    <a:pt x="11125" y="18269"/>
                    <a:pt x="14286" y="19485"/>
                  </a:cubicBezTo>
                  <a:cubicBezTo>
                    <a:pt x="14256" y="18998"/>
                    <a:pt x="14225" y="18542"/>
                    <a:pt x="14195" y="18056"/>
                  </a:cubicBezTo>
                  <a:cubicBezTo>
                    <a:pt x="14104" y="15716"/>
                    <a:pt x="13952" y="13345"/>
                    <a:pt x="13830" y="10943"/>
                  </a:cubicBezTo>
                  <a:cubicBezTo>
                    <a:pt x="10487" y="7813"/>
                    <a:pt x="7873" y="4074"/>
                    <a:pt x="5897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40"/>
            <p:cNvSpPr/>
            <p:nvPr/>
          </p:nvSpPr>
          <p:spPr>
            <a:xfrm>
              <a:off x="12582061" y="7116279"/>
              <a:ext cx="159584" cy="404921"/>
            </a:xfrm>
            <a:custGeom>
              <a:avLst/>
              <a:gdLst/>
              <a:ahLst/>
              <a:cxnLst/>
              <a:rect l="l" t="t" r="r" b="b"/>
              <a:pathLst>
                <a:path w="6050" h="15351" extrusionOk="0">
                  <a:moveTo>
                    <a:pt x="5958" y="1"/>
                  </a:moveTo>
                  <a:lnTo>
                    <a:pt x="5958" y="1"/>
                  </a:lnTo>
                  <a:cubicBezTo>
                    <a:pt x="4043" y="1125"/>
                    <a:pt x="2068" y="2128"/>
                    <a:pt x="1" y="3010"/>
                  </a:cubicBezTo>
                  <a:cubicBezTo>
                    <a:pt x="244" y="7113"/>
                    <a:pt x="517" y="11247"/>
                    <a:pt x="761" y="15350"/>
                  </a:cubicBezTo>
                  <a:cubicBezTo>
                    <a:pt x="2372" y="14560"/>
                    <a:pt x="3922" y="13770"/>
                    <a:pt x="5381" y="12858"/>
                  </a:cubicBezTo>
                  <a:cubicBezTo>
                    <a:pt x="5898" y="8359"/>
                    <a:pt x="6050" y="4074"/>
                    <a:pt x="595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40"/>
            <p:cNvSpPr/>
            <p:nvPr/>
          </p:nvSpPr>
          <p:spPr>
            <a:xfrm>
              <a:off x="12602925" y="7487489"/>
              <a:ext cx="117881" cy="257392"/>
            </a:xfrm>
            <a:custGeom>
              <a:avLst/>
              <a:gdLst/>
              <a:ahLst/>
              <a:cxnLst/>
              <a:rect l="l" t="t" r="r" b="b"/>
              <a:pathLst>
                <a:path w="4469" h="9758" extrusionOk="0">
                  <a:moveTo>
                    <a:pt x="4468" y="1"/>
                  </a:moveTo>
                  <a:lnTo>
                    <a:pt x="4468" y="1"/>
                  </a:lnTo>
                  <a:cubicBezTo>
                    <a:pt x="3040" y="791"/>
                    <a:pt x="1550" y="1460"/>
                    <a:pt x="0" y="1916"/>
                  </a:cubicBezTo>
                  <a:cubicBezTo>
                    <a:pt x="152" y="4530"/>
                    <a:pt x="304" y="7144"/>
                    <a:pt x="456" y="9758"/>
                  </a:cubicBezTo>
                  <a:cubicBezTo>
                    <a:pt x="1155" y="9332"/>
                    <a:pt x="1976" y="9241"/>
                    <a:pt x="2796" y="9119"/>
                  </a:cubicBezTo>
                  <a:cubicBezTo>
                    <a:pt x="3526" y="6019"/>
                    <a:pt x="4103" y="2949"/>
                    <a:pt x="4468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40"/>
            <p:cNvSpPr/>
            <p:nvPr/>
          </p:nvSpPr>
          <p:spPr>
            <a:xfrm>
              <a:off x="12551595" y="6537425"/>
              <a:ext cx="153965" cy="342354"/>
            </a:xfrm>
            <a:custGeom>
              <a:avLst/>
              <a:gdLst/>
              <a:ahLst/>
              <a:cxnLst/>
              <a:rect l="l" t="t" r="r" b="b"/>
              <a:pathLst>
                <a:path w="5837" h="12979" extrusionOk="0">
                  <a:moveTo>
                    <a:pt x="3861" y="0"/>
                  </a:moveTo>
                  <a:cubicBezTo>
                    <a:pt x="2706" y="1550"/>
                    <a:pt x="1399" y="3040"/>
                    <a:pt x="1" y="3556"/>
                  </a:cubicBezTo>
                  <a:cubicBezTo>
                    <a:pt x="183" y="6717"/>
                    <a:pt x="335" y="9848"/>
                    <a:pt x="517" y="12979"/>
                  </a:cubicBezTo>
                  <a:cubicBezTo>
                    <a:pt x="2493" y="11854"/>
                    <a:pt x="4256" y="10547"/>
                    <a:pt x="5837" y="9088"/>
                  </a:cubicBezTo>
                  <a:cubicBezTo>
                    <a:pt x="5290" y="5745"/>
                    <a:pt x="4590" y="2705"/>
                    <a:pt x="3861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40"/>
            <p:cNvSpPr/>
            <p:nvPr/>
          </p:nvSpPr>
          <p:spPr>
            <a:xfrm>
              <a:off x="12566023" y="6812410"/>
              <a:ext cx="171612" cy="360026"/>
            </a:xfrm>
            <a:custGeom>
              <a:avLst/>
              <a:gdLst/>
              <a:ahLst/>
              <a:cxnLst/>
              <a:rect l="l" t="t" r="r" b="b"/>
              <a:pathLst>
                <a:path w="6506" h="13649" extrusionOk="0">
                  <a:moveTo>
                    <a:pt x="5502" y="1"/>
                  </a:moveTo>
                  <a:cubicBezTo>
                    <a:pt x="3831" y="1369"/>
                    <a:pt x="2007" y="2493"/>
                    <a:pt x="1" y="3283"/>
                  </a:cubicBezTo>
                  <a:cubicBezTo>
                    <a:pt x="1" y="3496"/>
                    <a:pt x="31" y="3739"/>
                    <a:pt x="31" y="3983"/>
                  </a:cubicBezTo>
                  <a:cubicBezTo>
                    <a:pt x="183" y="7204"/>
                    <a:pt x="366" y="10426"/>
                    <a:pt x="578" y="13648"/>
                  </a:cubicBezTo>
                  <a:cubicBezTo>
                    <a:pt x="2645" y="12676"/>
                    <a:pt x="4621" y="11612"/>
                    <a:pt x="6506" y="10396"/>
                  </a:cubicBezTo>
                  <a:cubicBezTo>
                    <a:pt x="6354" y="6718"/>
                    <a:pt x="6019" y="3223"/>
                    <a:pt x="5502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40"/>
            <p:cNvSpPr/>
            <p:nvPr/>
          </p:nvSpPr>
          <p:spPr>
            <a:xfrm>
              <a:off x="12615745" y="7753691"/>
              <a:ext cx="55340" cy="117881"/>
            </a:xfrm>
            <a:custGeom>
              <a:avLst/>
              <a:gdLst/>
              <a:ahLst/>
              <a:cxnLst/>
              <a:rect l="l" t="t" r="r" b="b"/>
              <a:pathLst>
                <a:path w="2098" h="4469" extrusionOk="0">
                  <a:moveTo>
                    <a:pt x="2098" y="0"/>
                  </a:moveTo>
                  <a:cubicBezTo>
                    <a:pt x="1399" y="152"/>
                    <a:pt x="730" y="243"/>
                    <a:pt x="0" y="304"/>
                  </a:cubicBezTo>
                  <a:cubicBezTo>
                    <a:pt x="61" y="1672"/>
                    <a:pt x="122" y="3070"/>
                    <a:pt x="183" y="4468"/>
                  </a:cubicBezTo>
                  <a:lnTo>
                    <a:pt x="851" y="4468"/>
                  </a:lnTo>
                  <a:cubicBezTo>
                    <a:pt x="1307" y="2979"/>
                    <a:pt x="1703" y="1490"/>
                    <a:pt x="2098" y="0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40"/>
            <p:cNvSpPr/>
            <p:nvPr/>
          </p:nvSpPr>
          <p:spPr>
            <a:xfrm>
              <a:off x="12202831" y="7653457"/>
              <a:ext cx="395293" cy="217298"/>
            </a:xfrm>
            <a:custGeom>
              <a:avLst/>
              <a:gdLst/>
              <a:ahLst/>
              <a:cxnLst/>
              <a:rect l="l" t="t" r="r" b="b"/>
              <a:pathLst>
                <a:path w="14986" h="8238" extrusionOk="0">
                  <a:moveTo>
                    <a:pt x="1" y="1"/>
                  </a:moveTo>
                  <a:lnTo>
                    <a:pt x="1" y="1"/>
                  </a:lnTo>
                  <a:cubicBezTo>
                    <a:pt x="6141" y="7326"/>
                    <a:pt x="14560" y="8207"/>
                    <a:pt x="14986" y="8238"/>
                  </a:cubicBezTo>
                  <a:cubicBezTo>
                    <a:pt x="14925" y="7052"/>
                    <a:pt x="14864" y="5867"/>
                    <a:pt x="14803" y="4682"/>
                  </a:cubicBezTo>
                  <a:cubicBezTo>
                    <a:pt x="14773" y="4682"/>
                    <a:pt x="14743" y="4712"/>
                    <a:pt x="14712" y="4742"/>
                  </a:cubicBezTo>
                  <a:cubicBezTo>
                    <a:pt x="13841" y="5017"/>
                    <a:pt x="12938" y="5140"/>
                    <a:pt x="12022" y="5140"/>
                  </a:cubicBezTo>
                  <a:cubicBezTo>
                    <a:pt x="7756" y="5140"/>
                    <a:pt x="3178" y="2477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40"/>
            <p:cNvSpPr/>
            <p:nvPr/>
          </p:nvSpPr>
          <p:spPr>
            <a:xfrm>
              <a:off x="12032855" y="7187630"/>
              <a:ext cx="559651" cy="582811"/>
            </a:xfrm>
            <a:custGeom>
              <a:avLst/>
              <a:gdLst/>
              <a:ahLst/>
              <a:cxnLst/>
              <a:rect l="l" t="t" r="r" b="b"/>
              <a:pathLst>
                <a:path w="21217" h="22095" extrusionOk="0">
                  <a:moveTo>
                    <a:pt x="1" y="1"/>
                  </a:moveTo>
                  <a:cubicBezTo>
                    <a:pt x="153" y="1095"/>
                    <a:pt x="274" y="2189"/>
                    <a:pt x="457" y="3344"/>
                  </a:cubicBezTo>
                  <a:cubicBezTo>
                    <a:pt x="1156" y="8390"/>
                    <a:pt x="2767" y="12311"/>
                    <a:pt x="4742" y="15351"/>
                  </a:cubicBezTo>
                  <a:cubicBezTo>
                    <a:pt x="8870" y="19217"/>
                    <a:pt x="13603" y="22095"/>
                    <a:pt x="18556" y="22095"/>
                  </a:cubicBezTo>
                  <a:cubicBezTo>
                    <a:pt x="19367" y="22095"/>
                    <a:pt x="20183" y="22018"/>
                    <a:pt x="21004" y="21855"/>
                  </a:cubicBezTo>
                  <a:cubicBezTo>
                    <a:pt x="21031" y="21846"/>
                    <a:pt x="21055" y="21843"/>
                    <a:pt x="21077" y="21843"/>
                  </a:cubicBezTo>
                  <a:cubicBezTo>
                    <a:pt x="21131" y="21843"/>
                    <a:pt x="21174" y="21864"/>
                    <a:pt x="21217" y="21886"/>
                  </a:cubicBezTo>
                  <a:cubicBezTo>
                    <a:pt x="21035" y="19089"/>
                    <a:pt x="20852" y="16293"/>
                    <a:pt x="20670" y="13496"/>
                  </a:cubicBezTo>
                  <a:cubicBezTo>
                    <a:pt x="20518" y="13466"/>
                    <a:pt x="20427" y="13284"/>
                    <a:pt x="20548" y="13162"/>
                  </a:cubicBezTo>
                  <a:cubicBezTo>
                    <a:pt x="12493" y="13132"/>
                    <a:pt x="5472" y="6445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40"/>
            <p:cNvSpPr/>
            <p:nvPr/>
          </p:nvSpPr>
          <p:spPr>
            <a:xfrm>
              <a:off x="12653412" y="6381877"/>
              <a:ext cx="242172" cy="395293"/>
            </a:xfrm>
            <a:custGeom>
              <a:avLst/>
              <a:gdLst/>
              <a:ahLst/>
              <a:cxnLst/>
              <a:rect l="l" t="t" r="r" b="b"/>
              <a:pathLst>
                <a:path w="9181" h="14986" extrusionOk="0">
                  <a:moveTo>
                    <a:pt x="3922" y="0"/>
                  </a:moveTo>
                  <a:cubicBezTo>
                    <a:pt x="3375" y="882"/>
                    <a:pt x="2828" y="1763"/>
                    <a:pt x="2220" y="2614"/>
                  </a:cubicBezTo>
                  <a:cubicBezTo>
                    <a:pt x="1612" y="3465"/>
                    <a:pt x="852" y="4681"/>
                    <a:pt x="1" y="5897"/>
                  </a:cubicBezTo>
                  <a:cubicBezTo>
                    <a:pt x="730" y="8602"/>
                    <a:pt x="1430" y="11642"/>
                    <a:pt x="1977" y="14985"/>
                  </a:cubicBezTo>
                  <a:cubicBezTo>
                    <a:pt x="4804" y="12432"/>
                    <a:pt x="7083" y="9393"/>
                    <a:pt x="9180" y="6110"/>
                  </a:cubicBezTo>
                  <a:cubicBezTo>
                    <a:pt x="7752" y="3587"/>
                    <a:pt x="6019" y="1459"/>
                    <a:pt x="392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40"/>
            <p:cNvSpPr/>
            <p:nvPr/>
          </p:nvSpPr>
          <p:spPr>
            <a:xfrm>
              <a:off x="12582878" y="6320945"/>
              <a:ext cx="151539" cy="182822"/>
            </a:xfrm>
            <a:custGeom>
              <a:avLst/>
              <a:gdLst/>
              <a:ahLst/>
              <a:cxnLst/>
              <a:rect l="l" t="t" r="r" b="b"/>
              <a:pathLst>
                <a:path w="5745" h="6931" extrusionOk="0">
                  <a:moveTo>
                    <a:pt x="0" y="0"/>
                  </a:moveTo>
                  <a:lnTo>
                    <a:pt x="0" y="0"/>
                  </a:lnTo>
                  <a:cubicBezTo>
                    <a:pt x="730" y="1885"/>
                    <a:pt x="1520" y="4195"/>
                    <a:pt x="2310" y="6930"/>
                  </a:cubicBezTo>
                  <a:cubicBezTo>
                    <a:pt x="2675" y="6414"/>
                    <a:pt x="3009" y="5927"/>
                    <a:pt x="3253" y="5563"/>
                  </a:cubicBezTo>
                  <a:cubicBezTo>
                    <a:pt x="4134" y="4316"/>
                    <a:pt x="4955" y="3040"/>
                    <a:pt x="5745" y="1733"/>
                  </a:cubicBezTo>
                  <a:cubicBezTo>
                    <a:pt x="4043" y="730"/>
                    <a:pt x="2158" y="122"/>
                    <a:pt x="0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40"/>
            <p:cNvSpPr/>
            <p:nvPr/>
          </p:nvSpPr>
          <p:spPr>
            <a:xfrm>
              <a:off x="12676677" y="7177211"/>
              <a:ext cx="352008" cy="550050"/>
            </a:xfrm>
            <a:custGeom>
              <a:avLst/>
              <a:gdLst/>
              <a:ahLst/>
              <a:cxnLst/>
              <a:rect l="l" t="t" r="r" b="b"/>
              <a:pathLst>
                <a:path w="13345" h="20853" extrusionOk="0">
                  <a:moveTo>
                    <a:pt x="13344" y="1"/>
                  </a:moveTo>
                  <a:cubicBezTo>
                    <a:pt x="10426" y="4590"/>
                    <a:pt x="6475" y="9059"/>
                    <a:pt x="1672" y="11764"/>
                  </a:cubicBezTo>
                  <a:cubicBezTo>
                    <a:pt x="1307" y="14712"/>
                    <a:pt x="730" y="17752"/>
                    <a:pt x="0" y="20852"/>
                  </a:cubicBezTo>
                  <a:cubicBezTo>
                    <a:pt x="365" y="20791"/>
                    <a:pt x="700" y="20730"/>
                    <a:pt x="1034" y="20639"/>
                  </a:cubicBezTo>
                  <a:cubicBezTo>
                    <a:pt x="4377" y="19545"/>
                    <a:pt x="6991" y="17265"/>
                    <a:pt x="9332" y="14712"/>
                  </a:cubicBezTo>
                  <a:cubicBezTo>
                    <a:pt x="10335" y="13618"/>
                    <a:pt x="11368" y="12554"/>
                    <a:pt x="12402" y="11460"/>
                  </a:cubicBezTo>
                  <a:cubicBezTo>
                    <a:pt x="13010" y="8238"/>
                    <a:pt x="13344" y="4256"/>
                    <a:pt x="13344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8" name="Google Shape;408;p40"/>
            <p:cNvSpPr/>
            <p:nvPr/>
          </p:nvSpPr>
          <p:spPr>
            <a:xfrm>
              <a:off x="12711152" y="6572691"/>
              <a:ext cx="290258" cy="513939"/>
            </a:xfrm>
            <a:custGeom>
              <a:avLst/>
              <a:gdLst/>
              <a:ahLst/>
              <a:cxnLst/>
              <a:rect l="l" t="t" r="r" b="b"/>
              <a:pathLst>
                <a:path w="11004" h="19484" extrusionOk="0">
                  <a:moveTo>
                    <a:pt x="7569" y="0"/>
                  </a:moveTo>
                  <a:cubicBezTo>
                    <a:pt x="5532" y="3374"/>
                    <a:pt x="3010" y="6627"/>
                    <a:pt x="0" y="9089"/>
                  </a:cubicBezTo>
                  <a:cubicBezTo>
                    <a:pt x="517" y="12311"/>
                    <a:pt x="852" y="15806"/>
                    <a:pt x="1004" y="19484"/>
                  </a:cubicBezTo>
                  <a:cubicBezTo>
                    <a:pt x="4742" y="17113"/>
                    <a:pt x="8086" y="14256"/>
                    <a:pt x="11004" y="10973"/>
                  </a:cubicBezTo>
                  <a:cubicBezTo>
                    <a:pt x="10274" y="7022"/>
                    <a:pt x="9150" y="3222"/>
                    <a:pt x="7569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9" name="Google Shape;409;p40"/>
            <p:cNvSpPr/>
            <p:nvPr/>
          </p:nvSpPr>
          <p:spPr>
            <a:xfrm>
              <a:off x="12638192" y="7557258"/>
              <a:ext cx="347181" cy="314314"/>
            </a:xfrm>
            <a:custGeom>
              <a:avLst/>
              <a:gdLst/>
              <a:ahLst/>
              <a:cxnLst/>
              <a:rect l="l" t="t" r="r" b="b"/>
              <a:pathLst>
                <a:path w="13162" h="11916" extrusionOk="0">
                  <a:moveTo>
                    <a:pt x="13162" y="0"/>
                  </a:moveTo>
                  <a:lnTo>
                    <a:pt x="13162" y="0"/>
                  </a:lnTo>
                  <a:cubicBezTo>
                    <a:pt x="11885" y="1186"/>
                    <a:pt x="10609" y="2341"/>
                    <a:pt x="9332" y="3405"/>
                  </a:cubicBezTo>
                  <a:cubicBezTo>
                    <a:pt x="6809" y="5502"/>
                    <a:pt x="4256" y="6870"/>
                    <a:pt x="1216" y="7447"/>
                  </a:cubicBezTo>
                  <a:cubicBezTo>
                    <a:pt x="852" y="8937"/>
                    <a:pt x="456" y="10426"/>
                    <a:pt x="0" y="11915"/>
                  </a:cubicBezTo>
                  <a:cubicBezTo>
                    <a:pt x="3040" y="11763"/>
                    <a:pt x="9940" y="10335"/>
                    <a:pt x="13010" y="487"/>
                  </a:cubicBezTo>
                  <a:cubicBezTo>
                    <a:pt x="13071" y="335"/>
                    <a:pt x="13101" y="152"/>
                    <a:pt x="1316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0" name="Google Shape;410;p40"/>
            <p:cNvSpPr/>
            <p:nvPr/>
          </p:nvSpPr>
          <p:spPr>
            <a:xfrm>
              <a:off x="12723972" y="6900616"/>
              <a:ext cx="303895" cy="554824"/>
            </a:xfrm>
            <a:custGeom>
              <a:avLst/>
              <a:gdLst/>
              <a:ahLst/>
              <a:cxnLst/>
              <a:rect l="l" t="t" r="r" b="b"/>
              <a:pathLst>
                <a:path w="11521" h="21034" extrusionOk="0">
                  <a:moveTo>
                    <a:pt x="10761" y="0"/>
                  </a:moveTo>
                  <a:cubicBezTo>
                    <a:pt x="7782" y="3192"/>
                    <a:pt x="4347" y="5927"/>
                    <a:pt x="578" y="8177"/>
                  </a:cubicBezTo>
                  <a:cubicBezTo>
                    <a:pt x="670" y="12250"/>
                    <a:pt x="518" y="16535"/>
                    <a:pt x="1" y="21034"/>
                  </a:cubicBezTo>
                  <a:cubicBezTo>
                    <a:pt x="1612" y="20031"/>
                    <a:pt x="3132" y="18906"/>
                    <a:pt x="4499" y="17508"/>
                  </a:cubicBezTo>
                  <a:cubicBezTo>
                    <a:pt x="7174" y="14833"/>
                    <a:pt x="9332" y="11824"/>
                    <a:pt x="11521" y="8815"/>
                  </a:cubicBezTo>
                  <a:cubicBezTo>
                    <a:pt x="11460" y="5897"/>
                    <a:pt x="11217" y="2918"/>
                    <a:pt x="10761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1" name="Google Shape;411;p40"/>
            <p:cNvSpPr/>
            <p:nvPr/>
          </p:nvSpPr>
          <p:spPr>
            <a:xfrm>
              <a:off x="12555604" y="7195649"/>
              <a:ext cx="46530" cy="331170"/>
            </a:xfrm>
            <a:custGeom>
              <a:avLst/>
              <a:gdLst/>
              <a:ahLst/>
              <a:cxnLst/>
              <a:rect l="l" t="t" r="r" b="b"/>
              <a:pathLst>
                <a:path w="1764" h="12555" extrusionOk="0">
                  <a:moveTo>
                    <a:pt x="1" y="31"/>
                  </a:moveTo>
                  <a:cubicBezTo>
                    <a:pt x="1" y="92"/>
                    <a:pt x="1" y="122"/>
                    <a:pt x="1" y="153"/>
                  </a:cubicBezTo>
                  <a:lnTo>
                    <a:pt x="31" y="153"/>
                  </a:lnTo>
                  <a:cubicBezTo>
                    <a:pt x="60" y="158"/>
                    <a:pt x="85" y="167"/>
                    <a:pt x="107" y="177"/>
                  </a:cubicBezTo>
                  <a:lnTo>
                    <a:pt x="107" y="177"/>
                  </a:lnTo>
                  <a:cubicBezTo>
                    <a:pt x="66" y="140"/>
                    <a:pt x="30" y="90"/>
                    <a:pt x="1" y="31"/>
                  </a:cubicBezTo>
                  <a:close/>
                  <a:moveTo>
                    <a:pt x="107" y="177"/>
                  </a:moveTo>
                  <a:cubicBezTo>
                    <a:pt x="129" y="198"/>
                    <a:pt x="153" y="215"/>
                    <a:pt x="178" y="228"/>
                  </a:cubicBezTo>
                  <a:lnTo>
                    <a:pt x="178" y="228"/>
                  </a:lnTo>
                  <a:cubicBezTo>
                    <a:pt x="159" y="208"/>
                    <a:pt x="136" y="191"/>
                    <a:pt x="107" y="177"/>
                  </a:cubicBezTo>
                  <a:close/>
                  <a:moveTo>
                    <a:pt x="1004" y="1"/>
                  </a:moveTo>
                  <a:cubicBezTo>
                    <a:pt x="821" y="62"/>
                    <a:pt x="609" y="153"/>
                    <a:pt x="426" y="244"/>
                  </a:cubicBezTo>
                  <a:cubicBezTo>
                    <a:pt x="388" y="257"/>
                    <a:pt x="351" y="263"/>
                    <a:pt x="316" y="263"/>
                  </a:cubicBezTo>
                  <a:cubicBezTo>
                    <a:pt x="267" y="263"/>
                    <a:pt x="221" y="251"/>
                    <a:pt x="178" y="228"/>
                  </a:cubicBezTo>
                  <a:lnTo>
                    <a:pt x="178" y="228"/>
                  </a:lnTo>
                  <a:cubicBezTo>
                    <a:pt x="301" y="358"/>
                    <a:pt x="222" y="598"/>
                    <a:pt x="31" y="670"/>
                  </a:cubicBezTo>
                  <a:cubicBezTo>
                    <a:pt x="305" y="4560"/>
                    <a:pt x="548" y="8451"/>
                    <a:pt x="791" y="12341"/>
                  </a:cubicBezTo>
                  <a:cubicBezTo>
                    <a:pt x="882" y="12341"/>
                    <a:pt x="973" y="12372"/>
                    <a:pt x="1065" y="12372"/>
                  </a:cubicBezTo>
                  <a:cubicBezTo>
                    <a:pt x="1217" y="12372"/>
                    <a:pt x="1277" y="12463"/>
                    <a:pt x="1308" y="12554"/>
                  </a:cubicBezTo>
                  <a:lnTo>
                    <a:pt x="1764" y="12341"/>
                  </a:lnTo>
                  <a:cubicBezTo>
                    <a:pt x="1520" y="8238"/>
                    <a:pt x="1247" y="4104"/>
                    <a:pt x="10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2" name="Google Shape;412;p40"/>
            <p:cNvSpPr/>
            <p:nvPr/>
          </p:nvSpPr>
          <p:spPr>
            <a:xfrm>
              <a:off x="12538775" y="6894207"/>
              <a:ext cx="42521" cy="293450"/>
            </a:xfrm>
            <a:custGeom>
              <a:avLst/>
              <a:gdLst/>
              <a:ahLst/>
              <a:cxnLst/>
              <a:rect l="l" t="t" r="r" b="b"/>
              <a:pathLst>
                <a:path w="1612" h="11125" extrusionOk="0">
                  <a:moveTo>
                    <a:pt x="0" y="0"/>
                  </a:moveTo>
                  <a:lnTo>
                    <a:pt x="0" y="0"/>
                  </a:lnTo>
                  <a:cubicBezTo>
                    <a:pt x="183" y="3708"/>
                    <a:pt x="396" y="7417"/>
                    <a:pt x="608" y="11125"/>
                  </a:cubicBezTo>
                  <a:cubicBezTo>
                    <a:pt x="639" y="11064"/>
                    <a:pt x="669" y="11003"/>
                    <a:pt x="760" y="10942"/>
                  </a:cubicBezTo>
                  <a:cubicBezTo>
                    <a:pt x="1064" y="10821"/>
                    <a:pt x="1307" y="10669"/>
                    <a:pt x="1611" y="10547"/>
                  </a:cubicBezTo>
                  <a:cubicBezTo>
                    <a:pt x="1399" y="7325"/>
                    <a:pt x="1216" y="4103"/>
                    <a:pt x="1064" y="882"/>
                  </a:cubicBezTo>
                  <a:cubicBezTo>
                    <a:pt x="1064" y="638"/>
                    <a:pt x="1034" y="395"/>
                    <a:pt x="1034" y="182"/>
                  </a:cubicBezTo>
                  <a:cubicBezTo>
                    <a:pt x="912" y="213"/>
                    <a:pt x="791" y="274"/>
                    <a:pt x="669" y="304"/>
                  </a:cubicBezTo>
                  <a:cubicBezTo>
                    <a:pt x="636" y="315"/>
                    <a:pt x="605" y="320"/>
                    <a:pt x="577" y="320"/>
                  </a:cubicBezTo>
                  <a:cubicBezTo>
                    <a:pt x="446" y="320"/>
                    <a:pt x="360" y="216"/>
                    <a:pt x="335" y="91"/>
                  </a:cubicBezTo>
                  <a:cubicBezTo>
                    <a:pt x="213" y="61"/>
                    <a:pt x="92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3" name="Google Shape;413;p40"/>
            <p:cNvSpPr/>
            <p:nvPr/>
          </p:nvSpPr>
          <p:spPr>
            <a:xfrm>
              <a:off x="12512318" y="6321393"/>
              <a:ext cx="52940" cy="564821"/>
            </a:xfrm>
            <a:custGeom>
              <a:avLst/>
              <a:gdLst/>
              <a:ahLst/>
              <a:cxnLst/>
              <a:rect l="l" t="t" r="r" b="b"/>
              <a:pathLst>
                <a:path w="2007" h="21413" extrusionOk="0">
                  <a:moveTo>
                    <a:pt x="904" y="0"/>
                  </a:moveTo>
                  <a:cubicBezTo>
                    <a:pt x="868" y="0"/>
                    <a:pt x="831" y="4"/>
                    <a:pt x="791" y="14"/>
                  </a:cubicBezTo>
                  <a:cubicBezTo>
                    <a:pt x="517" y="14"/>
                    <a:pt x="244" y="44"/>
                    <a:pt x="0" y="74"/>
                  </a:cubicBezTo>
                  <a:cubicBezTo>
                    <a:pt x="61" y="3965"/>
                    <a:pt x="244" y="7886"/>
                    <a:pt x="487" y="11746"/>
                  </a:cubicBezTo>
                  <a:cubicBezTo>
                    <a:pt x="669" y="11959"/>
                    <a:pt x="821" y="12172"/>
                    <a:pt x="1034" y="12354"/>
                  </a:cubicBezTo>
                  <a:cubicBezTo>
                    <a:pt x="1223" y="12567"/>
                    <a:pt x="1044" y="12817"/>
                    <a:pt x="841" y="12817"/>
                  </a:cubicBezTo>
                  <a:cubicBezTo>
                    <a:pt x="783" y="12817"/>
                    <a:pt x="723" y="12797"/>
                    <a:pt x="669" y="12749"/>
                  </a:cubicBezTo>
                  <a:cubicBezTo>
                    <a:pt x="608" y="12689"/>
                    <a:pt x="578" y="12658"/>
                    <a:pt x="517" y="12597"/>
                  </a:cubicBezTo>
                  <a:lnTo>
                    <a:pt x="517" y="12597"/>
                  </a:lnTo>
                  <a:cubicBezTo>
                    <a:pt x="669" y="14999"/>
                    <a:pt x="791" y="17370"/>
                    <a:pt x="912" y="19740"/>
                  </a:cubicBezTo>
                  <a:cubicBezTo>
                    <a:pt x="912" y="20196"/>
                    <a:pt x="943" y="20652"/>
                    <a:pt x="973" y="21139"/>
                  </a:cubicBezTo>
                  <a:cubicBezTo>
                    <a:pt x="1155" y="21199"/>
                    <a:pt x="1307" y="21291"/>
                    <a:pt x="1490" y="21321"/>
                  </a:cubicBezTo>
                  <a:cubicBezTo>
                    <a:pt x="1520" y="21351"/>
                    <a:pt x="1551" y="21382"/>
                    <a:pt x="1581" y="21412"/>
                  </a:cubicBezTo>
                  <a:cubicBezTo>
                    <a:pt x="1733" y="21351"/>
                    <a:pt x="1854" y="21260"/>
                    <a:pt x="2006" y="21169"/>
                  </a:cubicBezTo>
                  <a:cubicBezTo>
                    <a:pt x="1824" y="18038"/>
                    <a:pt x="1672" y="14907"/>
                    <a:pt x="1490" y="11746"/>
                  </a:cubicBezTo>
                  <a:cubicBezTo>
                    <a:pt x="1307" y="11838"/>
                    <a:pt x="1125" y="11868"/>
                    <a:pt x="912" y="11898"/>
                  </a:cubicBezTo>
                  <a:cubicBezTo>
                    <a:pt x="891" y="11902"/>
                    <a:pt x="870" y="11904"/>
                    <a:pt x="851" y="11904"/>
                  </a:cubicBezTo>
                  <a:cubicBezTo>
                    <a:pt x="531" y="11904"/>
                    <a:pt x="417" y="11466"/>
                    <a:pt x="760" y="11351"/>
                  </a:cubicBezTo>
                  <a:cubicBezTo>
                    <a:pt x="1003" y="11260"/>
                    <a:pt x="1247" y="11108"/>
                    <a:pt x="1459" y="10956"/>
                  </a:cubicBezTo>
                  <a:cubicBezTo>
                    <a:pt x="1307" y="7309"/>
                    <a:pt x="1155" y="3661"/>
                    <a:pt x="1125" y="14"/>
                  </a:cubicBezTo>
                  <a:cubicBezTo>
                    <a:pt x="1044" y="14"/>
                    <a:pt x="976" y="0"/>
                    <a:pt x="90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4" name="Google Shape;414;p40"/>
            <p:cNvSpPr/>
            <p:nvPr/>
          </p:nvSpPr>
          <p:spPr>
            <a:xfrm>
              <a:off x="12578051" y="7538002"/>
              <a:ext cx="42521" cy="333570"/>
            </a:xfrm>
            <a:custGeom>
              <a:avLst/>
              <a:gdLst/>
              <a:ahLst/>
              <a:cxnLst/>
              <a:rect l="l" t="t" r="r" b="b"/>
              <a:pathLst>
                <a:path w="1612" h="12646" extrusionOk="0">
                  <a:moveTo>
                    <a:pt x="943" y="1"/>
                  </a:moveTo>
                  <a:cubicBezTo>
                    <a:pt x="669" y="62"/>
                    <a:pt x="396" y="153"/>
                    <a:pt x="92" y="213"/>
                  </a:cubicBezTo>
                  <a:cubicBezTo>
                    <a:pt x="82" y="224"/>
                    <a:pt x="72" y="227"/>
                    <a:pt x="62" y="227"/>
                  </a:cubicBezTo>
                  <a:cubicBezTo>
                    <a:pt x="41" y="227"/>
                    <a:pt x="21" y="213"/>
                    <a:pt x="1" y="213"/>
                  </a:cubicBezTo>
                  <a:lnTo>
                    <a:pt x="1" y="213"/>
                  </a:lnTo>
                  <a:cubicBezTo>
                    <a:pt x="183" y="3010"/>
                    <a:pt x="366" y="5806"/>
                    <a:pt x="548" y="8603"/>
                  </a:cubicBezTo>
                  <a:cubicBezTo>
                    <a:pt x="700" y="8694"/>
                    <a:pt x="730" y="8907"/>
                    <a:pt x="578" y="9028"/>
                  </a:cubicBezTo>
                  <a:cubicBezTo>
                    <a:pt x="639" y="10244"/>
                    <a:pt x="700" y="11429"/>
                    <a:pt x="761" y="12615"/>
                  </a:cubicBezTo>
                  <a:lnTo>
                    <a:pt x="791" y="12615"/>
                  </a:lnTo>
                  <a:cubicBezTo>
                    <a:pt x="791" y="12615"/>
                    <a:pt x="1095" y="12645"/>
                    <a:pt x="1612" y="12645"/>
                  </a:cubicBezTo>
                  <a:cubicBezTo>
                    <a:pt x="1551" y="11247"/>
                    <a:pt x="1490" y="9849"/>
                    <a:pt x="1429" y="8481"/>
                  </a:cubicBezTo>
                  <a:lnTo>
                    <a:pt x="1156" y="8481"/>
                  </a:lnTo>
                  <a:cubicBezTo>
                    <a:pt x="1146" y="8483"/>
                    <a:pt x="1137" y="8483"/>
                    <a:pt x="1128" y="8483"/>
                  </a:cubicBezTo>
                  <a:cubicBezTo>
                    <a:pt x="962" y="8483"/>
                    <a:pt x="860" y="8232"/>
                    <a:pt x="1004" y="8116"/>
                  </a:cubicBezTo>
                  <a:cubicBezTo>
                    <a:pt x="1125" y="7995"/>
                    <a:pt x="1247" y="7934"/>
                    <a:pt x="1399" y="7843"/>
                  </a:cubicBezTo>
                  <a:cubicBezTo>
                    <a:pt x="1247" y="5229"/>
                    <a:pt x="1095" y="2615"/>
                    <a:pt x="943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5" name="Google Shape;415;p40"/>
            <p:cNvSpPr/>
            <p:nvPr/>
          </p:nvSpPr>
          <p:spPr>
            <a:xfrm>
              <a:off x="12145117" y="6460455"/>
              <a:ext cx="393684" cy="433778"/>
            </a:xfrm>
            <a:custGeom>
              <a:avLst/>
              <a:gdLst/>
              <a:ahLst/>
              <a:cxnLst/>
              <a:rect l="l" t="t" r="r" b="b"/>
              <a:pathLst>
                <a:path w="14925" h="16445" extrusionOk="0">
                  <a:moveTo>
                    <a:pt x="608" y="0"/>
                  </a:moveTo>
                  <a:cubicBezTo>
                    <a:pt x="395" y="213"/>
                    <a:pt x="213" y="426"/>
                    <a:pt x="0" y="638"/>
                  </a:cubicBezTo>
                  <a:cubicBezTo>
                    <a:pt x="1733" y="3496"/>
                    <a:pt x="3739" y="6201"/>
                    <a:pt x="5958" y="8754"/>
                  </a:cubicBezTo>
                  <a:cubicBezTo>
                    <a:pt x="8085" y="11186"/>
                    <a:pt x="11520" y="15563"/>
                    <a:pt x="14924" y="16444"/>
                  </a:cubicBezTo>
                  <a:cubicBezTo>
                    <a:pt x="14924" y="16231"/>
                    <a:pt x="14894" y="16049"/>
                    <a:pt x="14894" y="15867"/>
                  </a:cubicBezTo>
                  <a:cubicBezTo>
                    <a:pt x="11733" y="14651"/>
                    <a:pt x="8632" y="10578"/>
                    <a:pt x="6505" y="8207"/>
                  </a:cubicBezTo>
                  <a:cubicBezTo>
                    <a:pt x="4256" y="5684"/>
                    <a:pt x="2341" y="2918"/>
                    <a:pt x="60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6" name="Google Shape;416;p40"/>
            <p:cNvSpPr/>
            <p:nvPr/>
          </p:nvSpPr>
          <p:spPr>
            <a:xfrm>
              <a:off x="12537984" y="6878169"/>
              <a:ext cx="16038" cy="17647"/>
            </a:xfrm>
            <a:custGeom>
              <a:avLst/>
              <a:gdLst/>
              <a:ahLst/>
              <a:cxnLst/>
              <a:rect l="l" t="t" r="r" b="b"/>
              <a:pathLst>
                <a:path w="608" h="669" extrusionOk="0">
                  <a:moveTo>
                    <a:pt x="0" y="0"/>
                  </a:moveTo>
                  <a:cubicBezTo>
                    <a:pt x="0" y="213"/>
                    <a:pt x="30" y="395"/>
                    <a:pt x="30" y="608"/>
                  </a:cubicBezTo>
                  <a:cubicBezTo>
                    <a:pt x="122" y="638"/>
                    <a:pt x="243" y="669"/>
                    <a:pt x="334" y="669"/>
                  </a:cubicBezTo>
                  <a:cubicBezTo>
                    <a:pt x="334" y="578"/>
                    <a:pt x="365" y="456"/>
                    <a:pt x="486" y="395"/>
                  </a:cubicBezTo>
                  <a:cubicBezTo>
                    <a:pt x="517" y="365"/>
                    <a:pt x="547" y="335"/>
                    <a:pt x="608" y="304"/>
                  </a:cubicBezTo>
                  <a:cubicBezTo>
                    <a:pt x="578" y="274"/>
                    <a:pt x="547" y="213"/>
                    <a:pt x="486" y="213"/>
                  </a:cubicBezTo>
                  <a:cubicBezTo>
                    <a:pt x="334" y="183"/>
                    <a:pt x="152" y="91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7" name="Google Shape;417;p40"/>
            <p:cNvSpPr/>
            <p:nvPr/>
          </p:nvSpPr>
          <p:spPr>
            <a:xfrm>
              <a:off x="12019217" y="6782762"/>
              <a:ext cx="537204" cy="431694"/>
            </a:xfrm>
            <a:custGeom>
              <a:avLst/>
              <a:gdLst/>
              <a:ahLst/>
              <a:cxnLst/>
              <a:rect l="l" t="t" r="r" b="b"/>
              <a:pathLst>
                <a:path w="20366" h="16366" extrusionOk="0">
                  <a:moveTo>
                    <a:pt x="123" y="0"/>
                  </a:moveTo>
                  <a:cubicBezTo>
                    <a:pt x="62" y="456"/>
                    <a:pt x="31" y="912"/>
                    <a:pt x="1" y="1398"/>
                  </a:cubicBezTo>
                  <a:cubicBezTo>
                    <a:pt x="5503" y="7964"/>
                    <a:pt x="11916" y="14772"/>
                    <a:pt x="20214" y="16353"/>
                  </a:cubicBezTo>
                  <a:cubicBezTo>
                    <a:pt x="20232" y="16362"/>
                    <a:pt x="20250" y="16365"/>
                    <a:pt x="20267" y="16365"/>
                  </a:cubicBezTo>
                  <a:cubicBezTo>
                    <a:pt x="20308" y="16365"/>
                    <a:pt x="20345" y="16344"/>
                    <a:pt x="20366" y="16323"/>
                  </a:cubicBezTo>
                  <a:lnTo>
                    <a:pt x="20336" y="15775"/>
                  </a:lnTo>
                  <a:cubicBezTo>
                    <a:pt x="11551" y="13921"/>
                    <a:pt x="5928" y="6535"/>
                    <a:pt x="12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8" name="Google Shape;418;p40"/>
            <p:cNvSpPr/>
            <p:nvPr/>
          </p:nvSpPr>
          <p:spPr>
            <a:xfrm>
              <a:off x="12555604" y="7198867"/>
              <a:ext cx="8836" cy="14455"/>
            </a:xfrm>
            <a:custGeom>
              <a:avLst/>
              <a:gdLst/>
              <a:ahLst/>
              <a:cxnLst/>
              <a:rect l="l" t="t" r="r" b="b"/>
              <a:pathLst>
                <a:path w="335" h="548" extrusionOk="0">
                  <a:moveTo>
                    <a:pt x="1" y="0"/>
                  </a:moveTo>
                  <a:cubicBezTo>
                    <a:pt x="1" y="2"/>
                    <a:pt x="1" y="4"/>
                    <a:pt x="1" y="5"/>
                  </a:cubicBezTo>
                  <a:lnTo>
                    <a:pt x="1" y="5"/>
                  </a:lnTo>
                  <a:lnTo>
                    <a:pt x="1" y="0"/>
                  </a:lnTo>
                  <a:close/>
                  <a:moveTo>
                    <a:pt x="1" y="5"/>
                  </a:moveTo>
                  <a:lnTo>
                    <a:pt x="31" y="548"/>
                  </a:lnTo>
                  <a:cubicBezTo>
                    <a:pt x="274" y="456"/>
                    <a:pt x="335" y="92"/>
                    <a:pt x="31" y="31"/>
                  </a:cubicBezTo>
                  <a:cubicBezTo>
                    <a:pt x="31" y="31"/>
                    <a:pt x="4" y="31"/>
                    <a:pt x="1" y="5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9" name="Google Shape;419;p40"/>
            <p:cNvSpPr/>
            <p:nvPr/>
          </p:nvSpPr>
          <p:spPr>
            <a:xfrm>
              <a:off x="12028054" y="7140335"/>
              <a:ext cx="549232" cy="394502"/>
            </a:xfrm>
            <a:custGeom>
              <a:avLst/>
              <a:gdLst/>
              <a:ahLst/>
              <a:cxnLst/>
              <a:rect l="l" t="t" r="r" b="b"/>
              <a:pathLst>
                <a:path w="20822" h="14956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608"/>
                    <a:pt x="122" y="1186"/>
                    <a:pt x="183" y="1794"/>
                  </a:cubicBezTo>
                  <a:cubicBezTo>
                    <a:pt x="5654" y="8268"/>
                    <a:pt x="12675" y="14925"/>
                    <a:pt x="20730" y="14955"/>
                  </a:cubicBezTo>
                  <a:cubicBezTo>
                    <a:pt x="20761" y="14955"/>
                    <a:pt x="20761" y="14925"/>
                    <a:pt x="20791" y="14894"/>
                  </a:cubicBezTo>
                  <a:lnTo>
                    <a:pt x="20821" y="14894"/>
                  </a:lnTo>
                  <a:cubicBezTo>
                    <a:pt x="20821" y="14712"/>
                    <a:pt x="20821" y="14590"/>
                    <a:pt x="20791" y="14408"/>
                  </a:cubicBezTo>
                  <a:cubicBezTo>
                    <a:pt x="12250" y="13557"/>
                    <a:pt x="5532" y="6688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0" name="Google Shape;420;p40"/>
            <p:cNvSpPr/>
            <p:nvPr/>
          </p:nvSpPr>
          <p:spPr>
            <a:xfrm>
              <a:off x="12576469" y="7520382"/>
              <a:ext cx="13637" cy="12028"/>
            </a:xfrm>
            <a:custGeom>
              <a:avLst/>
              <a:gdLst/>
              <a:ahLst/>
              <a:cxnLst/>
              <a:rect l="l" t="t" r="r" b="b"/>
              <a:pathLst>
                <a:path w="517" h="456" extrusionOk="0">
                  <a:moveTo>
                    <a:pt x="0" y="0"/>
                  </a:moveTo>
                  <a:cubicBezTo>
                    <a:pt x="0" y="152"/>
                    <a:pt x="30" y="304"/>
                    <a:pt x="30" y="456"/>
                  </a:cubicBezTo>
                  <a:cubicBezTo>
                    <a:pt x="182" y="395"/>
                    <a:pt x="334" y="334"/>
                    <a:pt x="517" y="243"/>
                  </a:cubicBezTo>
                  <a:cubicBezTo>
                    <a:pt x="486" y="152"/>
                    <a:pt x="426" y="61"/>
                    <a:pt x="274" y="61"/>
                  </a:cubicBezTo>
                  <a:cubicBezTo>
                    <a:pt x="182" y="61"/>
                    <a:pt x="91" y="30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1" name="Google Shape;421;p40"/>
            <p:cNvSpPr/>
            <p:nvPr/>
          </p:nvSpPr>
          <p:spPr>
            <a:xfrm>
              <a:off x="12157937" y="7592525"/>
              <a:ext cx="435387" cy="196512"/>
            </a:xfrm>
            <a:custGeom>
              <a:avLst/>
              <a:gdLst/>
              <a:ahLst/>
              <a:cxnLst/>
              <a:rect l="l" t="t" r="r" b="b"/>
              <a:pathLst>
                <a:path w="16506" h="7450" extrusionOk="0">
                  <a:moveTo>
                    <a:pt x="0" y="1"/>
                  </a:moveTo>
                  <a:cubicBezTo>
                    <a:pt x="548" y="821"/>
                    <a:pt x="1095" y="1612"/>
                    <a:pt x="1703" y="2311"/>
                  </a:cubicBezTo>
                  <a:cubicBezTo>
                    <a:pt x="4880" y="4787"/>
                    <a:pt x="9478" y="7450"/>
                    <a:pt x="13734" y="7450"/>
                  </a:cubicBezTo>
                  <a:cubicBezTo>
                    <a:pt x="14649" y="7450"/>
                    <a:pt x="15548" y="7327"/>
                    <a:pt x="16414" y="7052"/>
                  </a:cubicBezTo>
                  <a:cubicBezTo>
                    <a:pt x="16445" y="7022"/>
                    <a:pt x="16475" y="6992"/>
                    <a:pt x="16505" y="6992"/>
                  </a:cubicBezTo>
                  <a:cubicBezTo>
                    <a:pt x="16475" y="6840"/>
                    <a:pt x="16475" y="6688"/>
                    <a:pt x="16475" y="6536"/>
                  </a:cubicBezTo>
                  <a:cubicBezTo>
                    <a:pt x="16432" y="6514"/>
                    <a:pt x="16389" y="6493"/>
                    <a:pt x="16335" y="6493"/>
                  </a:cubicBezTo>
                  <a:cubicBezTo>
                    <a:pt x="16313" y="6493"/>
                    <a:pt x="16289" y="6496"/>
                    <a:pt x="16262" y="6505"/>
                  </a:cubicBezTo>
                  <a:cubicBezTo>
                    <a:pt x="15441" y="6668"/>
                    <a:pt x="14625" y="6745"/>
                    <a:pt x="13814" y="6745"/>
                  </a:cubicBezTo>
                  <a:cubicBezTo>
                    <a:pt x="8861" y="6745"/>
                    <a:pt x="4128" y="3867"/>
                    <a:pt x="0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2" name="Google Shape;422;p40"/>
            <p:cNvSpPr/>
            <p:nvPr/>
          </p:nvSpPr>
          <p:spPr>
            <a:xfrm>
              <a:off x="12592480" y="7764902"/>
              <a:ext cx="4853" cy="12055"/>
            </a:xfrm>
            <a:custGeom>
              <a:avLst/>
              <a:gdLst/>
              <a:ahLst/>
              <a:cxnLst/>
              <a:rect l="l" t="t" r="r" b="b"/>
              <a:pathLst>
                <a:path w="184" h="457" extrusionOk="0">
                  <a:moveTo>
                    <a:pt x="1" y="1"/>
                  </a:moveTo>
                  <a:lnTo>
                    <a:pt x="31" y="457"/>
                  </a:lnTo>
                  <a:cubicBezTo>
                    <a:pt x="183" y="305"/>
                    <a:pt x="153" y="92"/>
                    <a:pt x="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3" name="Google Shape;423;p40"/>
            <p:cNvSpPr/>
            <p:nvPr/>
          </p:nvSpPr>
          <p:spPr>
            <a:xfrm>
              <a:off x="12316677" y="6357029"/>
              <a:ext cx="209279" cy="296668"/>
            </a:xfrm>
            <a:custGeom>
              <a:avLst/>
              <a:gdLst/>
              <a:ahLst/>
              <a:cxnLst/>
              <a:rect l="l" t="t" r="r" b="b"/>
              <a:pathLst>
                <a:path w="7934" h="11247" extrusionOk="0">
                  <a:moveTo>
                    <a:pt x="913" y="0"/>
                  </a:moveTo>
                  <a:cubicBezTo>
                    <a:pt x="609" y="91"/>
                    <a:pt x="305" y="182"/>
                    <a:pt x="1" y="304"/>
                  </a:cubicBezTo>
                  <a:cubicBezTo>
                    <a:pt x="1977" y="4377"/>
                    <a:pt x="4591" y="8116"/>
                    <a:pt x="7934" y="11246"/>
                  </a:cubicBezTo>
                  <a:cubicBezTo>
                    <a:pt x="7904" y="10973"/>
                    <a:pt x="7904" y="10669"/>
                    <a:pt x="7873" y="10395"/>
                  </a:cubicBezTo>
                  <a:cubicBezTo>
                    <a:pt x="4955" y="7234"/>
                    <a:pt x="2676" y="3739"/>
                    <a:pt x="9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" name="Google Shape;424;p40"/>
            <p:cNvSpPr/>
            <p:nvPr/>
          </p:nvSpPr>
          <p:spPr>
            <a:xfrm>
              <a:off x="12524347" y="6631223"/>
              <a:ext cx="20232" cy="28250"/>
            </a:xfrm>
            <a:custGeom>
              <a:avLst/>
              <a:gdLst/>
              <a:ahLst/>
              <a:cxnLst/>
              <a:rect l="l" t="t" r="r" b="b"/>
              <a:pathLst>
                <a:path w="767" h="1071" extrusionOk="0">
                  <a:moveTo>
                    <a:pt x="0" y="0"/>
                  </a:moveTo>
                  <a:cubicBezTo>
                    <a:pt x="31" y="274"/>
                    <a:pt x="61" y="578"/>
                    <a:pt x="61" y="851"/>
                  </a:cubicBezTo>
                  <a:cubicBezTo>
                    <a:pt x="122" y="882"/>
                    <a:pt x="152" y="943"/>
                    <a:pt x="213" y="1003"/>
                  </a:cubicBezTo>
                  <a:cubicBezTo>
                    <a:pt x="267" y="1051"/>
                    <a:pt x="327" y="1071"/>
                    <a:pt x="385" y="1071"/>
                  </a:cubicBezTo>
                  <a:cubicBezTo>
                    <a:pt x="588" y="1071"/>
                    <a:pt x="767" y="821"/>
                    <a:pt x="578" y="608"/>
                  </a:cubicBezTo>
                  <a:cubicBezTo>
                    <a:pt x="365" y="426"/>
                    <a:pt x="213" y="213"/>
                    <a:pt x="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" name="Google Shape;425;p40"/>
            <p:cNvSpPr/>
            <p:nvPr/>
          </p:nvSpPr>
          <p:spPr>
            <a:xfrm>
              <a:off x="12550803" y="6503741"/>
              <a:ext cx="102635" cy="127509"/>
            </a:xfrm>
            <a:custGeom>
              <a:avLst/>
              <a:gdLst/>
              <a:ahLst/>
              <a:cxnLst/>
              <a:rect l="l" t="t" r="r" b="b"/>
              <a:pathLst>
                <a:path w="3891" h="4834" extrusionOk="0">
                  <a:moveTo>
                    <a:pt x="3526" y="0"/>
                  </a:moveTo>
                  <a:cubicBezTo>
                    <a:pt x="2554" y="1429"/>
                    <a:pt x="1247" y="3162"/>
                    <a:pt x="0" y="4043"/>
                  </a:cubicBezTo>
                  <a:lnTo>
                    <a:pt x="31" y="4833"/>
                  </a:lnTo>
                  <a:cubicBezTo>
                    <a:pt x="1429" y="4317"/>
                    <a:pt x="2736" y="2827"/>
                    <a:pt x="3891" y="1277"/>
                  </a:cubicBezTo>
                  <a:cubicBezTo>
                    <a:pt x="3769" y="852"/>
                    <a:pt x="3648" y="396"/>
                    <a:pt x="3526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" name="Google Shape;426;p40"/>
            <p:cNvSpPr/>
            <p:nvPr/>
          </p:nvSpPr>
          <p:spPr>
            <a:xfrm>
              <a:off x="12643810" y="6366630"/>
              <a:ext cx="113054" cy="170794"/>
            </a:xfrm>
            <a:custGeom>
              <a:avLst/>
              <a:gdLst/>
              <a:ahLst/>
              <a:cxnLst/>
              <a:rect l="l" t="t" r="r" b="b"/>
              <a:pathLst>
                <a:path w="4286" h="6475" extrusionOk="0">
                  <a:moveTo>
                    <a:pt x="3435" y="1"/>
                  </a:moveTo>
                  <a:cubicBezTo>
                    <a:pt x="2645" y="1308"/>
                    <a:pt x="1824" y="2584"/>
                    <a:pt x="943" y="3831"/>
                  </a:cubicBezTo>
                  <a:cubicBezTo>
                    <a:pt x="699" y="4195"/>
                    <a:pt x="365" y="4682"/>
                    <a:pt x="0" y="5198"/>
                  </a:cubicBezTo>
                  <a:cubicBezTo>
                    <a:pt x="122" y="5594"/>
                    <a:pt x="243" y="6050"/>
                    <a:pt x="365" y="6475"/>
                  </a:cubicBezTo>
                  <a:cubicBezTo>
                    <a:pt x="1216" y="5259"/>
                    <a:pt x="1976" y="4043"/>
                    <a:pt x="2584" y="3192"/>
                  </a:cubicBezTo>
                  <a:cubicBezTo>
                    <a:pt x="3192" y="2341"/>
                    <a:pt x="3739" y="1460"/>
                    <a:pt x="4286" y="578"/>
                  </a:cubicBezTo>
                  <a:cubicBezTo>
                    <a:pt x="4012" y="366"/>
                    <a:pt x="3709" y="183"/>
                    <a:pt x="343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" name="Google Shape;427;p40"/>
            <p:cNvSpPr/>
            <p:nvPr/>
          </p:nvSpPr>
          <p:spPr>
            <a:xfrm>
              <a:off x="12523291" y="6610385"/>
              <a:ext cx="28329" cy="25006"/>
            </a:xfrm>
            <a:custGeom>
              <a:avLst/>
              <a:gdLst/>
              <a:ahLst/>
              <a:cxnLst/>
              <a:rect l="l" t="t" r="r" b="b"/>
              <a:pathLst>
                <a:path w="1074" h="948" extrusionOk="0">
                  <a:moveTo>
                    <a:pt x="1043" y="0"/>
                  </a:moveTo>
                  <a:cubicBezTo>
                    <a:pt x="800" y="152"/>
                    <a:pt x="587" y="274"/>
                    <a:pt x="344" y="365"/>
                  </a:cubicBezTo>
                  <a:cubicBezTo>
                    <a:pt x="1" y="508"/>
                    <a:pt x="116" y="948"/>
                    <a:pt x="435" y="948"/>
                  </a:cubicBezTo>
                  <a:cubicBezTo>
                    <a:pt x="454" y="948"/>
                    <a:pt x="475" y="946"/>
                    <a:pt x="496" y="942"/>
                  </a:cubicBezTo>
                  <a:cubicBezTo>
                    <a:pt x="709" y="912"/>
                    <a:pt x="891" y="851"/>
                    <a:pt x="1074" y="790"/>
                  </a:cubicBezTo>
                  <a:lnTo>
                    <a:pt x="1043" y="0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" name="Google Shape;428;p40"/>
            <p:cNvSpPr/>
            <p:nvPr/>
          </p:nvSpPr>
          <p:spPr>
            <a:xfrm>
              <a:off x="12564440" y="6777143"/>
              <a:ext cx="146738" cy="121890"/>
            </a:xfrm>
            <a:custGeom>
              <a:avLst/>
              <a:gdLst/>
              <a:ahLst/>
              <a:cxnLst/>
              <a:rect l="l" t="t" r="r" b="b"/>
              <a:pathLst>
                <a:path w="5563" h="4621" extrusionOk="0">
                  <a:moveTo>
                    <a:pt x="5350" y="0"/>
                  </a:moveTo>
                  <a:cubicBezTo>
                    <a:pt x="3769" y="1459"/>
                    <a:pt x="2006" y="2766"/>
                    <a:pt x="0" y="3891"/>
                  </a:cubicBezTo>
                  <a:cubicBezTo>
                    <a:pt x="30" y="4134"/>
                    <a:pt x="30" y="4377"/>
                    <a:pt x="61" y="4620"/>
                  </a:cubicBezTo>
                  <a:cubicBezTo>
                    <a:pt x="2067" y="3830"/>
                    <a:pt x="3891" y="2706"/>
                    <a:pt x="5562" y="1338"/>
                  </a:cubicBezTo>
                  <a:cubicBezTo>
                    <a:pt x="5502" y="882"/>
                    <a:pt x="5411" y="456"/>
                    <a:pt x="5350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429;p40"/>
            <p:cNvSpPr/>
            <p:nvPr/>
          </p:nvSpPr>
          <p:spPr>
            <a:xfrm>
              <a:off x="12705534" y="6543017"/>
              <a:ext cx="205270" cy="269420"/>
            </a:xfrm>
            <a:custGeom>
              <a:avLst/>
              <a:gdLst/>
              <a:ahLst/>
              <a:cxnLst/>
              <a:rect l="l" t="t" r="r" b="b"/>
              <a:pathLst>
                <a:path w="7782" h="10214" extrusionOk="0">
                  <a:moveTo>
                    <a:pt x="7204" y="1"/>
                  </a:moveTo>
                  <a:cubicBezTo>
                    <a:pt x="5107" y="3284"/>
                    <a:pt x="2828" y="6323"/>
                    <a:pt x="1" y="8876"/>
                  </a:cubicBezTo>
                  <a:cubicBezTo>
                    <a:pt x="92" y="9332"/>
                    <a:pt x="153" y="9758"/>
                    <a:pt x="213" y="10214"/>
                  </a:cubicBezTo>
                  <a:cubicBezTo>
                    <a:pt x="3223" y="7752"/>
                    <a:pt x="5745" y="4499"/>
                    <a:pt x="7782" y="1125"/>
                  </a:cubicBezTo>
                  <a:cubicBezTo>
                    <a:pt x="7600" y="730"/>
                    <a:pt x="7387" y="366"/>
                    <a:pt x="7204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430;p40"/>
            <p:cNvSpPr/>
            <p:nvPr/>
          </p:nvSpPr>
          <p:spPr>
            <a:xfrm>
              <a:off x="12547585" y="6879752"/>
              <a:ext cx="18464" cy="22896"/>
            </a:xfrm>
            <a:custGeom>
              <a:avLst/>
              <a:gdLst/>
              <a:ahLst/>
              <a:cxnLst/>
              <a:rect l="l" t="t" r="r" b="b"/>
              <a:pathLst>
                <a:path w="700" h="868" extrusionOk="0">
                  <a:moveTo>
                    <a:pt x="669" y="1"/>
                  </a:moveTo>
                  <a:cubicBezTo>
                    <a:pt x="517" y="62"/>
                    <a:pt x="396" y="153"/>
                    <a:pt x="244" y="244"/>
                  </a:cubicBezTo>
                  <a:cubicBezTo>
                    <a:pt x="359" y="388"/>
                    <a:pt x="256" y="642"/>
                    <a:pt x="38" y="642"/>
                  </a:cubicBezTo>
                  <a:cubicBezTo>
                    <a:pt x="26" y="642"/>
                    <a:pt x="13" y="641"/>
                    <a:pt x="1" y="639"/>
                  </a:cubicBezTo>
                  <a:lnTo>
                    <a:pt x="1" y="639"/>
                  </a:lnTo>
                  <a:cubicBezTo>
                    <a:pt x="26" y="764"/>
                    <a:pt x="112" y="868"/>
                    <a:pt x="243" y="868"/>
                  </a:cubicBezTo>
                  <a:cubicBezTo>
                    <a:pt x="271" y="868"/>
                    <a:pt x="302" y="863"/>
                    <a:pt x="335" y="852"/>
                  </a:cubicBezTo>
                  <a:cubicBezTo>
                    <a:pt x="457" y="822"/>
                    <a:pt x="578" y="761"/>
                    <a:pt x="700" y="730"/>
                  </a:cubicBezTo>
                  <a:cubicBezTo>
                    <a:pt x="669" y="487"/>
                    <a:pt x="669" y="244"/>
                    <a:pt x="669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431;p40"/>
            <p:cNvSpPr/>
            <p:nvPr/>
          </p:nvSpPr>
          <p:spPr>
            <a:xfrm>
              <a:off x="12546794" y="6886188"/>
              <a:ext cx="10287" cy="10498"/>
            </a:xfrm>
            <a:custGeom>
              <a:avLst/>
              <a:gdLst/>
              <a:ahLst/>
              <a:cxnLst/>
              <a:rect l="l" t="t" r="r" b="b"/>
              <a:pathLst>
                <a:path w="390" h="398" extrusionOk="0">
                  <a:moveTo>
                    <a:pt x="274" y="0"/>
                  </a:moveTo>
                  <a:cubicBezTo>
                    <a:pt x="244" y="31"/>
                    <a:pt x="183" y="61"/>
                    <a:pt x="152" y="91"/>
                  </a:cubicBezTo>
                  <a:cubicBezTo>
                    <a:pt x="31" y="152"/>
                    <a:pt x="0" y="274"/>
                    <a:pt x="31" y="395"/>
                  </a:cubicBezTo>
                  <a:cubicBezTo>
                    <a:pt x="43" y="397"/>
                    <a:pt x="56" y="398"/>
                    <a:pt x="68" y="398"/>
                  </a:cubicBezTo>
                  <a:cubicBezTo>
                    <a:pt x="286" y="398"/>
                    <a:pt x="389" y="144"/>
                    <a:pt x="274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432;p40"/>
            <p:cNvSpPr/>
            <p:nvPr/>
          </p:nvSpPr>
          <p:spPr>
            <a:xfrm>
              <a:off x="12553995" y="7187630"/>
              <a:ext cx="1635" cy="8863"/>
            </a:xfrm>
            <a:custGeom>
              <a:avLst/>
              <a:gdLst/>
              <a:ahLst/>
              <a:cxnLst/>
              <a:rect l="l" t="t" r="r" b="b"/>
              <a:pathLst>
                <a:path w="62" h="336" extrusionOk="0">
                  <a:moveTo>
                    <a:pt x="31" y="1"/>
                  </a:moveTo>
                  <a:cubicBezTo>
                    <a:pt x="1" y="122"/>
                    <a:pt x="1" y="244"/>
                    <a:pt x="62" y="335"/>
                  </a:cubicBezTo>
                  <a:cubicBezTo>
                    <a:pt x="62" y="244"/>
                    <a:pt x="62" y="122"/>
                    <a:pt x="3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433;p40"/>
            <p:cNvSpPr/>
            <p:nvPr/>
          </p:nvSpPr>
          <p:spPr>
            <a:xfrm>
              <a:off x="12581269" y="7086631"/>
              <a:ext cx="157975" cy="109045"/>
            </a:xfrm>
            <a:custGeom>
              <a:avLst/>
              <a:gdLst/>
              <a:ahLst/>
              <a:cxnLst/>
              <a:rect l="l" t="t" r="r" b="b"/>
              <a:pathLst>
                <a:path w="5989" h="4134" extrusionOk="0">
                  <a:moveTo>
                    <a:pt x="5928" y="0"/>
                  </a:moveTo>
                  <a:cubicBezTo>
                    <a:pt x="4043" y="1216"/>
                    <a:pt x="2067" y="2280"/>
                    <a:pt x="0" y="3252"/>
                  </a:cubicBezTo>
                  <a:cubicBezTo>
                    <a:pt x="0" y="3526"/>
                    <a:pt x="31" y="3830"/>
                    <a:pt x="31" y="4134"/>
                  </a:cubicBezTo>
                  <a:cubicBezTo>
                    <a:pt x="2098" y="3252"/>
                    <a:pt x="4073" y="2249"/>
                    <a:pt x="5988" y="1125"/>
                  </a:cubicBezTo>
                  <a:cubicBezTo>
                    <a:pt x="5958" y="760"/>
                    <a:pt x="5958" y="395"/>
                    <a:pt x="5928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434;p40"/>
            <p:cNvSpPr/>
            <p:nvPr/>
          </p:nvSpPr>
          <p:spPr>
            <a:xfrm>
              <a:off x="12737609" y="6862132"/>
              <a:ext cx="270211" cy="254174"/>
            </a:xfrm>
            <a:custGeom>
              <a:avLst/>
              <a:gdLst/>
              <a:ahLst/>
              <a:cxnLst/>
              <a:rect l="l" t="t" r="r" b="b"/>
              <a:pathLst>
                <a:path w="10244" h="9636" extrusionOk="0">
                  <a:moveTo>
                    <a:pt x="10001" y="0"/>
                  </a:moveTo>
                  <a:cubicBezTo>
                    <a:pt x="7083" y="3283"/>
                    <a:pt x="3739" y="6140"/>
                    <a:pt x="1" y="8511"/>
                  </a:cubicBezTo>
                  <a:cubicBezTo>
                    <a:pt x="31" y="8906"/>
                    <a:pt x="31" y="9271"/>
                    <a:pt x="61" y="9636"/>
                  </a:cubicBezTo>
                  <a:cubicBezTo>
                    <a:pt x="3830" y="7386"/>
                    <a:pt x="7265" y="4651"/>
                    <a:pt x="10244" y="1459"/>
                  </a:cubicBezTo>
                  <a:cubicBezTo>
                    <a:pt x="10153" y="973"/>
                    <a:pt x="10062" y="487"/>
                    <a:pt x="1000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435;p40"/>
            <p:cNvSpPr/>
            <p:nvPr/>
          </p:nvSpPr>
          <p:spPr>
            <a:xfrm>
              <a:off x="12554813" y="7172410"/>
              <a:ext cx="27274" cy="30176"/>
            </a:xfrm>
            <a:custGeom>
              <a:avLst/>
              <a:gdLst/>
              <a:ahLst/>
              <a:cxnLst/>
              <a:rect l="l" t="t" r="r" b="b"/>
              <a:pathLst>
                <a:path w="1034" h="1144" extrusionOk="0">
                  <a:moveTo>
                    <a:pt x="1003" y="0"/>
                  </a:moveTo>
                  <a:cubicBezTo>
                    <a:pt x="699" y="122"/>
                    <a:pt x="456" y="274"/>
                    <a:pt x="152" y="395"/>
                  </a:cubicBezTo>
                  <a:cubicBezTo>
                    <a:pt x="92" y="456"/>
                    <a:pt x="31" y="517"/>
                    <a:pt x="0" y="578"/>
                  </a:cubicBezTo>
                  <a:cubicBezTo>
                    <a:pt x="31" y="699"/>
                    <a:pt x="31" y="791"/>
                    <a:pt x="31" y="912"/>
                  </a:cubicBezTo>
                  <a:cubicBezTo>
                    <a:pt x="103" y="1057"/>
                    <a:pt x="213" y="1144"/>
                    <a:pt x="346" y="1144"/>
                  </a:cubicBezTo>
                  <a:cubicBezTo>
                    <a:pt x="381" y="1144"/>
                    <a:pt x="418" y="1138"/>
                    <a:pt x="456" y="1125"/>
                  </a:cubicBezTo>
                  <a:cubicBezTo>
                    <a:pt x="669" y="1034"/>
                    <a:pt x="851" y="943"/>
                    <a:pt x="1034" y="882"/>
                  </a:cubicBezTo>
                  <a:cubicBezTo>
                    <a:pt x="1034" y="578"/>
                    <a:pt x="1003" y="274"/>
                    <a:pt x="100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436;p40"/>
            <p:cNvSpPr/>
            <p:nvPr/>
          </p:nvSpPr>
          <p:spPr>
            <a:xfrm>
              <a:off x="12571641" y="7534811"/>
              <a:ext cx="6436" cy="8836"/>
            </a:xfrm>
            <a:custGeom>
              <a:avLst/>
              <a:gdLst/>
              <a:ahLst/>
              <a:cxnLst/>
              <a:rect l="l" t="t" r="r" b="b"/>
              <a:pathLst>
                <a:path w="244" h="335" extrusionOk="0">
                  <a:moveTo>
                    <a:pt x="122" y="0"/>
                  </a:moveTo>
                  <a:cubicBezTo>
                    <a:pt x="1" y="122"/>
                    <a:pt x="92" y="304"/>
                    <a:pt x="244" y="334"/>
                  </a:cubicBezTo>
                  <a:cubicBezTo>
                    <a:pt x="244" y="243"/>
                    <a:pt x="244" y="122"/>
                    <a:pt x="21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40"/>
            <p:cNvSpPr/>
            <p:nvPr/>
          </p:nvSpPr>
          <p:spPr>
            <a:xfrm>
              <a:off x="12602107" y="7455414"/>
              <a:ext cx="121890" cy="82614"/>
            </a:xfrm>
            <a:custGeom>
              <a:avLst/>
              <a:gdLst/>
              <a:ahLst/>
              <a:cxnLst/>
              <a:rect l="l" t="t" r="r" b="b"/>
              <a:pathLst>
                <a:path w="4621" h="3132" extrusionOk="0">
                  <a:moveTo>
                    <a:pt x="4621" y="1"/>
                  </a:moveTo>
                  <a:cubicBezTo>
                    <a:pt x="3162" y="913"/>
                    <a:pt x="1581" y="1703"/>
                    <a:pt x="1" y="2493"/>
                  </a:cubicBezTo>
                  <a:cubicBezTo>
                    <a:pt x="1" y="2706"/>
                    <a:pt x="1" y="2919"/>
                    <a:pt x="31" y="3132"/>
                  </a:cubicBezTo>
                  <a:cubicBezTo>
                    <a:pt x="1581" y="2676"/>
                    <a:pt x="3071" y="2007"/>
                    <a:pt x="4499" y="1217"/>
                  </a:cubicBezTo>
                  <a:cubicBezTo>
                    <a:pt x="4560" y="791"/>
                    <a:pt x="4590" y="396"/>
                    <a:pt x="462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40"/>
            <p:cNvSpPr/>
            <p:nvPr/>
          </p:nvSpPr>
          <p:spPr>
            <a:xfrm>
              <a:off x="12720780" y="7133108"/>
              <a:ext cx="307905" cy="354408"/>
            </a:xfrm>
            <a:custGeom>
              <a:avLst/>
              <a:gdLst/>
              <a:ahLst/>
              <a:cxnLst/>
              <a:rect l="l" t="t" r="r" b="b"/>
              <a:pathLst>
                <a:path w="11673" h="13436" extrusionOk="0">
                  <a:moveTo>
                    <a:pt x="11642" y="1"/>
                  </a:moveTo>
                  <a:cubicBezTo>
                    <a:pt x="9453" y="3010"/>
                    <a:pt x="7295" y="6019"/>
                    <a:pt x="4620" y="8694"/>
                  </a:cubicBezTo>
                  <a:cubicBezTo>
                    <a:pt x="3253" y="10092"/>
                    <a:pt x="1733" y="11217"/>
                    <a:pt x="122" y="12220"/>
                  </a:cubicBezTo>
                  <a:cubicBezTo>
                    <a:pt x="91" y="12615"/>
                    <a:pt x="61" y="13010"/>
                    <a:pt x="0" y="13436"/>
                  </a:cubicBezTo>
                  <a:cubicBezTo>
                    <a:pt x="4803" y="10731"/>
                    <a:pt x="8754" y="6262"/>
                    <a:pt x="11672" y="1673"/>
                  </a:cubicBezTo>
                  <a:cubicBezTo>
                    <a:pt x="11672" y="1126"/>
                    <a:pt x="11672" y="548"/>
                    <a:pt x="11642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40"/>
            <p:cNvSpPr/>
            <p:nvPr/>
          </p:nvSpPr>
          <p:spPr>
            <a:xfrm>
              <a:off x="12577260" y="7521174"/>
              <a:ext cx="25665" cy="23265"/>
            </a:xfrm>
            <a:custGeom>
              <a:avLst/>
              <a:gdLst/>
              <a:ahLst/>
              <a:cxnLst/>
              <a:rect l="l" t="t" r="r" b="b"/>
              <a:pathLst>
                <a:path w="973" h="882" extrusionOk="0">
                  <a:moveTo>
                    <a:pt x="943" y="0"/>
                  </a:moveTo>
                  <a:cubicBezTo>
                    <a:pt x="791" y="61"/>
                    <a:pt x="639" y="152"/>
                    <a:pt x="487" y="213"/>
                  </a:cubicBezTo>
                  <a:cubicBezTo>
                    <a:pt x="517" y="365"/>
                    <a:pt x="456" y="517"/>
                    <a:pt x="244" y="548"/>
                  </a:cubicBezTo>
                  <a:cubicBezTo>
                    <a:pt x="183" y="548"/>
                    <a:pt x="92" y="517"/>
                    <a:pt x="0" y="517"/>
                  </a:cubicBezTo>
                  <a:cubicBezTo>
                    <a:pt x="31" y="639"/>
                    <a:pt x="31" y="730"/>
                    <a:pt x="31" y="851"/>
                  </a:cubicBezTo>
                  <a:cubicBezTo>
                    <a:pt x="61" y="851"/>
                    <a:pt x="92" y="882"/>
                    <a:pt x="122" y="882"/>
                  </a:cubicBezTo>
                  <a:cubicBezTo>
                    <a:pt x="396" y="791"/>
                    <a:pt x="699" y="700"/>
                    <a:pt x="973" y="639"/>
                  </a:cubicBezTo>
                  <a:cubicBezTo>
                    <a:pt x="943" y="426"/>
                    <a:pt x="943" y="213"/>
                    <a:pt x="943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40"/>
            <p:cNvSpPr/>
            <p:nvPr/>
          </p:nvSpPr>
          <p:spPr>
            <a:xfrm>
              <a:off x="12574860" y="7532384"/>
              <a:ext cx="2427" cy="2453"/>
            </a:xfrm>
            <a:custGeom>
              <a:avLst/>
              <a:gdLst/>
              <a:ahLst/>
              <a:cxnLst/>
              <a:rect l="l" t="t" r="r" b="b"/>
              <a:pathLst>
                <a:path w="92" h="93" extrusionOk="0">
                  <a:moveTo>
                    <a:pt x="91" y="1"/>
                  </a:moveTo>
                  <a:cubicBezTo>
                    <a:pt x="91" y="31"/>
                    <a:pt x="61" y="31"/>
                    <a:pt x="61" y="31"/>
                  </a:cubicBezTo>
                  <a:cubicBezTo>
                    <a:pt x="31" y="62"/>
                    <a:pt x="31" y="62"/>
                    <a:pt x="0" y="92"/>
                  </a:cubicBezTo>
                  <a:lnTo>
                    <a:pt x="91" y="92"/>
                  </a:lnTo>
                  <a:cubicBezTo>
                    <a:pt x="91" y="62"/>
                    <a:pt x="91" y="31"/>
                    <a:pt x="91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40"/>
            <p:cNvSpPr/>
            <p:nvPr/>
          </p:nvSpPr>
          <p:spPr>
            <a:xfrm>
              <a:off x="12577260" y="7526792"/>
              <a:ext cx="13637" cy="8836"/>
            </a:xfrm>
            <a:custGeom>
              <a:avLst/>
              <a:gdLst/>
              <a:ahLst/>
              <a:cxnLst/>
              <a:rect l="l" t="t" r="r" b="b"/>
              <a:pathLst>
                <a:path w="517" h="335" extrusionOk="0">
                  <a:moveTo>
                    <a:pt x="487" y="0"/>
                  </a:moveTo>
                  <a:lnTo>
                    <a:pt x="487" y="0"/>
                  </a:lnTo>
                  <a:cubicBezTo>
                    <a:pt x="335" y="91"/>
                    <a:pt x="152" y="152"/>
                    <a:pt x="0" y="213"/>
                  </a:cubicBezTo>
                  <a:cubicBezTo>
                    <a:pt x="0" y="243"/>
                    <a:pt x="0" y="274"/>
                    <a:pt x="0" y="304"/>
                  </a:cubicBezTo>
                  <a:cubicBezTo>
                    <a:pt x="92" y="304"/>
                    <a:pt x="183" y="335"/>
                    <a:pt x="244" y="335"/>
                  </a:cubicBezTo>
                  <a:cubicBezTo>
                    <a:pt x="456" y="304"/>
                    <a:pt x="517" y="152"/>
                    <a:pt x="487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40"/>
            <p:cNvSpPr/>
            <p:nvPr/>
          </p:nvSpPr>
          <p:spPr>
            <a:xfrm>
              <a:off x="12614927" y="7727235"/>
              <a:ext cx="61776" cy="34502"/>
            </a:xfrm>
            <a:custGeom>
              <a:avLst/>
              <a:gdLst/>
              <a:ahLst/>
              <a:cxnLst/>
              <a:rect l="l" t="t" r="r" b="b"/>
              <a:pathLst>
                <a:path w="2342" h="1308" extrusionOk="0">
                  <a:moveTo>
                    <a:pt x="2341" y="0"/>
                  </a:moveTo>
                  <a:lnTo>
                    <a:pt x="2341" y="0"/>
                  </a:lnTo>
                  <a:cubicBezTo>
                    <a:pt x="1521" y="152"/>
                    <a:pt x="700" y="243"/>
                    <a:pt x="1" y="669"/>
                  </a:cubicBezTo>
                  <a:cubicBezTo>
                    <a:pt x="1" y="882"/>
                    <a:pt x="31" y="1094"/>
                    <a:pt x="31" y="1307"/>
                  </a:cubicBezTo>
                  <a:cubicBezTo>
                    <a:pt x="761" y="1246"/>
                    <a:pt x="1430" y="1155"/>
                    <a:pt x="2129" y="1003"/>
                  </a:cubicBezTo>
                  <a:cubicBezTo>
                    <a:pt x="2189" y="669"/>
                    <a:pt x="2281" y="334"/>
                    <a:pt x="2341" y="0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40"/>
            <p:cNvSpPr/>
            <p:nvPr/>
          </p:nvSpPr>
          <p:spPr>
            <a:xfrm>
              <a:off x="12671058" y="7479471"/>
              <a:ext cx="332752" cy="274247"/>
            </a:xfrm>
            <a:custGeom>
              <a:avLst/>
              <a:gdLst/>
              <a:ahLst/>
              <a:cxnLst/>
              <a:rect l="l" t="t" r="r" b="b"/>
              <a:pathLst>
                <a:path w="12615" h="10397" extrusionOk="0">
                  <a:moveTo>
                    <a:pt x="12615" y="1"/>
                  </a:moveTo>
                  <a:cubicBezTo>
                    <a:pt x="11581" y="1095"/>
                    <a:pt x="10548" y="2159"/>
                    <a:pt x="9545" y="3253"/>
                  </a:cubicBezTo>
                  <a:cubicBezTo>
                    <a:pt x="7204" y="5806"/>
                    <a:pt x="4590" y="8086"/>
                    <a:pt x="1247" y="9180"/>
                  </a:cubicBezTo>
                  <a:cubicBezTo>
                    <a:pt x="913" y="9271"/>
                    <a:pt x="578" y="9363"/>
                    <a:pt x="213" y="9393"/>
                  </a:cubicBezTo>
                  <a:cubicBezTo>
                    <a:pt x="153" y="9727"/>
                    <a:pt x="61" y="10062"/>
                    <a:pt x="1" y="10396"/>
                  </a:cubicBezTo>
                  <a:cubicBezTo>
                    <a:pt x="3010" y="9819"/>
                    <a:pt x="5563" y="8451"/>
                    <a:pt x="8086" y="6354"/>
                  </a:cubicBezTo>
                  <a:cubicBezTo>
                    <a:pt x="9363" y="5290"/>
                    <a:pt x="10670" y="4135"/>
                    <a:pt x="11916" y="2949"/>
                  </a:cubicBezTo>
                  <a:cubicBezTo>
                    <a:pt x="12189" y="2037"/>
                    <a:pt x="12402" y="1065"/>
                    <a:pt x="12615" y="1"/>
                  </a:cubicBez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40"/>
            <p:cNvSpPr/>
            <p:nvPr/>
          </p:nvSpPr>
          <p:spPr>
            <a:xfrm>
              <a:off x="12600709" y="7744855"/>
              <a:ext cx="15062" cy="16934"/>
            </a:xfrm>
            <a:custGeom>
              <a:avLst/>
              <a:gdLst/>
              <a:ahLst/>
              <a:cxnLst/>
              <a:rect l="l" t="t" r="r" b="b"/>
              <a:pathLst>
                <a:path w="571" h="642" extrusionOk="0">
                  <a:moveTo>
                    <a:pt x="540" y="1"/>
                  </a:moveTo>
                  <a:cubicBezTo>
                    <a:pt x="388" y="92"/>
                    <a:pt x="266" y="153"/>
                    <a:pt x="145" y="274"/>
                  </a:cubicBezTo>
                  <a:cubicBezTo>
                    <a:pt x="1" y="390"/>
                    <a:pt x="103" y="641"/>
                    <a:pt x="269" y="641"/>
                  </a:cubicBezTo>
                  <a:cubicBezTo>
                    <a:pt x="278" y="641"/>
                    <a:pt x="287" y="641"/>
                    <a:pt x="297" y="639"/>
                  </a:cubicBezTo>
                  <a:lnTo>
                    <a:pt x="570" y="639"/>
                  </a:lnTo>
                  <a:lnTo>
                    <a:pt x="540" y="1"/>
                  </a:lnTo>
                  <a:close/>
                </a:path>
              </a:pathLst>
            </a:custGeom>
            <a:solidFill>
              <a:srgbClr val="10B0B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45" name="Google Shape;445;p40"/>
          <p:cNvSpPr/>
          <p:nvPr/>
        </p:nvSpPr>
        <p:spPr>
          <a:xfrm>
            <a:off x="490225" y="449803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6" name="Google Shape;446;p40"/>
          <p:cNvGrpSpPr/>
          <p:nvPr/>
        </p:nvGrpSpPr>
        <p:grpSpPr>
          <a:xfrm>
            <a:off x="-1208" y="3506288"/>
            <a:ext cx="9144294" cy="1637222"/>
            <a:chOff x="6554550" y="3707188"/>
            <a:chExt cx="7127831" cy="1637222"/>
          </a:xfrm>
        </p:grpSpPr>
        <p:sp>
          <p:nvSpPr>
            <p:cNvPr id="447" name="Google Shape;447;p40"/>
            <p:cNvSpPr/>
            <p:nvPr/>
          </p:nvSpPr>
          <p:spPr>
            <a:xfrm>
              <a:off x="6554550" y="3707188"/>
              <a:ext cx="7122500" cy="468875"/>
            </a:xfrm>
            <a:custGeom>
              <a:avLst/>
              <a:gdLst/>
              <a:ahLst/>
              <a:cxnLst/>
              <a:rect l="l" t="t" r="r" b="b"/>
              <a:pathLst>
                <a:path w="284900" h="18755" extrusionOk="0">
                  <a:moveTo>
                    <a:pt x="1" y="0"/>
                  </a:moveTo>
                  <a:lnTo>
                    <a:pt x="1" y="18754"/>
                  </a:lnTo>
                  <a:lnTo>
                    <a:pt x="284900" y="18754"/>
                  </a:lnTo>
                  <a:lnTo>
                    <a:pt x="28490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40"/>
            <p:cNvSpPr/>
            <p:nvPr/>
          </p:nvSpPr>
          <p:spPr>
            <a:xfrm>
              <a:off x="6554550" y="4172238"/>
              <a:ext cx="7124025" cy="496225"/>
            </a:xfrm>
            <a:custGeom>
              <a:avLst/>
              <a:gdLst/>
              <a:ahLst/>
              <a:cxnLst/>
              <a:rect l="l" t="t" r="r" b="b"/>
              <a:pathLst>
                <a:path w="284961" h="19849" extrusionOk="0">
                  <a:moveTo>
                    <a:pt x="1" y="0"/>
                  </a:moveTo>
                  <a:lnTo>
                    <a:pt x="1" y="19849"/>
                  </a:lnTo>
                  <a:lnTo>
                    <a:pt x="284960" y="16475"/>
                  </a:lnTo>
                  <a:lnTo>
                    <a:pt x="284960" y="0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40"/>
            <p:cNvSpPr/>
            <p:nvPr/>
          </p:nvSpPr>
          <p:spPr>
            <a:xfrm>
              <a:off x="6554556" y="4217140"/>
              <a:ext cx="7124025" cy="635279"/>
            </a:xfrm>
            <a:custGeom>
              <a:avLst/>
              <a:gdLst/>
              <a:ahLst/>
              <a:cxnLst/>
              <a:rect l="l" t="t" r="r" b="b"/>
              <a:pathLst>
                <a:path w="284961" h="6476" extrusionOk="0">
                  <a:moveTo>
                    <a:pt x="284960" y="1"/>
                  </a:moveTo>
                  <a:lnTo>
                    <a:pt x="1" y="3375"/>
                  </a:lnTo>
                  <a:lnTo>
                    <a:pt x="1" y="6475"/>
                  </a:lnTo>
                  <a:lnTo>
                    <a:pt x="284960" y="6475"/>
                  </a:lnTo>
                  <a:lnTo>
                    <a:pt x="284960" y="1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40"/>
            <p:cNvSpPr/>
            <p:nvPr/>
          </p:nvSpPr>
          <p:spPr>
            <a:xfrm>
              <a:off x="6554556" y="4623505"/>
              <a:ext cx="7127825" cy="588345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40"/>
            <p:cNvSpPr/>
            <p:nvPr/>
          </p:nvSpPr>
          <p:spPr>
            <a:xfrm>
              <a:off x="6554556" y="4761756"/>
              <a:ext cx="7127825" cy="582654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52" name="Google Shape;452;p40"/>
          <p:cNvGrpSpPr/>
          <p:nvPr/>
        </p:nvGrpSpPr>
        <p:grpSpPr>
          <a:xfrm>
            <a:off x="3572082" y="3023058"/>
            <a:ext cx="1999791" cy="956170"/>
            <a:chOff x="1313950" y="2027925"/>
            <a:chExt cx="6516100" cy="3115575"/>
          </a:xfrm>
        </p:grpSpPr>
        <p:sp>
          <p:nvSpPr>
            <p:cNvPr id="453" name="Google Shape;453;p40"/>
            <p:cNvSpPr/>
            <p:nvPr/>
          </p:nvSpPr>
          <p:spPr>
            <a:xfrm>
              <a:off x="6738075" y="4060625"/>
              <a:ext cx="1039550" cy="1050950"/>
            </a:xfrm>
            <a:custGeom>
              <a:avLst/>
              <a:gdLst/>
              <a:ahLst/>
              <a:cxnLst/>
              <a:rect l="l" t="t" r="r" b="b"/>
              <a:pathLst>
                <a:path w="41582" h="42038" extrusionOk="0">
                  <a:moveTo>
                    <a:pt x="41582" y="1"/>
                  </a:moveTo>
                  <a:lnTo>
                    <a:pt x="0" y="2311"/>
                  </a:lnTo>
                  <a:lnTo>
                    <a:pt x="3131" y="42038"/>
                  </a:lnTo>
                  <a:lnTo>
                    <a:pt x="39484" y="40944"/>
                  </a:lnTo>
                  <a:lnTo>
                    <a:pt x="41582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40"/>
            <p:cNvSpPr/>
            <p:nvPr/>
          </p:nvSpPr>
          <p:spPr>
            <a:xfrm>
              <a:off x="6437150" y="3809875"/>
              <a:ext cx="1351125" cy="1313100"/>
            </a:xfrm>
            <a:custGeom>
              <a:avLst/>
              <a:gdLst/>
              <a:ahLst/>
              <a:cxnLst/>
              <a:rect l="l" t="t" r="r" b="b"/>
              <a:pathLst>
                <a:path w="54045" h="52524" extrusionOk="0">
                  <a:moveTo>
                    <a:pt x="1520" y="0"/>
                  </a:moveTo>
                  <a:lnTo>
                    <a:pt x="1" y="52524"/>
                  </a:lnTo>
                  <a:lnTo>
                    <a:pt x="15168" y="52068"/>
                  </a:lnTo>
                  <a:lnTo>
                    <a:pt x="12037" y="12341"/>
                  </a:lnTo>
                  <a:lnTo>
                    <a:pt x="53619" y="10031"/>
                  </a:lnTo>
                  <a:lnTo>
                    <a:pt x="54044" y="1702"/>
                  </a:lnTo>
                  <a:lnTo>
                    <a:pt x="1520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40"/>
            <p:cNvSpPr/>
            <p:nvPr/>
          </p:nvSpPr>
          <p:spPr>
            <a:xfrm>
              <a:off x="6475150" y="3328100"/>
              <a:ext cx="1354900" cy="525100"/>
            </a:xfrm>
            <a:custGeom>
              <a:avLst/>
              <a:gdLst/>
              <a:ahLst/>
              <a:cxnLst/>
              <a:rect l="l" t="t" r="r" b="b"/>
              <a:pathLst>
                <a:path w="54196" h="21004" extrusionOk="0">
                  <a:moveTo>
                    <a:pt x="548" y="0"/>
                  </a:moveTo>
                  <a:lnTo>
                    <a:pt x="0" y="19271"/>
                  </a:lnTo>
                  <a:lnTo>
                    <a:pt x="54196" y="21004"/>
                  </a:lnTo>
                  <a:lnTo>
                    <a:pt x="54196" y="21004"/>
                  </a:lnTo>
                  <a:lnTo>
                    <a:pt x="47722" y="5137"/>
                  </a:lnTo>
                  <a:lnTo>
                    <a:pt x="54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40"/>
            <p:cNvSpPr/>
            <p:nvPr/>
          </p:nvSpPr>
          <p:spPr>
            <a:xfrm>
              <a:off x="6468300" y="3809875"/>
              <a:ext cx="1361750" cy="100325"/>
            </a:xfrm>
            <a:custGeom>
              <a:avLst/>
              <a:gdLst/>
              <a:ahLst/>
              <a:cxnLst/>
              <a:rect l="l" t="t" r="r" b="b"/>
              <a:pathLst>
                <a:path w="54470" h="4013" extrusionOk="0">
                  <a:moveTo>
                    <a:pt x="274" y="0"/>
                  </a:moveTo>
                  <a:lnTo>
                    <a:pt x="1" y="3435"/>
                  </a:lnTo>
                  <a:lnTo>
                    <a:pt x="53619" y="4012"/>
                  </a:lnTo>
                  <a:lnTo>
                    <a:pt x="54470" y="1733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2639200" y="2169275"/>
              <a:ext cx="3892200" cy="955950"/>
            </a:xfrm>
            <a:custGeom>
              <a:avLst/>
              <a:gdLst/>
              <a:ahLst/>
              <a:cxnLst/>
              <a:rect l="l" t="t" r="r" b="b"/>
              <a:pathLst>
                <a:path w="155688" h="38238" extrusionOk="0">
                  <a:moveTo>
                    <a:pt x="76051" y="0"/>
                  </a:moveTo>
                  <a:lnTo>
                    <a:pt x="1" y="25259"/>
                  </a:lnTo>
                  <a:lnTo>
                    <a:pt x="305" y="35806"/>
                  </a:lnTo>
                  <a:lnTo>
                    <a:pt x="155171" y="38238"/>
                  </a:lnTo>
                  <a:lnTo>
                    <a:pt x="155688" y="25259"/>
                  </a:lnTo>
                  <a:lnTo>
                    <a:pt x="7605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2812475" y="2277925"/>
              <a:ext cx="3559350" cy="705975"/>
            </a:xfrm>
            <a:custGeom>
              <a:avLst/>
              <a:gdLst/>
              <a:ahLst/>
              <a:cxnLst/>
              <a:rect l="l" t="t" r="r" b="b"/>
              <a:pathLst>
                <a:path w="142374" h="28239" extrusionOk="0">
                  <a:moveTo>
                    <a:pt x="69515" y="1"/>
                  </a:moveTo>
                  <a:lnTo>
                    <a:pt x="1277" y="20730"/>
                  </a:lnTo>
                  <a:lnTo>
                    <a:pt x="0" y="25776"/>
                  </a:lnTo>
                  <a:lnTo>
                    <a:pt x="142374" y="28238"/>
                  </a:lnTo>
                  <a:lnTo>
                    <a:pt x="142374" y="22676"/>
                  </a:lnTo>
                  <a:lnTo>
                    <a:pt x="69515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2646800" y="3064425"/>
              <a:ext cx="3871675" cy="2079075"/>
            </a:xfrm>
            <a:custGeom>
              <a:avLst/>
              <a:gdLst/>
              <a:ahLst/>
              <a:cxnLst/>
              <a:rect l="l" t="t" r="r" b="b"/>
              <a:pathLst>
                <a:path w="154867" h="83163" extrusionOk="0">
                  <a:moveTo>
                    <a:pt x="1" y="0"/>
                  </a:moveTo>
                  <a:lnTo>
                    <a:pt x="2372" y="83162"/>
                  </a:lnTo>
                  <a:lnTo>
                    <a:pt x="31795" y="82919"/>
                  </a:lnTo>
                  <a:cubicBezTo>
                    <a:pt x="27387" y="64044"/>
                    <a:pt x="18725" y="25411"/>
                    <a:pt x="18725" y="25411"/>
                  </a:cubicBezTo>
                  <a:lnTo>
                    <a:pt x="154138" y="20487"/>
                  </a:lnTo>
                  <a:lnTo>
                    <a:pt x="154867" y="2432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3114900" y="3576575"/>
              <a:ext cx="3385350" cy="1560850"/>
            </a:xfrm>
            <a:custGeom>
              <a:avLst/>
              <a:gdLst/>
              <a:ahLst/>
              <a:cxnLst/>
              <a:rect l="l" t="t" r="r" b="b"/>
              <a:pathLst>
                <a:path w="135414" h="62434" extrusionOk="0">
                  <a:moveTo>
                    <a:pt x="135414" y="1"/>
                  </a:moveTo>
                  <a:lnTo>
                    <a:pt x="1" y="4925"/>
                  </a:lnTo>
                  <a:cubicBezTo>
                    <a:pt x="1" y="4925"/>
                    <a:pt x="8663" y="43558"/>
                    <a:pt x="13071" y="62433"/>
                  </a:cubicBezTo>
                  <a:lnTo>
                    <a:pt x="132921" y="61339"/>
                  </a:lnTo>
                  <a:lnTo>
                    <a:pt x="135414" y="1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40"/>
            <p:cNvSpPr/>
            <p:nvPr/>
          </p:nvSpPr>
          <p:spPr>
            <a:xfrm>
              <a:off x="3618700" y="3787075"/>
              <a:ext cx="1823775" cy="1345775"/>
            </a:xfrm>
            <a:custGeom>
              <a:avLst/>
              <a:gdLst/>
              <a:ahLst/>
              <a:cxnLst/>
              <a:rect l="l" t="t" r="r" b="b"/>
              <a:pathLst>
                <a:path w="72951" h="53831" extrusionOk="0">
                  <a:moveTo>
                    <a:pt x="72951" y="0"/>
                  </a:moveTo>
                  <a:lnTo>
                    <a:pt x="1" y="1064"/>
                  </a:lnTo>
                  <a:lnTo>
                    <a:pt x="5047" y="53162"/>
                  </a:lnTo>
                  <a:lnTo>
                    <a:pt x="8664" y="53162"/>
                  </a:lnTo>
                  <a:lnTo>
                    <a:pt x="66324" y="53831"/>
                  </a:lnTo>
                  <a:lnTo>
                    <a:pt x="70094" y="53831"/>
                  </a:lnTo>
                  <a:lnTo>
                    <a:pt x="7295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40"/>
            <p:cNvSpPr/>
            <p:nvPr/>
          </p:nvSpPr>
          <p:spPr>
            <a:xfrm>
              <a:off x="3756250" y="3931450"/>
              <a:ext cx="1567675" cy="807025"/>
            </a:xfrm>
            <a:custGeom>
              <a:avLst/>
              <a:gdLst/>
              <a:ahLst/>
              <a:cxnLst/>
              <a:rect l="l" t="t" r="r" b="b"/>
              <a:pathLst>
                <a:path w="62707" h="32281" extrusionOk="0">
                  <a:moveTo>
                    <a:pt x="62707" y="0"/>
                  </a:moveTo>
                  <a:lnTo>
                    <a:pt x="1" y="5077"/>
                  </a:lnTo>
                  <a:lnTo>
                    <a:pt x="3162" y="32281"/>
                  </a:lnTo>
                  <a:lnTo>
                    <a:pt x="60944" y="23071"/>
                  </a:lnTo>
                  <a:lnTo>
                    <a:pt x="62707" y="0"/>
                  </a:lnTo>
                  <a:close/>
                </a:path>
              </a:pathLst>
            </a:custGeom>
            <a:solidFill>
              <a:srgbClr val="F9A2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40"/>
            <p:cNvSpPr/>
            <p:nvPr/>
          </p:nvSpPr>
          <p:spPr>
            <a:xfrm>
              <a:off x="1355750" y="3830375"/>
              <a:ext cx="1325275" cy="1286525"/>
            </a:xfrm>
            <a:custGeom>
              <a:avLst/>
              <a:gdLst/>
              <a:ahLst/>
              <a:cxnLst/>
              <a:rect l="l" t="t" r="r" b="b"/>
              <a:pathLst>
                <a:path w="53011" h="51461" extrusionOk="0">
                  <a:moveTo>
                    <a:pt x="52524" y="1"/>
                  </a:moveTo>
                  <a:lnTo>
                    <a:pt x="1" y="1703"/>
                  </a:lnTo>
                  <a:lnTo>
                    <a:pt x="2523" y="51005"/>
                  </a:lnTo>
                  <a:lnTo>
                    <a:pt x="18542" y="51461"/>
                  </a:lnTo>
                  <a:lnTo>
                    <a:pt x="11338" y="14256"/>
                  </a:lnTo>
                  <a:lnTo>
                    <a:pt x="11338" y="14256"/>
                  </a:lnTo>
                  <a:lnTo>
                    <a:pt x="53011" y="17053"/>
                  </a:lnTo>
                  <a:lnTo>
                    <a:pt x="52524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40"/>
            <p:cNvSpPr/>
            <p:nvPr/>
          </p:nvSpPr>
          <p:spPr>
            <a:xfrm>
              <a:off x="1639200" y="4186775"/>
              <a:ext cx="1066900" cy="956725"/>
            </a:xfrm>
            <a:custGeom>
              <a:avLst/>
              <a:gdLst/>
              <a:ahLst/>
              <a:cxnLst/>
              <a:rect l="l" t="t" r="r" b="b"/>
              <a:pathLst>
                <a:path w="42676" h="38269" extrusionOk="0">
                  <a:moveTo>
                    <a:pt x="0" y="0"/>
                  </a:moveTo>
                  <a:lnTo>
                    <a:pt x="7204" y="37205"/>
                  </a:lnTo>
                  <a:lnTo>
                    <a:pt x="42676" y="38268"/>
                  </a:lnTo>
                  <a:lnTo>
                    <a:pt x="42676" y="38268"/>
                  </a:lnTo>
                  <a:lnTo>
                    <a:pt x="41673" y="279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CC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40"/>
            <p:cNvSpPr/>
            <p:nvPr/>
          </p:nvSpPr>
          <p:spPr>
            <a:xfrm>
              <a:off x="1313950" y="3349375"/>
              <a:ext cx="1354925" cy="525100"/>
            </a:xfrm>
            <a:custGeom>
              <a:avLst/>
              <a:gdLst/>
              <a:ahLst/>
              <a:cxnLst/>
              <a:rect l="l" t="t" r="r" b="b"/>
              <a:pathLst>
                <a:path w="54197" h="21004" extrusionOk="0">
                  <a:moveTo>
                    <a:pt x="53649" y="0"/>
                  </a:moveTo>
                  <a:lnTo>
                    <a:pt x="6475" y="5137"/>
                  </a:lnTo>
                  <a:lnTo>
                    <a:pt x="1" y="21004"/>
                  </a:lnTo>
                  <a:lnTo>
                    <a:pt x="54196" y="19241"/>
                  </a:lnTo>
                  <a:lnTo>
                    <a:pt x="53649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40"/>
            <p:cNvSpPr/>
            <p:nvPr/>
          </p:nvSpPr>
          <p:spPr>
            <a:xfrm>
              <a:off x="2579175" y="2983875"/>
              <a:ext cx="3990975" cy="243950"/>
            </a:xfrm>
            <a:custGeom>
              <a:avLst/>
              <a:gdLst/>
              <a:ahLst/>
              <a:cxnLst/>
              <a:rect l="l" t="t" r="r" b="b"/>
              <a:pathLst>
                <a:path w="159639" h="9758" extrusionOk="0">
                  <a:moveTo>
                    <a:pt x="1" y="0"/>
                  </a:moveTo>
                  <a:lnTo>
                    <a:pt x="821" y="9757"/>
                  </a:lnTo>
                  <a:lnTo>
                    <a:pt x="159639" y="9757"/>
                  </a:lnTo>
                  <a:lnTo>
                    <a:pt x="159639" y="1429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40"/>
            <p:cNvSpPr/>
            <p:nvPr/>
          </p:nvSpPr>
          <p:spPr>
            <a:xfrm>
              <a:off x="2599700" y="3227800"/>
              <a:ext cx="3970450" cy="76000"/>
            </a:xfrm>
            <a:custGeom>
              <a:avLst/>
              <a:gdLst/>
              <a:ahLst/>
              <a:cxnLst/>
              <a:rect l="l" t="t" r="r" b="b"/>
              <a:pathLst>
                <a:path w="158818" h="3040" extrusionOk="0">
                  <a:moveTo>
                    <a:pt x="0" y="0"/>
                  </a:moveTo>
                  <a:lnTo>
                    <a:pt x="1338" y="3040"/>
                  </a:lnTo>
                  <a:lnTo>
                    <a:pt x="157055" y="3040"/>
                  </a:lnTo>
                  <a:lnTo>
                    <a:pt x="158818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40"/>
            <p:cNvSpPr/>
            <p:nvPr/>
          </p:nvSpPr>
          <p:spPr>
            <a:xfrm>
              <a:off x="2535875" y="2055275"/>
              <a:ext cx="4089000" cy="860225"/>
            </a:xfrm>
            <a:custGeom>
              <a:avLst/>
              <a:gdLst/>
              <a:ahLst/>
              <a:cxnLst/>
              <a:rect l="l" t="t" r="r" b="b"/>
              <a:pathLst>
                <a:path w="163560" h="34409" extrusionOk="0">
                  <a:moveTo>
                    <a:pt x="81734" y="1"/>
                  </a:moveTo>
                  <a:lnTo>
                    <a:pt x="0" y="26840"/>
                  </a:lnTo>
                  <a:lnTo>
                    <a:pt x="426" y="32828"/>
                  </a:lnTo>
                  <a:lnTo>
                    <a:pt x="80883" y="6262"/>
                  </a:lnTo>
                  <a:lnTo>
                    <a:pt x="163559" y="34409"/>
                  </a:lnTo>
                  <a:lnTo>
                    <a:pt x="163559" y="25685"/>
                  </a:lnTo>
                  <a:lnTo>
                    <a:pt x="81734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40"/>
            <p:cNvSpPr/>
            <p:nvPr/>
          </p:nvSpPr>
          <p:spPr>
            <a:xfrm>
              <a:off x="2520675" y="2027925"/>
              <a:ext cx="4104200" cy="860225"/>
            </a:xfrm>
            <a:custGeom>
              <a:avLst/>
              <a:gdLst/>
              <a:ahLst/>
              <a:cxnLst/>
              <a:rect l="l" t="t" r="r" b="b"/>
              <a:pathLst>
                <a:path w="164168" h="34409" extrusionOk="0">
                  <a:moveTo>
                    <a:pt x="82342" y="1"/>
                  </a:moveTo>
                  <a:lnTo>
                    <a:pt x="0" y="26718"/>
                  </a:lnTo>
                  <a:lnTo>
                    <a:pt x="1034" y="32858"/>
                  </a:lnTo>
                  <a:lnTo>
                    <a:pt x="81491" y="6262"/>
                  </a:lnTo>
                  <a:lnTo>
                    <a:pt x="164167" y="34408"/>
                  </a:lnTo>
                  <a:lnTo>
                    <a:pt x="164167" y="25715"/>
                  </a:lnTo>
                  <a:lnTo>
                    <a:pt x="82342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40"/>
            <p:cNvSpPr/>
            <p:nvPr/>
          </p:nvSpPr>
          <p:spPr>
            <a:xfrm>
              <a:off x="5776800" y="3874450"/>
              <a:ext cx="336650" cy="114025"/>
            </a:xfrm>
            <a:custGeom>
              <a:avLst/>
              <a:gdLst/>
              <a:ahLst/>
              <a:cxnLst/>
              <a:rect l="l" t="t" r="r" b="b"/>
              <a:pathLst>
                <a:path w="13466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40"/>
            <p:cNvSpPr/>
            <p:nvPr/>
          </p:nvSpPr>
          <p:spPr>
            <a:xfrm>
              <a:off x="3091350" y="3977050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0" y="0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40"/>
            <p:cNvSpPr/>
            <p:nvPr/>
          </p:nvSpPr>
          <p:spPr>
            <a:xfrm>
              <a:off x="6062525" y="4135850"/>
              <a:ext cx="337425" cy="114025"/>
            </a:xfrm>
            <a:custGeom>
              <a:avLst/>
              <a:gdLst/>
              <a:ahLst/>
              <a:cxnLst/>
              <a:rect l="l" t="t" r="r" b="b"/>
              <a:pathLst>
                <a:path w="13497" h="4561" extrusionOk="0">
                  <a:moveTo>
                    <a:pt x="1" y="1"/>
                  </a:moveTo>
                  <a:lnTo>
                    <a:pt x="1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40"/>
            <p:cNvSpPr/>
            <p:nvPr/>
          </p:nvSpPr>
          <p:spPr>
            <a:xfrm>
              <a:off x="7330800" y="4139650"/>
              <a:ext cx="337400" cy="114025"/>
            </a:xfrm>
            <a:custGeom>
              <a:avLst/>
              <a:gdLst/>
              <a:ahLst/>
              <a:cxnLst/>
              <a:rect l="l" t="t" r="r" b="b"/>
              <a:pathLst>
                <a:path w="13496" h="4561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40"/>
            <p:cNvSpPr/>
            <p:nvPr/>
          </p:nvSpPr>
          <p:spPr>
            <a:xfrm>
              <a:off x="5656750" y="4588750"/>
              <a:ext cx="336650" cy="114000"/>
            </a:xfrm>
            <a:custGeom>
              <a:avLst/>
              <a:gdLst/>
              <a:ahLst/>
              <a:cxnLst/>
              <a:rect l="l" t="t" r="r" b="b"/>
              <a:pathLst>
                <a:path w="1346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66" y="4560"/>
                  </a:lnTo>
                  <a:lnTo>
                    <a:pt x="1346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40"/>
            <p:cNvSpPr/>
            <p:nvPr/>
          </p:nvSpPr>
          <p:spPr>
            <a:xfrm>
              <a:off x="2114875" y="4312925"/>
              <a:ext cx="337425" cy="114000"/>
            </a:xfrm>
            <a:custGeom>
              <a:avLst/>
              <a:gdLst/>
              <a:ahLst/>
              <a:cxnLst/>
              <a:rect l="l" t="t" r="r" b="b"/>
              <a:pathLst>
                <a:path w="13497" h="4560" extrusionOk="0">
                  <a:moveTo>
                    <a:pt x="1" y="0"/>
                  </a:moveTo>
                  <a:lnTo>
                    <a:pt x="1" y="4559"/>
                  </a:lnTo>
                  <a:lnTo>
                    <a:pt x="13497" y="4559"/>
                  </a:lnTo>
                  <a:lnTo>
                    <a:pt x="13497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40"/>
            <p:cNvSpPr/>
            <p:nvPr/>
          </p:nvSpPr>
          <p:spPr>
            <a:xfrm>
              <a:off x="5331500" y="2713350"/>
              <a:ext cx="336675" cy="114000"/>
            </a:xfrm>
            <a:custGeom>
              <a:avLst/>
              <a:gdLst/>
              <a:ahLst/>
              <a:cxnLst/>
              <a:rect l="l" t="t" r="r" b="b"/>
              <a:pathLst>
                <a:path w="13467" h="4560" extrusionOk="0">
                  <a:moveTo>
                    <a:pt x="1" y="0"/>
                  </a:moveTo>
                  <a:lnTo>
                    <a:pt x="1" y="4560"/>
                  </a:lnTo>
                  <a:lnTo>
                    <a:pt x="13466" y="4560"/>
                  </a:lnTo>
                  <a:lnTo>
                    <a:pt x="13466" y="0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40"/>
            <p:cNvSpPr/>
            <p:nvPr/>
          </p:nvSpPr>
          <p:spPr>
            <a:xfrm>
              <a:off x="3770700" y="2573525"/>
              <a:ext cx="337400" cy="114000"/>
            </a:xfrm>
            <a:custGeom>
              <a:avLst/>
              <a:gdLst/>
              <a:ahLst/>
              <a:cxnLst/>
              <a:rect l="l" t="t" r="r" b="b"/>
              <a:pathLst>
                <a:path w="13496" h="4560" extrusionOk="0">
                  <a:moveTo>
                    <a:pt x="0" y="1"/>
                  </a:moveTo>
                  <a:lnTo>
                    <a:pt x="0" y="4560"/>
                  </a:lnTo>
                  <a:lnTo>
                    <a:pt x="13496" y="4560"/>
                  </a:lnTo>
                  <a:lnTo>
                    <a:pt x="13496" y="1"/>
                  </a:ln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40"/>
            <p:cNvSpPr/>
            <p:nvPr/>
          </p:nvSpPr>
          <p:spPr>
            <a:xfrm>
              <a:off x="3560950" y="3746025"/>
              <a:ext cx="1938525" cy="1391400"/>
            </a:xfrm>
            <a:custGeom>
              <a:avLst/>
              <a:gdLst/>
              <a:ahLst/>
              <a:cxnLst/>
              <a:rect l="l" t="t" r="r" b="b"/>
              <a:pathLst>
                <a:path w="77541" h="55656" extrusionOk="0">
                  <a:moveTo>
                    <a:pt x="77540" y="1"/>
                  </a:moveTo>
                  <a:lnTo>
                    <a:pt x="1" y="1247"/>
                  </a:lnTo>
                  <a:lnTo>
                    <a:pt x="5381" y="54926"/>
                  </a:lnTo>
                  <a:lnTo>
                    <a:pt x="9211" y="54926"/>
                  </a:lnTo>
                  <a:lnTo>
                    <a:pt x="3466" y="3588"/>
                  </a:lnTo>
                  <a:lnTo>
                    <a:pt x="73954" y="2706"/>
                  </a:lnTo>
                  <a:lnTo>
                    <a:pt x="73954" y="2706"/>
                  </a:lnTo>
                  <a:lnTo>
                    <a:pt x="70519" y="55655"/>
                  </a:lnTo>
                  <a:lnTo>
                    <a:pt x="74501" y="55655"/>
                  </a:lnTo>
                  <a:lnTo>
                    <a:pt x="77540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40"/>
            <p:cNvSpPr/>
            <p:nvPr/>
          </p:nvSpPr>
          <p:spPr>
            <a:xfrm>
              <a:off x="4445475" y="3801225"/>
              <a:ext cx="110125" cy="1322525"/>
            </a:xfrm>
            <a:custGeom>
              <a:avLst/>
              <a:gdLst/>
              <a:ahLst/>
              <a:cxnLst/>
              <a:rect l="l" t="t" r="r" b="b"/>
              <a:pathLst>
                <a:path w="4405" h="52901" extrusionOk="0">
                  <a:moveTo>
                    <a:pt x="4142" y="0"/>
                  </a:moveTo>
                  <a:lnTo>
                    <a:pt x="4142" y="0"/>
                  </a:lnTo>
                  <a:cubicBezTo>
                    <a:pt x="4139" y="0"/>
                    <a:pt x="4137" y="4"/>
                    <a:pt x="4134" y="12"/>
                  </a:cubicBezTo>
                  <a:cubicBezTo>
                    <a:pt x="4023" y="326"/>
                    <a:pt x="3570" y="431"/>
                    <a:pt x="3016" y="431"/>
                  </a:cubicBezTo>
                  <a:cubicBezTo>
                    <a:pt x="1909" y="431"/>
                    <a:pt x="396" y="12"/>
                    <a:pt x="396" y="12"/>
                  </a:cubicBezTo>
                  <a:lnTo>
                    <a:pt x="1" y="52718"/>
                  </a:lnTo>
                  <a:lnTo>
                    <a:pt x="2432" y="52900"/>
                  </a:lnTo>
                  <a:cubicBezTo>
                    <a:pt x="2432" y="52900"/>
                    <a:pt x="4405" y="0"/>
                    <a:pt x="4142" y="0"/>
                  </a:cubicBez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40"/>
            <p:cNvSpPr/>
            <p:nvPr/>
          </p:nvSpPr>
          <p:spPr>
            <a:xfrm>
              <a:off x="6518475" y="2882050"/>
              <a:ext cx="106400" cy="137550"/>
            </a:xfrm>
            <a:custGeom>
              <a:avLst/>
              <a:gdLst/>
              <a:ahLst/>
              <a:cxnLst/>
              <a:rect l="l" t="t" r="r" b="b"/>
              <a:pathLst>
                <a:path w="4256" h="5502" extrusionOk="0">
                  <a:moveTo>
                    <a:pt x="395" y="0"/>
                  </a:moveTo>
                  <a:lnTo>
                    <a:pt x="0" y="5502"/>
                  </a:lnTo>
                  <a:lnTo>
                    <a:pt x="4255" y="1338"/>
                  </a:lnTo>
                  <a:lnTo>
                    <a:pt x="395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40"/>
            <p:cNvSpPr/>
            <p:nvPr/>
          </p:nvSpPr>
          <p:spPr>
            <a:xfrm>
              <a:off x="2546500" y="2845575"/>
              <a:ext cx="98825" cy="139075"/>
            </a:xfrm>
            <a:custGeom>
              <a:avLst/>
              <a:gdLst/>
              <a:ahLst/>
              <a:cxnLst/>
              <a:rect l="l" t="t" r="r" b="b"/>
              <a:pathLst>
                <a:path w="3953" h="5563" extrusionOk="0">
                  <a:moveTo>
                    <a:pt x="3739" y="0"/>
                  </a:moveTo>
                  <a:lnTo>
                    <a:pt x="1" y="1216"/>
                  </a:lnTo>
                  <a:lnTo>
                    <a:pt x="3952" y="5563"/>
                  </a:lnTo>
                  <a:lnTo>
                    <a:pt x="3739" y="0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40"/>
            <p:cNvSpPr/>
            <p:nvPr/>
          </p:nvSpPr>
          <p:spPr>
            <a:xfrm>
              <a:off x="4265375" y="2362275"/>
              <a:ext cx="636050" cy="598050"/>
            </a:xfrm>
            <a:custGeom>
              <a:avLst/>
              <a:gdLst/>
              <a:ahLst/>
              <a:cxnLst/>
              <a:rect l="l" t="t" r="r" b="b"/>
              <a:pathLst>
                <a:path w="25442" h="23922" extrusionOk="0">
                  <a:moveTo>
                    <a:pt x="12098" y="1"/>
                  </a:moveTo>
                  <a:cubicBezTo>
                    <a:pt x="5290" y="1"/>
                    <a:pt x="1" y="5837"/>
                    <a:pt x="1" y="11946"/>
                  </a:cubicBezTo>
                  <a:cubicBezTo>
                    <a:pt x="1" y="19667"/>
                    <a:pt x="6688" y="23922"/>
                    <a:pt x="13527" y="23922"/>
                  </a:cubicBezTo>
                  <a:cubicBezTo>
                    <a:pt x="20335" y="23922"/>
                    <a:pt x="25442" y="17235"/>
                    <a:pt x="25442" y="11095"/>
                  </a:cubicBezTo>
                  <a:cubicBezTo>
                    <a:pt x="25442" y="4985"/>
                    <a:pt x="18907" y="1"/>
                    <a:pt x="12098" y="1"/>
                  </a:cubicBezTo>
                  <a:close/>
                </a:path>
              </a:pathLst>
            </a:custGeom>
            <a:solidFill>
              <a:srgbClr val="FFB7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40"/>
            <p:cNvSpPr/>
            <p:nvPr/>
          </p:nvSpPr>
          <p:spPr>
            <a:xfrm>
              <a:off x="4247150" y="2353150"/>
              <a:ext cx="636050" cy="598075"/>
            </a:xfrm>
            <a:custGeom>
              <a:avLst/>
              <a:gdLst/>
              <a:ahLst/>
              <a:cxnLst/>
              <a:rect l="l" t="t" r="r" b="b"/>
              <a:pathLst>
                <a:path w="25442" h="23923" extrusionOk="0">
                  <a:moveTo>
                    <a:pt x="12098" y="1"/>
                  </a:moveTo>
                  <a:cubicBezTo>
                    <a:pt x="5289" y="1"/>
                    <a:pt x="0" y="5837"/>
                    <a:pt x="0" y="11946"/>
                  </a:cubicBezTo>
                  <a:cubicBezTo>
                    <a:pt x="0" y="19697"/>
                    <a:pt x="6718" y="23922"/>
                    <a:pt x="13526" y="23922"/>
                  </a:cubicBezTo>
                  <a:cubicBezTo>
                    <a:pt x="20335" y="23922"/>
                    <a:pt x="25441" y="17235"/>
                    <a:pt x="25441" y="11095"/>
                  </a:cubicBezTo>
                  <a:cubicBezTo>
                    <a:pt x="25441" y="4986"/>
                    <a:pt x="18906" y="1"/>
                    <a:pt x="12098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40"/>
            <p:cNvSpPr/>
            <p:nvPr/>
          </p:nvSpPr>
          <p:spPr>
            <a:xfrm>
              <a:off x="4331500" y="2385825"/>
              <a:ext cx="516750" cy="322225"/>
            </a:xfrm>
            <a:custGeom>
              <a:avLst/>
              <a:gdLst/>
              <a:ahLst/>
              <a:cxnLst/>
              <a:rect l="l" t="t" r="r" b="b"/>
              <a:pathLst>
                <a:path w="20670" h="12889" extrusionOk="0">
                  <a:moveTo>
                    <a:pt x="8785" y="1"/>
                  </a:moveTo>
                  <a:cubicBezTo>
                    <a:pt x="5107" y="1"/>
                    <a:pt x="1945" y="1885"/>
                    <a:pt x="0" y="4591"/>
                  </a:cubicBezTo>
                  <a:cubicBezTo>
                    <a:pt x="6626" y="7691"/>
                    <a:pt x="13313" y="10670"/>
                    <a:pt x="20244" y="12889"/>
                  </a:cubicBezTo>
                  <a:cubicBezTo>
                    <a:pt x="20517" y="11916"/>
                    <a:pt x="20669" y="10882"/>
                    <a:pt x="20669" y="9879"/>
                  </a:cubicBezTo>
                  <a:cubicBezTo>
                    <a:pt x="20669" y="4408"/>
                    <a:pt x="14864" y="1"/>
                    <a:pt x="8785" y="1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40"/>
            <p:cNvSpPr/>
            <p:nvPr/>
          </p:nvSpPr>
          <p:spPr>
            <a:xfrm>
              <a:off x="4281350" y="2500575"/>
              <a:ext cx="556250" cy="417975"/>
            </a:xfrm>
            <a:custGeom>
              <a:avLst/>
              <a:gdLst/>
              <a:ahLst/>
              <a:cxnLst/>
              <a:rect l="l" t="t" r="r" b="b"/>
              <a:pathLst>
                <a:path w="22250" h="16719" extrusionOk="0">
                  <a:moveTo>
                    <a:pt x="2006" y="1"/>
                  </a:moveTo>
                  <a:cubicBezTo>
                    <a:pt x="760" y="1794"/>
                    <a:pt x="0" y="3891"/>
                    <a:pt x="0" y="6049"/>
                  </a:cubicBezTo>
                  <a:cubicBezTo>
                    <a:pt x="0" y="12949"/>
                    <a:pt x="5988" y="16718"/>
                    <a:pt x="12067" y="16718"/>
                  </a:cubicBezTo>
                  <a:cubicBezTo>
                    <a:pt x="17022" y="16718"/>
                    <a:pt x="20973" y="12736"/>
                    <a:pt x="22250" y="8299"/>
                  </a:cubicBezTo>
                  <a:cubicBezTo>
                    <a:pt x="15319" y="6080"/>
                    <a:pt x="8632" y="3101"/>
                    <a:pt x="200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40"/>
            <p:cNvSpPr/>
            <p:nvPr/>
          </p:nvSpPr>
          <p:spPr>
            <a:xfrm>
              <a:off x="4525275" y="2515775"/>
              <a:ext cx="79800" cy="160350"/>
            </a:xfrm>
            <a:custGeom>
              <a:avLst/>
              <a:gdLst/>
              <a:ahLst/>
              <a:cxnLst/>
              <a:rect l="l" t="t" r="r" b="b"/>
              <a:pathLst>
                <a:path w="3192" h="6414" extrusionOk="0">
                  <a:moveTo>
                    <a:pt x="1550" y="1"/>
                  </a:moveTo>
                  <a:lnTo>
                    <a:pt x="0" y="2189"/>
                  </a:lnTo>
                  <a:lnTo>
                    <a:pt x="1246" y="2189"/>
                  </a:lnTo>
                  <a:lnTo>
                    <a:pt x="1246" y="6414"/>
                  </a:lnTo>
                  <a:lnTo>
                    <a:pt x="2128" y="6414"/>
                  </a:lnTo>
                  <a:lnTo>
                    <a:pt x="1854" y="1885"/>
                  </a:lnTo>
                  <a:lnTo>
                    <a:pt x="3192" y="1885"/>
                  </a:lnTo>
                  <a:lnTo>
                    <a:pt x="155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40"/>
            <p:cNvSpPr/>
            <p:nvPr/>
          </p:nvSpPr>
          <p:spPr>
            <a:xfrm>
              <a:off x="4553375" y="2593275"/>
              <a:ext cx="252325" cy="88175"/>
            </a:xfrm>
            <a:custGeom>
              <a:avLst/>
              <a:gdLst/>
              <a:ahLst/>
              <a:cxnLst/>
              <a:rect l="l" t="t" r="r" b="b"/>
              <a:pathLst>
                <a:path w="10093" h="3527" extrusionOk="0">
                  <a:moveTo>
                    <a:pt x="7600" y="1"/>
                  </a:moveTo>
                  <a:lnTo>
                    <a:pt x="7934" y="1217"/>
                  </a:lnTo>
                  <a:lnTo>
                    <a:pt x="1" y="2676"/>
                  </a:lnTo>
                  <a:lnTo>
                    <a:pt x="244" y="3527"/>
                  </a:lnTo>
                  <a:lnTo>
                    <a:pt x="8390" y="1703"/>
                  </a:lnTo>
                  <a:lnTo>
                    <a:pt x="8755" y="3010"/>
                  </a:lnTo>
                  <a:lnTo>
                    <a:pt x="10092" y="913"/>
                  </a:lnTo>
                  <a:lnTo>
                    <a:pt x="7600" y="1"/>
                  </a:lnTo>
                  <a:close/>
                </a:path>
              </a:pathLst>
            </a:custGeom>
            <a:solidFill>
              <a:srgbClr val="645C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40"/>
            <p:cNvSpPr/>
            <p:nvPr/>
          </p:nvSpPr>
          <p:spPr>
            <a:xfrm>
              <a:off x="1313950" y="3830375"/>
              <a:ext cx="1361750" cy="101100"/>
            </a:xfrm>
            <a:custGeom>
              <a:avLst/>
              <a:gdLst/>
              <a:ahLst/>
              <a:cxnLst/>
              <a:rect l="l" t="t" r="r" b="b"/>
              <a:pathLst>
                <a:path w="54470" h="4044" extrusionOk="0">
                  <a:moveTo>
                    <a:pt x="54196" y="1"/>
                  </a:moveTo>
                  <a:lnTo>
                    <a:pt x="1" y="1764"/>
                  </a:lnTo>
                  <a:lnTo>
                    <a:pt x="852" y="4043"/>
                  </a:lnTo>
                  <a:lnTo>
                    <a:pt x="54470" y="3466"/>
                  </a:lnTo>
                  <a:lnTo>
                    <a:pt x="54196" y="1"/>
                  </a:lnTo>
                  <a:close/>
                </a:path>
              </a:pathLst>
            </a:custGeom>
            <a:solidFill>
              <a:srgbClr val="F0593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9" name="Google Shape;489;p40">
            <a:hlinkClick r:id="rId3" action="ppaction://hlinksldjump"/>
          </p:cNvPr>
          <p:cNvSpPr/>
          <p:nvPr/>
        </p:nvSpPr>
        <p:spPr>
          <a:xfrm>
            <a:off x="3307879" y="434310"/>
            <a:ext cx="2548500" cy="572700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40"/>
          <p:cNvSpPr/>
          <p:nvPr/>
        </p:nvSpPr>
        <p:spPr>
          <a:xfrm>
            <a:off x="6542212" y="3762350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40"/>
          <p:cNvSpPr/>
          <p:nvPr/>
        </p:nvSpPr>
        <p:spPr>
          <a:xfrm>
            <a:off x="-14225" y="3762361"/>
            <a:ext cx="2616038" cy="888818"/>
          </a:xfrm>
          <a:custGeom>
            <a:avLst/>
            <a:gdLst/>
            <a:ahLst/>
            <a:cxnLst/>
            <a:rect l="l" t="t" r="r" b="b"/>
            <a:pathLst>
              <a:path w="119304" h="39911" extrusionOk="0">
                <a:moveTo>
                  <a:pt x="0" y="791"/>
                </a:moveTo>
                <a:lnTo>
                  <a:pt x="0" y="39910"/>
                </a:lnTo>
                <a:lnTo>
                  <a:pt x="119303" y="39910"/>
                </a:lnTo>
                <a:lnTo>
                  <a:pt x="118878" y="518"/>
                </a:lnTo>
                <a:lnTo>
                  <a:pt x="0" y="1"/>
                </a:lnTo>
                <a:close/>
              </a:path>
            </a:pathLst>
          </a:custGeom>
          <a:solidFill>
            <a:srgbClr val="FFB75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2" name="Google Shape;492;p40"/>
          <p:cNvGrpSpPr/>
          <p:nvPr/>
        </p:nvGrpSpPr>
        <p:grpSpPr>
          <a:xfrm>
            <a:off x="6771113" y="2827500"/>
            <a:ext cx="1104150" cy="2065350"/>
            <a:chOff x="35658225" y="12492275"/>
            <a:chExt cx="1104150" cy="2065350"/>
          </a:xfrm>
        </p:grpSpPr>
        <p:sp>
          <p:nvSpPr>
            <p:cNvPr id="493" name="Google Shape;493;p40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40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40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40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40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40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40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40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40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40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40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40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40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40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40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40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40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40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40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40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40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40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40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40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40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40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40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40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40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40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40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40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40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40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40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40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40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40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40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40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40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40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40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40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40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40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40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40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40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40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40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40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40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40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40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40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40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40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6735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40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40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40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40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40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56" name="Google Shape;556;p40"/>
          <p:cNvGrpSpPr/>
          <p:nvPr/>
        </p:nvGrpSpPr>
        <p:grpSpPr>
          <a:xfrm>
            <a:off x="1349038" y="2666913"/>
            <a:ext cx="1114025" cy="2225925"/>
            <a:chOff x="31594325" y="12376475"/>
            <a:chExt cx="1114025" cy="2225925"/>
          </a:xfrm>
        </p:grpSpPr>
        <p:sp>
          <p:nvSpPr>
            <p:cNvPr id="557" name="Google Shape;557;p40"/>
            <p:cNvSpPr/>
            <p:nvPr/>
          </p:nvSpPr>
          <p:spPr>
            <a:xfrm>
              <a:off x="31870150" y="13547600"/>
              <a:ext cx="174050" cy="203975"/>
            </a:xfrm>
            <a:custGeom>
              <a:avLst/>
              <a:gdLst/>
              <a:ahLst/>
              <a:cxnLst/>
              <a:rect l="l" t="t" r="r" b="b"/>
              <a:pathLst>
                <a:path w="6962" h="8159" extrusionOk="0">
                  <a:moveTo>
                    <a:pt x="5472" y="0"/>
                  </a:moveTo>
                  <a:lnTo>
                    <a:pt x="1247" y="335"/>
                  </a:lnTo>
                  <a:cubicBezTo>
                    <a:pt x="1247" y="335"/>
                    <a:pt x="1" y="5137"/>
                    <a:pt x="214" y="6566"/>
                  </a:cubicBezTo>
                  <a:cubicBezTo>
                    <a:pt x="385" y="7718"/>
                    <a:pt x="2632" y="8158"/>
                    <a:pt x="4308" y="8158"/>
                  </a:cubicBezTo>
                  <a:cubicBezTo>
                    <a:pt x="4711" y="8158"/>
                    <a:pt x="5081" y="8133"/>
                    <a:pt x="5381" y="8086"/>
                  </a:cubicBezTo>
                  <a:cubicBezTo>
                    <a:pt x="6962" y="7812"/>
                    <a:pt x="5472" y="1"/>
                    <a:pt x="5472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40"/>
            <p:cNvSpPr/>
            <p:nvPr/>
          </p:nvSpPr>
          <p:spPr>
            <a:xfrm>
              <a:off x="31887650" y="13490600"/>
              <a:ext cx="146675" cy="80575"/>
            </a:xfrm>
            <a:custGeom>
              <a:avLst/>
              <a:gdLst/>
              <a:ahLst/>
              <a:cxnLst/>
              <a:rect l="l" t="t" r="r" b="b"/>
              <a:pathLst>
                <a:path w="5867" h="3223" extrusionOk="0">
                  <a:moveTo>
                    <a:pt x="1337" y="1"/>
                  </a:moveTo>
                  <a:cubicBezTo>
                    <a:pt x="0" y="31"/>
                    <a:pt x="547" y="2615"/>
                    <a:pt x="547" y="2615"/>
                  </a:cubicBezTo>
                  <a:lnTo>
                    <a:pt x="5866" y="3223"/>
                  </a:lnTo>
                  <a:lnTo>
                    <a:pt x="5289" y="1186"/>
                  </a:lnTo>
                  <a:cubicBezTo>
                    <a:pt x="5289" y="1186"/>
                    <a:pt x="2645" y="1"/>
                    <a:pt x="1337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40"/>
            <p:cNvSpPr/>
            <p:nvPr/>
          </p:nvSpPr>
          <p:spPr>
            <a:xfrm>
              <a:off x="31899800" y="13170400"/>
              <a:ext cx="557775" cy="607000"/>
            </a:xfrm>
            <a:custGeom>
              <a:avLst/>
              <a:gdLst/>
              <a:ahLst/>
              <a:cxnLst/>
              <a:rect l="l" t="t" r="r" b="b"/>
              <a:pathLst>
                <a:path w="22311" h="24280" extrusionOk="0">
                  <a:moveTo>
                    <a:pt x="12135" y="0"/>
                  </a:moveTo>
                  <a:cubicBezTo>
                    <a:pt x="8025" y="0"/>
                    <a:pt x="3553" y="1202"/>
                    <a:pt x="3405" y="3295"/>
                  </a:cubicBezTo>
                  <a:cubicBezTo>
                    <a:pt x="3131" y="6942"/>
                    <a:pt x="0" y="19921"/>
                    <a:pt x="244" y="22779"/>
                  </a:cubicBezTo>
                  <a:cubicBezTo>
                    <a:pt x="339" y="23898"/>
                    <a:pt x="2616" y="24280"/>
                    <a:pt x="5534" y="24280"/>
                  </a:cubicBezTo>
                  <a:cubicBezTo>
                    <a:pt x="10066" y="24280"/>
                    <a:pt x="16145" y="23357"/>
                    <a:pt x="17995" y="22839"/>
                  </a:cubicBezTo>
                  <a:cubicBezTo>
                    <a:pt x="21004" y="22019"/>
                    <a:pt x="22311" y="5392"/>
                    <a:pt x="18359" y="1562"/>
                  </a:cubicBezTo>
                  <a:cubicBezTo>
                    <a:pt x="17255" y="494"/>
                    <a:pt x="14769" y="0"/>
                    <a:pt x="12135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0" name="Google Shape;560;p40"/>
            <p:cNvSpPr/>
            <p:nvPr/>
          </p:nvSpPr>
          <p:spPr>
            <a:xfrm>
              <a:off x="32421075" y="13617400"/>
              <a:ext cx="229525" cy="343025"/>
            </a:xfrm>
            <a:custGeom>
              <a:avLst/>
              <a:gdLst/>
              <a:ahLst/>
              <a:cxnLst/>
              <a:rect l="l" t="t" r="r" b="b"/>
              <a:pathLst>
                <a:path w="9181" h="13721" extrusionOk="0">
                  <a:moveTo>
                    <a:pt x="537" y="0"/>
                  </a:moveTo>
                  <a:cubicBezTo>
                    <a:pt x="358" y="0"/>
                    <a:pt x="179" y="2"/>
                    <a:pt x="1" y="5"/>
                  </a:cubicBezTo>
                  <a:cubicBezTo>
                    <a:pt x="1004" y="1981"/>
                    <a:pt x="1855" y="3744"/>
                    <a:pt x="1855" y="3744"/>
                  </a:cubicBezTo>
                  <a:lnTo>
                    <a:pt x="4043" y="9245"/>
                  </a:lnTo>
                  <a:cubicBezTo>
                    <a:pt x="4043" y="9245"/>
                    <a:pt x="2828" y="11251"/>
                    <a:pt x="3496" y="11403"/>
                  </a:cubicBezTo>
                  <a:cubicBezTo>
                    <a:pt x="3571" y="11421"/>
                    <a:pt x="3646" y="11429"/>
                    <a:pt x="3720" y="11429"/>
                  </a:cubicBezTo>
                  <a:cubicBezTo>
                    <a:pt x="4288" y="11429"/>
                    <a:pt x="4834" y="10978"/>
                    <a:pt x="4834" y="10978"/>
                  </a:cubicBezTo>
                  <a:cubicBezTo>
                    <a:pt x="4834" y="10978"/>
                    <a:pt x="5016" y="13561"/>
                    <a:pt x="5746" y="13713"/>
                  </a:cubicBezTo>
                  <a:cubicBezTo>
                    <a:pt x="5772" y="13719"/>
                    <a:pt x="5797" y="13721"/>
                    <a:pt x="5821" y="13721"/>
                  </a:cubicBezTo>
                  <a:cubicBezTo>
                    <a:pt x="6487" y="13721"/>
                    <a:pt x="6232" y="11740"/>
                    <a:pt x="6232" y="11738"/>
                  </a:cubicBezTo>
                  <a:lnTo>
                    <a:pt x="6232" y="11738"/>
                  </a:lnTo>
                  <a:cubicBezTo>
                    <a:pt x="6232" y="11740"/>
                    <a:pt x="6586" y="13654"/>
                    <a:pt x="7148" y="13654"/>
                  </a:cubicBezTo>
                  <a:cubicBezTo>
                    <a:pt x="7157" y="13654"/>
                    <a:pt x="7165" y="13653"/>
                    <a:pt x="7174" y="13652"/>
                  </a:cubicBezTo>
                  <a:cubicBezTo>
                    <a:pt x="7782" y="13561"/>
                    <a:pt x="7418" y="11526"/>
                    <a:pt x="7417" y="11525"/>
                  </a:cubicBezTo>
                  <a:lnTo>
                    <a:pt x="7417" y="11525"/>
                  </a:lnTo>
                  <a:cubicBezTo>
                    <a:pt x="7418" y="11526"/>
                    <a:pt x="8040" y="13069"/>
                    <a:pt x="8541" y="13069"/>
                  </a:cubicBezTo>
                  <a:cubicBezTo>
                    <a:pt x="8594" y="13069"/>
                    <a:pt x="8645" y="13052"/>
                    <a:pt x="8694" y="13014"/>
                  </a:cubicBezTo>
                  <a:cubicBezTo>
                    <a:pt x="9180" y="12649"/>
                    <a:pt x="8360" y="10279"/>
                    <a:pt x="8360" y="10279"/>
                  </a:cubicBezTo>
                  <a:cubicBezTo>
                    <a:pt x="8360" y="10279"/>
                    <a:pt x="6627" y="4199"/>
                    <a:pt x="5594" y="552"/>
                  </a:cubicBezTo>
                  <a:cubicBezTo>
                    <a:pt x="3970" y="139"/>
                    <a:pt x="2247" y="0"/>
                    <a:pt x="53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1" name="Google Shape;561;p40"/>
            <p:cNvSpPr/>
            <p:nvPr/>
          </p:nvSpPr>
          <p:spPr>
            <a:xfrm>
              <a:off x="32361050" y="13418425"/>
              <a:ext cx="199875" cy="212775"/>
            </a:xfrm>
            <a:custGeom>
              <a:avLst/>
              <a:gdLst/>
              <a:ahLst/>
              <a:cxnLst/>
              <a:rect l="l" t="t" r="r" b="b"/>
              <a:pathLst>
                <a:path w="7995" h="8511" extrusionOk="0">
                  <a:moveTo>
                    <a:pt x="4925" y="0"/>
                  </a:moveTo>
                  <a:cubicBezTo>
                    <a:pt x="3435" y="2189"/>
                    <a:pt x="1247" y="2462"/>
                    <a:pt x="1" y="3374"/>
                  </a:cubicBezTo>
                  <a:cubicBezTo>
                    <a:pt x="578" y="4408"/>
                    <a:pt x="1551" y="6262"/>
                    <a:pt x="2402" y="7964"/>
                  </a:cubicBezTo>
                  <a:cubicBezTo>
                    <a:pt x="2580" y="7961"/>
                    <a:pt x="2759" y="7959"/>
                    <a:pt x="2938" y="7959"/>
                  </a:cubicBezTo>
                  <a:cubicBezTo>
                    <a:pt x="4648" y="7959"/>
                    <a:pt x="6371" y="8098"/>
                    <a:pt x="7995" y="8511"/>
                  </a:cubicBezTo>
                  <a:cubicBezTo>
                    <a:pt x="7539" y="6930"/>
                    <a:pt x="7235" y="5806"/>
                    <a:pt x="7235" y="5775"/>
                  </a:cubicBezTo>
                  <a:cubicBezTo>
                    <a:pt x="6505" y="3374"/>
                    <a:pt x="5715" y="1490"/>
                    <a:pt x="492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2" name="Google Shape;562;p40"/>
            <p:cNvSpPr/>
            <p:nvPr/>
          </p:nvSpPr>
          <p:spPr>
            <a:xfrm>
              <a:off x="32352700" y="14239850"/>
              <a:ext cx="215825" cy="231725"/>
            </a:xfrm>
            <a:custGeom>
              <a:avLst/>
              <a:gdLst/>
              <a:ahLst/>
              <a:cxnLst/>
              <a:rect l="l" t="t" r="r" b="b"/>
              <a:pathLst>
                <a:path w="8633" h="9269" extrusionOk="0">
                  <a:moveTo>
                    <a:pt x="7052" y="1"/>
                  </a:moveTo>
                  <a:cubicBezTo>
                    <a:pt x="5107" y="1764"/>
                    <a:pt x="2553" y="3010"/>
                    <a:pt x="0" y="3800"/>
                  </a:cubicBezTo>
                  <a:lnTo>
                    <a:pt x="2189" y="9180"/>
                  </a:lnTo>
                  <a:cubicBezTo>
                    <a:pt x="2521" y="9242"/>
                    <a:pt x="2855" y="9269"/>
                    <a:pt x="3187" y="9269"/>
                  </a:cubicBezTo>
                  <a:cubicBezTo>
                    <a:pt x="5979" y="9269"/>
                    <a:pt x="8602" y="7326"/>
                    <a:pt x="8602" y="7326"/>
                  </a:cubicBezTo>
                  <a:cubicBezTo>
                    <a:pt x="8633" y="6141"/>
                    <a:pt x="7751" y="2524"/>
                    <a:pt x="7052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3" name="Google Shape;563;p40"/>
            <p:cNvSpPr/>
            <p:nvPr/>
          </p:nvSpPr>
          <p:spPr>
            <a:xfrm>
              <a:off x="32313175" y="14175275"/>
              <a:ext cx="215825" cy="159600"/>
            </a:xfrm>
            <a:custGeom>
              <a:avLst/>
              <a:gdLst/>
              <a:ahLst/>
              <a:cxnLst/>
              <a:rect l="l" t="t" r="r" b="b"/>
              <a:pathLst>
                <a:path w="8633" h="6384" extrusionOk="0">
                  <a:moveTo>
                    <a:pt x="7904" y="0"/>
                  </a:moveTo>
                  <a:lnTo>
                    <a:pt x="1" y="2584"/>
                  </a:lnTo>
                  <a:lnTo>
                    <a:pt x="1581" y="6383"/>
                  </a:lnTo>
                  <a:cubicBezTo>
                    <a:pt x="4134" y="5593"/>
                    <a:pt x="6688" y="4347"/>
                    <a:pt x="8633" y="2584"/>
                  </a:cubicBezTo>
                  <a:cubicBezTo>
                    <a:pt x="8238" y="1094"/>
                    <a:pt x="7904" y="0"/>
                    <a:pt x="790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4" name="Google Shape;564;p40"/>
            <p:cNvSpPr/>
            <p:nvPr/>
          </p:nvSpPr>
          <p:spPr>
            <a:xfrm>
              <a:off x="32421850" y="14440475"/>
              <a:ext cx="286500" cy="117800"/>
            </a:xfrm>
            <a:custGeom>
              <a:avLst/>
              <a:gdLst/>
              <a:ahLst/>
              <a:cxnLst/>
              <a:rect l="l" t="t" r="r" b="b"/>
              <a:pathLst>
                <a:path w="11460" h="4712" extrusionOk="0">
                  <a:moveTo>
                    <a:pt x="11034" y="0"/>
                  </a:moveTo>
                  <a:lnTo>
                    <a:pt x="11034" y="0"/>
                  </a:lnTo>
                  <a:cubicBezTo>
                    <a:pt x="11033" y="1"/>
                    <a:pt x="0" y="3192"/>
                    <a:pt x="274" y="3769"/>
                  </a:cubicBezTo>
                  <a:cubicBezTo>
                    <a:pt x="517" y="4347"/>
                    <a:pt x="760" y="4712"/>
                    <a:pt x="760" y="4712"/>
                  </a:cubicBezTo>
                  <a:cubicBezTo>
                    <a:pt x="760" y="4712"/>
                    <a:pt x="1824" y="4620"/>
                    <a:pt x="4104" y="4134"/>
                  </a:cubicBezTo>
                  <a:cubicBezTo>
                    <a:pt x="6414" y="3678"/>
                    <a:pt x="8906" y="2493"/>
                    <a:pt x="10183" y="1672"/>
                  </a:cubicBezTo>
                  <a:cubicBezTo>
                    <a:pt x="11459" y="882"/>
                    <a:pt x="11034" y="0"/>
                    <a:pt x="1103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5" name="Google Shape;565;p40"/>
            <p:cNvSpPr/>
            <p:nvPr/>
          </p:nvSpPr>
          <p:spPr>
            <a:xfrm>
              <a:off x="32608025" y="14419950"/>
              <a:ext cx="99550" cy="85125"/>
            </a:xfrm>
            <a:custGeom>
              <a:avLst/>
              <a:gdLst/>
              <a:ahLst/>
              <a:cxnLst/>
              <a:rect l="l" t="t" r="r" b="b"/>
              <a:pathLst>
                <a:path w="3982" h="3405" extrusionOk="0">
                  <a:moveTo>
                    <a:pt x="578" y="1"/>
                  </a:moveTo>
                  <a:cubicBezTo>
                    <a:pt x="152" y="1125"/>
                    <a:pt x="0" y="2280"/>
                    <a:pt x="61" y="3405"/>
                  </a:cubicBezTo>
                  <a:cubicBezTo>
                    <a:pt x="2310" y="2493"/>
                    <a:pt x="3982" y="1460"/>
                    <a:pt x="3587" y="821"/>
                  </a:cubicBezTo>
                  <a:cubicBezTo>
                    <a:pt x="3192" y="183"/>
                    <a:pt x="1824" y="31"/>
                    <a:pt x="57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6" name="Google Shape;566;p40"/>
            <p:cNvSpPr/>
            <p:nvPr/>
          </p:nvSpPr>
          <p:spPr>
            <a:xfrm>
              <a:off x="32408175" y="14419950"/>
              <a:ext cx="214300" cy="129200"/>
            </a:xfrm>
            <a:custGeom>
              <a:avLst/>
              <a:gdLst/>
              <a:ahLst/>
              <a:cxnLst/>
              <a:rect l="l" t="t" r="r" b="b"/>
              <a:pathLst>
                <a:path w="8572" h="5168" extrusionOk="0">
                  <a:moveTo>
                    <a:pt x="8572" y="1"/>
                  </a:moveTo>
                  <a:cubicBezTo>
                    <a:pt x="7417" y="1"/>
                    <a:pt x="6383" y="122"/>
                    <a:pt x="6383" y="122"/>
                  </a:cubicBezTo>
                  <a:cubicBezTo>
                    <a:pt x="3917" y="1806"/>
                    <a:pt x="1413" y="1991"/>
                    <a:pt x="432" y="1991"/>
                  </a:cubicBezTo>
                  <a:cubicBezTo>
                    <a:pt x="156" y="1991"/>
                    <a:pt x="0" y="1976"/>
                    <a:pt x="0" y="1976"/>
                  </a:cubicBezTo>
                  <a:lnTo>
                    <a:pt x="0" y="1976"/>
                  </a:lnTo>
                  <a:cubicBezTo>
                    <a:pt x="91" y="3405"/>
                    <a:pt x="1094" y="5168"/>
                    <a:pt x="1094" y="5168"/>
                  </a:cubicBezTo>
                  <a:cubicBezTo>
                    <a:pt x="2949" y="5107"/>
                    <a:pt x="5775" y="4317"/>
                    <a:pt x="8055" y="3405"/>
                  </a:cubicBezTo>
                  <a:cubicBezTo>
                    <a:pt x="7994" y="2280"/>
                    <a:pt x="8146" y="1125"/>
                    <a:pt x="8572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7" name="Google Shape;567;p40"/>
            <p:cNvSpPr/>
            <p:nvPr/>
          </p:nvSpPr>
          <p:spPr>
            <a:xfrm>
              <a:off x="32554825" y="14368375"/>
              <a:ext cx="71775" cy="65475"/>
            </a:xfrm>
            <a:custGeom>
              <a:avLst/>
              <a:gdLst/>
              <a:ahLst/>
              <a:cxnLst/>
              <a:rect l="l" t="t" r="r" b="b"/>
              <a:pathLst>
                <a:path w="2871" h="2619" extrusionOk="0">
                  <a:moveTo>
                    <a:pt x="974" y="269"/>
                  </a:moveTo>
                  <a:cubicBezTo>
                    <a:pt x="1230" y="269"/>
                    <a:pt x="1182" y="1291"/>
                    <a:pt x="1156" y="1395"/>
                  </a:cubicBezTo>
                  <a:cubicBezTo>
                    <a:pt x="1139" y="1591"/>
                    <a:pt x="1105" y="1779"/>
                    <a:pt x="1068" y="1967"/>
                  </a:cubicBezTo>
                  <a:lnTo>
                    <a:pt x="1068" y="1967"/>
                  </a:lnTo>
                  <a:cubicBezTo>
                    <a:pt x="1011" y="1812"/>
                    <a:pt x="958" y="1653"/>
                    <a:pt x="912" y="1486"/>
                  </a:cubicBezTo>
                  <a:cubicBezTo>
                    <a:pt x="821" y="1243"/>
                    <a:pt x="608" y="605"/>
                    <a:pt x="821" y="361"/>
                  </a:cubicBezTo>
                  <a:cubicBezTo>
                    <a:pt x="882" y="297"/>
                    <a:pt x="932" y="269"/>
                    <a:pt x="974" y="269"/>
                  </a:cubicBezTo>
                  <a:close/>
                  <a:moveTo>
                    <a:pt x="1955" y="961"/>
                  </a:moveTo>
                  <a:cubicBezTo>
                    <a:pt x="2094" y="961"/>
                    <a:pt x="2175" y="1108"/>
                    <a:pt x="2128" y="1273"/>
                  </a:cubicBezTo>
                  <a:cubicBezTo>
                    <a:pt x="2026" y="1707"/>
                    <a:pt x="1646" y="2012"/>
                    <a:pt x="1274" y="2261"/>
                  </a:cubicBezTo>
                  <a:lnTo>
                    <a:pt x="1274" y="2261"/>
                  </a:lnTo>
                  <a:cubicBezTo>
                    <a:pt x="1339" y="1993"/>
                    <a:pt x="1402" y="1715"/>
                    <a:pt x="1520" y="1456"/>
                  </a:cubicBezTo>
                  <a:cubicBezTo>
                    <a:pt x="1581" y="1304"/>
                    <a:pt x="1672" y="1091"/>
                    <a:pt x="1824" y="1000"/>
                  </a:cubicBezTo>
                  <a:cubicBezTo>
                    <a:pt x="1872" y="973"/>
                    <a:pt x="1916" y="961"/>
                    <a:pt x="1955" y="961"/>
                  </a:cubicBezTo>
                  <a:close/>
                  <a:moveTo>
                    <a:pt x="1000" y="0"/>
                  </a:moveTo>
                  <a:cubicBezTo>
                    <a:pt x="946" y="0"/>
                    <a:pt x="887" y="9"/>
                    <a:pt x="821" y="27"/>
                  </a:cubicBezTo>
                  <a:cubicBezTo>
                    <a:pt x="1" y="301"/>
                    <a:pt x="760" y="2033"/>
                    <a:pt x="943" y="2520"/>
                  </a:cubicBezTo>
                  <a:cubicBezTo>
                    <a:pt x="966" y="2589"/>
                    <a:pt x="1025" y="2619"/>
                    <a:pt x="1085" y="2619"/>
                  </a:cubicBezTo>
                  <a:cubicBezTo>
                    <a:pt x="1165" y="2619"/>
                    <a:pt x="1248" y="2566"/>
                    <a:pt x="1254" y="2485"/>
                  </a:cubicBezTo>
                  <a:lnTo>
                    <a:pt x="1254" y="2485"/>
                  </a:lnTo>
                  <a:cubicBezTo>
                    <a:pt x="1824" y="2183"/>
                    <a:pt x="2870" y="1431"/>
                    <a:pt x="2280" y="757"/>
                  </a:cubicBezTo>
                  <a:cubicBezTo>
                    <a:pt x="2217" y="683"/>
                    <a:pt x="2132" y="653"/>
                    <a:pt x="2041" y="653"/>
                  </a:cubicBezTo>
                  <a:cubicBezTo>
                    <a:pt x="1870" y="653"/>
                    <a:pt x="1680" y="759"/>
                    <a:pt x="1581" y="878"/>
                  </a:cubicBezTo>
                  <a:cubicBezTo>
                    <a:pt x="1538" y="928"/>
                    <a:pt x="1499" y="980"/>
                    <a:pt x="1461" y="1035"/>
                  </a:cubicBezTo>
                  <a:lnTo>
                    <a:pt x="1461" y="1035"/>
                  </a:lnTo>
                  <a:cubicBezTo>
                    <a:pt x="1491" y="487"/>
                    <a:pt x="1405" y="0"/>
                    <a:pt x="10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8" name="Google Shape;568;p40"/>
            <p:cNvSpPr/>
            <p:nvPr/>
          </p:nvSpPr>
          <p:spPr>
            <a:xfrm>
              <a:off x="31978825" y="14315100"/>
              <a:ext cx="199125" cy="193300"/>
            </a:xfrm>
            <a:custGeom>
              <a:avLst/>
              <a:gdLst/>
              <a:ahLst/>
              <a:cxnLst/>
              <a:rect l="l" t="t" r="r" b="b"/>
              <a:pathLst>
                <a:path w="7965" h="7732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001" y="736"/>
                    <a:pt x="3760" y="1056"/>
                    <a:pt x="1562" y="1056"/>
                  </a:cubicBezTo>
                  <a:cubicBezTo>
                    <a:pt x="1038" y="1056"/>
                    <a:pt x="516" y="1038"/>
                    <a:pt x="1" y="1003"/>
                  </a:cubicBezTo>
                  <a:lnTo>
                    <a:pt x="1" y="1003"/>
                  </a:lnTo>
                  <a:lnTo>
                    <a:pt x="183" y="6839"/>
                  </a:lnTo>
                  <a:cubicBezTo>
                    <a:pt x="1324" y="7531"/>
                    <a:pt x="2682" y="7732"/>
                    <a:pt x="3870" y="7732"/>
                  </a:cubicBezTo>
                  <a:cubicBezTo>
                    <a:pt x="5499" y="7732"/>
                    <a:pt x="6809" y="7356"/>
                    <a:pt x="6809" y="7356"/>
                  </a:cubicBezTo>
                  <a:cubicBezTo>
                    <a:pt x="7265" y="6292"/>
                    <a:pt x="7721" y="2584"/>
                    <a:pt x="79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9" name="Google Shape;569;p40"/>
            <p:cNvSpPr/>
            <p:nvPr/>
          </p:nvSpPr>
          <p:spPr>
            <a:xfrm>
              <a:off x="31976550" y="14237575"/>
              <a:ext cx="208225" cy="103950"/>
            </a:xfrm>
            <a:custGeom>
              <a:avLst/>
              <a:gdLst/>
              <a:ahLst/>
              <a:cxnLst/>
              <a:rect l="l" t="t" r="r" b="b"/>
              <a:pathLst>
                <a:path w="8329" h="4158" extrusionOk="0">
                  <a:moveTo>
                    <a:pt x="0" y="1"/>
                  </a:moveTo>
                  <a:lnTo>
                    <a:pt x="92" y="4104"/>
                  </a:lnTo>
                  <a:cubicBezTo>
                    <a:pt x="607" y="4139"/>
                    <a:pt x="1129" y="4157"/>
                    <a:pt x="1653" y="4157"/>
                  </a:cubicBezTo>
                  <a:cubicBezTo>
                    <a:pt x="3851" y="4157"/>
                    <a:pt x="6092" y="3837"/>
                    <a:pt x="8055" y="3101"/>
                  </a:cubicBezTo>
                  <a:cubicBezTo>
                    <a:pt x="8238" y="1551"/>
                    <a:pt x="8329" y="396"/>
                    <a:pt x="8329" y="396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0" name="Google Shape;570;p40"/>
            <p:cNvSpPr/>
            <p:nvPr/>
          </p:nvSpPr>
          <p:spPr>
            <a:xfrm>
              <a:off x="31978650" y="14549025"/>
              <a:ext cx="287450" cy="53375"/>
            </a:xfrm>
            <a:custGeom>
              <a:avLst/>
              <a:gdLst/>
              <a:ahLst/>
              <a:cxnLst/>
              <a:rect l="l" t="t" r="r" b="b"/>
              <a:pathLst>
                <a:path w="11498" h="2135" extrusionOk="0">
                  <a:moveTo>
                    <a:pt x="1743" y="1"/>
                  </a:moveTo>
                  <a:cubicBezTo>
                    <a:pt x="694" y="1"/>
                    <a:pt x="0" y="60"/>
                    <a:pt x="8" y="218"/>
                  </a:cubicBezTo>
                  <a:cubicBezTo>
                    <a:pt x="38" y="856"/>
                    <a:pt x="129" y="1281"/>
                    <a:pt x="129" y="1281"/>
                  </a:cubicBezTo>
                  <a:cubicBezTo>
                    <a:pt x="129" y="1281"/>
                    <a:pt x="1193" y="1555"/>
                    <a:pt x="3473" y="1950"/>
                  </a:cubicBezTo>
                  <a:cubicBezTo>
                    <a:pt x="4310" y="2082"/>
                    <a:pt x="5207" y="2135"/>
                    <a:pt x="6081" y="2135"/>
                  </a:cubicBezTo>
                  <a:cubicBezTo>
                    <a:pt x="7620" y="2135"/>
                    <a:pt x="9088" y="1973"/>
                    <a:pt x="10038" y="1798"/>
                  </a:cubicBezTo>
                  <a:cubicBezTo>
                    <a:pt x="11497" y="1494"/>
                    <a:pt x="11436" y="552"/>
                    <a:pt x="11436" y="552"/>
                  </a:cubicBezTo>
                  <a:cubicBezTo>
                    <a:pt x="11436" y="552"/>
                    <a:pt x="4940" y="1"/>
                    <a:pt x="174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1" name="Google Shape;571;p40"/>
            <p:cNvSpPr/>
            <p:nvPr/>
          </p:nvSpPr>
          <p:spPr>
            <a:xfrm>
              <a:off x="32158925" y="14516450"/>
              <a:ext cx="108675" cy="74500"/>
            </a:xfrm>
            <a:custGeom>
              <a:avLst/>
              <a:gdLst/>
              <a:ahLst/>
              <a:cxnLst/>
              <a:rect l="l" t="t" r="r" b="b"/>
              <a:pathLst>
                <a:path w="4347" h="2980" extrusionOk="0">
                  <a:moveTo>
                    <a:pt x="1703" y="1"/>
                  </a:moveTo>
                  <a:cubicBezTo>
                    <a:pt x="882" y="882"/>
                    <a:pt x="335" y="1916"/>
                    <a:pt x="0" y="2980"/>
                  </a:cubicBezTo>
                  <a:cubicBezTo>
                    <a:pt x="2432" y="2919"/>
                    <a:pt x="4347" y="2554"/>
                    <a:pt x="4225" y="1855"/>
                  </a:cubicBezTo>
                  <a:cubicBezTo>
                    <a:pt x="4073" y="1095"/>
                    <a:pt x="2858" y="457"/>
                    <a:pt x="1703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2" name="Google Shape;572;p40"/>
            <p:cNvSpPr/>
            <p:nvPr/>
          </p:nvSpPr>
          <p:spPr>
            <a:xfrm>
              <a:off x="31972750" y="14486075"/>
              <a:ext cx="228750" cy="105075"/>
            </a:xfrm>
            <a:custGeom>
              <a:avLst/>
              <a:gdLst/>
              <a:ahLst/>
              <a:cxnLst/>
              <a:rect l="l" t="t" r="r" b="b"/>
              <a:pathLst>
                <a:path w="9150" h="4203" extrusionOk="0">
                  <a:moveTo>
                    <a:pt x="426" y="0"/>
                  </a:moveTo>
                  <a:cubicBezTo>
                    <a:pt x="0" y="1368"/>
                    <a:pt x="304" y="3374"/>
                    <a:pt x="304" y="3374"/>
                  </a:cubicBezTo>
                  <a:cubicBezTo>
                    <a:pt x="1919" y="3903"/>
                    <a:pt x="4502" y="4202"/>
                    <a:pt x="6817" y="4202"/>
                  </a:cubicBezTo>
                  <a:cubicBezTo>
                    <a:pt x="7029" y="4202"/>
                    <a:pt x="7240" y="4200"/>
                    <a:pt x="7447" y="4195"/>
                  </a:cubicBezTo>
                  <a:cubicBezTo>
                    <a:pt x="7782" y="3131"/>
                    <a:pt x="8329" y="2097"/>
                    <a:pt x="9150" y="1216"/>
                  </a:cubicBezTo>
                  <a:cubicBezTo>
                    <a:pt x="8055" y="790"/>
                    <a:pt x="7052" y="517"/>
                    <a:pt x="7052" y="517"/>
                  </a:cubicBezTo>
                  <a:cubicBezTo>
                    <a:pt x="6155" y="737"/>
                    <a:pt x="5304" y="821"/>
                    <a:pt x="4530" y="821"/>
                  </a:cubicBezTo>
                  <a:cubicBezTo>
                    <a:pt x="2103" y="821"/>
                    <a:pt x="426" y="0"/>
                    <a:pt x="42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3" name="Google Shape;573;p40"/>
            <p:cNvSpPr/>
            <p:nvPr/>
          </p:nvSpPr>
          <p:spPr>
            <a:xfrm>
              <a:off x="32153675" y="14452600"/>
              <a:ext cx="56975" cy="62650"/>
            </a:xfrm>
            <a:custGeom>
              <a:avLst/>
              <a:gdLst/>
              <a:ahLst/>
              <a:cxnLst/>
              <a:rect l="l" t="t" r="r" b="b"/>
              <a:pathLst>
                <a:path w="2279" h="2506" extrusionOk="0">
                  <a:moveTo>
                    <a:pt x="887" y="237"/>
                  </a:moveTo>
                  <a:cubicBezTo>
                    <a:pt x="1204" y="237"/>
                    <a:pt x="752" y="1290"/>
                    <a:pt x="697" y="1400"/>
                  </a:cubicBezTo>
                  <a:cubicBezTo>
                    <a:pt x="599" y="1562"/>
                    <a:pt x="502" y="1715"/>
                    <a:pt x="400" y="1869"/>
                  </a:cubicBezTo>
                  <a:lnTo>
                    <a:pt x="400" y="1869"/>
                  </a:lnTo>
                  <a:cubicBezTo>
                    <a:pt x="400" y="1703"/>
                    <a:pt x="408" y="1536"/>
                    <a:pt x="423" y="1369"/>
                  </a:cubicBezTo>
                  <a:cubicBezTo>
                    <a:pt x="454" y="1126"/>
                    <a:pt x="454" y="427"/>
                    <a:pt x="757" y="275"/>
                  </a:cubicBezTo>
                  <a:cubicBezTo>
                    <a:pt x="810" y="249"/>
                    <a:pt x="853" y="237"/>
                    <a:pt x="887" y="237"/>
                  </a:cubicBezTo>
                  <a:close/>
                  <a:moveTo>
                    <a:pt x="1529" y="1238"/>
                  </a:moveTo>
                  <a:cubicBezTo>
                    <a:pt x="1716" y="1238"/>
                    <a:pt x="1775" y="1450"/>
                    <a:pt x="1639" y="1613"/>
                  </a:cubicBezTo>
                  <a:cubicBezTo>
                    <a:pt x="1388" y="1964"/>
                    <a:pt x="930" y="2108"/>
                    <a:pt x="504" y="2216"/>
                  </a:cubicBezTo>
                  <a:lnTo>
                    <a:pt x="504" y="2216"/>
                  </a:lnTo>
                  <a:cubicBezTo>
                    <a:pt x="539" y="2163"/>
                    <a:pt x="577" y="2104"/>
                    <a:pt x="617" y="2040"/>
                  </a:cubicBezTo>
                  <a:lnTo>
                    <a:pt x="617" y="2040"/>
                  </a:lnTo>
                  <a:cubicBezTo>
                    <a:pt x="735" y="1871"/>
                    <a:pt x="863" y="1707"/>
                    <a:pt x="1001" y="1552"/>
                  </a:cubicBezTo>
                  <a:cubicBezTo>
                    <a:pt x="1122" y="1461"/>
                    <a:pt x="1274" y="1278"/>
                    <a:pt x="1457" y="1248"/>
                  </a:cubicBezTo>
                  <a:cubicBezTo>
                    <a:pt x="1483" y="1241"/>
                    <a:pt x="1507" y="1238"/>
                    <a:pt x="1529" y="1238"/>
                  </a:cubicBezTo>
                  <a:close/>
                  <a:moveTo>
                    <a:pt x="838" y="0"/>
                  </a:moveTo>
                  <a:cubicBezTo>
                    <a:pt x="0" y="0"/>
                    <a:pt x="89" y="1834"/>
                    <a:pt x="89" y="2342"/>
                  </a:cubicBezTo>
                  <a:cubicBezTo>
                    <a:pt x="89" y="2453"/>
                    <a:pt x="179" y="2506"/>
                    <a:pt x="266" y="2506"/>
                  </a:cubicBezTo>
                  <a:cubicBezTo>
                    <a:pt x="330" y="2506"/>
                    <a:pt x="393" y="2476"/>
                    <a:pt x="415" y="2419"/>
                  </a:cubicBezTo>
                  <a:lnTo>
                    <a:pt x="415" y="2419"/>
                  </a:lnTo>
                  <a:cubicBezTo>
                    <a:pt x="1086" y="2346"/>
                    <a:pt x="2279" y="2020"/>
                    <a:pt x="1973" y="1187"/>
                  </a:cubicBezTo>
                  <a:cubicBezTo>
                    <a:pt x="1922" y="1034"/>
                    <a:pt x="1776" y="976"/>
                    <a:pt x="1620" y="976"/>
                  </a:cubicBezTo>
                  <a:cubicBezTo>
                    <a:pt x="1497" y="976"/>
                    <a:pt x="1368" y="1012"/>
                    <a:pt x="1274" y="1065"/>
                  </a:cubicBezTo>
                  <a:cubicBezTo>
                    <a:pt x="1214" y="1096"/>
                    <a:pt x="1155" y="1130"/>
                    <a:pt x="1099" y="1168"/>
                  </a:cubicBezTo>
                  <a:lnTo>
                    <a:pt x="1099" y="1168"/>
                  </a:lnTo>
                  <a:cubicBezTo>
                    <a:pt x="1360" y="590"/>
                    <a:pt x="1459" y="33"/>
                    <a:pt x="879" y="2"/>
                  </a:cubicBezTo>
                  <a:cubicBezTo>
                    <a:pt x="865" y="1"/>
                    <a:pt x="851" y="0"/>
                    <a:pt x="83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4" name="Google Shape;574;p40"/>
            <p:cNvSpPr/>
            <p:nvPr/>
          </p:nvSpPr>
          <p:spPr>
            <a:xfrm>
              <a:off x="32675650" y="12757325"/>
              <a:ext cx="775" cy="1525"/>
            </a:xfrm>
            <a:custGeom>
              <a:avLst/>
              <a:gdLst/>
              <a:ahLst/>
              <a:cxnLst/>
              <a:rect l="l" t="t" r="r" b="b"/>
              <a:pathLst>
                <a:path w="31" h="61" extrusionOk="0">
                  <a:moveTo>
                    <a:pt x="31" y="0"/>
                  </a:moveTo>
                  <a:cubicBezTo>
                    <a:pt x="0" y="30"/>
                    <a:pt x="0" y="61"/>
                    <a:pt x="0" y="61"/>
                  </a:cubicBezTo>
                  <a:cubicBezTo>
                    <a:pt x="0" y="61"/>
                    <a:pt x="0" y="30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5" name="Google Shape;575;p40"/>
            <p:cNvSpPr/>
            <p:nvPr/>
          </p:nvSpPr>
          <p:spPr>
            <a:xfrm>
              <a:off x="31594325" y="12659175"/>
              <a:ext cx="266750" cy="472800"/>
            </a:xfrm>
            <a:custGeom>
              <a:avLst/>
              <a:gdLst/>
              <a:ahLst/>
              <a:cxnLst/>
              <a:rect l="l" t="t" r="r" b="b"/>
              <a:pathLst>
                <a:path w="10670" h="18912" extrusionOk="0">
                  <a:moveTo>
                    <a:pt x="2731" y="0"/>
                  </a:moveTo>
                  <a:cubicBezTo>
                    <a:pt x="2712" y="0"/>
                    <a:pt x="2694" y="2"/>
                    <a:pt x="2675" y="5"/>
                  </a:cubicBezTo>
                  <a:cubicBezTo>
                    <a:pt x="1885" y="127"/>
                    <a:pt x="2280" y="3136"/>
                    <a:pt x="2341" y="3561"/>
                  </a:cubicBezTo>
                  <a:cubicBezTo>
                    <a:pt x="2280" y="3138"/>
                    <a:pt x="1889" y="491"/>
                    <a:pt x="1198" y="491"/>
                  </a:cubicBezTo>
                  <a:cubicBezTo>
                    <a:pt x="1194" y="491"/>
                    <a:pt x="1190" y="491"/>
                    <a:pt x="1186" y="491"/>
                  </a:cubicBezTo>
                  <a:cubicBezTo>
                    <a:pt x="456" y="552"/>
                    <a:pt x="0" y="5355"/>
                    <a:pt x="1672" y="12102"/>
                  </a:cubicBezTo>
                  <a:cubicBezTo>
                    <a:pt x="2128" y="13987"/>
                    <a:pt x="2797" y="15932"/>
                    <a:pt x="3587" y="17847"/>
                  </a:cubicBezTo>
                  <a:cubicBezTo>
                    <a:pt x="5897" y="18546"/>
                    <a:pt x="8268" y="18911"/>
                    <a:pt x="10669" y="18911"/>
                  </a:cubicBezTo>
                  <a:cubicBezTo>
                    <a:pt x="9393" y="16935"/>
                    <a:pt x="7265" y="13318"/>
                    <a:pt x="6323" y="9823"/>
                  </a:cubicBezTo>
                  <a:cubicBezTo>
                    <a:pt x="5563" y="6935"/>
                    <a:pt x="5563" y="6388"/>
                    <a:pt x="5563" y="6388"/>
                  </a:cubicBezTo>
                  <a:cubicBezTo>
                    <a:pt x="5563" y="6388"/>
                    <a:pt x="7417" y="3409"/>
                    <a:pt x="6505" y="2710"/>
                  </a:cubicBezTo>
                  <a:cubicBezTo>
                    <a:pt x="6356" y="2597"/>
                    <a:pt x="6225" y="2550"/>
                    <a:pt x="6110" y="2550"/>
                  </a:cubicBezTo>
                  <a:cubicBezTo>
                    <a:pt x="5548" y="2550"/>
                    <a:pt x="5380" y="3683"/>
                    <a:pt x="5380" y="3683"/>
                  </a:cubicBezTo>
                  <a:cubicBezTo>
                    <a:pt x="5380" y="3683"/>
                    <a:pt x="5290" y="35"/>
                    <a:pt x="4479" y="35"/>
                  </a:cubicBezTo>
                  <a:cubicBezTo>
                    <a:pt x="4475" y="35"/>
                    <a:pt x="4472" y="35"/>
                    <a:pt x="4469" y="35"/>
                  </a:cubicBezTo>
                  <a:cubicBezTo>
                    <a:pt x="3617" y="66"/>
                    <a:pt x="4043" y="3227"/>
                    <a:pt x="4043" y="3227"/>
                  </a:cubicBezTo>
                  <a:cubicBezTo>
                    <a:pt x="4043" y="3227"/>
                    <a:pt x="3549" y="0"/>
                    <a:pt x="27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6" name="Google Shape;576;p40"/>
            <p:cNvSpPr/>
            <p:nvPr/>
          </p:nvSpPr>
          <p:spPr>
            <a:xfrm>
              <a:off x="31684000" y="13105350"/>
              <a:ext cx="202150" cy="287250"/>
            </a:xfrm>
            <a:custGeom>
              <a:avLst/>
              <a:gdLst/>
              <a:ahLst/>
              <a:cxnLst/>
              <a:rect l="l" t="t" r="r" b="b"/>
              <a:pathLst>
                <a:path w="8086" h="11490" extrusionOk="0">
                  <a:moveTo>
                    <a:pt x="0" y="0"/>
                  </a:moveTo>
                  <a:cubicBezTo>
                    <a:pt x="30" y="31"/>
                    <a:pt x="30" y="61"/>
                    <a:pt x="30" y="91"/>
                  </a:cubicBezTo>
                  <a:cubicBezTo>
                    <a:pt x="2097" y="5046"/>
                    <a:pt x="4894" y="9666"/>
                    <a:pt x="6930" y="11490"/>
                  </a:cubicBezTo>
                  <a:lnTo>
                    <a:pt x="8085" y="2584"/>
                  </a:lnTo>
                  <a:cubicBezTo>
                    <a:pt x="8085" y="2584"/>
                    <a:pt x="7660" y="2006"/>
                    <a:pt x="7082" y="1064"/>
                  </a:cubicBezTo>
                  <a:cubicBezTo>
                    <a:pt x="4681" y="1064"/>
                    <a:pt x="2310" y="699"/>
                    <a:pt x="0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7" name="Google Shape;577;p40"/>
            <p:cNvSpPr/>
            <p:nvPr/>
          </p:nvSpPr>
          <p:spPr>
            <a:xfrm>
              <a:off x="32073825" y="13290000"/>
              <a:ext cx="0" cy="25"/>
            </a:xfrm>
            <a:custGeom>
              <a:avLst/>
              <a:gdLst/>
              <a:ahLst/>
              <a:cxnLst/>
              <a:rect l="l" t="t" r="r" b="b"/>
              <a:pathLst>
                <a:path h="1" extrusionOk="0">
                  <a:moveTo>
                    <a:pt x="0" y="0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8" name="Google Shape;578;p40"/>
            <p:cNvSpPr/>
            <p:nvPr/>
          </p:nvSpPr>
          <p:spPr>
            <a:xfrm>
              <a:off x="31731100" y="12870975"/>
              <a:ext cx="145175" cy="91975"/>
            </a:xfrm>
            <a:custGeom>
              <a:avLst/>
              <a:gdLst/>
              <a:ahLst/>
              <a:cxnLst/>
              <a:rect l="l" t="t" r="r" b="b"/>
              <a:pathLst>
                <a:path w="5807" h="3679" extrusionOk="0">
                  <a:moveTo>
                    <a:pt x="3178" y="1"/>
                  </a:moveTo>
                  <a:cubicBezTo>
                    <a:pt x="2059" y="1"/>
                    <a:pt x="941" y="331"/>
                    <a:pt x="1" y="986"/>
                  </a:cubicBezTo>
                  <a:cubicBezTo>
                    <a:pt x="206" y="2358"/>
                    <a:pt x="1324" y="3679"/>
                    <a:pt x="3419" y="3679"/>
                  </a:cubicBezTo>
                  <a:cubicBezTo>
                    <a:pt x="4108" y="3679"/>
                    <a:pt x="4903" y="3536"/>
                    <a:pt x="5806" y="3205"/>
                  </a:cubicBezTo>
                  <a:lnTo>
                    <a:pt x="5806" y="652"/>
                  </a:lnTo>
                  <a:cubicBezTo>
                    <a:pt x="4991" y="217"/>
                    <a:pt x="4084" y="1"/>
                    <a:pt x="317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9" name="Google Shape;579;p40"/>
            <p:cNvSpPr/>
            <p:nvPr/>
          </p:nvSpPr>
          <p:spPr>
            <a:xfrm>
              <a:off x="31727300" y="12819075"/>
              <a:ext cx="148975" cy="76575"/>
            </a:xfrm>
            <a:custGeom>
              <a:avLst/>
              <a:gdLst/>
              <a:ahLst/>
              <a:cxnLst/>
              <a:rect l="l" t="t" r="r" b="b"/>
              <a:pathLst>
                <a:path w="5959" h="3063" extrusionOk="0">
                  <a:moveTo>
                    <a:pt x="3108" y="0"/>
                  </a:moveTo>
                  <a:cubicBezTo>
                    <a:pt x="2510" y="0"/>
                    <a:pt x="1863" y="136"/>
                    <a:pt x="1216" y="509"/>
                  </a:cubicBezTo>
                  <a:cubicBezTo>
                    <a:pt x="365" y="995"/>
                    <a:pt x="1" y="2059"/>
                    <a:pt x="153" y="3062"/>
                  </a:cubicBezTo>
                  <a:cubicBezTo>
                    <a:pt x="1093" y="2407"/>
                    <a:pt x="2211" y="2077"/>
                    <a:pt x="3330" y="2077"/>
                  </a:cubicBezTo>
                  <a:cubicBezTo>
                    <a:pt x="4236" y="2077"/>
                    <a:pt x="5143" y="2293"/>
                    <a:pt x="5958" y="2728"/>
                  </a:cubicBezTo>
                  <a:lnTo>
                    <a:pt x="5958" y="965"/>
                  </a:lnTo>
                  <a:cubicBezTo>
                    <a:pt x="5958" y="965"/>
                    <a:pt x="4704" y="0"/>
                    <a:pt x="310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0" name="Google Shape;580;p40"/>
            <p:cNvSpPr/>
            <p:nvPr/>
          </p:nvSpPr>
          <p:spPr>
            <a:xfrm>
              <a:off x="31774425" y="12875100"/>
              <a:ext cx="90450" cy="76000"/>
            </a:xfrm>
            <a:custGeom>
              <a:avLst/>
              <a:gdLst/>
              <a:ahLst/>
              <a:cxnLst/>
              <a:rect l="l" t="t" r="r" b="b"/>
              <a:pathLst>
                <a:path w="3618" h="3040" extrusionOk="0">
                  <a:moveTo>
                    <a:pt x="1523" y="0"/>
                  </a:moveTo>
                  <a:cubicBezTo>
                    <a:pt x="1014" y="0"/>
                    <a:pt x="487" y="110"/>
                    <a:pt x="31" y="213"/>
                  </a:cubicBezTo>
                  <a:cubicBezTo>
                    <a:pt x="0" y="244"/>
                    <a:pt x="0" y="304"/>
                    <a:pt x="61" y="304"/>
                  </a:cubicBezTo>
                  <a:cubicBezTo>
                    <a:pt x="532" y="304"/>
                    <a:pt x="1087" y="183"/>
                    <a:pt x="1611" y="183"/>
                  </a:cubicBezTo>
                  <a:cubicBezTo>
                    <a:pt x="2135" y="183"/>
                    <a:pt x="2629" y="304"/>
                    <a:pt x="2979" y="791"/>
                  </a:cubicBezTo>
                  <a:cubicBezTo>
                    <a:pt x="3404" y="1399"/>
                    <a:pt x="3344" y="2250"/>
                    <a:pt x="3374" y="2949"/>
                  </a:cubicBezTo>
                  <a:cubicBezTo>
                    <a:pt x="3374" y="3010"/>
                    <a:pt x="3427" y="3040"/>
                    <a:pt x="3480" y="3040"/>
                  </a:cubicBezTo>
                  <a:cubicBezTo>
                    <a:pt x="3534" y="3040"/>
                    <a:pt x="3587" y="3010"/>
                    <a:pt x="3587" y="2949"/>
                  </a:cubicBezTo>
                  <a:cubicBezTo>
                    <a:pt x="3617" y="2128"/>
                    <a:pt x="3587" y="1125"/>
                    <a:pt x="2979" y="517"/>
                  </a:cubicBezTo>
                  <a:cubicBezTo>
                    <a:pt x="2587" y="125"/>
                    <a:pt x="2065" y="0"/>
                    <a:pt x="152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1" name="Google Shape;581;p40"/>
            <p:cNvSpPr/>
            <p:nvPr/>
          </p:nvSpPr>
          <p:spPr>
            <a:xfrm>
              <a:off x="31812625" y="12896725"/>
              <a:ext cx="52050" cy="31200"/>
            </a:xfrm>
            <a:custGeom>
              <a:avLst/>
              <a:gdLst/>
              <a:ahLst/>
              <a:cxnLst/>
              <a:rect l="l" t="t" r="r" b="b"/>
              <a:pathLst>
                <a:path w="2082" h="1248" extrusionOk="0">
                  <a:moveTo>
                    <a:pt x="743" y="0"/>
                  </a:moveTo>
                  <a:cubicBezTo>
                    <a:pt x="520" y="0"/>
                    <a:pt x="286" y="78"/>
                    <a:pt x="53" y="260"/>
                  </a:cubicBezTo>
                  <a:cubicBezTo>
                    <a:pt x="0" y="312"/>
                    <a:pt x="61" y="388"/>
                    <a:pt x="118" y="388"/>
                  </a:cubicBezTo>
                  <a:cubicBezTo>
                    <a:pt x="127" y="388"/>
                    <a:pt x="136" y="386"/>
                    <a:pt x="144" y="382"/>
                  </a:cubicBezTo>
                  <a:cubicBezTo>
                    <a:pt x="345" y="281"/>
                    <a:pt x="532" y="221"/>
                    <a:pt x="712" y="221"/>
                  </a:cubicBezTo>
                  <a:cubicBezTo>
                    <a:pt x="914" y="221"/>
                    <a:pt x="1106" y="296"/>
                    <a:pt x="1299" y="473"/>
                  </a:cubicBezTo>
                  <a:cubicBezTo>
                    <a:pt x="1542" y="686"/>
                    <a:pt x="1664" y="959"/>
                    <a:pt x="1876" y="1202"/>
                  </a:cubicBezTo>
                  <a:cubicBezTo>
                    <a:pt x="1901" y="1235"/>
                    <a:pt x="1927" y="1248"/>
                    <a:pt x="1952" y="1248"/>
                  </a:cubicBezTo>
                  <a:cubicBezTo>
                    <a:pt x="2021" y="1248"/>
                    <a:pt x="2081" y="1148"/>
                    <a:pt x="2059" y="1081"/>
                  </a:cubicBezTo>
                  <a:cubicBezTo>
                    <a:pt x="1798" y="494"/>
                    <a:pt x="1304" y="0"/>
                    <a:pt x="7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2" name="Google Shape;582;p40"/>
            <p:cNvSpPr/>
            <p:nvPr/>
          </p:nvSpPr>
          <p:spPr>
            <a:xfrm>
              <a:off x="32532800" y="12869450"/>
              <a:ext cx="144400" cy="91875"/>
            </a:xfrm>
            <a:custGeom>
              <a:avLst/>
              <a:gdLst/>
              <a:ahLst/>
              <a:cxnLst/>
              <a:rect l="l" t="t" r="r" b="b"/>
              <a:pathLst>
                <a:path w="5776" h="3675" extrusionOk="0">
                  <a:moveTo>
                    <a:pt x="2603" y="1"/>
                  </a:moveTo>
                  <a:cubicBezTo>
                    <a:pt x="1701" y="1"/>
                    <a:pt x="802" y="217"/>
                    <a:pt x="0" y="652"/>
                  </a:cubicBezTo>
                  <a:lnTo>
                    <a:pt x="0" y="3205"/>
                  </a:lnTo>
                  <a:cubicBezTo>
                    <a:pt x="896" y="3534"/>
                    <a:pt x="1685" y="3675"/>
                    <a:pt x="2370" y="3675"/>
                  </a:cubicBezTo>
                  <a:cubicBezTo>
                    <a:pt x="4474" y="3675"/>
                    <a:pt x="5592" y="2339"/>
                    <a:pt x="5775" y="986"/>
                  </a:cubicBezTo>
                  <a:cubicBezTo>
                    <a:pt x="4834" y="331"/>
                    <a:pt x="3717" y="1"/>
                    <a:pt x="26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3" name="Google Shape;583;p40"/>
            <p:cNvSpPr/>
            <p:nvPr/>
          </p:nvSpPr>
          <p:spPr>
            <a:xfrm>
              <a:off x="32532800" y="12817250"/>
              <a:ext cx="148200" cy="76875"/>
            </a:xfrm>
            <a:custGeom>
              <a:avLst/>
              <a:gdLst/>
              <a:ahLst/>
              <a:cxnLst/>
              <a:rect l="l" t="t" r="r" b="b"/>
              <a:pathLst>
                <a:path w="5928" h="3075" extrusionOk="0">
                  <a:moveTo>
                    <a:pt x="2854" y="1"/>
                  </a:moveTo>
                  <a:cubicBezTo>
                    <a:pt x="1253" y="1"/>
                    <a:pt x="0" y="977"/>
                    <a:pt x="0" y="977"/>
                  </a:cubicBezTo>
                  <a:lnTo>
                    <a:pt x="0" y="2740"/>
                  </a:lnTo>
                  <a:cubicBezTo>
                    <a:pt x="802" y="2305"/>
                    <a:pt x="1701" y="2089"/>
                    <a:pt x="2603" y="2089"/>
                  </a:cubicBezTo>
                  <a:cubicBezTo>
                    <a:pt x="3717" y="2089"/>
                    <a:pt x="4834" y="2419"/>
                    <a:pt x="5775" y="3074"/>
                  </a:cubicBezTo>
                  <a:cubicBezTo>
                    <a:pt x="5927" y="2041"/>
                    <a:pt x="5562" y="1007"/>
                    <a:pt x="4711" y="491"/>
                  </a:cubicBezTo>
                  <a:cubicBezTo>
                    <a:pt x="4075" y="132"/>
                    <a:pt x="3441" y="1"/>
                    <a:pt x="285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4" name="Google Shape;584;p40"/>
            <p:cNvSpPr/>
            <p:nvPr/>
          </p:nvSpPr>
          <p:spPr>
            <a:xfrm>
              <a:off x="32544175" y="12873200"/>
              <a:ext cx="90450" cy="76400"/>
            </a:xfrm>
            <a:custGeom>
              <a:avLst/>
              <a:gdLst/>
              <a:ahLst/>
              <a:cxnLst/>
              <a:rect l="l" t="t" r="r" b="b"/>
              <a:pathLst>
                <a:path w="3618" h="3056" extrusionOk="0">
                  <a:moveTo>
                    <a:pt x="2095" y="0"/>
                  </a:moveTo>
                  <a:cubicBezTo>
                    <a:pt x="1553" y="0"/>
                    <a:pt x="1031" y="126"/>
                    <a:pt x="639" y="502"/>
                  </a:cubicBezTo>
                  <a:cubicBezTo>
                    <a:pt x="31" y="1140"/>
                    <a:pt x="1" y="2143"/>
                    <a:pt x="31" y="2964"/>
                  </a:cubicBezTo>
                  <a:cubicBezTo>
                    <a:pt x="31" y="3025"/>
                    <a:pt x="85" y="3055"/>
                    <a:pt x="138" y="3055"/>
                  </a:cubicBezTo>
                  <a:cubicBezTo>
                    <a:pt x="191" y="3055"/>
                    <a:pt x="244" y="3025"/>
                    <a:pt x="244" y="2964"/>
                  </a:cubicBezTo>
                  <a:cubicBezTo>
                    <a:pt x="275" y="2234"/>
                    <a:pt x="214" y="1414"/>
                    <a:pt x="639" y="806"/>
                  </a:cubicBezTo>
                  <a:cubicBezTo>
                    <a:pt x="984" y="304"/>
                    <a:pt x="1500" y="182"/>
                    <a:pt x="2047" y="182"/>
                  </a:cubicBezTo>
                  <a:cubicBezTo>
                    <a:pt x="2560" y="182"/>
                    <a:pt x="3101" y="289"/>
                    <a:pt x="3557" y="289"/>
                  </a:cubicBezTo>
                  <a:cubicBezTo>
                    <a:pt x="3588" y="289"/>
                    <a:pt x="3618" y="228"/>
                    <a:pt x="3588" y="228"/>
                  </a:cubicBezTo>
                  <a:cubicBezTo>
                    <a:pt x="3131" y="111"/>
                    <a:pt x="2604" y="0"/>
                    <a:pt x="209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5" name="Google Shape;585;p40"/>
            <p:cNvSpPr/>
            <p:nvPr/>
          </p:nvSpPr>
          <p:spPr>
            <a:xfrm>
              <a:off x="32544400" y="12894575"/>
              <a:ext cx="51950" cy="31825"/>
            </a:xfrm>
            <a:custGeom>
              <a:avLst/>
              <a:gdLst/>
              <a:ahLst/>
              <a:cxnLst/>
              <a:rect l="l" t="t" r="r" b="b"/>
              <a:pathLst>
                <a:path w="2078" h="1273" extrusionOk="0">
                  <a:moveTo>
                    <a:pt x="1353" y="1"/>
                  </a:moveTo>
                  <a:cubicBezTo>
                    <a:pt x="786" y="1"/>
                    <a:pt x="286" y="514"/>
                    <a:pt x="22" y="1106"/>
                  </a:cubicBezTo>
                  <a:cubicBezTo>
                    <a:pt x="0" y="1173"/>
                    <a:pt x="60" y="1273"/>
                    <a:pt x="129" y="1273"/>
                  </a:cubicBezTo>
                  <a:cubicBezTo>
                    <a:pt x="154" y="1273"/>
                    <a:pt x="181" y="1260"/>
                    <a:pt x="205" y="1227"/>
                  </a:cubicBezTo>
                  <a:cubicBezTo>
                    <a:pt x="418" y="984"/>
                    <a:pt x="539" y="711"/>
                    <a:pt x="782" y="498"/>
                  </a:cubicBezTo>
                  <a:cubicBezTo>
                    <a:pt x="981" y="316"/>
                    <a:pt x="1180" y="242"/>
                    <a:pt x="1383" y="242"/>
                  </a:cubicBezTo>
                  <a:cubicBezTo>
                    <a:pt x="1554" y="242"/>
                    <a:pt x="1727" y="293"/>
                    <a:pt x="1907" y="376"/>
                  </a:cubicBezTo>
                  <a:cubicBezTo>
                    <a:pt x="1924" y="388"/>
                    <a:pt x="1942" y="393"/>
                    <a:pt x="1958" y="393"/>
                  </a:cubicBezTo>
                  <a:cubicBezTo>
                    <a:pt x="2027" y="393"/>
                    <a:pt x="2078" y="304"/>
                    <a:pt x="2028" y="255"/>
                  </a:cubicBezTo>
                  <a:cubicBezTo>
                    <a:pt x="1800" y="77"/>
                    <a:pt x="1571" y="1"/>
                    <a:pt x="13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6" name="Google Shape;586;p40"/>
            <p:cNvSpPr/>
            <p:nvPr/>
          </p:nvSpPr>
          <p:spPr>
            <a:xfrm>
              <a:off x="32136875" y="13195000"/>
              <a:ext cx="168725" cy="79250"/>
            </a:xfrm>
            <a:custGeom>
              <a:avLst/>
              <a:gdLst/>
              <a:ahLst/>
              <a:cxnLst/>
              <a:rect l="l" t="t" r="r" b="b"/>
              <a:pathLst>
                <a:path w="6749" h="3170" extrusionOk="0">
                  <a:moveTo>
                    <a:pt x="6749" y="1"/>
                  </a:moveTo>
                  <a:lnTo>
                    <a:pt x="6749" y="1"/>
                  </a:lnTo>
                  <a:cubicBezTo>
                    <a:pt x="4530" y="153"/>
                    <a:pt x="2372" y="548"/>
                    <a:pt x="244" y="1247"/>
                  </a:cubicBezTo>
                  <a:cubicBezTo>
                    <a:pt x="183" y="1490"/>
                    <a:pt x="92" y="1733"/>
                    <a:pt x="1" y="1916"/>
                  </a:cubicBezTo>
                  <a:cubicBezTo>
                    <a:pt x="1" y="1916"/>
                    <a:pt x="1069" y="3170"/>
                    <a:pt x="3360" y="3170"/>
                  </a:cubicBezTo>
                  <a:cubicBezTo>
                    <a:pt x="4279" y="3170"/>
                    <a:pt x="5395" y="2968"/>
                    <a:pt x="6718" y="2402"/>
                  </a:cubicBezTo>
                  <a:cubicBezTo>
                    <a:pt x="6718" y="2402"/>
                    <a:pt x="6627" y="1308"/>
                    <a:pt x="67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7" name="Google Shape;587;p40"/>
            <p:cNvSpPr/>
            <p:nvPr/>
          </p:nvSpPr>
          <p:spPr>
            <a:xfrm>
              <a:off x="32136125" y="13131175"/>
              <a:ext cx="181625" cy="95025"/>
            </a:xfrm>
            <a:custGeom>
              <a:avLst/>
              <a:gdLst/>
              <a:ahLst/>
              <a:cxnLst/>
              <a:rect l="l" t="t" r="r" b="b"/>
              <a:pathLst>
                <a:path w="7265" h="3801" extrusionOk="0">
                  <a:moveTo>
                    <a:pt x="7265" y="1"/>
                  </a:moveTo>
                  <a:lnTo>
                    <a:pt x="0" y="639"/>
                  </a:lnTo>
                  <a:cubicBezTo>
                    <a:pt x="0" y="639"/>
                    <a:pt x="578" y="2432"/>
                    <a:pt x="274" y="3800"/>
                  </a:cubicBezTo>
                  <a:cubicBezTo>
                    <a:pt x="2402" y="3101"/>
                    <a:pt x="4560" y="2706"/>
                    <a:pt x="6779" y="2554"/>
                  </a:cubicBezTo>
                  <a:cubicBezTo>
                    <a:pt x="6840" y="1733"/>
                    <a:pt x="6991" y="791"/>
                    <a:pt x="726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8" name="Google Shape;588;p40"/>
            <p:cNvSpPr/>
            <p:nvPr/>
          </p:nvSpPr>
          <p:spPr>
            <a:xfrm>
              <a:off x="31859725" y="12488175"/>
              <a:ext cx="701950" cy="660750"/>
            </a:xfrm>
            <a:custGeom>
              <a:avLst/>
              <a:gdLst/>
              <a:ahLst/>
              <a:cxnLst/>
              <a:rect l="l" t="t" r="r" b="b"/>
              <a:pathLst>
                <a:path w="28078" h="26430" extrusionOk="0">
                  <a:moveTo>
                    <a:pt x="10605" y="0"/>
                  </a:moveTo>
                  <a:cubicBezTo>
                    <a:pt x="5093" y="0"/>
                    <a:pt x="1" y="2804"/>
                    <a:pt x="266" y="13319"/>
                  </a:cubicBezTo>
                  <a:cubicBezTo>
                    <a:pt x="266" y="13319"/>
                    <a:pt x="144" y="18243"/>
                    <a:pt x="1330" y="20705"/>
                  </a:cubicBezTo>
                  <a:cubicBezTo>
                    <a:pt x="2546" y="23137"/>
                    <a:pt x="6528" y="25873"/>
                    <a:pt x="11847" y="26359"/>
                  </a:cubicBezTo>
                  <a:cubicBezTo>
                    <a:pt x="12395" y="26406"/>
                    <a:pt x="12962" y="26429"/>
                    <a:pt x="13539" y="26429"/>
                  </a:cubicBezTo>
                  <a:cubicBezTo>
                    <a:pt x="18567" y="26429"/>
                    <a:pt x="24411" y="24654"/>
                    <a:pt x="25829" y="21192"/>
                  </a:cubicBezTo>
                  <a:cubicBezTo>
                    <a:pt x="27440" y="17362"/>
                    <a:pt x="28078" y="14687"/>
                    <a:pt x="27561" y="10766"/>
                  </a:cubicBezTo>
                  <a:cubicBezTo>
                    <a:pt x="27075" y="6845"/>
                    <a:pt x="26862" y="5112"/>
                    <a:pt x="23215" y="3380"/>
                  </a:cubicBezTo>
                  <a:cubicBezTo>
                    <a:pt x="21439" y="2522"/>
                    <a:pt x="15833" y="0"/>
                    <a:pt x="10605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9" name="Google Shape;589;p40"/>
            <p:cNvSpPr/>
            <p:nvPr/>
          </p:nvSpPr>
          <p:spPr>
            <a:xfrm>
              <a:off x="32021375" y="12842425"/>
              <a:ext cx="39550" cy="47125"/>
            </a:xfrm>
            <a:custGeom>
              <a:avLst/>
              <a:gdLst/>
              <a:ahLst/>
              <a:cxnLst/>
              <a:rect l="l" t="t" r="r" b="b"/>
              <a:pathLst>
                <a:path w="1582" h="1885" extrusionOk="0">
                  <a:moveTo>
                    <a:pt x="791" y="0"/>
                  </a:moveTo>
                  <a:cubicBezTo>
                    <a:pt x="365" y="0"/>
                    <a:pt x="1" y="426"/>
                    <a:pt x="1" y="943"/>
                  </a:cubicBezTo>
                  <a:cubicBezTo>
                    <a:pt x="1" y="1459"/>
                    <a:pt x="365" y="1885"/>
                    <a:pt x="791" y="1885"/>
                  </a:cubicBezTo>
                  <a:cubicBezTo>
                    <a:pt x="1217" y="1885"/>
                    <a:pt x="1581" y="1459"/>
                    <a:pt x="1581" y="943"/>
                  </a:cubicBezTo>
                  <a:cubicBezTo>
                    <a:pt x="1581" y="426"/>
                    <a:pt x="1217" y="0"/>
                    <a:pt x="791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0" name="Google Shape;590;p40"/>
            <p:cNvSpPr/>
            <p:nvPr/>
          </p:nvSpPr>
          <p:spPr>
            <a:xfrm>
              <a:off x="32344325" y="12841650"/>
              <a:ext cx="39550" cy="47150"/>
            </a:xfrm>
            <a:custGeom>
              <a:avLst/>
              <a:gdLst/>
              <a:ahLst/>
              <a:cxnLst/>
              <a:rect l="l" t="t" r="r" b="b"/>
              <a:pathLst>
                <a:path w="1582" h="1886" extrusionOk="0">
                  <a:moveTo>
                    <a:pt x="791" y="1"/>
                  </a:moveTo>
                  <a:cubicBezTo>
                    <a:pt x="335" y="1"/>
                    <a:pt x="1" y="427"/>
                    <a:pt x="1" y="943"/>
                  </a:cubicBezTo>
                  <a:cubicBezTo>
                    <a:pt x="1" y="1460"/>
                    <a:pt x="366" y="1885"/>
                    <a:pt x="791" y="1885"/>
                  </a:cubicBezTo>
                  <a:cubicBezTo>
                    <a:pt x="1217" y="1885"/>
                    <a:pt x="1581" y="1460"/>
                    <a:pt x="1581" y="943"/>
                  </a:cubicBezTo>
                  <a:cubicBezTo>
                    <a:pt x="1581" y="427"/>
                    <a:pt x="1217" y="1"/>
                    <a:pt x="791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1" name="Google Shape;591;p40"/>
            <p:cNvSpPr/>
            <p:nvPr/>
          </p:nvSpPr>
          <p:spPr>
            <a:xfrm>
              <a:off x="32180950" y="12819825"/>
              <a:ext cx="49425" cy="84425"/>
            </a:xfrm>
            <a:custGeom>
              <a:avLst/>
              <a:gdLst/>
              <a:ahLst/>
              <a:cxnLst/>
              <a:rect l="l" t="t" r="r" b="b"/>
              <a:pathLst>
                <a:path w="1977" h="3377" extrusionOk="0">
                  <a:moveTo>
                    <a:pt x="430" y="0"/>
                  </a:moveTo>
                  <a:cubicBezTo>
                    <a:pt x="411" y="0"/>
                    <a:pt x="396" y="8"/>
                    <a:pt x="396" y="23"/>
                  </a:cubicBezTo>
                  <a:cubicBezTo>
                    <a:pt x="274" y="448"/>
                    <a:pt x="214" y="935"/>
                    <a:pt x="122" y="1360"/>
                  </a:cubicBezTo>
                  <a:cubicBezTo>
                    <a:pt x="92" y="1634"/>
                    <a:pt x="1" y="1999"/>
                    <a:pt x="153" y="2272"/>
                  </a:cubicBezTo>
                  <a:cubicBezTo>
                    <a:pt x="244" y="2485"/>
                    <a:pt x="426" y="2607"/>
                    <a:pt x="670" y="2607"/>
                  </a:cubicBezTo>
                  <a:cubicBezTo>
                    <a:pt x="791" y="2607"/>
                    <a:pt x="882" y="2515"/>
                    <a:pt x="973" y="2455"/>
                  </a:cubicBezTo>
                  <a:cubicBezTo>
                    <a:pt x="1034" y="2424"/>
                    <a:pt x="1095" y="2363"/>
                    <a:pt x="1156" y="2333"/>
                  </a:cubicBezTo>
                  <a:cubicBezTo>
                    <a:pt x="1222" y="2285"/>
                    <a:pt x="1277" y="2262"/>
                    <a:pt x="1320" y="2262"/>
                  </a:cubicBezTo>
                  <a:cubicBezTo>
                    <a:pt x="1414" y="2262"/>
                    <a:pt x="1450" y="2377"/>
                    <a:pt x="1429" y="2607"/>
                  </a:cubicBezTo>
                  <a:cubicBezTo>
                    <a:pt x="1642" y="2880"/>
                    <a:pt x="1581" y="3032"/>
                    <a:pt x="1247" y="3123"/>
                  </a:cubicBezTo>
                  <a:cubicBezTo>
                    <a:pt x="1112" y="3177"/>
                    <a:pt x="1169" y="3376"/>
                    <a:pt x="1269" y="3376"/>
                  </a:cubicBezTo>
                  <a:cubicBezTo>
                    <a:pt x="1282" y="3376"/>
                    <a:pt x="1295" y="3373"/>
                    <a:pt x="1308" y="3366"/>
                  </a:cubicBezTo>
                  <a:cubicBezTo>
                    <a:pt x="1673" y="3245"/>
                    <a:pt x="1977" y="2941"/>
                    <a:pt x="1946" y="2546"/>
                  </a:cubicBezTo>
                  <a:cubicBezTo>
                    <a:pt x="1917" y="2259"/>
                    <a:pt x="1672" y="2026"/>
                    <a:pt x="1415" y="2026"/>
                  </a:cubicBezTo>
                  <a:cubicBezTo>
                    <a:pt x="1400" y="2026"/>
                    <a:pt x="1384" y="2027"/>
                    <a:pt x="1369" y="2029"/>
                  </a:cubicBezTo>
                  <a:cubicBezTo>
                    <a:pt x="1156" y="2029"/>
                    <a:pt x="1034" y="2181"/>
                    <a:pt x="882" y="2272"/>
                  </a:cubicBezTo>
                  <a:cubicBezTo>
                    <a:pt x="774" y="2316"/>
                    <a:pt x="684" y="2335"/>
                    <a:pt x="610" y="2335"/>
                  </a:cubicBezTo>
                  <a:cubicBezTo>
                    <a:pt x="164" y="2335"/>
                    <a:pt x="283" y="1643"/>
                    <a:pt x="335" y="1330"/>
                  </a:cubicBezTo>
                  <a:cubicBezTo>
                    <a:pt x="426" y="965"/>
                    <a:pt x="670" y="388"/>
                    <a:pt x="487" y="23"/>
                  </a:cubicBezTo>
                  <a:cubicBezTo>
                    <a:pt x="472" y="8"/>
                    <a:pt x="449" y="0"/>
                    <a:pt x="430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2" name="Google Shape;592;p40"/>
            <p:cNvSpPr/>
            <p:nvPr/>
          </p:nvSpPr>
          <p:spPr>
            <a:xfrm>
              <a:off x="32156650" y="12947500"/>
              <a:ext cx="101850" cy="70475"/>
            </a:xfrm>
            <a:custGeom>
              <a:avLst/>
              <a:gdLst/>
              <a:ahLst/>
              <a:cxnLst/>
              <a:rect l="l" t="t" r="r" b="b"/>
              <a:pathLst>
                <a:path w="4074" h="2819" extrusionOk="0">
                  <a:moveTo>
                    <a:pt x="472" y="0"/>
                  </a:moveTo>
                  <a:cubicBezTo>
                    <a:pt x="336" y="0"/>
                    <a:pt x="208" y="76"/>
                    <a:pt x="122" y="296"/>
                  </a:cubicBezTo>
                  <a:cubicBezTo>
                    <a:pt x="61" y="509"/>
                    <a:pt x="0" y="782"/>
                    <a:pt x="31" y="1086"/>
                  </a:cubicBezTo>
                  <a:cubicBezTo>
                    <a:pt x="1064" y="1573"/>
                    <a:pt x="2219" y="2089"/>
                    <a:pt x="3222" y="2819"/>
                  </a:cubicBezTo>
                  <a:cubicBezTo>
                    <a:pt x="3921" y="2393"/>
                    <a:pt x="4073" y="1542"/>
                    <a:pt x="4073" y="1056"/>
                  </a:cubicBezTo>
                  <a:cubicBezTo>
                    <a:pt x="4073" y="614"/>
                    <a:pt x="3928" y="485"/>
                    <a:pt x="3787" y="485"/>
                  </a:cubicBezTo>
                  <a:cubicBezTo>
                    <a:pt x="3695" y="485"/>
                    <a:pt x="3604" y="540"/>
                    <a:pt x="3556" y="600"/>
                  </a:cubicBezTo>
                  <a:cubicBezTo>
                    <a:pt x="3232" y="998"/>
                    <a:pt x="2744" y="1231"/>
                    <a:pt x="2278" y="1231"/>
                  </a:cubicBezTo>
                  <a:cubicBezTo>
                    <a:pt x="1783" y="1231"/>
                    <a:pt x="1314" y="967"/>
                    <a:pt x="1094" y="357"/>
                  </a:cubicBezTo>
                  <a:cubicBezTo>
                    <a:pt x="1094" y="357"/>
                    <a:pt x="766" y="0"/>
                    <a:pt x="472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3" name="Google Shape;593;p40"/>
            <p:cNvSpPr/>
            <p:nvPr/>
          </p:nvSpPr>
          <p:spPr>
            <a:xfrm>
              <a:off x="32156650" y="12974650"/>
              <a:ext cx="80550" cy="49350"/>
            </a:xfrm>
            <a:custGeom>
              <a:avLst/>
              <a:gdLst/>
              <a:ahLst/>
              <a:cxnLst/>
              <a:rect l="l" t="t" r="r" b="b"/>
              <a:pathLst>
                <a:path w="3222" h="1974" extrusionOk="0">
                  <a:moveTo>
                    <a:pt x="0" y="0"/>
                  </a:moveTo>
                  <a:lnTo>
                    <a:pt x="0" y="0"/>
                  </a:lnTo>
                  <a:cubicBezTo>
                    <a:pt x="31" y="730"/>
                    <a:pt x="335" y="1581"/>
                    <a:pt x="1459" y="1854"/>
                  </a:cubicBezTo>
                  <a:cubicBezTo>
                    <a:pt x="1765" y="1937"/>
                    <a:pt x="2040" y="1974"/>
                    <a:pt x="2284" y="1974"/>
                  </a:cubicBezTo>
                  <a:cubicBezTo>
                    <a:pt x="2670" y="1974"/>
                    <a:pt x="2980" y="1882"/>
                    <a:pt x="3222" y="1733"/>
                  </a:cubicBezTo>
                  <a:cubicBezTo>
                    <a:pt x="2219" y="1003"/>
                    <a:pt x="1064" y="487"/>
                    <a:pt x="0" y="0"/>
                  </a:cubicBezTo>
                  <a:close/>
                </a:path>
              </a:pathLst>
            </a:custGeom>
            <a:solidFill>
              <a:srgbClr val="F067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4" name="Google Shape;594;p40"/>
            <p:cNvSpPr/>
            <p:nvPr/>
          </p:nvSpPr>
          <p:spPr>
            <a:xfrm>
              <a:off x="31960050" y="12729875"/>
              <a:ext cx="65900" cy="46325"/>
            </a:xfrm>
            <a:custGeom>
              <a:avLst/>
              <a:gdLst/>
              <a:ahLst/>
              <a:cxnLst/>
              <a:rect l="l" t="t" r="r" b="b"/>
              <a:pathLst>
                <a:path w="2636" h="1853" extrusionOk="0">
                  <a:moveTo>
                    <a:pt x="2390" y="1"/>
                  </a:moveTo>
                  <a:cubicBezTo>
                    <a:pt x="1455" y="1"/>
                    <a:pt x="198" y="855"/>
                    <a:pt x="22" y="1767"/>
                  </a:cubicBezTo>
                  <a:cubicBezTo>
                    <a:pt x="1" y="1810"/>
                    <a:pt x="40" y="1853"/>
                    <a:pt x="75" y="1853"/>
                  </a:cubicBezTo>
                  <a:cubicBezTo>
                    <a:pt x="90" y="1853"/>
                    <a:pt x="104" y="1845"/>
                    <a:pt x="113" y="1828"/>
                  </a:cubicBezTo>
                  <a:cubicBezTo>
                    <a:pt x="752" y="946"/>
                    <a:pt x="1451" y="429"/>
                    <a:pt x="2515" y="217"/>
                  </a:cubicBezTo>
                  <a:cubicBezTo>
                    <a:pt x="2636" y="186"/>
                    <a:pt x="2606" y="4"/>
                    <a:pt x="2484" y="4"/>
                  </a:cubicBezTo>
                  <a:cubicBezTo>
                    <a:pt x="2453" y="2"/>
                    <a:pt x="2422" y="1"/>
                    <a:pt x="23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5" name="Google Shape;595;p40"/>
            <p:cNvSpPr/>
            <p:nvPr/>
          </p:nvSpPr>
          <p:spPr>
            <a:xfrm>
              <a:off x="32351175" y="12721350"/>
              <a:ext cx="71575" cy="31575"/>
            </a:xfrm>
            <a:custGeom>
              <a:avLst/>
              <a:gdLst/>
              <a:ahLst/>
              <a:cxnLst/>
              <a:rect l="l" t="t" r="r" b="b"/>
              <a:pathLst>
                <a:path w="2863" h="1263" extrusionOk="0">
                  <a:moveTo>
                    <a:pt x="497" y="1"/>
                  </a:moveTo>
                  <a:cubicBezTo>
                    <a:pt x="355" y="1"/>
                    <a:pt x="219" y="14"/>
                    <a:pt x="92" y="41"/>
                  </a:cubicBezTo>
                  <a:cubicBezTo>
                    <a:pt x="0" y="41"/>
                    <a:pt x="0" y="162"/>
                    <a:pt x="92" y="162"/>
                  </a:cubicBezTo>
                  <a:cubicBezTo>
                    <a:pt x="973" y="406"/>
                    <a:pt x="1855" y="527"/>
                    <a:pt x="2554" y="1226"/>
                  </a:cubicBezTo>
                  <a:cubicBezTo>
                    <a:pt x="2579" y="1252"/>
                    <a:pt x="2609" y="1263"/>
                    <a:pt x="2638" y="1263"/>
                  </a:cubicBezTo>
                  <a:cubicBezTo>
                    <a:pt x="2750" y="1263"/>
                    <a:pt x="2863" y="1110"/>
                    <a:pt x="2766" y="1014"/>
                  </a:cubicBezTo>
                  <a:cubicBezTo>
                    <a:pt x="2275" y="419"/>
                    <a:pt x="1301" y="1"/>
                    <a:pt x="49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6" name="Google Shape;596;p40"/>
            <p:cNvSpPr/>
            <p:nvPr/>
          </p:nvSpPr>
          <p:spPr>
            <a:xfrm>
              <a:off x="31962100" y="12924500"/>
              <a:ext cx="130725" cy="122350"/>
            </a:xfrm>
            <a:custGeom>
              <a:avLst/>
              <a:gdLst/>
              <a:ahLst/>
              <a:cxnLst/>
              <a:rect l="l" t="t" r="r" b="b"/>
              <a:pathLst>
                <a:path w="5229" h="4894" extrusionOk="0">
                  <a:moveTo>
                    <a:pt x="2615" y="0"/>
                  </a:moveTo>
                  <a:cubicBezTo>
                    <a:pt x="1156" y="0"/>
                    <a:pt x="1" y="1094"/>
                    <a:pt x="1" y="2462"/>
                  </a:cubicBezTo>
                  <a:cubicBezTo>
                    <a:pt x="1" y="3800"/>
                    <a:pt x="1186" y="4894"/>
                    <a:pt x="2615" y="4894"/>
                  </a:cubicBezTo>
                  <a:cubicBezTo>
                    <a:pt x="4074" y="4894"/>
                    <a:pt x="5229" y="3800"/>
                    <a:pt x="5229" y="2432"/>
                  </a:cubicBezTo>
                  <a:cubicBezTo>
                    <a:pt x="5229" y="1094"/>
                    <a:pt x="4043" y="0"/>
                    <a:pt x="261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7" name="Google Shape;597;p40"/>
            <p:cNvSpPr/>
            <p:nvPr/>
          </p:nvSpPr>
          <p:spPr>
            <a:xfrm>
              <a:off x="32318500" y="12923725"/>
              <a:ext cx="130725" cy="122375"/>
            </a:xfrm>
            <a:custGeom>
              <a:avLst/>
              <a:gdLst/>
              <a:ahLst/>
              <a:cxnLst/>
              <a:rect l="l" t="t" r="r" b="b"/>
              <a:pathLst>
                <a:path w="5229" h="4895" extrusionOk="0">
                  <a:moveTo>
                    <a:pt x="2614" y="1"/>
                  </a:moveTo>
                  <a:cubicBezTo>
                    <a:pt x="1155" y="1"/>
                    <a:pt x="0" y="1095"/>
                    <a:pt x="0" y="2463"/>
                  </a:cubicBezTo>
                  <a:cubicBezTo>
                    <a:pt x="0" y="3800"/>
                    <a:pt x="1186" y="4894"/>
                    <a:pt x="2614" y="4894"/>
                  </a:cubicBezTo>
                  <a:cubicBezTo>
                    <a:pt x="4073" y="4894"/>
                    <a:pt x="5228" y="3800"/>
                    <a:pt x="5228" y="2432"/>
                  </a:cubicBezTo>
                  <a:cubicBezTo>
                    <a:pt x="5228" y="1095"/>
                    <a:pt x="4043" y="1"/>
                    <a:pt x="261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8" name="Google Shape;598;p40"/>
            <p:cNvSpPr/>
            <p:nvPr/>
          </p:nvSpPr>
          <p:spPr>
            <a:xfrm>
              <a:off x="31822300" y="12524800"/>
              <a:ext cx="810050" cy="318400"/>
            </a:xfrm>
            <a:custGeom>
              <a:avLst/>
              <a:gdLst/>
              <a:ahLst/>
              <a:cxnLst/>
              <a:rect l="l" t="t" r="r" b="b"/>
              <a:pathLst>
                <a:path w="32402" h="12736" extrusionOk="0">
                  <a:moveTo>
                    <a:pt x="23374" y="0"/>
                  </a:moveTo>
                  <a:cubicBezTo>
                    <a:pt x="23374" y="1876"/>
                    <a:pt x="22405" y="4367"/>
                    <a:pt x="20738" y="4367"/>
                  </a:cubicBezTo>
                  <a:cubicBezTo>
                    <a:pt x="20515" y="4367"/>
                    <a:pt x="20279" y="4322"/>
                    <a:pt x="20031" y="4225"/>
                  </a:cubicBezTo>
                  <a:cubicBezTo>
                    <a:pt x="18754" y="3374"/>
                    <a:pt x="17903" y="1702"/>
                    <a:pt x="16657" y="456"/>
                  </a:cubicBezTo>
                  <a:cubicBezTo>
                    <a:pt x="16165" y="3597"/>
                    <a:pt x="14558" y="4653"/>
                    <a:pt x="12560" y="4653"/>
                  </a:cubicBezTo>
                  <a:cubicBezTo>
                    <a:pt x="9493" y="4653"/>
                    <a:pt x="5505" y="2164"/>
                    <a:pt x="3222" y="912"/>
                  </a:cubicBezTo>
                  <a:cubicBezTo>
                    <a:pt x="1824" y="4407"/>
                    <a:pt x="1885" y="8480"/>
                    <a:pt x="0" y="11915"/>
                  </a:cubicBezTo>
                  <a:cubicBezTo>
                    <a:pt x="1246" y="12158"/>
                    <a:pt x="2158" y="12736"/>
                    <a:pt x="2158" y="12736"/>
                  </a:cubicBezTo>
                  <a:cubicBezTo>
                    <a:pt x="4985" y="12189"/>
                    <a:pt x="4468" y="2494"/>
                    <a:pt x="4468" y="2492"/>
                  </a:cubicBezTo>
                  <a:lnTo>
                    <a:pt x="4468" y="2492"/>
                  </a:lnTo>
                  <a:cubicBezTo>
                    <a:pt x="4469" y="2493"/>
                    <a:pt x="10639" y="6535"/>
                    <a:pt x="13800" y="6809"/>
                  </a:cubicBezTo>
                  <a:cubicBezTo>
                    <a:pt x="13933" y="6820"/>
                    <a:pt x="14062" y="6826"/>
                    <a:pt x="14186" y="6826"/>
                  </a:cubicBezTo>
                  <a:cubicBezTo>
                    <a:pt x="16971" y="6826"/>
                    <a:pt x="17417" y="4012"/>
                    <a:pt x="17417" y="4012"/>
                  </a:cubicBezTo>
                  <a:cubicBezTo>
                    <a:pt x="17417" y="4012"/>
                    <a:pt x="18693" y="6110"/>
                    <a:pt x="21003" y="6322"/>
                  </a:cubicBezTo>
                  <a:cubicBezTo>
                    <a:pt x="21085" y="6329"/>
                    <a:pt x="21163" y="6332"/>
                    <a:pt x="21239" y="6332"/>
                  </a:cubicBezTo>
                  <a:cubicBezTo>
                    <a:pt x="23303" y="6332"/>
                    <a:pt x="23162" y="4013"/>
                    <a:pt x="23162" y="4012"/>
                  </a:cubicBezTo>
                  <a:lnTo>
                    <a:pt x="23162" y="4012"/>
                  </a:lnTo>
                  <a:cubicBezTo>
                    <a:pt x="24410" y="5582"/>
                    <a:pt x="25361" y="6021"/>
                    <a:pt x="26035" y="6021"/>
                  </a:cubicBezTo>
                  <a:cubicBezTo>
                    <a:pt x="26888" y="6021"/>
                    <a:pt x="27295" y="5319"/>
                    <a:pt x="27295" y="5319"/>
                  </a:cubicBezTo>
                  <a:cubicBezTo>
                    <a:pt x="27295" y="5319"/>
                    <a:pt x="27326" y="11824"/>
                    <a:pt x="29545" y="12067"/>
                  </a:cubicBezTo>
                  <a:cubicBezTo>
                    <a:pt x="29657" y="12080"/>
                    <a:pt x="29763" y="12085"/>
                    <a:pt x="29865" y="12085"/>
                  </a:cubicBezTo>
                  <a:cubicBezTo>
                    <a:pt x="31736" y="12085"/>
                    <a:pt x="31764" y="10061"/>
                    <a:pt x="31764" y="10061"/>
                  </a:cubicBezTo>
                  <a:cubicBezTo>
                    <a:pt x="31897" y="10111"/>
                    <a:pt x="32022" y="10134"/>
                    <a:pt x="32138" y="10134"/>
                  </a:cubicBezTo>
                  <a:cubicBezTo>
                    <a:pt x="32232" y="10134"/>
                    <a:pt x="32320" y="10119"/>
                    <a:pt x="32402" y="10091"/>
                  </a:cubicBezTo>
                  <a:cubicBezTo>
                    <a:pt x="30365" y="8541"/>
                    <a:pt x="29636" y="5137"/>
                    <a:pt x="29241" y="2097"/>
                  </a:cubicBezTo>
                  <a:cubicBezTo>
                    <a:pt x="28857" y="3078"/>
                    <a:pt x="28194" y="3421"/>
                    <a:pt x="27467" y="3421"/>
                  </a:cubicBezTo>
                  <a:cubicBezTo>
                    <a:pt x="26638" y="3421"/>
                    <a:pt x="25726" y="2976"/>
                    <a:pt x="25046" y="2523"/>
                  </a:cubicBezTo>
                  <a:cubicBezTo>
                    <a:pt x="24621" y="1702"/>
                    <a:pt x="23374" y="1277"/>
                    <a:pt x="23374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9" name="Google Shape;599;p40"/>
            <p:cNvSpPr/>
            <p:nvPr/>
          </p:nvSpPr>
          <p:spPr>
            <a:xfrm>
              <a:off x="31735650" y="12376475"/>
              <a:ext cx="972700" cy="446225"/>
            </a:xfrm>
            <a:custGeom>
              <a:avLst/>
              <a:gdLst/>
              <a:ahLst/>
              <a:cxnLst/>
              <a:rect l="l" t="t" r="r" b="b"/>
              <a:pathLst>
                <a:path w="38908" h="17849" extrusionOk="0">
                  <a:moveTo>
                    <a:pt x="18940" y="1"/>
                  </a:moveTo>
                  <a:cubicBezTo>
                    <a:pt x="13405" y="1"/>
                    <a:pt x="7387" y="4383"/>
                    <a:pt x="7387" y="4383"/>
                  </a:cubicBezTo>
                  <a:cubicBezTo>
                    <a:pt x="7387" y="4383"/>
                    <a:pt x="8360" y="887"/>
                    <a:pt x="6597" y="735"/>
                  </a:cubicBezTo>
                  <a:cubicBezTo>
                    <a:pt x="6572" y="734"/>
                    <a:pt x="6549" y="733"/>
                    <a:pt x="6525" y="733"/>
                  </a:cubicBezTo>
                  <a:cubicBezTo>
                    <a:pt x="4892" y="733"/>
                    <a:pt x="5867" y="4869"/>
                    <a:pt x="5867" y="4869"/>
                  </a:cubicBezTo>
                  <a:cubicBezTo>
                    <a:pt x="5867" y="4869"/>
                    <a:pt x="4621" y="2982"/>
                    <a:pt x="3559" y="2982"/>
                  </a:cubicBezTo>
                  <a:cubicBezTo>
                    <a:pt x="3234" y="2982"/>
                    <a:pt x="2925" y="3159"/>
                    <a:pt x="2676" y="3623"/>
                  </a:cubicBezTo>
                  <a:cubicBezTo>
                    <a:pt x="1642" y="5568"/>
                    <a:pt x="4986" y="7453"/>
                    <a:pt x="4986" y="7453"/>
                  </a:cubicBezTo>
                  <a:cubicBezTo>
                    <a:pt x="4606" y="7634"/>
                    <a:pt x="4361" y="7683"/>
                    <a:pt x="4175" y="7683"/>
                  </a:cubicBezTo>
                  <a:cubicBezTo>
                    <a:pt x="3957" y="7683"/>
                    <a:pt x="3821" y="7616"/>
                    <a:pt x="3643" y="7616"/>
                  </a:cubicBezTo>
                  <a:cubicBezTo>
                    <a:pt x="3438" y="7616"/>
                    <a:pt x="3178" y="7706"/>
                    <a:pt x="2676" y="8091"/>
                  </a:cubicBezTo>
                  <a:cubicBezTo>
                    <a:pt x="366" y="10280"/>
                    <a:pt x="2129" y="13502"/>
                    <a:pt x="2129" y="13502"/>
                  </a:cubicBezTo>
                  <a:cubicBezTo>
                    <a:pt x="1" y="15599"/>
                    <a:pt x="2129" y="17757"/>
                    <a:pt x="2129" y="17757"/>
                  </a:cubicBezTo>
                  <a:cubicBezTo>
                    <a:pt x="2250" y="17749"/>
                    <a:pt x="2370" y="17745"/>
                    <a:pt x="2488" y="17745"/>
                  </a:cubicBezTo>
                  <a:cubicBezTo>
                    <a:pt x="2841" y="17745"/>
                    <a:pt x="3177" y="17780"/>
                    <a:pt x="3496" y="17848"/>
                  </a:cubicBezTo>
                  <a:cubicBezTo>
                    <a:pt x="5351" y="14413"/>
                    <a:pt x="5290" y="10340"/>
                    <a:pt x="6688" y="6845"/>
                  </a:cubicBezTo>
                  <a:cubicBezTo>
                    <a:pt x="8971" y="8097"/>
                    <a:pt x="12959" y="10586"/>
                    <a:pt x="16026" y="10586"/>
                  </a:cubicBezTo>
                  <a:cubicBezTo>
                    <a:pt x="18024" y="10586"/>
                    <a:pt x="19631" y="9530"/>
                    <a:pt x="20123" y="6389"/>
                  </a:cubicBezTo>
                  <a:cubicBezTo>
                    <a:pt x="21369" y="7635"/>
                    <a:pt x="22220" y="9307"/>
                    <a:pt x="23497" y="10158"/>
                  </a:cubicBezTo>
                  <a:cubicBezTo>
                    <a:pt x="23745" y="10255"/>
                    <a:pt x="23981" y="10300"/>
                    <a:pt x="24205" y="10300"/>
                  </a:cubicBezTo>
                  <a:cubicBezTo>
                    <a:pt x="25872" y="10300"/>
                    <a:pt x="26840" y="7813"/>
                    <a:pt x="26840" y="5963"/>
                  </a:cubicBezTo>
                  <a:cubicBezTo>
                    <a:pt x="26840" y="7210"/>
                    <a:pt x="28087" y="7635"/>
                    <a:pt x="28512" y="8456"/>
                  </a:cubicBezTo>
                  <a:cubicBezTo>
                    <a:pt x="29192" y="8909"/>
                    <a:pt x="30104" y="9354"/>
                    <a:pt x="30933" y="9354"/>
                  </a:cubicBezTo>
                  <a:cubicBezTo>
                    <a:pt x="31660" y="9354"/>
                    <a:pt x="32323" y="9011"/>
                    <a:pt x="32707" y="8030"/>
                  </a:cubicBezTo>
                  <a:cubicBezTo>
                    <a:pt x="33102" y="11100"/>
                    <a:pt x="33831" y="14474"/>
                    <a:pt x="35868" y="16024"/>
                  </a:cubicBezTo>
                  <a:cubicBezTo>
                    <a:pt x="36537" y="15812"/>
                    <a:pt x="36993" y="15021"/>
                    <a:pt x="36993" y="15021"/>
                  </a:cubicBezTo>
                  <a:cubicBezTo>
                    <a:pt x="38907" y="11617"/>
                    <a:pt x="36354" y="10827"/>
                    <a:pt x="36354" y="10827"/>
                  </a:cubicBezTo>
                  <a:cubicBezTo>
                    <a:pt x="36552" y="7127"/>
                    <a:pt x="33549" y="6996"/>
                    <a:pt x="33122" y="6996"/>
                  </a:cubicBezTo>
                  <a:cubicBezTo>
                    <a:pt x="33089" y="6996"/>
                    <a:pt x="33071" y="6997"/>
                    <a:pt x="33071" y="6997"/>
                  </a:cubicBezTo>
                  <a:cubicBezTo>
                    <a:pt x="32289" y="3390"/>
                    <a:pt x="28846" y="2719"/>
                    <a:pt x="26392" y="2719"/>
                  </a:cubicBezTo>
                  <a:cubicBezTo>
                    <a:pt x="24938" y="2719"/>
                    <a:pt x="23831" y="2954"/>
                    <a:pt x="23831" y="2954"/>
                  </a:cubicBezTo>
                  <a:cubicBezTo>
                    <a:pt x="23831" y="2954"/>
                    <a:pt x="24865" y="219"/>
                    <a:pt x="19272" y="6"/>
                  </a:cubicBezTo>
                  <a:cubicBezTo>
                    <a:pt x="19162" y="2"/>
                    <a:pt x="19051" y="1"/>
                    <a:pt x="18940" y="1"/>
                  </a:cubicBezTo>
                  <a:close/>
                </a:path>
              </a:pathLst>
            </a:custGeom>
            <a:solidFill>
              <a:srgbClr val="6634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0" name="Google Shape;600;p40"/>
            <p:cNvSpPr/>
            <p:nvPr/>
          </p:nvSpPr>
          <p:spPr>
            <a:xfrm>
              <a:off x="32018625" y="12420175"/>
              <a:ext cx="186675" cy="182475"/>
            </a:xfrm>
            <a:custGeom>
              <a:avLst/>
              <a:gdLst/>
              <a:ahLst/>
              <a:cxnLst/>
              <a:rect l="l" t="t" r="r" b="b"/>
              <a:pathLst>
                <a:path w="7467" h="7299" extrusionOk="0">
                  <a:moveTo>
                    <a:pt x="5432" y="1"/>
                  </a:moveTo>
                  <a:cubicBezTo>
                    <a:pt x="5321" y="1"/>
                    <a:pt x="5210" y="187"/>
                    <a:pt x="5339" y="264"/>
                  </a:cubicBezTo>
                  <a:cubicBezTo>
                    <a:pt x="6220" y="963"/>
                    <a:pt x="6615" y="2240"/>
                    <a:pt x="6767" y="3334"/>
                  </a:cubicBezTo>
                  <a:cubicBezTo>
                    <a:pt x="6906" y="4303"/>
                    <a:pt x="6591" y="5372"/>
                    <a:pt x="5523" y="5372"/>
                  </a:cubicBezTo>
                  <a:cubicBezTo>
                    <a:pt x="5419" y="5372"/>
                    <a:pt x="5306" y="5362"/>
                    <a:pt x="5187" y="5340"/>
                  </a:cubicBezTo>
                  <a:cubicBezTo>
                    <a:pt x="4427" y="5188"/>
                    <a:pt x="3697" y="4519"/>
                    <a:pt x="3302" y="3881"/>
                  </a:cubicBezTo>
                  <a:cubicBezTo>
                    <a:pt x="3273" y="3832"/>
                    <a:pt x="3233" y="3811"/>
                    <a:pt x="3196" y="3811"/>
                  </a:cubicBezTo>
                  <a:cubicBezTo>
                    <a:pt x="3118" y="3811"/>
                    <a:pt x="3048" y="3900"/>
                    <a:pt x="3089" y="4003"/>
                  </a:cubicBezTo>
                  <a:cubicBezTo>
                    <a:pt x="3333" y="4580"/>
                    <a:pt x="3697" y="5644"/>
                    <a:pt x="3424" y="6282"/>
                  </a:cubicBezTo>
                  <a:cubicBezTo>
                    <a:pt x="3273" y="6696"/>
                    <a:pt x="2901" y="6889"/>
                    <a:pt x="2495" y="6889"/>
                  </a:cubicBezTo>
                  <a:cubicBezTo>
                    <a:pt x="2246" y="6889"/>
                    <a:pt x="1984" y="6816"/>
                    <a:pt x="1752" y="6677"/>
                  </a:cubicBezTo>
                  <a:cubicBezTo>
                    <a:pt x="1023" y="6252"/>
                    <a:pt x="536" y="5492"/>
                    <a:pt x="202" y="4702"/>
                  </a:cubicBezTo>
                  <a:cubicBezTo>
                    <a:pt x="190" y="4655"/>
                    <a:pt x="157" y="4635"/>
                    <a:pt x="121" y="4635"/>
                  </a:cubicBezTo>
                  <a:cubicBezTo>
                    <a:pt x="63" y="4635"/>
                    <a:pt x="1" y="4687"/>
                    <a:pt x="20" y="4763"/>
                  </a:cubicBezTo>
                  <a:cubicBezTo>
                    <a:pt x="273" y="5598"/>
                    <a:pt x="1454" y="7298"/>
                    <a:pt x="2597" y="7298"/>
                  </a:cubicBezTo>
                  <a:cubicBezTo>
                    <a:pt x="2826" y="7298"/>
                    <a:pt x="3054" y="7230"/>
                    <a:pt x="3272" y="7073"/>
                  </a:cubicBezTo>
                  <a:cubicBezTo>
                    <a:pt x="3789" y="6708"/>
                    <a:pt x="3758" y="5918"/>
                    <a:pt x="3728" y="5340"/>
                  </a:cubicBezTo>
                  <a:cubicBezTo>
                    <a:pt x="3688" y="5122"/>
                    <a:pt x="3648" y="4891"/>
                    <a:pt x="3592" y="4672"/>
                  </a:cubicBezTo>
                  <a:lnTo>
                    <a:pt x="3592" y="4672"/>
                  </a:lnTo>
                  <a:cubicBezTo>
                    <a:pt x="4037" y="5238"/>
                    <a:pt x="4857" y="5627"/>
                    <a:pt x="5593" y="5627"/>
                  </a:cubicBezTo>
                  <a:cubicBezTo>
                    <a:pt x="6222" y="5627"/>
                    <a:pt x="6791" y="5342"/>
                    <a:pt x="7011" y="4641"/>
                  </a:cubicBezTo>
                  <a:cubicBezTo>
                    <a:pt x="7466" y="3243"/>
                    <a:pt x="6646" y="872"/>
                    <a:pt x="5491" y="21"/>
                  </a:cubicBezTo>
                  <a:cubicBezTo>
                    <a:pt x="5472" y="7"/>
                    <a:pt x="5452" y="1"/>
                    <a:pt x="543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1" name="Google Shape;601;p40"/>
            <p:cNvSpPr/>
            <p:nvPr/>
          </p:nvSpPr>
          <p:spPr>
            <a:xfrm>
              <a:off x="32461600" y="12543450"/>
              <a:ext cx="103875" cy="94575"/>
            </a:xfrm>
            <a:custGeom>
              <a:avLst/>
              <a:gdLst/>
              <a:ahLst/>
              <a:cxnLst/>
              <a:rect l="l" t="t" r="r" b="b"/>
              <a:pathLst>
                <a:path w="4155" h="3783" extrusionOk="0">
                  <a:moveTo>
                    <a:pt x="114" y="0"/>
                  </a:moveTo>
                  <a:cubicBezTo>
                    <a:pt x="62" y="0"/>
                    <a:pt x="1" y="54"/>
                    <a:pt x="21" y="135"/>
                  </a:cubicBezTo>
                  <a:cubicBezTo>
                    <a:pt x="325" y="1260"/>
                    <a:pt x="872" y="3753"/>
                    <a:pt x="2422" y="3783"/>
                  </a:cubicBezTo>
                  <a:cubicBezTo>
                    <a:pt x="3699" y="3783"/>
                    <a:pt x="4155" y="1777"/>
                    <a:pt x="4155" y="804"/>
                  </a:cubicBezTo>
                  <a:cubicBezTo>
                    <a:pt x="4155" y="704"/>
                    <a:pt x="4091" y="659"/>
                    <a:pt x="4022" y="659"/>
                  </a:cubicBezTo>
                  <a:cubicBezTo>
                    <a:pt x="3967" y="659"/>
                    <a:pt x="3909" y="689"/>
                    <a:pt x="3881" y="743"/>
                  </a:cubicBezTo>
                  <a:cubicBezTo>
                    <a:pt x="3600" y="1531"/>
                    <a:pt x="3579" y="3489"/>
                    <a:pt x="2447" y="3489"/>
                  </a:cubicBezTo>
                  <a:cubicBezTo>
                    <a:pt x="2355" y="3489"/>
                    <a:pt x="2256" y="3476"/>
                    <a:pt x="2149" y="3449"/>
                  </a:cubicBezTo>
                  <a:cubicBezTo>
                    <a:pt x="872" y="3084"/>
                    <a:pt x="751" y="1017"/>
                    <a:pt x="173" y="44"/>
                  </a:cubicBezTo>
                  <a:cubicBezTo>
                    <a:pt x="163" y="14"/>
                    <a:pt x="139" y="0"/>
                    <a:pt x="1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2" name="Google Shape;602;p40"/>
            <p:cNvSpPr/>
            <p:nvPr/>
          </p:nvSpPr>
          <p:spPr>
            <a:xfrm>
              <a:off x="31809900" y="12675375"/>
              <a:ext cx="86875" cy="104250"/>
            </a:xfrm>
            <a:custGeom>
              <a:avLst/>
              <a:gdLst/>
              <a:ahLst/>
              <a:cxnLst/>
              <a:rect l="l" t="t" r="r" b="b"/>
              <a:pathLst>
                <a:path w="3475" h="4170" extrusionOk="0">
                  <a:moveTo>
                    <a:pt x="2681" y="0"/>
                  </a:moveTo>
                  <a:cubicBezTo>
                    <a:pt x="2602" y="0"/>
                    <a:pt x="2526" y="66"/>
                    <a:pt x="2563" y="178"/>
                  </a:cubicBezTo>
                  <a:cubicBezTo>
                    <a:pt x="2837" y="968"/>
                    <a:pt x="2988" y="1880"/>
                    <a:pt x="2897" y="2731"/>
                  </a:cubicBezTo>
                  <a:cubicBezTo>
                    <a:pt x="2837" y="3248"/>
                    <a:pt x="2593" y="3916"/>
                    <a:pt x="1985" y="3916"/>
                  </a:cubicBezTo>
                  <a:cubicBezTo>
                    <a:pt x="1973" y="3917"/>
                    <a:pt x="1960" y="3917"/>
                    <a:pt x="1948" y="3917"/>
                  </a:cubicBezTo>
                  <a:cubicBezTo>
                    <a:pt x="1263" y="3917"/>
                    <a:pt x="641" y="3117"/>
                    <a:pt x="253" y="2640"/>
                  </a:cubicBezTo>
                  <a:cubicBezTo>
                    <a:pt x="225" y="2611"/>
                    <a:pt x="195" y="2600"/>
                    <a:pt x="167" y="2600"/>
                  </a:cubicBezTo>
                  <a:cubicBezTo>
                    <a:pt x="74" y="2600"/>
                    <a:pt x="1" y="2729"/>
                    <a:pt x="71" y="2822"/>
                  </a:cubicBezTo>
                  <a:cubicBezTo>
                    <a:pt x="517" y="3332"/>
                    <a:pt x="1335" y="4169"/>
                    <a:pt x="2057" y="4169"/>
                  </a:cubicBezTo>
                  <a:cubicBezTo>
                    <a:pt x="2367" y="4169"/>
                    <a:pt x="2660" y="4015"/>
                    <a:pt x="2897" y="3612"/>
                  </a:cubicBezTo>
                  <a:cubicBezTo>
                    <a:pt x="3475" y="2640"/>
                    <a:pt x="3140" y="1090"/>
                    <a:pt x="2806" y="87"/>
                  </a:cubicBezTo>
                  <a:cubicBezTo>
                    <a:pt x="2782" y="27"/>
                    <a:pt x="2731" y="0"/>
                    <a:pt x="268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3" name="Google Shape;603;p40"/>
            <p:cNvSpPr/>
            <p:nvPr/>
          </p:nvSpPr>
          <p:spPr>
            <a:xfrm>
              <a:off x="32007700" y="13764175"/>
              <a:ext cx="469650" cy="208975"/>
            </a:xfrm>
            <a:custGeom>
              <a:avLst/>
              <a:gdLst/>
              <a:ahLst/>
              <a:cxnLst/>
              <a:rect l="l" t="t" r="r" b="b"/>
              <a:pathLst>
                <a:path w="18786" h="8359" extrusionOk="0">
                  <a:moveTo>
                    <a:pt x="16141" y="0"/>
                  </a:moveTo>
                  <a:cubicBezTo>
                    <a:pt x="16141" y="0"/>
                    <a:pt x="13133" y="1455"/>
                    <a:pt x="8494" y="1455"/>
                  </a:cubicBezTo>
                  <a:cubicBezTo>
                    <a:pt x="6263" y="1455"/>
                    <a:pt x="3654" y="1119"/>
                    <a:pt x="821" y="122"/>
                  </a:cubicBezTo>
                  <a:cubicBezTo>
                    <a:pt x="821" y="122"/>
                    <a:pt x="426" y="1733"/>
                    <a:pt x="1" y="3800"/>
                  </a:cubicBezTo>
                  <a:cubicBezTo>
                    <a:pt x="5563" y="7174"/>
                    <a:pt x="12159" y="8268"/>
                    <a:pt x="18785" y="8359"/>
                  </a:cubicBezTo>
                  <a:lnTo>
                    <a:pt x="16141" y="0"/>
                  </a:ln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4" name="Google Shape;604;p40"/>
            <p:cNvSpPr/>
            <p:nvPr/>
          </p:nvSpPr>
          <p:spPr>
            <a:xfrm>
              <a:off x="31944625" y="13859150"/>
              <a:ext cx="592750" cy="404700"/>
            </a:xfrm>
            <a:custGeom>
              <a:avLst/>
              <a:gdLst/>
              <a:ahLst/>
              <a:cxnLst/>
              <a:rect l="l" t="t" r="r" b="b"/>
              <a:pathLst>
                <a:path w="23710" h="16188" extrusionOk="0">
                  <a:moveTo>
                    <a:pt x="2524" y="1"/>
                  </a:moveTo>
                  <a:cubicBezTo>
                    <a:pt x="2128" y="1885"/>
                    <a:pt x="1673" y="4165"/>
                    <a:pt x="1429" y="5837"/>
                  </a:cubicBezTo>
                  <a:cubicBezTo>
                    <a:pt x="943" y="9393"/>
                    <a:pt x="1" y="14439"/>
                    <a:pt x="1" y="14439"/>
                  </a:cubicBezTo>
                  <a:cubicBezTo>
                    <a:pt x="1" y="14439"/>
                    <a:pt x="3244" y="16188"/>
                    <a:pt x="7261" y="16188"/>
                  </a:cubicBezTo>
                  <a:cubicBezTo>
                    <a:pt x="8433" y="16188"/>
                    <a:pt x="9671" y="16039"/>
                    <a:pt x="10913" y="15654"/>
                  </a:cubicBezTo>
                  <a:lnTo>
                    <a:pt x="11186" y="8055"/>
                  </a:lnTo>
                  <a:cubicBezTo>
                    <a:pt x="11186" y="8055"/>
                    <a:pt x="12068" y="7964"/>
                    <a:pt x="12737" y="7843"/>
                  </a:cubicBezTo>
                  <a:lnTo>
                    <a:pt x="13314" y="15107"/>
                  </a:lnTo>
                  <a:cubicBezTo>
                    <a:pt x="13314" y="15107"/>
                    <a:pt x="13879" y="15171"/>
                    <a:pt x="14772" y="15171"/>
                  </a:cubicBezTo>
                  <a:cubicBezTo>
                    <a:pt x="16950" y="15171"/>
                    <a:pt x="21079" y="14789"/>
                    <a:pt x="23709" y="12159"/>
                  </a:cubicBezTo>
                  <a:lnTo>
                    <a:pt x="21308" y="4560"/>
                  </a:lnTo>
                  <a:cubicBezTo>
                    <a:pt x="14682" y="4469"/>
                    <a:pt x="8086" y="3375"/>
                    <a:pt x="2524" y="1"/>
                  </a:cubicBezTo>
                  <a:close/>
                </a:path>
              </a:pathLst>
            </a:custGeom>
            <a:solidFill>
              <a:srgbClr val="2B2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5" name="Google Shape;605;p40"/>
            <p:cNvSpPr/>
            <p:nvPr/>
          </p:nvSpPr>
          <p:spPr>
            <a:xfrm>
              <a:off x="31993275" y="13556725"/>
              <a:ext cx="444550" cy="286425"/>
            </a:xfrm>
            <a:custGeom>
              <a:avLst/>
              <a:gdLst/>
              <a:ahLst/>
              <a:cxnLst/>
              <a:rect l="l" t="t" r="r" b="b"/>
              <a:pathLst>
                <a:path w="17782" h="11457" extrusionOk="0">
                  <a:moveTo>
                    <a:pt x="517" y="0"/>
                  </a:moveTo>
                  <a:lnTo>
                    <a:pt x="0" y="10426"/>
                  </a:lnTo>
                  <a:cubicBezTo>
                    <a:pt x="1625" y="11177"/>
                    <a:pt x="3575" y="11456"/>
                    <a:pt x="5580" y="11456"/>
                  </a:cubicBezTo>
                  <a:cubicBezTo>
                    <a:pt x="11448" y="11456"/>
                    <a:pt x="17782" y="9058"/>
                    <a:pt x="17782" y="9058"/>
                  </a:cubicBezTo>
                  <a:cubicBezTo>
                    <a:pt x="17782" y="8937"/>
                    <a:pt x="17782" y="8754"/>
                    <a:pt x="17782" y="8511"/>
                  </a:cubicBezTo>
                  <a:cubicBezTo>
                    <a:pt x="11581" y="6839"/>
                    <a:pt x="5714" y="3557"/>
                    <a:pt x="517" y="0"/>
                  </a:cubicBez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6" name="Google Shape;606;p40"/>
            <p:cNvSpPr/>
            <p:nvPr/>
          </p:nvSpPr>
          <p:spPr>
            <a:xfrm>
              <a:off x="31830650" y="13157775"/>
              <a:ext cx="675575" cy="611725"/>
            </a:xfrm>
            <a:custGeom>
              <a:avLst/>
              <a:gdLst/>
              <a:ahLst/>
              <a:cxnLst/>
              <a:rect l="l" t="t" r="r" b="b"/>
              <a:pathLst>
                <a:path w="27023" h="24469" extrusionOk="0">
                  <a:moveTo>
                    <a:pt x="2310" y="1"/>
                  </a:moveTo>
                  <a:cubicBezTo>
                    <a:pt x="2007" y="2949"/>
                    <a:pt x="0" y="9210"/>
                    <a:pt x="0" y="9210"/>
                  </a:cubicBezTo>
                  <a:cubicBezTo>
                    <a:pt x="1307" y="10639"/>
                    <a:pt x="7174" y="13283"/>
                    <a:pt x="7174" y="13283"/>
                  </a:cubicBezTo>
                  <a:lnTo>
                    <a:pt x="7022" y="15958"/>
                  </a:lnTo>
                  <a:cubicBezTo>
                    <a:pt x="12219" y="19484"/>
                    <a:pt x="18086" y="22797"/>
                    <a:pt x="24317" y="24469"/>
                  </a:cubicBezTo>
                  <a:cubicBezTo>
                    <a:pt x="24287" y="22736"/>
                    <a:pt x="23770" y="17934"/>
                    <a:pt x="23223" y="13496"/>
                  </a:cubicBezTo>
                  <a:lnTo>
                    <a:pt x="27022" y="11672"/>
                  </a:lnTo>
                  <a:cubicBezTo>
                    <a:pt x="25685" y="7569"/>
                    <a:pt x="22828" y="4955"/>
                    <a:pt x="21825" y="4681"/>
                  </a:cubicBezTo>
                  <a:cubicBezTo>
                    <a:pt x="21794" y="4621"/>
                    <a:pt x="21733" y="4560"/>
                    <a:pt x="21673" y="4529"/>
                  </a:cubicBezTo>
                  <a:cubicBezTo>
                    <a:pt x="20943" y="3952"/>
                    <a:pt x="18967" y="3891"/>
                    <a:pt x="18967" y="3891"/>
                  </a:cubicBezTo>
                  <a:cubicBezTo>
                    <a:pt x="17963" y="4368"/>
                    <a:pt x="16995" y="4539"/>
                    <a:pt x="16120" y="4539"/>
                  </a:cubicBezTo>
                  <a:cubicBezTo>
                    <a:pt x="13873" y="4539"/>
                    <a:pt x="12250" y="3405"/>
                    <a:pt x="12250" y="3405"/>
                  </a:cubicBezTo>
                  <a:lnTo>
                    <a:pt x="8846" y="3891"/>
                  </a:lnTo>
                  <a:lnTo>
                    <a:pt x="2310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7" name="Google Shape;607;p40"/>
            <p:cNvSpPr/>
            <p:nvPr/>
          </p:nvSpPr>
          <p:spPr>
            <a:xfrm>
              <a:off x="31975775" y="13235050"/>
              <a:ext cx="174800" cy="504075"/>
            </a:xfrm>
            <a:custGeom>
              <a:avLst/>
              <a:gdLst/>
              <a:ahLst/>
              <a:cxnLst/>
              <a:rect l="l" t="t" r="r" b="b"/>
              <a:pathLst>
                <a:path w="6992" h="20163" extrusionOk="0">
                  <a:moveTo>
                    <a:pt x="5656" y="1"/>
                  </a:moveTo>
                  <a:cubicBezTo>
                    <a:pt x="4823" y="1"/>
                    <a:pt x="3722" y="292"/>
                    <a:pt x="2585" y="861"/>
                  </a:cubicBezTo>
                  <a:cubicBezTo>
                    <a:pt x="2585" y="861"/>
                    <a:pt x="3193" y="4934"/>
                    <a:pt x="2797" y="7335"/>
                  </a:cubicBezTo>
                  <a:cubicBezTo>
                    <a:pt x="2372" y="9767"/>
                    <a:pt x="700" y="15238"/>
                    <a:pt x="700" y="15238"/>
                  </a:cubicBezTo>
                  <a:cubicBezTo>
                    <a:pt x="700" y="15238"/>
                    <a:pt x="1" y="18430"/>
                    <a:pt x="1" y="20162"/>
                  </a:cubicBezTo>
                  <a:cubicBezTo>
                    <a:pt x="3162" y="16971"/>
                    <a:pt x="5442" y="14752"/>
                    <a:pt x="6475" y="8490"/>
                  </a:cubicBezTo>
                  <a:cubicBezTo>
                    <a:pt x="6992" y="5511"/>
                    <a:pt x="6536" y="1742"/>
                    <a:pt x="6293" y="71"/>
                  </a:cubicBezTo>
                  <a:cubicBezTo>
                    <a:pt x="6105" y="24"/>
                    <a:pt x="5891" y="1"/>
                    <a:pt x="5656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8" name="Google Shape;608;p40"/>
            <p:cNvSpPr/>
            <p:nvPr/>
          </p:nvSpPr>
          <p:spPr>
            <a:xfrm>
              <a:off x="31975775" y="13236800"/>
              <a:ext cx="208250" cy="525875"/>
            </a:xfrm>
            <a:custGeom>
              <a:avLst/>
              <a:gdLst/>
              <a:ahLst/>
              <a:cxnLst/>
              <a:rect l="l" t="t" r="r" b="b"/>
              <a:pathLst>
                <a:path w="8330" h="21035" extrusionOk="0">
                  <a:moveTo>
                    <a:pt x="6293" y="1"/>
                  </a:moveTo>
                  <a:lnTo>
                    <a:pt x="6293" y="1"/>
                  </a:lnTo>
                  <a:cubicBezTo>
                    <a:pt x="6536" y="1672"/>
                    <a:pt x="6992" y="5441"/>
                    <a:pt x="6475" y="8420"/>
                  </a:cubicBezTo>
                  <a:cubicBezTo>
                    <a:pt x="5442" y="14682"/>
                    <a:pt x="3162" y="16901"/>
                    <a:pt x="1" y="20092"/>
                  </a:cubicBezTo>
                  <a:cubicBezTo>
                    <a:pt x="1" y="20518"/>
                    <a:pt x="62" y="20852"/>
                    <a:pt x="153" y="21034"/>
                  </a:cubicBezTo>
                  <a:cubicBezTo>
                    <a:pt x="153" y="21034"/>
                    <a:pt x="4955" y="17569"/>
                    <a:pt x="6658" y="11825"/>
                  </a:cubicBezTo>
                  <a:cubicBezTo>
                    <a:pt x="8329" y="6080"/>
                    <a:pt x="7418" y="1794"/>
                    <a:pt x="7174" y="730"/>
                  </a:cubicBezTo>
                  <a:cubicBezTo>
                    <a:pt x="7083" y="335"/>
                    <a:pt x="6779" y="92"/>
                    <a:pt x="6293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9" name="Google Shape;609;p40"/>
            <p:cNvSpPr/>
            <p:nvPr/>
          </p:nvSpPr>
          <p:spPr>
            <a:xfrm>
              <a:off x="32308625" y="13228600"/>
              <a:ext cx="138325" cy="499875"/>
            </a:xfrm>
            <a:custGeom>
              <a:avLst/>
              <a:gdLst/>
              <a:ahLst/>
              <a:cxnLst/>
              <a:rect l="l" t="t" r="r" b="b"/>
              <a:pathLst>
                <a:path w="5533" h="19995" extrusionOk="0">
                  <a:moveTo>
                    <a:pt x="1313" y="1"/>
                  </a:moveTo>
                  <a:cubicBezTo>
                    <a:pt x="1100" y="1"/>
                    <a:pt x="905" y="19"/>
                    <a:pt x="730" y="55"/>
                  </a:cubicBezTo>
                  <a:cubicBezTo>
                    <a:pt x="487" y="1727"/>
                    <a:pt x="0" y="5496"/>
                    <a:pt x="456" y="8475"/>
                  </a:cubicBezTo>
                  <a:cubicBezTo>
                    <a:pt x="1398" y="14736"/>
                    <a:pt x="2371" y="16773"/>
                    <a:pt x="5502" y="19995"/>
                  </a:cubicBezTo>
                  <a:cubicBezTo>
                    <a:pt x="5532" y="18262"/>
                    <a:pt x="4894" y="15071"/>
                    <a:pt x="4894" y="15071"/>
                  </a:cubicBezTo>
                  <a:cubicBezTo>
                    <a:pt x="4894" y="15071"/>
                    <a:pt x="4529" y="9812"/>
                    <a:pt x="4165" y="7380"/>
                  </a:cubicBezTo>
                  <a:cubicBezTo>
                    <a:pt x="3800" y="4979"/>
                    <a:pt x="4468" y="906"/>
                    <a:pt x="4468" y="906"/>
                  </a:cubicBezTo>
                  <a:cubicBezTo>
                    <a:pt x="3299" y="297"/>
                    <a:pt x="2169" y="1"/>
                    <a:pt x="1313" y="1"/>
                  </a:cubicBezTo>
                  <a:close/>
                </a:path>
              </a:pathLst>
            </a:custGeom>
            <a:solidFill>
              <a:srgbClr val="F899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0" name="Google Shape;610;p40"/>
            <p:cNvSpPr/>
            <p:nvPr/>
          </p:nvSpPr>
          <p:spPr>
            <a:xfrm>
              <a:off x="32274425" y="13229975"/>
              <a:ext cx="171750" cy="522050"/>
            </a:xfrm>
            <a:custGeom>
              <a:avLst/>
              <a:gdLst/>
              <a:ahLst/>
              <a:cxnLst/>
              <a:rect l="l" t="t" r="r" b="b"/>
              <a:pathLst>
                <a:path w="6870" h="20882" extrusionOk="0">
                  <a:moveTo>
                    <a:pt x="2098" y="0"/>
                  </a:moveTo>
                  <a:cubicBezTo>
                    <a:pt x="1642" y="122"/>
                    <a:pt x="1308" y="334"/>
                    <a:pt x="1216" y="730"/>
                  </a:cubicBezTo>
                  <a:cubicBezTo>
                    <a:pt x="973" y="1793"/>
                    <a:pt x="0" y="6079"/>
                    <a:pt x="1611" y="11854"/>
                  </a:cubicBezTo>
                  <a:cubicBezTo>
                    <a:pt x="3222" y="17599"/>
                    <a:pt x="6688" y="20882"/>
                    <a:pt x="6688" y="20882"/>
                  </a:cubicBezTo>
                  <a:cubicBezTo>
                    <a:pt x="6809" y="20700"/>
                    <a:pt x="6870" y="20365"/>
                    <a:pt x="6870" y="19940"/>
                  </a:cubicBezTo>
                  <a:cubicBezTo>
                    <a:pt x="3739" y="16718"/>
                    <a:pt x="2766" y="14681"/>
                    <a:pt x="1824" y="8420"/>
                  </a:cubicBezTo>
                  <a:cubicBezTo>
                    <a:pt x="1368" y="5441"/>
                    <a:pt x="1855" y="1672"/>
                    <a:pt x="209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1" name="Google Shape;611;p40"/>
            <p:cNvSpPr/>
            <p:nvPr/>
          </p:nvSpPr>
          <p:spPr>
            <a:xfrm>
              <a:off x="32125475" y="14015375"/>
              <a:ext cx="233550" cy="66450"/>
            </a:xfrm>
            <a:custGeom>
              <a:avLst/>
              <a:gdLst/>
              <a:ahLst/>
              <a:cxnLst/>
              <a:rect l="l" t="t" r="r" b="b"/>
              <a:pathLst>
                <a:path w="9342" h="2658" extrusionOk="0">
                  <a:moveTo>
                    <a:pt x="9140" y="1"/>
                  </a:moveTo>
                  <a:cubicBezTo>
                    <a:pt x="9123" y="1"/>
                    <a:pt x="9106" y="5"/>
                    <a:pt x="9089" y="13"/>
                  </a:cubicBezTo>
                  <a:cubicBezTo>
                    <a:pt x="6232" y="1594"/>
                    <a:pt x="3405" y="1867"/>
                    <a:pt x="214" y="2323"/>
                  </a:cubicBezTo>
                  <a:cubicBezTo>
                    <a:pt x="1" y="2354"/>
                    <a:pt x="31" y="2658"/>
                    <a:pt x="244" y="2658"/>
                  </a:cubicBezTo>
                  <a:cubicBezTo>
                    <a:pt x="2341" y="2536"/>
                    <a:pt x="4530" y="2384"/>
                    <a:pt x="6566" y="1746"/>
                  </a:cubicBezTo>
                  <a:cubicBezTo>
                    <a:pt x="7569" y="1442"/>
                    <a:pt x="8360" y="803"/>
                    <a:pt x="9211" y="226"/>
                  </a:cubicBezTo>
                  <a:cubicBezTo>
                    <a:pt x="9342" y="147"/>
                    <a:pt x="9247" y="1"/>
                    <a:pt x="9140" y="1"/>
                  </a:cubicBezTo>
                  <a:close/>
                </a:path>
              </a:pathLst>
            </a:custGeom>
            <a:solidFill>
              <a:srgbClr val="1C1B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2" name="Google Shape;612;p40"/>
          <p:cNvSpPr txBox="1">
            <a:spLocks noGrp="1"/>
          </p:cNvSpPr>
          <p:nvPr>
            <p:ph type="subTitle" idx="1"/>
          </p:nvPr>
        </p:nvSpPr>
        <p:spPr>
          <a:xfrm>
            <a:off x="3539479" y="512167"/>
            <a:ext cx="2085300" cy="489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>
                <a:latin typeface="#9Slide04 Goku Stencil" pitchFamily="2" charset="0"/>
              </a:rPr>
              <a:t>Tuần 3</a:t>
            </a:r>
            <a:endParaRPr sz="2400" dirty="0">
              <a:latin typeface="#9Slide04 Goku Stencil" pitchFamily="2" charset="0"/>
            </a:endParaRPr>
          </a:p>
        </p:txBody>
      </p:sp>
      <p:sp>
        <p:nvSpPr>
          <p:cNvPr id="613" name="Google Shape;613;p40"/>
          <p:cNvSpPr txBox="1">
            <a:spLocks noGrp="1"/>
          </p:cNvSpPr>
          <p:nvPr>
            <p:ph type="title"/>
          </p:nvPr>
        </p:nvSpPr>
        <p:spPr>
          <a:xfrm>
            <a:off x="2523185" y="1210235"/>
            <a:ext cx="4097631" cy="1840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800" dirty="0" smtClean="0"/>
              <a:t>THÍCH NGHI VỚI MÔI TRƯỜNG MỚI</a:t>
            </a:r>
            <a:endParaRPr sz="4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2556"/>
            <a:ext cx="9144001" cy="5140944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74A5954D-E8D7-4837-B4E9-EC874908B499}"/>
              </a:ext>
            </a:extLst>
          </p:cNvPr>
          <p:cNvGrpSpPr/>
          <p:nvPr/>
        </p:nvGrpSpPr>
        <p:grpSpPr>
          <a:xfrm>
            <a:off x="3715658" y="465516"/>
            <a:ext cx="4126295" cy="4098797"/>
            <a:chOff x="4554713" y="212727"/>
            <a:chExt cx="6904010" cy="6858000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DABDB680-2A8C-497C-A2EE-528880E0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718" y="212727"/>
              <a:ext cx="6858000" cy="685800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CCDC8252-5278-4A7D-9D94-AD6E418F1A87}"/>
                </a:ext>
              </a:extLst>
            </p:cNvPr>
            <p:cNvSpPr/>
            <p:nvPr/>
          </p:nvSpPr>
          <p:spPr>
            <a:xfrm>
              <a:off x="4554713" y="225532"/>
              <a:ext cx="6904010" cy="683239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467544" y="347113"/>
            <a:ext cx="594066" cy="540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1189659" y="501745"/>
            <a:ext cx="2957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Câu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hỏi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2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26192" y="1833867"/>
            <a:ext cx="682738" cy="682738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2505" y="1318302"/>
            <a:ext cx="810859" cy="810859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1793" y="2707020"/>
            <a:ext cx="845871" cy="845871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1444" y="3008358"/>
            <a:ext cx="877712" cy="877712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7393" y="1590901"/>
            <a:ext cx="2341722" cy="2645194"/>
          </a:xfrm>
          <a:prstGeom prst="rect">
            <a:avLst/>
          </a:prstGeom>
        </p:spPr>
      </p:pic>
      <p:sp>
        <p:nvSpPr>
          <p:cNvPr id="28" name="Google Shape;937;p45"/>
          <p:cNvSpPr txBox="1">
            <a:spLocks/>
          </p:cNvSpPr>
          <p:nvPr/>
        </p:nvSpPr>
        <p:spPr>
          <a:xfrm>
            <a:off x="1470181" y="4283660"/>
            <a:ext cx="5970300" cy="546000"/>
          </a:xfrm>
          <a:prstGeom prst="rect">
            <a:avLst/>
          </a:prstGeom>
          <a:solidFill>
            <a:srgbClr val="C2B9DB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smtClean="0">
                <a:latin typeface="iCiel Cadena" panose="02000503000000020004" pitchFamily="50" charset="0"/>
              </a:rPr>
              <a:t>ĂN HOA QUẢ</a:t>
            </a:r>
            <a:endParaRPr lang="en-US" sz="3600" dirty="0">
              <a:latin typeface="iCiel Cadena" panose="02000503000000020004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468030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2556"/>
            <a:ext cx="9144001" cy="5140944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74A5954D-E8D7-4837-B4E9-EC874908B499}"/>
              </a:ext>
            </a:extLst>
          </p:cNvPr>
          <p:cNvGrpSpPr/>
          <p:nvPr/>
        </p:nvGrpSpPr>
        <p:grpSpPr>
          <a:xfrm>
            <a:off x="3715658" y="465516"/>
            <a:ext cx="4126295" cy="4098797"/>
            <a:chOff x="4554713" y="212727"/>
            <a:chExt cx="6904010" cy="6858000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DABDB680-2A8C-497C-A2EE-528880E0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718" y="212727"/>
              <a:ext cx="6858000" cy="685800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CCDC8252-5278-4A7D-9D94-AD6E418F1A87}"/>
                </a:ext>
              </a:extLst>
            </p:cNvPr>
            <p:cNvSpPr/>
            <p:nvPr/>
          </p:nvSpPr>
          <p:spPr>
            <a:xfrm>
              <a:off x="4554713" y="225532"/>
              <a:ext cx="6904010" cy="683239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467544" y="347114"/>
            <a:ext cx="594066" cy="540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1189659" y="501745"/>
            <a:ext cx="2957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Câu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hỏi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3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82037" y="1231165"/>
            <a:ext cx="4779923" cy="2708623"/>
          </a:xfrm>
          <a:prstGeom prst="rect">
            <a:avLst/>
          </a:prstGeom>
        </p:spPr>
      </p:pic>
      <p:sp>
        <p:nvSpPr>
          <p:cNvPr id="25" name="Google Shape;937;p45"/>
          <p:cNvSpPr txBox="1">
            <a:spLocks/>
          </p:cNvSpPr>
          <p:nvPr/>
        </p:nvSpPr>
        <p:spPr>
          <a:xfrm>
            <a:off x="1470181" y="4283660"/>
            <a:ext cx="5970300" cy="546000"/>
          </a:xfrm>
          <a:prstGeom prst="rect">
            <a:avLst/>
          </a:prstGeom>
          <a:solidFill>
            <a:srgbClr val="C2B9DB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smtClean="0">
                <a:latin typeface="iCiel Cadena" panose="02000503000000020004" pitchFamily="50" charset="0"/>
              </a:rPr>
              <a:t>CHẠY BỘ</a:t>
            </a:r>
            <a:endParaRPr lang="en-US" sz="3600" dirty="0">
              <a:latin typeface="iCiel Cadena" panose="02000503000000020004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4598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2556"/>
            <a:ext cx="9144001" cy="5140944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74A5954D-E8D7-4837-B4E9-EC874908B499}"/>
              </a:ext>
            </a:extLst>
          </p:cNvPr>
          <p:cNvGrpSpPr/>
          <p:nvPr/>
        </p:nvGrpSpPr>
        <p:grpSpPr>
          <a:xfrm>
            <a:off x="3715658" y="465516"/>
            <a:ext cx="4126295" cy="4098797"/>
            <a:chOff x="4554713" y="212727"/>
            <a:chExt cx="6904010" cy="6858000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DABDB680-2A8C-497C-A2EE-528880E0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718" y="212727"/>
              <a:ext cx="6858000" cy="685800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CCDC8252-5278-4A7D-9D94-AD6E418F1A87}"/>
                </a:ext>
              </a:extLst>
            </p:cNvPr>
            <p:cNvSpPr/>
            <p:nvPr/>
          </p:nvSpPr>
          <p:spPr>
            <a:xfrm>
              <a:off x="4554713" y="225532"/>
              <a:ext cx="6904010" cy="683239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467544" y="347113"/>
            <a:ext cx="594066" cy="540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1189659" y="501745"/>
            <a:ext cx="2957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Câu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hỏi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4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3642" y="1111759"/>
            <a:ext cx="2788227" cy="278822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777" y="2652228"/>
            <a:ext cx="777145" cy="77714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8929" y="1279820"/>
            <a:ext cx="979805" cy="979805"/>
          </a:xfrm>
          <a:prstGeom prst="rect">
            <a:avLst/>
          </a:prstGeom>
        </p:spPr>
      </p:pic>
      <p:sp>
        <p:nvSpPr>
          <p:cNvPr id="26" name="Google Shape;2944;p74"/>
          <p:cNvSpPr txBox="1">
            <a:spLocks/>
          </p:cNvSpPr>
          <p:nvPr/>
        </p:nvSpPr>
        <p:spPr>
          <a:xfrm>
            <a:off x="1472605" y="4039236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smtClean="0">
                <a:latin typeface="#9Slide03 SFU Futura_05" panose="00000800000000000000" pitchFamily="2" charset="0"/>
              </a:rPr>
              <a:t>ĂN VẶT</a:t>
            </a:r>
            <a:endParaRPr lang="en-US" sz="3600" dirty="0">
              <a:latin typeface="#9Slide03 SFU Futura_05" panose="00000800000000000000" pitchFamily="2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2349012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2556"/>
            <a:ext cx="9144001" cy="5140944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74A5954D-E8D7-4837-B4E9-EC874908B499}"/>
              </a:ext>
            </a:extLst>
          </p:cNvPr>
          <p:cNvGrpSpPr/>
          <p:nvPr/>
        </p:nvGrpSpPr>
        <p:grpSpPr>
          <a:xfrm>
            <a:off x="3715658" y="465516"/>
            <a:ext cx="4126295" cy="4098797"/>
            <a:chOff x="4554713" y="212727"/>
            <a:chExt cx="6904010" cy="6858000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DABDB680-2A8C-497C-A2EE-528880E0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718" y="212727"/>
              <a:ext cx="6858000" cy="685800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CCDC8252-5278-4A7D-9D94-AD6E418F1A87}"/>
                </a:ext>
              </a:extLst>
            </p:cNvPr>
            <p:cNvSpPr/>
            <p:nvPr/>
          </p:nvSpPr>
          <p:spPr>
            <a:xfrm>
              <a:off x="4554713" y="225532"/>
              <a:ext cx="6904010" cy="683239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467544" y="347113"/>
            <a:ext cx="594066" cy="540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1189659" y="501745"/>
            <a:ext cx="2957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Câu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hỏi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5</a:t>
            </a:r>
          </a:p>
        </p:txBody>
      </p:sp>
      <p:pic>
        <p:nvPicPr>
          <p:cNvPr id="27" name="Picture 2" descr="Pin oleh Ichimasa no Kitsune di Gatitos y ositos | Kucing putih, Seni  kucing, Gambar kelinci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79472" y="1038152"/>
            <a:ext cx="2785053" cy="27850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Google Shape;937;p45"/>
          <p:cNvSpPr txBox="1">
            <a:spLocks/>
          </p:cNvSpPr>
          <p:nvPr/>
        </p:nvSpPr>
        <p:spPr>
          <a:xfrm>
            <a:off x="1586848" y="4032601"/>
            <a:ext cx="5970300" cy="546000"/>
          </a:xfrm>
          <a:prstGeom prst="rect">
            <a:avLst/>
          </a:prstGeom>
          <a:solidFill>
            <a:srgbClr val="C2B9DB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600" dirty="0" smtClean="0">
                <a:latin typeface="iCiel Cadena" panose="02000503000000020004" pitchFamily="50" charset="0"/>
              </a:rPr>
              <a:t>ĐỌC SÁCH</a:t>
            </a:r>
            <a:endParaRPr lang="en-US" sz="3600" dirty="0">
              <a:latin typeface="iCiel Cadena" panose="02000503000000020004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809456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" name="Google Shape;2160;p64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1" name="Google Shape;2161;p64">
            <a:hlinkClick r:id="" action="ppaction://noaction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2" name="Google Shape;2162;p64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Sắp xếp các thói quen vào bảng sau:</a:t>
            </a:r>
            <a:endParaRPr dirty="0"/>
          </a:p>
        </p:txBody>
      </p:sp>
      <p:sp>
        <p:nvSpPr>
          <p:cNvPr id="2169" name="Google Shape;2169;p64">
            <a:hlinkClick r:id="" action="ppaction://noaction"/>
          </p:cNvPr>
          <p:cNvSpPr/>
          <p:nvPr/>
        </p:nvSpPr>
        <p:spPr>
          <a:xfrm>
            <a:off x="894403" y="1693947"/>
            <a:ext cx="3631525" cy="538200"/>
          </a:xfrm>
          <a:prstGeom prst="roundRect">
            <a:avLst>
              <a:gd name="adj" fmla="val 30219"/>
            </a:avLst>
          </a:prstGeom>
          <a:solidFill>
            <a:srgbClr val="C2B9DB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#9Slide03 Cabin SemiBold" panose="00000700000000000000" pitchFamily="2" charset="0"/>
                <a:ea typeface="Lato"/>
                <a:cs typeface="Lato"/>
                <a:sym typeface="Lato"/>
              </a:rPr>
              <a:t>Tốt cho sức khỏe</a:t>
            </a:r>
            <a:endParaRPr sz="2400" b="1" dirty="0">
              <a:latin typeface="#9Slide03 Cabin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2170" name="Google Shape;2170;p64">
            <a:hlinkClick r:id="" action="ppaction://noaction"/>
          </p:cNvPr>
          <p:cNvSpPr/>
          <p:nvPr/>
        </p:nvSpPr>
        <p:spPr>
          <a:xfrm>
            <a:off x="4594566" y="1693947"/>
            <a:ext cx="3631525" cy="538200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 smtClean="0">
                <a:latin typeface="#9Slide03 Cabin SemiBold" panose="00000700000000000000" pitchFamily="2" charset="0"/>
                <a:ea typeface="Lato"/>
                <a:cs typeface="Lato"/>
                <a:sym typeface="Lato"/>
              </a:rPr>
              <a:t>Không tốt cho sức khỏe</a:t>
            </a:r>
            <a:endParaRPr sz="2400" b="1" dirty="0">
              <a:latin typeface="#9Slide03 Cabin SemiBold" panose="00000700000000000000" pitchFamily="2" charset="0"/>
              <a:ea typeface="Lato"/>
              <a:cs typeface="Lato"/>
              <a:sym typeface="Lato"/>
            </a:endParaRPr>
          </a:p>
        </p:txBody>
      </p:sp>
      <p:pic>
        <p:nvPicPr>
          <p:cNvPr id="2186" name="Google Shape;2186;p64">
            <a:hlinkClick r:id="rId4" action="ppaction://hlinksldjump"/>
          </p:cNvPr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8271100" y="4584717"/>
            <a:ext cx="319350" cy="319350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sp>
        <p:nvSpPr>
          <p:cNvPr id="30" name="Google Shape;2169;p64">
            <a:hlinkClick r:id="" action="ppaction://noaction"/>
          </p:cNvPr>
          <p:cNvSpPr/>
          <p:nvPr/>
        </p:nvSpPr>
        <p:spPr>
          <a:xfrm>
            <a:off x="894402" y="2346737"/>
            <a:ext cx="3631525" cy="1862953"/>
          </a:xfrm>
          <a:prstGeom prst="roundRect">
            <a:avLst>
              <a:gd name="adj" fmla="val 30219"/>
            </a:avLst>
          </a:prstGeom>
          <a:solidFill>
            <a:srgbClr val="C2B9DB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#9Slide03 Cabin SemiBold" panose="00000700000000000000" pitchFamily="2" charset="0"/>
              <a:ea typeface="Lato"/>
              <a:cs typeface="Lato"/>
              <a:sym typeface="Lato"/>
            </a:endParaRPr>
          </a:p>
        </p:txBody>
      </p:sp>
      <p:sp>
        <p:nvSpPr>
          <p:cNvPr id="31" name="Google Shape;2169;p64">
            <a:hlinkClick r:id="" action="ppaction://noaction"/>
          </p:cNvPr>
          <p:cNvSpPr/>
          <p:nvPr/>
        </p:nvSpPr>
        <p:spPr>
          <a:xfrm>
            <a:off x="4594566" y="2346736"/>
            <a:ext cx="3631525" cy="1862953"/>
          </a:xfrm>
          <a:prstGeom prst="roundRect">
            <a:avLst>
              <a:gd name="adj" fmla="val 30219"/>
            </a:avLst>
          </a:prstGeom>
          <a:solidFill>
            <a:srgbClr val="FFB757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latin typeface="#9Slide03 Cabin SemiBold" panose="00000700000000000000" pitchFamily="2" charset="0"/>
              <a:ea typeface="Lato"/>
              <a:cs typeface="Lato"/>
              <a:sym typeface="Lato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>
            <a:hlinkClick r:id="rId3" action="ppaction://hlinksldjump"/>
          </p:cNvPr>
          <p:cNvSpPr/>
          <p:nvPr/>
        </p:nvSpPr>
        <p:spPr>
          <a:xfrm>
            <a:off x="214894" y="1998854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8" name="Google Shape;628;p42">
            <a:hlinkClick r:id="rId4" action="ppaction://hlinksldjump"/>
          </p:cNvPr>
          <p:cNvSpPr/>
          <p:nvPr/>
        </p:nvSpPr>
        <p:spPr>
          <a:xfrm>
            <a:off x="198936" y="2893342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2" name="Google Shape;632;p42">
            <a:hlinkClick r:id="rId5" action="ppaction://hlinksldjump"/>
          </p:cNvPr>
          <p:cNvSpPr/>
          <p:nvPr/>
        </p:nvSpPr>
        <p:spPr>
          <a:xfrm>
            <a:off x="181509" y="3796709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40" name="Google Shape;640;p42"/>
          <p:cNvSpPr/>
          <p:nvPr/>
        </p:nvSpPr>
        <p:spPr>
          <a:xfrm>
            <a:off x="7310135" y="567454"/>
            <a:ext cx="1211396" cy="966953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42"/>
          <p:cNvGrpSpPr/>
          <p:nvPr/>
        </p:nvGrpSpPr>
        <p:grpSpPr>
          <a:xfrm>
            <a:off x="6946555" y="3925314"/>
            <a:ext cx="1230754" cy="1438978"/>
            <a:chOff x="4786575" y="766525"/>
            <a:chExt cx="921775" cy="1077725"/>
          </a:xfrm>
        </p:grpSpPr>
        <p:sp>
          <p:nvSpPr>
            <p:cNvPr id="642" name="Google Shape;642;p42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254240" y="315211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r>
              <a:rPr lang="en-US" dirty="0" smtClean="0"/>
              <a:t>2. </a:t>
            </a:r>
            <a:r>
              <a:rPr lang="en-US" dirty="0" err="1" smtClean="0"/>
              <a:t>Chăm</a:t>
            </a:r>
            <a:r>
              <a:rPr lang="en-US" dirty="0" smtClean="0"/>
              <a:t> </a:t>
            </a:r>
            <a:r>
              <a:rPr lang="en-US" dirty="0" err="1"/>
              <a:t>sóc</a:t>
            </a:r>
            <a:r>
              <a:rPr lang="en-US" dirty="0"/>
              <a:t> </a:t>
            </a:r>
            <a:r>
              <a:rPr lang="en-US" dirty="0" err="1"/>
              <a:t>và</a:t>
            </a:r>
            <a:r>
              <a:rPr lang="en-US" dirty="0"/>
              <a:t> </a:t>
            </a:r>
            <a:r>
              <a:rPr lang="en-US" dirty="0" err="1"/>
              <a:t>điều</a:t>
            </a:r>
            <a:r>
              <a:rPr lang="en-US" dirty="0"/>
              <a:t> </a:t>
            </a:r>
            <a:r>
              <a:rPr lang="en-US" dirty="0" err="1"/>
              <a:t>chỉnh</a:t>
            </a:r>
            <a:r>
              <a:rPr lang="en-US" dirty="0"/>
              <a:t> </a:t>
            </a:r>
            <a:r>
              <a:rPr lang="en-US" dirty="0" err="1"/>
              <a:t>bản</a:t>
            </a:r>
            <a:r>
              <a:rPr lang="en-US" dirty="0"/>
              <a:t> </a:t>
            </a:r>
            <a:r>
              <a:rPr lang="en-US" dirty="0" err="1"/>
              <a:t>thân</a:t>
            </a:r>
            <a:endParaRPr lang="en-US" dirty="0"/>
          </a:p>
        </p:txBody>
      </p:sp>
      <p:sp>
        <p:nvSpPr>
          <p:cNvPr id="648" name="Google Shape;648;p42">
            <a:hlinkClick r:id="rId6" action="ppaction://hlinksldjump"/>
          </p:cNvPr>
          <p:cNvSpPr/>
          <p:nvPr/>
        </p:nvSpPr>
        <p:spPr>
          <a:xfrm>
            <a:off x="198936" y="1130484"/>
            <a:ext cx="2488126" cy="761649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2">
            <a:hlinkClick r:id="rId7" action="ppaction://hlinksldjump"/>
          </p:cNvPr>
          <p:cNvSpPr/>
          <p:nvPr/>
        </p:nvSpPr>
        <p:spPr>
          <a:xfrm>
            <a:off x="2789605" y="1155393"/>
            <a:ext cx="1618194" cy="736740"/>
          </a:xfrm>
          <a:prstGeom prst="roundRect">
            <a:avLst>
              <a:gd name="adj" fmla="val 30219"/>
            </a:avLst>
          </a:prstGeom>
          <a:solidFill>
            <a:schemeClr val="dk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2">
            <a:hlinkClick r:id="" action="ppaction://noaction"/>
          </p:cNvPr>
          <p:cNvSpPr/>
          <p:nvPr/>
        </p:nvSpPr>
        <p:spPr>
          <a:xfrm>
            <a:off x="6247310" y="1155393"/>
            <a:ext cx="2721204" cy="778066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576166" y="1390407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Thói quen</a:t>
            </a:r>
            <a:endParaRPr sz="3200" dirty="0"/>
          </a:p>
        </p:txBody>
      </p:sp>
      <p:grpSp>
        <p:nvGrpSpPr>
          <p:cNvPr id="656" name="Google Shape;656;p42"/>
          <p:cNvGrpSpPr/>
          <p:nvPr/>
        </p:nvGrpSpPr>
        <p:grpSpPr>
          <a:xfrm>
            <a:off x="-130144" y="3817127"/>
            <a:ext cx="1380880" cy="1823176"/>
            <a:chOff x="-5969450" y="12871025"/>
            <a:chExt cx="1275875" cy="1684850"/>
          </a:xfrm>
        </p:grpSpPr>
        <p:sp>
          <p:nvSpPr>
            <p:cNvPr id="657" name="Google Shape;657;p4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2"/>
          <p:cNvGrpSpPr/>
          <p:nvPr/>
        </p:nvGrpSpPr>
        <p:grpSpPr>
          <a:xfrm>
            <a:off x="-886666" y="3773649"/>
            <a:ext cx="1211444" cy="1630231"/>
            <a:chOff x="-1138858" y="3639035"/>
            <a:chExt cx="1211444" cy="1630231"/>
          </a:xfrm>
        </p:grpSpPr>
        <p:sp>
          <p:nvSpPr>
            <p:cNvPr id="672" name="Google Shape;672;p42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2"/>
          <p:cNvSpPr/>
          <p:nvPr/>
        </p:nvSpPr>
        <p:spPr>
          <a:xfrm>
            <a:off x="-299451" y="760996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>
            <a:off x="7802919" y="3989815"/>
            <a:ext cx="1950884" cy="1283366"/>
            <a:chOff x="2238621" y="-1082064"/>
            <a:chExt cx="1831816" cy="1205152"/>
          </a:xfrm>
        </p:grpSpPr>
        <p:grpSp>
          <p:nvGrpSpPr>
            <p:cNvPr id="680" name="Google Shape;680;p42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681" name="Google Shape;681;p42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2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2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2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2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42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693" name="Google Shape;693;p42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2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2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2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2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2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2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2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2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" name="Google Shape;624;p42">
            <a:hlinkClick r:id="rId3" action="ppaction://hlinksldjump"/>
          </p:cNvPr>
          <p:cNvSpPr/>
          <p:nvPr/>
        </p:nvSpPr>
        <p:spPr>
          <a:xfrm>
            <a:off x="2817339" y="2009306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628;p42">
            <a:hlinkClick r:id="rId4" action="ppaction://hlinksldjump"/>
          </p:cNvPr>
          <p:cNvSpPr/>
          <p:nvPr/>
        </p:nvSpPr>
        <p:spPr>
          <a:xfrm>
            <a:off x="2801381" y="2903794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632;p42">
            <a:hlinkClick r:id="rId5" action="ppaction://hlinksldjump"/>
          </p:cNvPr>
          <p:cNvSpPr/>
          <p:nvPr/>
        </p:nvSpPr>
        <p:spPr>
          <a:xfrm>
            <a:off x="2783954" y="3807161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0" name="Google Shape;624;p42">
            <a:hlinkClick r:id="rId3" action="ppaction://hlinksldjump"/>
          </p:cNvPr>
          <p:cNvSpPr/>
          <p:nvPr/>
        </p:nvSpPr>
        <p:spPr>
          <a:xfrm>
            <a:off x="6280840" y="2004504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628;p42">
            <a:hlinkClick r:id="rId4" action="ppaction://hlinksldjump"/>
          </p:cNvPr>
          <p:cNvSpPr/>
          <p:nvPr/>
        </p:nvSpPr>
        <p:spPr>
          <a:xfrm>
            <a:off x="6264882" y="2898992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632;p42">
            <a:hlinkClick r:id="rId5" action="ppaction://hlinksldjump"/>
          </p:cNvPr>
          <p:cNvSpPr/>
          <p:nvPr/>
        </p:nvSpPr>
        <p:spPr>
          <a:xfrm>
            <a:off x="6247455" y="3802359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3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2359663" y="1369657"/>
            <a:ext cx="2452618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Tốt/</a:t>
            </a:r>
            <a:br>
              <a:rPr lang="en" sz="2400" dirty="0" smtClean="0"/>
            </a:br>
            <a:r>
              <a:rPr lang="en" sz="2400" dirty="0" smtClean="0"/>
              <a:t>không tốt</a:t>
            </a:r>
            <a:endParaRPr sz="2400" dirty="0"/>
          </a:p>
        </p:txBody>
      </p:sp>
      <p:sp>
        <p:nvSpPr>
          <p:cNvPr id="114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6264882" y="1390407"/>
            <a:ext cx="2687674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Cách duy trì/</a:t>
            </a:r>
            <a:br>
              <a:rPr lang="en" sz="2400" dirty="0" smtClean="0"/>
            </a:br>
            <a:r>
              <a:rPr lang="en" sz="2400" dirty="0" smtClean="0"/>
              <a:t>Cách khắc phục</a:t>
            </a:r>
            <a:endParaRPr sz="2400" dirty="0"/>
          </a:p>
        </p:txBody>
      </p:sp>
      <p:sp>
        <p:nvSpPr>
          <p:cNvPr id="96" name="Google Shape;649;p42">
            <a:hlinkClick r:id="rId8" action="ppaction://hlinksldjump"/>
          </p:cNvPr>
          <p:cNvSpPr/>
          <p:nvPr/>
        </p:nvSpPr>
        <p:spPr>
          <a:xfrm>
            <a:off x="4479457" y="1187307"/>
            <a:ext cx="1628045" cy="704825"/>
          </a:xfrm>
          <a:prstGeom prst="roundRect">
            <a:avLst>
              <a:gd name="adj" fmla="val 30219"/>
            </a:avLst>
          </a:prstGeom>
          <a:solidFill>
            <a:schemeClr val="l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4001290" y="1420518"/>
            <a:ext cx="2687674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 smtClean="0"/>
              <a:t>Tác dụng/</a:t>
            </a:r>
            <a:br>
              <a:rPr lang="en" sz="2400" dirty="0" smtClean="0"/>
            </a:br>
            <a:r>
              <a:rPr lang="en" sz="2400" dirty="0" smtClean="0"/>
              <a:t>Hậu quả</a:t>
            </a:r>
            <a:endParaRPr sz="2400" dirty="0"/>
          </a:p>
        </p:txBody>
      </p:sp>
      <p:sp>
        <p:nvSpPr>
          <p:cNvPr id="98" name="Google Shape;624;p42">
            <a:hlinkClick r:id="rId3" action="ppaction://hlinksldjump"/>
          </p:cNvPr>
          <p:cNvSpPr/>
          <p:nvPr/>
        </p:nvSpPr>
        <p:spPr>
          <a:xfrm>
            <a:off x="4522580" y="2039693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99" name="Google Shape;628;p42">
            <a:hlinkClick r:id="rId4" action="ppaction://hlinksldjump"/>
          </p:cNvPr>
          <p:cNvSpPr/>
          <p:nvPr/>
        </p:nvSpPr>
        <p:spPr>
          <a:xfrm>
            <a:off x="4506622" y="2934181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0" name="Google Shape;632;p42">
            <a:hlinkClick r:id="rId5" action="ppaction://hlinksldjump"/>
          </p:cNvPr>
          <p:cNvSpPr/>
          <p:nvPr/>
        </p:nvSpPr>
        <p:spPr>
          <a:xfrm>
            <a:off x="4489195" y="3837548"/>
            <a:ext cx="159938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52168" y="3026749"/>
            <a:ext cx="662958" cy="6629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9680" y="2131306"/>
            <a:ext cx="630794" cy="6307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5053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25" name="Google Shape;2425;p70"/>
          <p:cNvGrpSpPr/>
          <p:nvPr/>
        </p:nvGrpSpPr>
        <p:grpSpPr>
          <a:xfrm>
            <a:off x="-1200" y="4647276"/>
            <a:ext cx="9144287" cy="496238"/>
            <a:chOff x="6554556" y="4848176"/>
            <a:chExt cx="7127825" cy="496238"/>
          </a:xfrm>
        </p:grpSpPr>
        <p:sp>
          <p:nvSpPr>
            <p:cNvPr id="2426" name="Google Shape;2426;p70"/>
            <p:cNvSpPr/>
            <p:nvPr/>
          </p:nvSpPr>
          <p:spPr>
            <a:xfrm>
              <a:off x="6554556" y="4848176"/>
              <a:ext cx="7127825" cy="404993"/>
            </a:xfrm>
            <a:custGeom>
              <a:avLst/>
              <a:gdLst/>
              <a:ahLst/>
              <a:cxnLst/>
              <a:rect l="l" t="t" r="r" b="b"/>
              <a:pathLst>
                <a:path w="285113" h="18815" extrusionOk="0">
                  <a:moveTo>
                    <a:pt x="1" y="0"/>
                  </a:moveTo>
                  <a:lnTo>
                    <a:pt x="1" y="4711"/>
                  </a:lnTo>
                  <a:cubicBezTo>
                    <a:pt x="83923" y="10243"/>
                    <a:pt x="167876" y="10517"/>
                    <a:pt x="252467" y="16353"/>
                  </a:cubicBezTo>
                  <a:cubicBezTo>
                    <a:pt x="263380" y="17052"/>
                    <a:pt x="274261" y="17903"/>
                    <a:pt x="285112" y="18815"/>
                  </a:cubicBezTo>
                  <a:lnTo>
                    <a:pt x="285112" y="0"/>
                  </a:lnTo>
                  <a:close/>
                </a:path>
              </a:pathLst>
            </a:custGeom>
            <a:solidFill>
              <a:srgbClr val="B3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7" name="Google Shape;2427;p70"/>
            <p:cNvSpPr/>
            <p:nvPr/>
          </p:nvSpPr>
          <p:spPr>
            <a:xfrm>
              <a:off x="6554556" y="4943339"/>
              <a:ext cx="7127825" cy="401075"/>
            </a:xfrm>
            <a:custGeom>
              <a:avLst/>
              <a:gdLst/>
              <a:ahLst/>
              <a:cxnLst/>
              <a:rect l="l" t="t" r="r" b="b"/>
              <a:pathLst>
                <a:path w="285113" h="18633" extrusionOk="0">
                  <a:moveTo>
                    <a:pt x="1" y="0"/>
                  </a:moveTo>
                  <a:lnTo>
                    <a:pt x="1" y="18633"/>
                  </a:lnTo>
                  <a:lnTo>
                    <a:pt x="285112" y="18633"/>
                  </a:lnTo>
                  <a:lnTo>
                    <a:pt x="285112" y="14104"/>
                  </a:lnTo>
                  <a:cubicBezTo>
                    <a:pt x="274261" y="13192"/>
                    <a:pt x="263380" y="12341"/>
                    <a:pt x="252467" y="11642"/>
                  </a:cubicBezTo>
                  <a:cubicBezTo>
                    <a:pt x="167876" y="5806"/>
                    <a:pt x="83923" y="5532"/>
                    <a:pt x="1" y="0"/>
                  </a:cubicBezTo>
                  <a:close/>
                </a:path>
              </a:pathLst>
            </a:custGeom>
            <a:solidFill>
              <a:srgbClr val="C2B9D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28" name="Google Shape;2428;p70"/>
          <p:cNvGrpSpPr/>
          <p:nvPr/>
        </p:nvGrpSpPr>
        <p:grpSpPr>
          <a:xfrm>
            <a:off x="6292521" y="803462"/>
            <a:ext cx="2379432" cy="4103650"/>
            <a:chOff x="6093972" y="739900"/>
            <a:chExt cx="2135361" cy="3682716"/>
          </a:xfrm>
        </p:grpSpPr>
        <p:sp>
          <p:nvSpPr>
            <p:cNvPr id="2429" name="Google Shape;2429;p70"/>
            <p:cNvSpPr/>
            <p:nvPr/>
          </p:nvSpPr>
          <p:spPr>
            <a:xfrm>
              <a:off x="6914981" y="2096108"/>
              <a:ext cx="880542" cy="535049"/>
            </a:xfrm>
            <a:custGeom>
              <a:avLst/>
              <a:gdLst/>
              <a:ahLst/>
              <a:cxnLst/>
              <a:rect l="l" t="t" r="r" b="b"/>
              <a:pathLst>
                <a:path w="16658" h="10122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0" name="Google Shape;2430;p70"/>
            <p:cNvSpPr/>
            <p:nvPr/>
          </p:nvSpPr>
          <p:spPr>
            <a:xfrm>
              <a:off x="6755928" y="1835830"/>
              <a:ext cx="122159" cy="1049218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0"/>
                  </a:moveTo>
                  <a:lnTo>
                    <a:pt x="304" y="61"/>
                  </a:lnTo>
                  <a:lnTo>
                    <a:pt x="0" y="19848"/>
                  </a:lnTo>
                  <a:lnTo>
                    <a:pt x="0" y="19848"/>
                  </a:lnTo>
                  <a:lnTo>
                    <a:pt x="2311" y="19757"/>
                  </a:lnTo>
                  <a:lnTo>
                    <a:pt x="215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1" name="Google Shape;2431;p70"/>
            <p:cNvSpPr/>
            <p:nvPr/>
          </p:nvSpPr>
          <p:spPr>
            <a:xfrm>
              <a:off x="6869998" y="1835830"/>
              <a:ext cx="72365" cy="1044408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8" y="19727"/>
                  </a:lnTo>
                  <a:lnTo>
                    <a:pt x="136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2" name="Google Shape;2432;p70"/>
            <p:cNvSpPr/>
            <p:nvPr/>
          </p:nvSpPr>
          <p:spPr>
            <a:xfrm>
              <a:off x="7705490" y="1863105"/>
              <a:ext cx="149488" cy="1044408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70"/>
            <p:cNvSpPr/>
            <p:nvPr/>
          </p:nvSpPr>
          <p:spPr>
            <a:xfrm>
              <a:off x="7829181" y="1863105"/>
              <a:ext cx="96470" cy="1044408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70"/>
            <p:cNvSpPr/>
            <p:nvPr/>
          </p:nvSpPr>
          <p:spPr>
            <a:xfrm>
              <a:off x="6911757" y="2950841"/>
              <a:ext cx="123798" cy="1025114"/>
            </a:xfrm>
            <a:custGeom>
              <a:avLst/>
              <a:gdLst/>
              <a:ahLst/>
              <a:cxnLst/>
              <a:rect l="l" t="t" r="r" b="b"/>
              <a:pathLst>
                <a:path w="2342" h="19393" extrusionOk="0">
                  <a:moveTo>
                    <a:pt x="1" y="1"/>
                  </a:moveTo>
                  <a:lnTo>
                    <a:pt x="518" y="19332"/>
                  </a:lnTo>
                  <a:lnTo>
                    <a:pt x="2341" y="19393"/>
                  </a:lnTo>
                  <a:lnTo>
                    <a:pt x="2341" y="19393"/>
                  </a:lnTo>
                  <a:lnTo>
                    <a:pt x="2281" y="6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70"/>
            <p:cNvSpPr/>
            <p:nvPr/>
          </p:nvSpPr>
          <p:spPr>
            <a:xfrm>
              <a:off x="7032276" y="2954066"/>
              <a:ext cx="72365" cy="1021890"/>
            </a:xfrm>
            <a:custGeom>
              <a:avLst/>
              <a:gdLst/>
              <a:ahLst/>
              <a:cxnLst/>
              <a:rect l="l" t="t" r="r" b="b"/>
              <a:pathLst>
                <a:path w="1369" h="19332" extrusionOk="0">
                  <a:moveTo>
                    <a:pt x="1" y="0"/>
                  </a:moveTo>
                  <a:lnTo>
                    <a:pt x="61" y="1933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70"/>
            <p:cNvSpPr/>
            <p:nvPr/>
          </p:nvSpPr>
          <p:spPr>
            <a:xfrm>
              <a:off x="7744025" y="3002273"/>
              <a:ext cx="143092" cy="1021890"/>
            </a:xfrm>
            <a:custGeom>
              <a:avLst/>
              <a:gdLst/>
              <a:ahLst/>
              <a:cxnLst/>
              <a:rect l="l" t="t" r="r" b="b"/>
              <a:pathLst>
                <a:path w="2707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7" name="Google Shape;2437;p70"/>
            <p:cNvSpPr/>
            <p:nvPr/>
          </p:nvSpPr>
          <p:spPr>
            <a:xfrm>
              <a:off x="7864544" y="3003859"/>
              <a:ext cx="90021" cy="1020304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1"/>
                  </a:moveTo>
                  <a:lnTo>
                    <a:pt x="426" y="1930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8" name="Google Shape;2438;p70"/>
            <p:cNvSpPr/>
            <p:nvPr/>
          </p:nvSpPr>
          <p:spPr>
            <a:xfrm>
              <a:off x="6850704" y="2006089"/>
              <a:ext cx="904646" cy="565655"/>
            </a:xfrm>
            <a:custGeom>
              <a:avLst/>
              <a:gdLst/>
              <a:ahLst/>
              <a:cxnLst/>
              <a:rect l="l" t="t" r="r" b="b"/>
              <a:pathLst>
                <a:path w="17114" h="10701" extrusionOk="0">
                  <a:moveTo>
                    <a:pt x="1" y="1"/>
                  </a:moveTo>
                  <a:lnTo>
                    <a:pt x="487" y="10700"/>
                  </a:lnTo>
                  <a:lnTo>
                    <a:pt x="16506" y="10639"/>
                  </a:lnTo>
                  <a:lnTo>
                    <a:pt x="17114" y="548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70"/>
            <p:cNvSpPr/>
            <p:nvPr/>
          </p:nvSpPr>
          <p:spPr>
            <a:xfrm>
              <a:off x="6976034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2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70"/>
            <p:cNvSpPr/>
            <p:nvPr/>
          </p:nvSpPr>
          <p:spPr>
            <a:xfrm>
              <a:off x="7004948" y="3519606"/>
              <a:ext cx="261974" cy="435461"/>
            </a:xfrm>
            <a:custGeom>
              <a:avLst/>
              <a:gdLst/>
              <a:ahLst/>
              <a:cxnLst/>
              <a:rect l="l" t="t" r="r" b="b"/>
              <a:pathLst>
                <a:path w="4956" h="8238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396"/>
                    <a:pt x="1521" y="1064"/>
                    <a:pt x="1" y="2067"/>
                  </a:cubicBezTo>
                  <a:lnTo>
                    <a:pt x="761" y="8207"/>
                  </a:lnTo>
                  <a:lnTo>
                    <a:pt x="4773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70"/>
            <p:cNvSpPr/>
            <p:nvPr/>
          </p:nvSpPr>
          <p:spPr>
            <a:xfrm>
              <a:off x="6868412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19" y="1108"/>
                    <a:pt x="5548" y="1108"/>
                  </a:cubicBezTo>
                  <a:cubicBezTo>
                    <a:pt x="4993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5" y="130"/>
                    <a:pt x="7405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70"/>
            <p:cNvSpPr/>
            <p:nvPr/>
          </p:nvSpPr>
          <p:spPr>
            <a:xfrm>
              <a:off x="696477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0" y="3028"/>
                  </a:cubicBezTo>
                  <a:cubicBezTo>
                    <a:pt x="2500" y="3028"/>
                    <a:pt x="3266" y="3187"/>
                    <a:pt x="4013" y="3465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70"/>
            <p:cNvSpPr/>
            <p:nvPr/>
          </p:nvSpPr>
          <p:spPr>
            <a:xfrm>
              <a:off x="7014621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26" y="327"/>
                  </a:moveTo>
                  <a:cubicBezTo>
                    <a:pt x="1542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3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4" y="369"/>
                    <a:pt x="1168" y="327"/>
                    <a:pt x="122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0" y="1154"/>
                    <a:pt x="2827" y="1350"/>
                  </a:cubicBezTo>
                  <a:cubicBezTo>
                    <a:pt x="2777" y="1900"/>
                    <a:pt x="2377" y="2347"/>
                    <a:pt x="1966" y="2725"/>
                  </a:cubicBezTo>
                  <a:lnTo>
                    <a:pt x="1966" y="2725"/>
                  </a:lnTo>
                  <a:cubicBezTo>
                    <a:pt x="1970" y="2669"/>
                    <a:pt x="1973" y="2609"/>
                    <a:pt x="1976" y="2544"/>
                  </a:cubicBezTo>
                  <a:lnTo>
                    <a:pt x="1976" y="2544"/>
                  </a:lnTo>
                  <a:cubicBezTo>
                    <a:pt x="1997" y="2261"/>
                    <a:pt x="2032" y="1982"/>
                    <a:pt x="2128" y="1714"/>
                  </a:cubicBezTo>
                  <a:cubicBezTo>
                    <a:pt x="2189" y="1501"/>
                    <a:pt x="2249" y="1228"/>
                    <a:pt x="2401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3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2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5" y="616"/>
                    <a:pt x="2208" y="809"/>
                    <a:pt x="2097" y="985"/>
                  </a:cubicBezTo>
                  <a:cubicBezTo>
                    <a:pt x="2047" y="1068"/>
                    <a:pt x="2003" y="1154"/>
                    <a:pt x="1962" y="1241"/>
                  </a:cubicBezTo>
                  <a:lnTo>
                    <a:pt x="1962" y="1241"/>
                  </a:lnTo>
                  <a:cubicBezTo>
                    <a:pt x="1900" y="581"/>
                    <a:pt x="1725" y="0"/>
                    <a:pt x="1293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70"/>
            <p:cNvSpPr/>
            <p:nvPr/>
          </p:nvSpPr>
          <p:spPr>
            <a:xfrm>
              <a:off x="6947120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64" y="0"/>
                  </a:moveTo>
                  <a:cubicBezTo>
                    <a:pt x="1487" y="0"/>
                    <a:pt x="908" y="90"/>
                    <a:pt x="335" y="285"/>
                  </a:cubicBezTo>
                  <a:cubicBezTo>
                    <a:pt x="1" y="1471"/>
                    <a:pt x="61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19" y="1601"/>
                    <a:pt x="4347" y="437"/>
                  </a:cubicBezTo>
                  <a:cubicBezTo>
                    <a:pt x="3600" y="159"/>
                    <a:pt x="2834" y="0"/>
                    <a:pt x="206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70"/>
            <p:cNvSpPr/>
            <p:nvPr/>
          </p:nvSpPr>
          <p:spPr>
            <a:xfrm>
              <a:off x="7024241" y="3999462"/>
              <a:ext cx="179671" cy="20140"/>
            </a:xfrm>
            <a:custGeom>
              <a:avLst/>
              <a:gdLst/>
              <a:ahLst/>
              <a:cxnLst/>
              <a:rect l="l" t="t" r="r" b="b"/>
              <a:pathLst>
                <a:path w="3399" h="381" extrusionOk="0">
                  <a:moveTo>
                    <a:pt x="1997" y="0"/>
                  </a:moveTo>
                  <a:cubicBezTo>
                    <a:pt x="1355" y="0"/>
                    <a:pt x="698" y="122"/>
                    <a:pt x="61" y="193"/>
                  </a:cubicBezTo>
                  <a:cubicBezTo>
                    <a:pt x="31" y="224"/>
                    <a:pt x="1" y="284"/>
                    <a:pt x="61" y="284"/>
                  </a:cubicBezTo>
                  <a:cubicBezTo>
                    <a:pt x="676" y="235"/>
                    <a:pt x="1255" y="157"/>
                    <a:pt x="1832" y="157"/>
                  </a:cubicBezTo>
                  <a:cubicBezTo>
                    <a:pt x="2310" y="157"/>
                    <a:pt x="2788" y="210"/>
                    <a:pt x="3283" y="376"/>
                  </a:cubicBezTo>
                  <a:cubicBezTo>
                    <a:pt x="3290" y="379"/>
                    <a:pt x="3297" y="380"/>
                    <a:pt x="3303" y="380"/>
                  </a:cubicBezTo>
                  <a:cubicBezTo>
                    <a:pt x="3356" y="380"/>
                    <a:pt x="3398" y="281"/>
                    <a:pt x="3344" y="254"/>
                  </a:cubicBezTo>
                  <a:cubicBezTo>
                    <a:pt x="2912" y="63"/>
                    <a:pt x="2459" y="0"/>
                    <a:pt x="1997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70"/>
            <p:cNvSpPr/>
            <p:nvPr/>
          </p:nvSpPr>
          <p:spPr>
            <a:xfrm>
              <a:off x="7008172" y="4044551"/>
              <a:ext cx="178032" cy="20034"/>
            </a:xfrm>
            <a:custGeom>
              <a:avLst/>
              <a:gdLst/>
              <a:ahLst/>
              <a:cxnLst/>
              <a:rect l="l" t="t" r="r" b="b"/>
              <a:pathLst>
                <a:path w="3368" h="379" extrusionOk="0">
                  <a:moveTo>
                    <a:pt x="1992" y="1"/>
                  </a:moveTo>
                  <a:cubicBezTo>
                    <a:pt x="1346" y="1"/>
                    <a:pt x="688" y="132"/>
                    <a:pt x="61" y="222"/>
                  </a:cubicBezTo>
                  <a:cubicBezTo>
                    <a:pt x="1" y="222"/>
                    <a:pt x="1" y="282"/>
                    <a:pt x="61" y="282"/>
                  </a:cubicBezTo>
                  <a:cubicBezTo>
                    <a:pt x="679" y="248"/>
                    <a:pt x="1277" y="165"/>
                    <a:pt x="1872" y="165"/>
                  </a:cubicBezTo>
                  <a:cubicBezTo>
                    <a:pt x="2332" y="165"/>
                    <a:pt x="2789" y="215"/>
                    <a:pt x="3253" y="374"/>
                  </a:cubicBezTo>
                  <a:cubicBezTo>
                    <a:pt x="3263" y="377"/>
                    <a:pt x="3272" y="379"/>
                    <a:pt x="3281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70"/>
            <p:cNvSpPr/>
            <p:nvPr/>
          </p:nvSpPr>
          <p:spPr>
            <a:xfrm>
              <a:off x="7273261" y="3378208"/>
              <a:ext cx="294113" cy="250715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2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70"/>
            <p:cNvSpPr/>
            <p:nvPr/>
          </p:nvSpPr>
          <p:spPr>
            <a:xfrm>
              <a:off x="7302228" y="3519606"/>
              <a:ext cx="261921" cy="435461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222" y="396"/>
                    <a:pt x="1520" y="1064"/>
                    <a:pt x="0" y="2067"/>
                  </a:cubicBezTo>
                  <a:lnTo>
                    <a:pt x="760" y="8207"/>
                  </a:lnTo>
                  <a:lnTo>
                    <a:pt x="477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70"/>
            <p:cNvSpPr/>
            <p:nvPr/>
          </p:nvSpPr>
          <p:spPr>
            <a:xfrm>
              <a:off x="7165639" y="3929794"/>
              <a:ext cx="395287" cy="330798"/>
            </a:xfrm>
            <a:custGeom>
              <a:avLst/>
              <a:gdLst/>
              <a:ahLst/>
              <a:cxnLst/>
              <a:rect l="l" t="t" r="r" b="b"/>
              <a:pathLst>
                <a:path w="7478" h="6258" extrusionOk="0">
                  <a:moveTo>
                    <a:pt x="7388" y="1"/>
                  </a:moveTo>
                  <a:cubicBezTo>
                    <a:pt x="7336" y="1"/>
                    <a:pt x="7220" y="1108"/>
                    <a:pt x="5548" y="1108"/>
                  </a:cubicBezTo>
                  <a:cubicBezTo>
                    <a:pt x="4993" y="1108"/>
                    <a:pt x="4266" y="986"/>
                    <a:pt x="3314" y="660"/>
                  </a:cubicBezTo>
                  <a:cubicBezTo>
                    <a:pt x="331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6" y="6257"/>
                    <a:pt x="7478" y="478"/>
                    <a:pt x="7478" y="478"/>
                  </a:cubicBezTo>
                  <a:cubicBezTo>
                    <a:pt x="7416" y="130"/>
                    <a:pt x="7406" y="1"/>
                    <a:pt x="738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70"/>
            <p:cNvSpPr/>
            <p:nvPr/>
          </p:nvSpPr>
          <p:spPr>
            <a:xfrm>
              <a:off x="7262055" y="3943801"/>
              <a:ext cx="292474" cy="18321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60" y="3118"/>
                    <a:pt x="1137" y="3028"/>
                    <a:pt x="1716" y="3028"/>
                  </a:cubicBezTo>
                  <a:cubicBezTo>
                    <a:pt x="2489" y="3028"/>
                    <a:pt x="3265" y="3187"/>
                    <a:pt x="4012" y="3465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70"/>
            <p:cNvSpPr/>
            <p:nvPr/>
          </p:nvSpPr>
          <p:spPr>
            <a:xfrm>
              <a:off x="7311848" y="3833907"/>
              <a:ext cx="198912" cy="170632"/>
            </a:xfrm>
            <a:custGeom>
              <a:avLst/>
              <a:gdLst/>
              <a:ahLst/>
              <a:cxnLst/>
              <a:rect l="l" t="t" r="r" b="b"/>
              <a:pathLst>
                <a:path w="3763" h="3228" extrusionOk="0">
                  <a:moveTo>
                    <a:pt x="1216" y="327"/>
                  </a:moveTo>
                  <a:cubicBezTo>
                    <a:pt x="1520" y="327"/>
                    <a:pt x="1672" y="1586"/>
                    <a:pt x="1672" y="1714"/>
                  </a:cubicBezTo>
                  <a:cubicBezTo>
                    <a:pt x="1672" y="1943"/>
                    <a:pt x="1663" y="2181"/>
                    <a:pt x="1650" y="2419"/>
                  </a:cubicBezTo>
                  <a:lnTo>
                    <a:pt x="1650" y="2419"/>
                  </a:lnTo>
                  <a:cubicBezTo>
                    <a:pt x="1554" y="2237"/>
                    <a:pt x="1461" y="2052"/>
                    <a:pt x="1368" y="1866"/>
                  </a:cubicBezTo>
                  <a:cubicBezTo>
                    <a:pt x="1216" y="1562"/>
                    <a:pt x="821" y="802"/>
                    <a:pt x="1034" y="468"/>
                  </a:cubicBezTo>
                  <a:cubicBezTo>
                    <a:pt x="1100" y="369"/>
                    <a:pt x="1160" y="327"/>
                    <a:pt x="1216" y="327"/>
                  </a:cubicBezTo>
                  <a:close/>
                  <a:moveTo>
                    <a:pt x="2589" y="989"/>
                  </a:moveTo>
                  <a:cubicBezTo>
                    <a:pt x="2743" y="989"/>
                    <a:pt x="2871" y="1154"/>
                    <a:pt x="2827" y="1350"/>
                  </a:cubicBezTo>
                  <a:cubicBezTo>
                    <a:pt x="2777" y="1900"/>
                    <a:pt x="2376" y="2348"/>
                    <a:pt x="1965" y="2727"/>
                  </a:cubicBezTo>
                  <a:lnTo>
                    <a:pt x="1965" y="2727"/>
                  </a:lnTo>
                  <a:cubicBezTo>
                    <a:pt x="1985" y="2381"/>
                    <a:pt x="2012" y="2039"/>
                    <a:pt x="2128" y="1714"/>
                  </a:cubicBezTo>
                  <a:cubicBezTo>
                    <a:pt x="2189" y="1501"/>
                    <a:pt x="2250" y="1228"/>
                    <a:pt x="2402" y="1076"/>
                  </a:cubicBezTo>
                  <a:cubicBezTo>
                    <a:pt x="2462" y="1015"/>
                    <a:pt x="2528" y="989"/>
                    <a:pt x="2589" y="989"/>
                  </a:cubicBezTo>
                  <a:close/>
                  <a:moveTo>
                    <a:pt x="1292" y="0"/>
                  </a:moveTo>
                  <a:cubicBezTo>
                    <a:pt x="1207" y="0"/>
                    <a:pt x="1111" y="23"/>
                    <a:pt x="1003" y="73"/>
                  </a:cubicBezTo>
                  <a:cubicBezTo>
                    <a:pt x="0" y="559"/>
                    <a:pt x="1277" y="2535"/>
                    <a:pt x="1611" y="3112"/>
                  </a:cubicBezTo>
                  <a:cubicBezTo>
                    <a:pt x="1652" y="3194"/>
                    <a:pt x="1716" y="3227"/>
                    <a:pt x="1779" y="3227"/>
                  </a:cubicBezTo>
                  <a:cubicBezTo>
                    <a:pt x="1882" y="3227"/>
                    <a:pt x="1981" y="3138"/>
                    <a:pt x="1971" y="3017"/>
                  </a:cubicBezTo>
                  <a:lnTo>
                    <a:pt x="1971" y="3017"/>
                  </a:lnTo>
                  <a:cubicBezTo>
                    <a:pt x="2627" y="2561"/>
                    <a:pt x="3763" y="1415"/>
                    <a:pt x="2918" y="711"/>
                  </a:cubicBezTo>
                  <a:cubicBezTo>
                    <a:pt x="2843" y="644"/>
                    <a:pt x="2758" y="616"/>
                    <a:pt x="2672" y="616"/>
                  </a:cubicBezTo>
                  <a:cubicBezTo>
                    <a:pt x="2446" y="616"/>
                    <a:pt x="2208" y="809"/>
                    <a:pt x="2098" y="985"/>
                  </a:cubicBezTo>
                  <a:cubicBezTo>
                    <a:pt x="2043" y="1070"/>
                    <a:pt x="1994" y="1157"/>
                    <a:pt x="1951" y="1246"/>
                  </a:cubicBezTo>
                  <a:lnTo>
                    <a:pt x="1951" y="1246"/>
                  </a:lnTo>
                  <a:cubicBezTo>
                    <a:pt x="1893" y="583"/>
                    <a:pt x="1724" y="0"/>
                    <a:pt x="1292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70"/>
            <p:cNvSpPr/>
            <p:nvPr/>
          </p:nvSpPr>
          <p:spPr>
            <a:xfrm>
              <a:off x="7244347" y="4103859"/>
              <a:ext cx="229835" cy="135903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51" y="0"/>
                  </a:moveTo>
                  <a:cubicBezTo>
                    <a:pt x="1472" y="0"/>
                    <a:pt x="895" y="90"/>
                    <a:pt x="335" y="285"/>
                  </a:cubicBezTo>
                  <a:cubicBezTo>
                    <a:pt x="1" y="1471"/>
                    <a:pt x="62" y="2504"/>
                    <a:pt x="1247" y="2565"/>
                  </a:cubicBezTo>
                  <a:cubicBezTo>
                    <a:pt x="1302" y="2569"/>
                    <a:pt x="1357" y="2571"/>
                    <a:pt x="1412" y="2571"/>
                  </a:cubicBezTo>
                  <a:cubicBezTo>
                    <a:pt x="2641" y="2571"/>
                    <a:pt x="3620" y="1601"/>
                    <a:pt x="4347" y="437"/>
                  </a:cubicBezTo>
                  <a:cubicBezTo>
                    <a:pt x="3600" y="159"/>
                    <a:pt x="2824" y="0"/>
                    <a:pt x="205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70"/>
            <p:cNvSpPr/>
            <p:nvPr/>
          </p:nvSpPr>
          <p:spPr>
            <a:xfrm>
              <a:off x="7323107" y="3999462"/>
              <a:ext cx="178032" cy="20140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2"/>
                    <a:pt x="61" y="193"/>
                  </a:cubicBezTo>
                  <a:cubicBezTo>
                    <a:pt x="0" y="224"/>
                    <a:pt x="0" y="284"/>
                    <a:pt x="31" y="284"/>
                  </a:cubicBezTo>
                  <a:cubicBezTo>
                    <a:pt x="646" y="235"/>
                    <a:pt x="1224" y="157"/>
                    <a:pt x="1802" y="157"/>
                  </a:cubicBezTo>
                  <a:cubicBezTo>
                    <a:pt x="2280" y="157"/>
                    <a:pt x="2757" y="210"/>
                    <a:pt x="3252" y="376"/>
                  </a:cubicBezTo>
                  <a:cubicBezTo>
                    <a:pt x="3259" y="379"/>
                    <a:pt x="3266" y="380"/>
                    <a:pt x="3272" y="380"/>
                  </a:cubicBezTo>
                  <a:cubicBezTo>
                    <a:pt x="3325" y="380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70"/>
            <p:cNvSpPr/>
            <p:nvPr/>
          </p:nvSpPr>
          <p:spPr>
            <a:xfrm>
              <a:off x="7305399" y="4044551"/>
              <a:ext cx="178085" cy="20034"/>
            </a:xfrm>
            <a:custGeom>
              <a:avLst/>
              <a:gdLst/>
              <a:ahLst/>
              <a:cxnLst/>
              <a:rect l="l" t="t" r="r" b="b"/>
              <a:pathLst>
                <a:path w="3369" h="379" extrusionOk="0">
                  <a:moveTo>
                    <a:pt x="1993" y="1"/>
                  </a:moveTo>
                  <a:cubicBezTo>
                    <a:pt x="1346" y="1"/>
                    <a:pt x="688" y="132"/>
                    <a:pt x="62" y="222"/>
                  </a:cubicBezTo>
                  <a:cubicBezTo>
                    <a:pt x="1" y="222"/>
                    <a:pt x="1" y="282"/>
                    <a:pt x="62" y="282"/>
                  </a:cubicBezTo>
                  <a:cubicBezTo>
                    <a:pt x="679" y="248"/>
                    <a:pt x="1277" y="165"/>
                    <a:pt x="1878" y="165"/>
                  </a:cubicBezTo>
                  <a:cubicBezTo>
                    <a:pt x="2342" y="165"/>
                    <a:pt x="2807" y="215"/>
                    <a:pt x="3284" y="374"/>
                  </a:cubicBezTo>
                  <a:cubicBezTo>
                    <a:pt x="3290" y="377"/>
                    <a:pt x="3296" y="379"/>
                    <a:pt x="3302" y="379"/>
                  </a:cubicBezTo>
                  <a:cubicBezTo>
                    <a:pt x="3350" y="379"/>
                    <a:pt x="3368" y="279"/>
                    <a:pt x="3314" y="252"/>
                  </a:cubicBezTo>
                  <a:cubicBezTo>
                    <a:pt x="2889" y="65"/>
                    <a:pt x="2444" y="1"/>
                    <a:pt x="1993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70"/>
            <p:cNvSpPr/>
            <p:nvPr/>
          </p:nvSpPr>
          <p:spPr>
            <a:xfrm>
              <a:off x="6787115" y="3050481"/>
              <a:ext cx="911994" cy="426316"/>
            </a:xfrm>
            <a:custGeom>
              <a:avLst/>
              <a:gdLst/>
              <a:ahLst/>
              <a:cxnLst/>
              <a:rect l="l" t="t" r="r" b="b"/>
              <a:pathLst>
                <a:path w="17253" h="8065" extrusionOk="0">
                  <a:moveTo>
                    <a:pt x="17253" y="0"/>
                  </a:moveTo>
                  <a:lnTo>
                    <a:pt x="778" y="1337"/>
                  </a:lnTo>
                  <a:lnTo>
                    <a:pt x="596" y="4559"/>
                  </a:lnTo>
                  <a:cubicBezTo>
                    <a:pt x="596" y="4559"/>
                    <a:pt x="414" y="6869"/>
                    <a:pt x="79" y="7781"/>
                  </a:cubicBezTo>
                  <a:cubicBezTo>
                    <a:pt x="0" y="7990"/>
                    <a:pt x="769" y="8064"/>
                    <a:pt x="2026" y="8064"/>
                  </a:cubicBezTo>
                  <a:cubicBezTo>
                    <a:pt x="5103" y="8064"/>
                    <a:pt x="11101" y="7620"/>
                    <a:pt x="14711" y="7620"/>
                  </a:cubicBezTo>
                  <a:cubicBezTo>
                    <a:pt x="15853" y="7620"/>
                    <a:pt x="16757" y="7664"/>
                    <a:pt x="17253" y="7781"/>
                  </a:cubicBezTo>
                  <a:lnTo>
                    <a:pt x="17253" y="0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70"/>
            <p:cNvSpPr/>
            <p:nvPr/>
          </p:nvSpPr>
          <p:spPr>
            <a:xfrm>
              <a:off x="6187163" y="1622120"/>
              <a:ext cx="631466" cy="905016"/>
            </a:xfrm>
            <a:custGeom>
              <a:avLst/>
              <a:gdLst/>
              <a:ahLst/>
              <a:cxnLst/>
              <a:rect l="l" t="t" r="r" b="b"/>
              <a:pathLst>
                <a:path w="11946" h="17121" extrusionOk="0">
                  <a:moveTo>
                    <a:pt x="8937" y="0"/>
                  </a:moveTo>
                  <a:lnTo>
                    <a:pt x="9393" y="2341"/>
                  </a:lnTo>
                  <a:cubicBezTo>
                    <a:pt x="9393" y="2341"/>
                    <a:pt x="4013" y="3253"/>
                    <a:pt x="1642" y="9636"/>
                  </a:cubicBezTo>
                  <a:cubicBezTo>
                    <a:pt x="1642" y="9636"/>
                    <a:pt x="2158" y="8785"/>
                    <a:pt x="2614" y="8450"/>
                  </a:cubicBezTo>
                  <a:lnTo>
                    <a:pt x="2614" y="8450"/>
                  </a:lnTo>
                  <a:cubicBezTo>
                    <a:pt x="2614" y="8451"/>
                    <a:pt x="0" y="12341"/>
                    <a:pt x="791" y="17113"/>
                  </a:cubicBezTo>
                  <a:cubicBezTo>
                    <a:pt x="791" y="17118"/>
                    <a:pt x="791" y="17121"/>
                    <a:pt x="791" y="17121"/>
                  </a:cubicBezTo>
                  <a:cubicBezTo>
                    <a:pt x="796" y="17121"/>
                    <a:pt x="877" y="16444"/>
                    <a:pt x="2310" y="16444"/>
                  </a:cubicBezTo>
                  <a:cubicBezTo>
                    <a:pt x="3314" y="16444"/>
                    <a:pt x="5806" y="15958"/>
                    <a:pt x="6931" y="15137"/>
                  </a:cubicBezTo>
                  <a:cubicBezTo>
                    <a:pt x="9149" y="13496"/>
                    <a:pt x="10548" y="10305"/>
                    <a:pt x="11004" y="8572"/>
                  </a:cubicBezTo>
                  <a:cubicBezTo>
                    <a:pt x="11946" y="4803"/>
                    <a:pt x="11672" y="2979"/>
                    <a:pt x="11672" y="2979"/>
                  </a:cubicBezTo>
                  <a:cubicBezTo>
                    <a:pt x="11672" y="2979"/>
                    <a:pt x="10396" y="274"/>
                    <a:pt x="8937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70"/>
            <p:cNvSpPr/>
            <p:nvPr/>
          </p:nvSpPr>
          <p:spPr>
            <a:xfrm>
              <a:off x="6640219" y="1679948"/>
              <a:ext cx="229835" cy="197908"/>
            </a:xfrm>
            <a:custGeom>
              <a:avLst/>
              <a:gdLst/>
              <a:ahLst/>
              <a:cxnLst/>
              <a:rect l="l" t="t" r="r" b="b"/>
              <a:pathLst>
                <a:path w="4348" h="3744" extrusionOk="0">
                  <a:moveTo>
                    <a:pt x="1612" y="1"/>
                  </a:moveTo>
                  <a:cubicBezTo>
                    <a:pt x="1612" y="1"/>
                    <a:pt x="1" y="457"/>
                    <a:pt x="974" y="1976"/>
                  </a:cubicBezTo>
                  <a:cubicBezTo>
                    <a:pt x="1627" y="2977"/>
                    <a:pt x="2911" y="3744"/>
                    <a:pt x="3684" y="3744"/>
                  </a:cubicBezTo>
                  <a:cubicBezTo>
                    <a:pt x="4062" y="3744"/>
                    <a:pt x="4317" y="3561"/>
                    <a:pt x="4317" y="3131"/>
                  </a:cubicBezTo>
                  <a:cubicBezTo>
                    <a:pt x="4348" y="1824"/>
                    <a:pt x="1612" y="1"/>
                    <a:pt x="1612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70"/>
            <p:cNvSpPr/>
            <p:nvPr/>
          </p:nvSpPr>
          <p:spPr>
            <a:xfrm>
              <a:off x="7576937" y="1654258"/>
              <a:ext cx="618621" cy="918178"/>
            </a:xfrm>
            <a:custGeom>
              <a:avLst/>
              <a:gdLst/>
              <a:ahLst/>
              <a:cxnLst/>
              <a:rect l="l" t="t" r="r" b="b"/>
              <a:pathLst>
                <a:path w="11703" h="17370" extrusionOk="0">
                  <a:moveTo>
                    <a:pt x="3162" y="0"/>
                  </a:moveTo>
                  <a:lnTo>
                    <a:pt x="3162" y="0"/>
                  </a:lnTo>
                  <a:cubicBezTo>
                    <a:pt x="1703" y="243"/>
                    <a:pt x="305" y="2888"/>
                    <a:pt x="305" y="2888"/>
                  </a:cubicBezTo>
                  <a:cubicBezTo>
                    <a:pt x="305" y="2888"/>
                    <a:pt x="1" y="4712"/>
                    <a:pt x="821" y="8541"/>
                  </a:cubicBezTo>
                  <a:cubicBezTo>
                    <a:pt x="1217" y="10274"/>
                    <a:pt x="2524" y="13496"/>
                    <a:pt x="4682" y="15198"/>
                  </a:cubicBezTo>
                  <a:cubicBezTo>
                    <a:pt x="5776" y="16049"/>
                    <a:pt x="8268" y="16627"/>
                    <a:pt x="9271" y="16657"/>
                  </a:cubicBezTo>
                  <a:cubicBezTo>
                    <a:pt x="10679" y="16713"/>
                    <a:pt x="10757" y="17369"/>
                    <a:pt x="10785" y="17369"/>
                  </a:cubicBezTo>
                  <a:cubicBezTo>
                    <a:pt x="10787" y="17369"/>
                    <a:pt x="10789" y="17365"/>
                    <a:pt x="10791" y="17356"/>
                  </a:cubicBezTo>
                  <a:cubicBezTo>
                    <a:pt x="11703" y="12615"/>
                    <a:pt x="9211" y="8663"/>
                    <a:pt x="9211" y="8663"/>
                  </a:cubicBezTo>
                  <a:lnTo>
                    <a:pt x="9211" y="8663"/>
                  </a:lnTo>
                  <a:cubicBezTo>
                    <a:pt x="9667" y="8997"/>
                    <a:pt x="10122" y="9848"/>
                    <a:pt x="10122" y="9848"/>
                  </a:cubicBezTo>
                  <a:cubicBezTo>
                    <a:pt x="7964" y="3435"/>
                    <a:pt x="2615" y="2341"/>
                    <a:pt x="2615" y="2341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70"/>
            <p:cNvSpPr/>
            <p:nvPr/>
          </p:nvSpPr>
          <p:spPr>
            <a:xfrm>
              <a:off x="7526615" y="1710501"/>
              <a:ext cx="233535" cy="195106"/>
            </a:xfrm>
            <a:custGeom>
              <a:avLst/>
              <a:gdLst/>
              <a:ahLst/>
              <a:cxnLst/>
              <a:rect l="l" t="t" r="r" b="b"/>
              <a:pathLst>
                <a:path w="4418" h="3691" extrusionOk="0">
                  <a:moveTo>
                    <a:pt x="2807" y="0"/>
                  </a:moveTo>
                  <a:cubicBezTo>
                    <a:pt x="2807" y="0"/>
                    <a:pt x="41" y="1733"/>
                    <a:pt x="10" y="3040"/>
                  </a:cubicBezTo>
                  <a:cubicBezTo>
                    <a:pt x="0" y="3496"/>
                    <a:pt x="273" y="3691"/>
                    <a:pt x="677" y="3691"/>
                  </a:cubicBezTo>
                  <a:cubicBezTo>
                    <a:pt x="1457" y="3691"/>
                    <a:pt x="2724" y="2967"/>
                    <a:pt x="3384" y="2006"/>
                  </a:cubicBezTo>
                  <a:cubicBezTo>
                    <a:pt x="4418" y="517"/>
                    <a:pt x="2807" y="0"/>
                    <a:pt x="2807" y="0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70"/>
            <p:cNvSpPr/>
            <p:nvPr/>
          </p:nvSpPr>
          <p:spPr>
            <a:xfrm>
              <a:off x="6473131" y="1512120"/>
              <a:ext cx="228197" cy="145312"/>
            </a:xfrm>
            <a:custGeom>
              <a:avLst/>
              <a:gdLst/>
              <a:ahLst/>
              <a:cxnLst/>
              <a:rect l="l" t="t" r="r" b="b"/>
              <a:pathLst>
                <a:path w="4317" h="2749" extrusionOk="0">
                  <a:moveTo>
                    <a:pt x="2297" y="0"/>
                  </a:moveTo>
                  <a:cubicBezTo>
                    <a:pt x="1491" y="0"/>
                    <a:pt x="681" y="230"/>
                    <a:pt x="1" y="683"/>
                  </a:cubicBezTo>
                  <a:cubicBezTo>
                    <a:pt x="140" y="1725"/>
                    <a:pt x="983" y="2748"/>
                    <a:pt x="2572" y="2748"/>
                  </a:cubicBezTo>
                  <a:cubicBezTo>
                    <a:pt x="3070" y="2748"/>
                    <a:pt x="3641" y="2648"/>
                    <a:pt x="4287" y="2416"/>
                  </a:cubicBezTo>
                  <a:lnTo>
                    <a:pt x="4317" y="531"/>
                  </a:lnTo>
                  <a:cubicBezTo>
                    <a:pt x="3707" y="176"/>
                    <a:pt x="3003" y="0"/>
                    <a:pt x="229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70"/>
            <p:cNvSpPr/>
            <p:nvPr/>
          </p:nvSpPr>
          <p:spPr>
            <a:xfrm>
              <a:off x="6468321" y="1429448"/>
              <a:ext cx="234646" cy="118829"/>
            </a:xfrm>
            <a:custGeom>
              <a:avLst/>
              <a:gdLst/>
              <a:ahLst/>
              <a:cxnLst/>
              <a:rect l="l" t="t" r="r" b="b"/>
              <a:pathLst>
                <a:path w="4439" h="2248" extrusionOk="0">
                  <a:moveTo>
                    <a:pt x="2289" y="0"/>
                  </a:moveTo>
                  <a:cubicBezTo>
                    <a:pt x="1855" y="0"/>
                    <a:pt x="1386" y="98"/>
                    <a:pt x="913" y="363"/>
                  </a:cubicBezTo>
                  <a:cubicBezTo>
                    <a:pt x="274" y="727"/>
                    <a:pt x="1" y="1487"/>
                    <a:pt x="92" y="2247"/>
                  </a:cubicBezTo>
                  <a:cubicBezTo>
                    <a:pt x="772" y="1794"/>
                    <a:pt x="1582" y="1564"/>
                    <a:pt x="2393" y="1564"/>
                  </a:cubicBezTo>
                  <a:cubicBezTo>
                    <a:pt x="3103" y="1564"/>
                    <a:pt x="3814" y="1740"/>
                    <a:pt x="4438" y="2095"/>
                  </a:cubicBezTo>
                  <a:lnTo>
                    <a:pt x="4438" y="758"/>
                  </a:lnTo>
                  <a:cubicBezTo>
                    <a:pt x="4438" y="758"/>
                    <a:pt x="3500" y="0"/>
                    <a:pt x="228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70"/>
            <p:cNvSpPr/>
            <p:nvPr/>
          </p:nvSpPr>
          <p:spPr>
            <a:xfrm>
              <a:off x="6542218" y="1517829"/>
              <a:ext cx="141453" cy="122001"/>
            </a:xfrm>
            <a:custGeom>
              <a:avLst/>
              <a:gdLst/>
              <a:ahLst/>
              <a:cxnLst/>
              <a:rect l="l" t="t" r="r" b="b"/>
              <a:pathLst>
                <a:path w="2676" h="2308" extrusionOk="0">
                  <a:moveTo>
                    <a:pt x="1109" y="0"/>
                  </a:moveTo>
                  <a:cubicBezTo>
                    <a:pt x="740" y="0"/>
                    <a:pt x="359" y="78"/>
                    <a:pt x="31" y="150"/>
                  </a:cubicBezTo>
                  <a:cubicBezTo>
                    <a:pt x="1" y="180"/>
                    <a:pt x="1" y="210"/>
                    <a:pt x="31" y="210"/>
                  </a:cubicBezTo>
                  <a:cubicBezTo>
                    <a:pt x="366" y="210"/>
                    <a:pt x="756" y="134"/>
                    <a:pt x="1128" y="134"/>
                  </a:cubicBezTo>
                  <a:cubicBezTo>
                    <a:pt x="1534" y="134"/>
                    <a:pt x="1920" y="225"/>
                    <a:pt x="2189" y="606"/>
                  </a:cubicBezTo>
                  <a:cubicBezTo>
                    <a:pt x="2524" y="1062"/>
                    <a:pt x="2463" y="1700"/>
                    <a:pt x="2493" y="2217"/>
                  </a:cubicBezTo>
                  <a:cubicBezTo>
                    <a:pt x="2493" y="2277"/>
                    <a:pt x="2531" y="2308"/>
                    <a:pt x="2569" y="2308"/>
                  </a:cubicBezTo>
                  <a:cubicBezTo>
                    <a:pt x="2607" y="2308"/>
                    <a:pt x="2645" y="2277"/>
                    <a:pt x="2645" y="2217"/>
                  </a:cubicBezTo>
                  <a:cubicBezTo>
                    <a:pt x="2676" y="1639"/>
                    <a:pt x="2645" y="879"/>
                    <a:pt x="2220" y="423"/>
                  </a:cubicBezTo>
                  <a:cubicBezTo>
                    <a:pt x="1929" y="100"/>
                    <a:pt x="1527" y="0"/>
                    <a:pt x="110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70"/>
            <p:cNvSpPr/>
            <p:nvPr/>
          </p:nvSpPr>
          <p:spPr>
            <a:xfrm>
              <a:off x="6602108" y="1551870"/>
              <a:ext cx="81140" cy="51168"/>
            </a:xfrm>
            <a:custGeom>
              <a:avLst/>
              <a:gdLst/>
              <a:ahLst/>
              <a:cxnLst/>
              <a:rect l="l" t="t" r="r" b="b"/>
              <a:pathLst>
                <a:path w="1535" h="968" extrusionOk="0">
                  <a:moveTo>
                    <a:pt x="533" y="0"/>
                  </a:moveTo>
                  <a:cubicBezTo>
                    <a:pt x="377" y="0"/>
                    <a:pt x="215" y="53"/>
                    <a:pt x="53" y="174"/>
                  </a:cubicBezTo>
                  <a:cubicBezTo>
                    <a:pt x="1" y="227"/>
                    <a:pt x="16" y="302"/>
                    <a:pt x="80" y="302"/>
                  </a:cubicBezTo>
                  <a:cubicBezTo>
                    <a:pt x="90" y="302"/>
                    <a:pt x="102" y="300"/>
                    <a:pt x="114" y="296"/>
                  </a:cubicBezTo>
                  <a:cubicBezTo>
                    <a:pt x="255" y="225"/>
                    <a:pt x="389" y="181"/>
                    <a:pt x="520" y="181"/>
                  </a:cubicBezTo>
                  <a:cubicBezTo>
                    <a:pt x="672" y="181"/>
                    <a:pt x="818" y="240"/>
                    <a:pt x="965" y="387"/>
                  </a:cubicBezTo>
                  <a:cubicBezTo>
                    <a:pt x="1117" y="539"/>
                    <a:pt x="1239" y="752"/>
                    <a:pt x="1360" y="934"/>
                  </a:cubicBezTo>
                  <a:cubicBezTo>
                    <a:pt x="1384" y="958"/>
                    <a:pt x="1407" y="967"/>
                    <a:pt x="1428" y="967"/>
                  </a:cubicBezTo>
                  <a:cubicBezTo>
                    <a:pt x="1490" y="967"/>
                    <a:pt x="1535" y="888"/>
                    <a:pt x="1512" y="843"/>
                  </a:cubicBezTo>
                  <a:cubicBezTo>
                    <a:pt x="1334" y="397"/>
                    <a:pt x="959" y="0"/>
                    <a:pt x="5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70"/>
            <p:cNvSpPr/>
            <p:nvPr/>
          </p:nvSpPr>
          <p:spPr>
            <a:xfrm>
              <a:off x="7735990" y="1530885"/>
              <a:ext cx="229835" cy="144942"/>
            </a:xfrm>
            <a:custGeom>
              <a:avLst/>
              <a:gdLst/>
              <a:ahLst/>
              <a:cxnLst/>
              <a:rect l="l" t="t" r="r" b="b"/>
              <a:pathLst>
                <a:path w="4348" h="2742" extrusionOk="0">
                  <a:moveTo>
                    <a:pt x="1903" y="1"/>
                  </a:moveTo>
                  <a:cubicBezTo>
                    <a:pt x="1252" y="1"/>
                    <a:pt x="605" y="150"/>
                    <a:pt x="31" y="450"/>
                  </a:cubicBezTo>
                  <a:lnTo>
                    <a:pt x="1" y="2365"/>
                  </a:lnTo>
                  <a:cubicBezTo>
                    <a:pt x="692" y="2629"/>
                    <a:pt x="1300" y="2742"/>
                    <a:pt x="1825" y="2742"/>
                  </a:cubicBezTo>
                  <a:cubicBezTo>
                    <a:pt x="3357" y="2742"/>
                    <a:pt x="4189" y="1780"/>
                    <a:pt x="4347" y="784"/>
                  </a:cubicBezTo>
                  <a:cubicBezTo>
                    <a:pt x="3636" y="264"/>
                    <a:pt x="2767" y="1"/>
                    <a:pt x="190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70"/>
            <p:cNvSpPr/>
            <p:nvPr/>
          </p:nvSpPr>
          <p:spPr>
            <a:xfrm>
              <a:off x="7737629" y="1462432"/>
              <a:ext cx="234593" cy="109949"/>
            </a:xfrm>
            <a:custGeom>
              <a:avLst/>
              <a:gdLst/>
              <a:ahLst/>
              <a:cxnLst/>
              <a:rect l="l" t="t" r="r" b="b"/>
              <a:pathLst>
                <a:path w="4438" h="2080" extrusionOk="0">
                  <a:moveTo>
                    <a:pt x="1440" y="1"/>
                  </a:moveTo>
                  <a:cubicBezTo>
                    <a:pt x="570" y="1"/>
                    <a:pt x="20" y="438"/>
                    <a:pt x="0" y="438"/>
                  </a:cubicBezTo>
                  <a:lnTo>
                    <a:pt x="0" y="1745"/>
                  </a:lnTo>
                  <a:cubicBezTo>
                    <a:pt x="574" y="1445"/>
                    <a:pt x="1221" y="1296"/>
                    <a:pt x="1872" y="1296"/>
                  </a:cubicBezTo>
                  <a:cubicBezTo>
                    <a:pt x="2736" y="1296"/>
                    <a:pt x="3605" y="1559"/>
                    <a:pt x="4316" y="2079"/>
                  </a:cubicBezTo>
                  <a:cubicBezTo>
                    <a:pt x="4438" y="1319"/>
                    <a:pt x="3648" y="863"/>
                    <a:pt x="3009" y="468"/>
                  </a:cubicBezTo>
                  <a:cubicBezTo>
                    <a:pt x="2420" y="117"/>
                    <a:pt x="1887" y="1"/>
                    <a:pt x="144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70"/>
            <p:cNvSpPr/>
            <p:nvPr/>
          </p:nvSpPr>
          <p:spPr>
            <a:xfrm>
              <a:off x="7755284" y="1536964"/>
              <a:ext cx="143039" cy="119358"/>
            </a:xfrm>
            <a:custGeom>
              <a:avLst/>
              <a:gdLst/>
              <a:ahLst/>
              <a:cxnLst/>
              <a:rect l="l" t="t" r="r" b="b"/>
              <a:pathLst>
                <a:path w="2706" h="2258" extrusionOk="0">
                  <a:moveTo>
                    <a:pt x="1524" y="0"/>
                  </a:moveTo>
                  <a:cubicBezTo>
                    <a:pt x="1133" y="0"/>
                    <a:pt x="760" y="92"/>
                    <a:pt x="487" y="365"/>
                  </a:cubicBezTo>
                  <a:cubicBezTo>
                    <a:pt x="31" y="821"/>
                    <a:pt x="1" y="1581"/>
                    <a:pt x="1" y="2189"/>
                  </a:cubicBezTo>
                  <a:cubicBezTo>
                    <a:pt x="1" y="2235"/>
                    <a:pt x="39" y="2257"/>
                    <a:pt x="77" y="2257"/>
                  </a:cubicBezTo>
                  <a:cubicBezTo>
                    <a:pt x="115" y="2257"/>
                    <a:pt x="153" y="2235"/>
                    <a:pt x="153" y="2189"/>
                  </a:cubicBezTo>
                  <a:cubicBezTo>
                    <a:pt x="183" y="1642"/>
                    <a:pt x="153" y="943"/>
                    <a:pt x="517" y="517"/>
                  </a:cubicBezTo>
                  <a:cubicBezTo>
                    <a:pt x="773" y="219"/>
                    <a:pt x="1107" y="140"/>
                    <a:pt x="1463" y="140"/>
                  </a:cubicBezTo>
                  <a:cubicBezTo>
                    <a:pt x="1869" y="140"/>
                    <a:pt x="2303" y="244"/>
                    <a:pt x="2675" y="244"/>
                  </a:cubicBezTo>
                  <a:cubicBezTo>
                    <a:pt x="2706" y="244"/>
                    <a:pt x="2706" y="213"/>
                    <a:pt x="2675" y="183"/>
                  </a:cubicBezTo>
                  <a:cubicBezTo>
                    <a:pt x="2326" y="92"/>
                    <a:pt x="1916" y="0"/>
                    <a:pt x="15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70"/>
            <p:cNvSpPr/>
            <p:nvPr/>
          </p:nvSpPr>
          <p:spPr>
            <a:xfrm>
              <a:off x="7754649" y="1571428"/>
              <a:ext cx="82409" cy="47891"/>
            </a:xfrm>
            <a:custGeom>
              <a:avLst/>
              <a:gdLst/>
              <a:ahLst/>
              <a:cxnLst/>
              <a:rect l="l" t="t" r="r" b="b"/>
              <a:pathLst>
                <a:path w="1559" h="906" extrusionOk="0">
                  <a:moveTo>
                    <a:pt x="1016" y="0"/>
                  </a:moveTo>
                  <a:cubicBezTo>
                    <a:pt x="603" y="0"/>
                    <a:pt x="238" y="366"/>
                    <a:pt x="43" y="777"/>
                  </a:cubicBezTo>
                  <a:cubicBezTo>
                    <a:pt x="0" y="842"/>
                    <a:pt x="48" y="906"/>
                    <a:pt x="102" y="906"/>
                  </a:cubicBezTo>
                  <a:cubicBezTo>
                    <a:pt x="124" y="906"/>
                    <a:pt x="147" y="895"/>
                    <a:pt x="165" y="868"/>
                  </a:cubicBezTo>
                  <a:cubicBezTo>
                    <a:pt x="317" y="686"/>
                    <a:pt x="408" y="503"/>
                    <a:pt x="590" y="351"/>
                  </a:cubicBezTo>
                  <a:cubicBezTo>
                    <a:pt x="732" y="225"/>
                    <a:pt x="874" y="173"/>
                    <a:pt x="1021" y="173"/>
                  </a:cubicBezTo>
                  <a:cubicBezTo>
                    <a:pt x="1156" y="173"/>
                    <a:pt x="1295" y="218"/>
                    <a:pt x="1441" y="291"/>
                  </a:cubicBezTo>
                  <a:cubicBezTo>
                    <a:pt x="1450" y="295"/>
                    <a:pt x="1458" y="297"/>
                    <a:pt x="1466" y="297"/>
                  </a:cubicBezTo>
                  <a:cubicBezTo>
                    <a:pt x="1517" y="297"/>
                    <a:pt x="1559" y="226"/>
                    <a:pt x="1532" y="200"/>
                  </a:cubicBezTo>
                  <a:cubicBezTo>
                    <a:pt x="1358" y="60"/>
                    <a:pt x="1183" y="0"/>
                    <a:pt x="101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8" name="Google Shape;2468;p70"/>
            <p:cNvSpPr/>
            <p:nvPr/>
          </p:nvSpPr>
          <p:spPr>
            <a:xfrm>
              <a:off x="7102948" y="2036642"/>
              <a:ext cx="266784" cy="134317"/>
            </a:xfrm>
            <a:custGeom>
              <a:avLst/>
              <a:gdLst/>
              <a:ahLst/>
              <a:cxnLst/>
              <a:rect l="l" t="t" r="r" b="b"/>
              <a:pathLst>
                <a:path w="5047" h="2541" extrusionOk="0">
                  <a:moveTo>
                    <a:pt x="5047" y="0"/>
                  </a:moveTo>
                  <a:cubicBezTo>
                    <a:pt x="3405" y="92"/>
                    <a:pt x="1794" y="335"/>
                    <a:pt x="183" y="852"/>
                  </a:cubicBezTo>
                  <a:cubicBezTo>
                    <a:pt x="153" y="1034"/>
                    <a:pt x="92" y="1186"/>
                    <a:pt x="1" y="1338"/>
                  </a:cubicBezTo>
                  <a:cubicBezTo>
                    <a:pt x="1" y="1338"/>
                    <a:pt x="1096" y="2541"/>
                    <a:pt x="2759" y="2541"/>
                  </a:cubicBezTo>
                  <a:cubicBezTo>
                    <a:pt x="3430" y="2541"/>
                    <a:pt x="4194" y="2345"/>
                    <a:pt x="5016" y="1794"/>
                  </a:cubicBezTo>
                  <a:cubicBezTo>
                    <a:pt x="5016" y="1794"/>
                    <a:pt x="4955" y="973"/>
                    <a:pt x="504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9" name="Google Shape;2469;p70"/>
            <p:cNvSpPr/>
            <p:nvPr/>
          </p:nvSpPr>
          <p:spPr>
            <a:xfrm>
              <a:off x="7106173" y="1937002"/>
              <a:ext cx="286078" cy="144678"/>
            </a:xfrm>
            <a:custGeom>
              <a:avLst/>
              <a:gdLst/>
              <a:ahLst/>
              <a:cxnLst/>
              <a:rect l="l" t="t" r="r" b="b"/>
              <a:pathLst>
                <a:path w="5412" h="2737" extrusionOk="0">
                  <a:moveTo>
                    <a:pt x="5411" y="1"/>
                  </a:moveTo>
                  <a:lnTo>
                    <a:pt x="1" y="366"/>
                  </a:lnTo>
                  <a:cubicBezTo>
                    <a:pt x="1" y="366"/>
                    <a:pt x="396" y="1703"/>
                    <a:pt x="122" y="2737"/>
                  </a:cubicBezTo>
                  <a:cubicBezTo>
                    <a:pt x="1733" y="2220"/>
                    <a:pt x="3344" y="1977"/>
                    <a:pt x="5016" y="1885"/>
                  </a:cubicBezTo>
                  <a:cubicBezTo>
                    <a:pt x="5077" y="1247"/>
                    <a:pt x="5168" y="578"/>
                    <a:pt x="541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70"/>
            <p:cNvSpPr/>
            <p:nvPr/>
          </p:nvSpPr>
          <p:spPr>
            <a:xfrm>
              <a:off x="6680392" y="916555"/>
              <a:ext cx="1102290" cy="1044196"/>
            </a:xfrm>
            <a:custGeom>
              <a:avLst/>
              <a:gdLst/>
              <a:ahLst/>
              <a:cxnLst/>
              <a:rect l="l" t="t" r="r" b="b"/>
              <a:pathLst>
                <a:path w="20853" h="19754" extrusionOk="0">
                  <a:moveTo>
                    <a:pt x="7821" y="1"/>
                  </a:moveTo>
                  <a:cubicBezTo>
                    <a:pt x="3793" y="1"/>
                    <a:pt x="92" y="2084"/>
                    <a:pt x="153" y="9792"/>
                  </a:cubicBezTo>
                  <a:cubicBezTo>
                    <a:pt x="153" y="9792"/>
                    <a:pt x="1" y="13470"/>
                    <a:pt x="852" y="15324"/>
                  </a:cubicBezTo>
                  <a:cubicBezTo>
                    <a:pt x="1703" y="17178"/>
                    <a:pt x="4651" y="19245"/>
                    <a:pt x="8633" y="19671"/>
                  </a:cubicBezTo>
                  <a:cubicBezTo>
                    <a:pt x="9145" y="19726"/>
                    <a:pt x="9680" y="19753"/>
                    <a:pt x="10226" y="19753"/>
                  </a:cubicBezTo>
                  <a:cubicBezTo>
                    <a:pt x="13888" y="19753"/>
                    <a:pt x="18035" y="18510"/>
                    <a:pt x="19120" y="16023"/>
                  </a:cubicBezTo>
                  <a:cubicBezTo>
                    <a:pt x="20366" y="13166"/>
                    <a:pt x="20852" y="11190"/>
                    <a:pt x="20548" y="8272"/>
                  </a:cubicBezTo>
                  <a:cubicBezTo>
                    <a:pt x="20214" y="5324"/>
                    <a:pt x="20092" y="4017"/>
                    <a:pt x="17387" y="2680"/>
                  </a:cubicBezTo>
                  <a:cubicBezTo>
                    <a:pt x="16061" y="2016"/>
                    <a:pt x="11782" y="1"/>
                    <a:pt x="7821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70"/>
            <p:cNvSpPr/>
            <p:nvPr/>
          </p:nvSpPr>
          <p:spPr>
            <a:xfrm>
              <a:off x="6931050" y="1472687"/>
              <a:ext cx="62745" cy="74057"/>
            </a:xfrm>
            <a:custGeom>
              <a:avLst/>
              <a:gdLst/>
              <a:ahLst/>
              <a:cxnLst/>
              <a:rect l="l" t="t" r="r" b="b"/>
              <a:pathLst>
                <a:path w="1187" h="1401" extrusionOk="0">
                  <a:moveTo>
                    <a:pt x="609" y="1"/>
                  </a:moveTo>
                  <a:cubicBezTo>
                    <a:pt x="305" y="1"/>
                    <a:pt x="31" y="305"/>
                    <a:pt x="31" y="700"/>
                  </a:cubicBezTo>
                  <a:cubicBezTo>
                    <a:pt x="1" y="1095"/>
                    <a:pt x="274" y="1399"/>
                    <a:pt x="609" y="1399"/>
                  </a:cubicBezTo>
                  <a:cubicBezTo>
                    <a:pt x="621" y="1400"/>
                    <a:pt x="634" y="1401"/>
                    <a:pt x="647" y="1401"/>
                  </a:cubicBezTo>
                  <a:cubicBezTo>
                    <a:pt x="935" y="1401"/>
                    <a:pt x="1186" y="1079"/>
                    <a:pt x="1186" y="730"/>
                  </a:cubicBezTo>
                  <a:cubicBezTo>
                    <a:pt x="1186" y="335"/>
                    <a:pt x="943" y="1"/>
                    <a:pt x="60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70"/>
            <p:cNvSpPr/>
            <p:nvPr/>
          </p:nvSpPr>
          <p:spPr>
            <a:xfrm>
              <a:off x="7440402" y="1480722"/>
              <a:ext cx="62692" cy="73951"/>
            </a:xfrm>
            <a:custGeom>
              <a:avLst/>
              <a:gdLst/>
              <a:ahLst/>
              <a:cxnLst/>
              <a:rect l="l" t="t" r="r" b="b"/>
              <a:pathLst>
                <a:path w="1186" h="1399" extrusionOk="0">
                  <a:moveTo>
                    <a:pt x="608" y="1"/>
                  </a:moveTo>
                  <a:cubicBezTo>
                    <a:pt x="274" y="1"/>
                    <a:pt x="0" y="305"/>
                    <a:pt x="0" y="700"/>
                  </a:cubicBezTo>
                  <a:cubicBezTo>
                    <a:pt x="0" y="1095"/>
                    <a:pt x="274" y="1399"/>
                    <a:pt x="578" y="1399"/>
                  </a:cubicBezTo>
                  <a:cubicBezTo>
                    <a:pt x="912" y="1399"/>
                    <a:pt x="1185" y="1095"/>
                    <a:pt x="1185" y="700"/>
                  </a:cubicBezTo>
                  <a:cubicBezTo>
                    <a:pt x="1185" y="335"/>
                    <a:pt x="942" y="1"/>
                    <a:pt x="608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70"/>
            <p:cNvSpPr/>
            <p:nvPr/>
          </p:nvSpPr>
          <p:spPr>
            <a:xfrm>
              <a:off x="7183294" y="1441447"/>
              <a:ext cx="77176" cy="134317"/>
            </a:xfrm>
            <a:custGeom>
              <a:avLst/>
              <a:gdLst/>
              <a:ahLst/>
              <a:cxnLst/>
              <a:rect l="l" t="t" r="r" b="b"/>
              <a:pathLst>
                <a:path w="1460" h="2541" extrusionOk="0">
                  <a:moveTo>
                    <a:pt x="365" y="1"/>
                  </a:moveTo>
                  <a:cubicBezTo>
                    <a:pt x="345" y="1"/>
                    <a:pt x="325" y="14"/>
                    <a:pt x="305" y="14"/>
                  </a:cubicBezTo>
                  <a:cubicBezTo>
                    <a:pt x="213" y="318"/>
                    <a:pt x="183" y="652"/>
                    <a:pt x="122" y="956"/>
                  </a:cubicBezTo>
                  <a:cubicBezTo>
                    <a:pt x="62" y="1169"/>
                    <a:pt x="1" y="1473"/>
                    <a:pt x="92" y="1686"/>
                  </a:cubicBezTo>
                  <a:cubicBezTo>
                    <a:pt x="153" y="1838"/>
                    <a:pt x="305" y="1959"/>
                    <a:pt x="457" y="1959"/>
                  </a:cubicBezTo>
                  <a:cubicBezTo>
                    <a:pt x="517" y="1959"/>
                    <a:pt x="578" y="1929"/>
                    <a:pt x="669" y="1899"/>
                  </a:cubicBezTo>
                  <a:cubicBezTo>
                    <a:pt x="700" y="1868"/>
                    <a:pt x="730" y="1807"/>
                    <a:pt x="791" y="1807"/>
                  </a:cubicBezTo>
                  <a:cubicBezTo>
                    <a:pt x="819" y="1770"/>
                    <a:pt x="847" y="1753"/>
                    <a:pt x="873" y="1753"/>
                  </a:cubicBezTo>
                  <a:cubicBezTo>
                    <a:pt x="932" y="1753"/>
                    <a:pt x="983" y="1842"/>
                    <a:pt x="1004" y="1990"/>
                  </a:cubicBezTo>
                  <a:cubicBezTo>
                    <a:pt x="1217" y="2172"/>
                    <a:pt x="1186" y="2294"/>
                    <a:pt x="913" y="2355"/>
                  </a:cubicBezTo>
                  <a:cubicBezTo>
                    <a:pt x="800" y="2383"/>
                    <a:pt x="844" y="2540"/>
                    <a:pt x="947" y="2540"/>
                  </a:cubicBezTo>
                  <a:cubicBezTo>
                    <a:pt x="955" y="2540"/>
                    <a:pt x="964" y="2539"/>
                    <a:pt x="973" y="2537"/>
                  </a:cubicBezTo>
                  <a:cubicBezTo>
                    <a:pt x="1217" y="2446"/>
                    <a:pt x="1460" y="2203"/>
                    <a:pt x="1429" y="1929"/>
                  </a:cubicBezTo>
                  <a:cubicBezTo>
                    <a:pt x="1429" y="1704"/>
                    <a:pt x="1247" y="1531"/>
                    <a:pt x="1051" y="1531"/>
                  </a:cubicBezTo>
                  <a:cubicBezTo>
                    <a:pt x="1035" y="1531"/>
                    <a:pt x="1019" y="1532"/>
                    <a:pt x="1004" y="1534"/>
                  </a:cubicBezTo>
                  <a:cubicBezTo>
                    <a:pt x="852" y="1534"/>
                    <a:pt x="761" y="1655"/>
                    <a:pt x="639" y="1716"/>
                  </a:cubicBezTo>
                  <a:cubicBezTo>
                    <a:pt x="566" y="1745"/>
                    <a:pt x="505" y="1757"/>
                    <a:pt x="454" y="1757"/>
                  </a:cubicBezTo>
                  <a:cubicBezTo>
                    <a:pt x="123" y="1757"/>
                    <a:pt x="222" y="1224"/>
                    <a:pt x="274" y="987"/>
                  </a:cubicBezTo>
                  <a:cubicBezTo>
                    <a:pt x="335" y="713"/>
                    <a:pt x="517" y="288"/>
                    <a:pt x="396" y="14"/>
                  </a:cubicBezTo>
                  <a:cubicBezTo>
                    <a:pt x="386" y="4"/>
                    <a:pt x="376" y="1"/>
                    <a:pt x="36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70"/>
            <p:cNvSpPr/>
            <p:nvPr/>
          </p:nvSpPr>
          <p:spPr>
            <a:xfrm>
              <a:off x="7168864" y="1653360"/>
              <a:ext cx="114125" cy="55662"/>
            </a:xfrm>
            <a:custGeom>
              <a:avLst/>
              <a:gdLst/>
              <a:ahLst/>
              <a:cxnLst/>
              <a:rect l="l" t="t" r="r" b="b"/>
              <a:pathLst>
                <a:path w="2159" h="1053" extrusionOk="0">
                  <a:moveTo>
                    <a:pt x="2045" y="1"/>
                  </a:moveTo>
                  <a:cubicBezTo>
                    <a:pt x="2001" y="1"/>
                    <a:pt x="1959" y="25"/>
                    <a:pt x="1945" y="78"/>
                  </a:cubicBezTo>
                  <a:cubicBezTo>
                    <a:pt x="1885" y="534"/>
                    <a:pt x="1611" y="838"/>
                    <a:pt x="1125" y="838"/>
                  </a:cubicBezTo>
                  <a:cubicBezTo>
                    <a:pt x="912" y="838"/>
                    <a:pt x="730" y="747"/>
                    <a:pt x="578" y="625"/>
                  </a:cubicBezTo>
                  <a:cubicBezTo>
                    <a:pt x="395" y="504"/>
                    <a:pt x="365" y="321"/>
                    <a:pt x="243" y="139"/>
                  </a:cubicBezTo>
                  <a:cubicBezTo>
                    <a:pt x="213" y="139"/>
                    <a:pt x="183" y="139"/>
                    <a:pt x="183" y="169"/>
                  </a:cubicBezTo>
                  <a:cubicBezTo>
                    <a:pt x="0" y="656"/>
                    <a:pt x="730" y="1020"/>
                    <a:pt x="1125" y="1051"/>
                  </a:cubicBezTo>
                  <a:cubicBezTo>
                    <a:pt x="1145" y="1052"/>
                    <a:pt x="1164" y="1052"/>
                    <a:pt x="1184" y="1052"/>
                  </a:cubicBezTo>
                  <a:cubicBezTo>
                    <a:pt x="1706" y="1052"/>
                    <a:pt x="2158" y="665"/>
                    <a:pt x="2158" y="109"/>
                  </a:cubicBezTo>
                  <a:cubicBezTo>
                    <a:pt x="2158" y="40"/>
                    <a:pt x="2101" y="1"/>
                    <a:pt x="204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70"/>
            <p:cNvSpPr/>
            <p:nvPr/>
          </p:nvSpPr>
          <p:spPr>
            <a:xfrm>
              <a:off x="6837860" y="1294287"/>
              <a:ext cx="104504" cy="71890"/>
            </a:xfrm>
            <a:custGeom>
              <a:avLst/>
              <a:gdLst/>
              <a:ahLst/>
              <a:cxnLst/>
              <a:rect l="l" t="t" r="r" b="b"/>
              <a:pathLst>
                <a:path w="1977" h="1360" extrusionOk="0">
                  <a:moveTo>
                    <a:pt x="1808" y="1"/>
                  </a:moveTo>
                  <a:cubicBezTo>
                    <a:pt x="1139" y="1"/>
                    <a:pt x="149" y="626"/>
                    <a:pt x="1" y="1309"/>
                  </a:cubicBezTo>
                  <a:cubicBezTo>
                    <a:pt x="1" y="1344"/>
                    <a:pt x="22" y="1359"/>
                    <a:pt x="45" y="1359"/>
                  </a:cubicBezTo>
                  <a:cubicBezTo>
                    <a:pt x="61" y="1359"/>
                    <a:pt x="79" y="1352"/>
                    <a:pt x="92" y="1339"/>
                  </a:cubicBezTo>
                  <a:cubicBezTo>
                    <a:pt x="548" y="701"/>
                    <a:pt x="1095" y="336"/>
                    <a:pt x="1885" y="184"/>
                  </a:cubicBezTo>
                  <a:cubicBezTo>
                    <a:pt x="1976" y="154"/>
                    <a:pt x="1946" y="2"/>
                    <a:pt x="1855" y="2"/>
                  </a:cubicBezTo>
                  <a:cubicBezTo>
                    <a:pt x="1839" y="1"/>
                    <a:pt x="1824" y="1"/>
                    <a:pt x="1808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70"/>
            <p:cNvSpPr/>
            <p:nvPr/>
          </p:nvSpPr>
          <p:spPr>
            <a:xfrm>
              <a:off x="7456418" y="1290376"/>
              <a:ext cx="111535" cy="52067"/>
            </a:xfrm>
            <a:custGeom>
              <a:avLst/>
              <a:gdLst/>
              <a:ahLst/>
              <a:cxnLst/>
              <a:rect l="l" t="t" r="r" b="b"/>
              <a:pathLst>
                <a:path w="2110" h="985" extrusionOk="0">
                  <a:moveTo>
                    <a:pt x="247" y="1"/>
                  </a:moveTo>
                  <a:cubicBezTo>
                    <a:pt x="173" y="1"/>
                    <a:pt x="101" y="5"/>
                    <a:pt x="31" y="15"/>
                  </a:cubicBezTo>
                  <a:cubicBezTo>
                    <a:pt x="1" y="45"/>
                    <a:pt x="1" y="137"/>
                    <a:pt x="31" y="137"/>
                  </a:cubicBezTo>
                  <a:cubicBezTo>
                    <a:pt x="700" y="319"/>
                    <a:pt x="1369" y="410"/>
                    <a:pt x="1886" y="957"/>
                  </a:cubicBezTo>
                  <a:cubicBezTo>
                    <a:pt x="1905" y="977"/>
                    <a:pt x="1927" y="985"/>
                    <a:pt x="1949" y="985"/>
                  </a:cubicBezTo>
                  <a:cubicBezTo>
                    <a:pt x="2030" y="985"/>
                    <a:pt x="2109" y="870"/>
                    <a:pt x="2038" y="775"/>
                  </a:cubicBezTo>
                  <a:cubicBezTo>
                    <a:pt x="1656" y="339"/>
                    <a:pt x="884" y="1"/>
                    <a:pt x="2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70"/>
            <p:cNvSpPr/>
            <p:nvPr/>
          </p:nvSpPr>
          <p:spPr>
            <a:xfrm>
              <a:off x="6834635" y="1602773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7" y="1"/>
                  </a:moveTo>
                  <a:cubicBezTo>
                    <a:pt x="880" y="1"/>
                    <a:pt x="31" y="781"/>
                    <a:pt x="1" y="1795"/>
                  </a:cubicBezTo>
                  <a:cubicBezTo>
                    <a:pt x="1" y="2798"/>
                    <a:pt x="852" y="3619"/>
                    <a:pt x="1916" y="3649"/>
                  </a:cubicBezTo>
                  <a:cubicBezTo>
                    <a:pt x="3010" y="3649"/>
                    <a:pt x="3892" y="2859"/>
                    <a:pt x="3892" y="1856"/>
                  </a:cubicBezTo>
                  <a:cubicBezTo>
                    <a:pt x="3922" y="822"/>
                    <a:pt x="3071" y="2"/>
                    <a:pt x="1977" y="2"/>
                  </a:cubicBezTo>
                  <a:cubicBezTo>
                    <a:pt x="1957" y="1"/>
                    <a:pt x="1937" y="1"/>
                    <a:pt x="191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70"/>
            <p:cNvSpPr/>
            <p:nvPr/>
          </p:nvSpPr>
          <p:spPr>
            <a:xfrm>
              <a:off x="7397004" y="1610808"/>
              <a:ext cx="207317" cy="192939"/>
            </a:xfrm>
            <a:custGeom>
              <a:avLst/>
              <a:gdLst/>
              <a:ahLst/>
              <a:cxnLst/>
              <a:rect l="l" t="t" r="r" b="b"/>
              <a:pathLst>
                <a:path w="3922" h="3650" extrusionOk="0">
                  <a:moveTo>
                    <a:pt x="1919" y="1"/>
                  </a:moveTo>
                  <a:cubicBezTo>
                    <a:pt x="881" y="1"/>
                    <a:pt x="30" y="810"/>
                    <a:pt x="0" y="1795"/>
                  </a:cubicBezTo>
                  <a:cubicBezTo>
                    <a:pt x="0" y="2798"/>
                    <a:pt x="851" y="3649"/>
                    <a:pt x="1915" y="3649"/>
                  </a:cubicBezTo>
                  <a:cubicBezTo>
                    <a:pt x="1934" y="3650"/>
                    <a:pt x="1953" y="3650"/>
                    <a:pt x="1973" y="3650"/>
                  </a:cubicBezTo>
                  <a:cubicBezTo>
                    <a:pt x="3012" y="3650"/>
                    <a:pt x="3891" y="2841"/>
                    <a:pt x="3891" y="1856"/>
                  </a:cubicBezTo>
                  <a:cubicBezTo>
                    <a:pt x="3921" y="853"/>
                    <a:pt x="3040" y="2"/>
                    <a:pt x="1976" y="2"/>
                  </a:cubicBezTo>
                  <a:cubicBezTo>
                    <a:pt x="1957" y="1"/>
                    <a:pt x="1938" y="1"/>
                    <a:pt x="1919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9" name="Google Shape;2479;p70"/>
            <p:cNvSpPr/>
            <p:nvPr/>
          </p:nvSpPr>
          <p:spPr>
            <a:xfrm>
              <a:off x="6892516" y="165425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2" y="0"/>
                  </a:moveTo>
                  <a:cubicBezTo>
                    <a:pt x="91" y="0"/>
                    <a:pt x="0" y="92"/>
                    <a:pt x="0" y="213"/>
                  </a:cubicBezTo>
                  <a:cubicBezTo>
                    <a:pt x="0" y="335"/>
                    <a:pt x="91" y="426"/>
                    <a:pt x="182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0" name="Google Shape;2480;p70"/>
            <p:cNvSpPr/>
            <p:nvPr/>
          </p:nvSpPr>
          <p:spPr>
            <a:xfrm>
              <a:off x="6956740" y="17185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66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70"/>
            <p:cNvSpPr/>
            <p:nvPr/>
          </p:nvSpPr>
          <p:spPr>
            <a:xfrm>
              <a:off x="6876447" y="1758708"/>
              <a:ext cx="19294" cy="22518"/>
            </a:xfrm>
            <a:custGeom>
              <a:avLst/>
              <a:gdLst/>
              <a:ahLst/>
              <a:cxnLst/>
              <a:rect l="l" t="t" r="r" b="b"/>
              <a:pathLst>
                <a:path w="365" h="426" extrusionOk="0">
                  <a:moveTo>
                    <a:pt x="183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34"/>
                    <a:pt x="91" y="426"/>
                    <a:pt x="183" y="426"/>
                  </a:cubicBezTo>
                  <a:cubicBezTo>
                    <a:pt x="274" y="426"/>
                    <a:pt x="365" y="334"/>
                    <a:pt x="365" y="213"/>
                  </a:cubicBezTo>
                  <a:cubicBezTo>
                    <a:pt x="365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70"/>
            <p:cNvSpPr/>
            <p:nvPr/>
          </p:nvSpPr>
          <p:spPr>
            <a:xfrm>
              <a:off x="7004948" y="1641414"/>
              <a:ext cx="20933" cy="20933"/>
            </a:xfrm>
            <a:custGeom>
              <a:avLst/>
              <a:gdLst/>
              <a:ahLst/>
              <a:cxnLst/>
              <a:rect l="l" t="t" r="r" b="b"/>
              <a:pathLst>
                <a:path w="396" h="396" extrusionOk="0">
                  <a:moveTo>
                    <a:pt x="214" y="0"/>
                  </a:moveTo>
                  <a:cubicBezTo>
                    <a:pt x="92" y="0"/>
                    <a:pt x="1" y="91"/>
                    <a:pt x="1" y="183"/>
                  </a:cubicBezTo>
                  <a:cubicBezTo>
                    <a:pt x="1" y="304"/>
                    <a:pt x="92" y="395"/>
                    <a:pt x="183" y="395"/>
                  </a:cubicBezTo>
                  <a:cubicBezTo>
                    <a:pt x="305" y="395"/>
                    <a:pt x="366" y="304"/>
                    <a:pt x="366" y="213"/>
                  </a:cubicBezTo>
                  <a:cubicBezTo>
                    <a:pt x="396" y="91"/>
                    <a:pt x="305" y="0"/>
                    <a:pt x="21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70"/>
            <p:cNvSpPr/>
            <p:nvPr/>
          </p:nvSpPr>
          <p:spPr>
            <a:xfrm>
              <a:off x="7061190" y="1741000"/>
              <a:ext cx="19347" cy="22571"/>
            </a:xfrm>
            <a:custGeom>
              <a:avLst/>
              <a:gdLst/>
              <a:ahLst/>
              <a:cxnLst/>
              <a:rect l="l" t="t" r="r" b="b"/>
              <a:pathLst>
                <a:path w="366" h="427" extrusionOk="0">
                  <a:moveTo>
                    <a:pt x="183" y="1"/>
                  </a:moveTo>
                  <a:cubicBezTo>
                    <a:pt x="61" y="1"/>
                    <a:pt x="1" y="92"/>
                    <a:pt x="1" y="213"/>
                  </a:cubicBezTo>
                  <a:cubicBezTo>
                    <a:pt x="1" y="335"/>
                    <a:pt x="61" y="426"/>
                    <a:pt x="183" y="426"/>
                  </a:cubicBezTo>
                  <a:cubicBezTo>
                    <a:pt x="274" y="426"/>
                    <a:pt x="365" y="335"/>
                    <a:pt x="365" y="213"/>
                  </a:cubicBezTo>
                  <a:cubicBezTo>
                    <a:pt x="365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70"/>
            <p:cNvSpPr/>
            <p:nvPr/>
          </p:nvSpPr>
          <p:spPr>
            <a:xfrm>
              <a:off x="7382521" y="166229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04"/>
                    <a:pt x="92" y="426"/>
                    <a:pt x="183" y="426"/>
                  </a:cubicBezTo>
                  <a:cubicBezTo>
                    <a:pt x="274" y="426"/>
                    <a:pt x="366" y="335"/>
                    <a:pt x="366" y="213"/>
                  </a:cubicBezTo>
                  <a:cubicBezTo>
                    <a:pt x="366" y="91"/>
                    <a:pt x="274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70"/>
            <p:cNvSpPr/>
            <p:nvPr/>
          </p:nvSpPr>
          <p:spPr>
            <a:xfrm>
              <a:off x="7419469" y="1766743"/>
              <a:ext cx="19347" cy="22518"/>
            </a:xfrm>
            <a:custGeom>
              <a:avLst/>
              <a:gdLst/>
              <a:ahLst/>
              <a:cxnLst/>
              <a:rect l="l" t="t" r="r" b="b"/>
              <a:pathLst>
                <a:path w="366" h="426" extrusionOk="0">
                  <a:moveTo>
                    <a:pt x="183" y="0"/>
                  </a:moveTo>
                  <a:cubicBezTo>
                    <a:pt x="92" y="0"/>
                    <a:pt x="1" y="91"/>
                    <a:pt x="1" y="213"/>
                  </a:cubicBezTo>
                  <a:cubicBezTo>
                    <a:pt x="1" y="334"/>
                    <a:pt x="92" y="426"/>
                    <a:pt x="183" y="426"/>
                  </a:cubicBezTo>
                  <a:cubicBezTo>
                    <a:pt x="274" y="426"/>
                    <a:pt x="366" y="334"/>
                    <a:pt x="366" y="213"/>
                  </a:cubicBezTo>
                  <a:cubicBezTo>
                    <a:pt x="366" y="122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70"/>
            <p:cNvSpPr/>
            <p:nvPr/>
          </p:nvSpPr>
          <p:spPr>
            <a:xfrm>
              <a:off x="7501454" y="1670328"/>
              <a:ext cx="19294" cy="20933"/>
            </a:xfrm>
            <a:custGeom>
              <a:avLst/>
              <a:gdLst/>
              <a:ahLst/>
              <a:cxnLst/>
              <a:rect l="l" t="t" r="r" b="b"/>
              <a:pathLst>
                <a:path w="365" h="396" extrusionOk="0">
                  <a:moveTo>
                    <a:pt x="182" y="0"/>
                  </a:moveTo>
                  <a:cubicBezTo>
                    <a:pt x="91" y="0"/>
                    <a:pt x="0" y="91"/>
                    <a:pt x="0" y="213"/>
                  </a:cubicBezTo>
                  <a:cubicBezTo>
                    <a:pt x="0" y="304"/>
                    <a:pt x="91" y="395"/>
                    <a:pt x="182" y="395"/>
                  </a:cubicBezTo>
                  <a:cubicBezTo>
                    <a:pt x="274" y="395"/>
                    <a:pt x="365" y="335"/>
                    <a:pt x="365" y="213"/>
                  </a:cubicBezTo>
                  <a:cubicBezTo>
                    <a:pt x="365" y="91"/>
                    <a:pt x="304" y="0"/>
                    <a:pt x="18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70"/>
            <p:cNvSpPr/>
            <p:nvPr/>
          </p:nvSpPr>
          <p:spPr>
            <a:xfrm>
              <a:off x="7557643" y="1749035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92" y="1"/>
                    <a:pt x="1" y="92"/>
                    <a:pt x="1" y="213"/>
                  </a:cubicBezTo>
                  <a:cubicBezTo>
                    <a:pt x="1" y="305"/>
                    <a:pt x="92" y="396"/>
                    <a:pt x="183" y="396"/>
                  </a:cubicBezTo>
                  <a:cubicBezTo>
                    <a:pt x="274" y="396"/>
                    <a:pt x="366" y="335"/>
                    <a:pt x="366" y="213"/>
                  </a:cubicBezTo>
                  <a:cubicBezTo>
                    <a:pt x="36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70"/>
            <p:cNvSpPr/>
            <p:nvPr/>
          </p:nvSpPr>
          <p:spPr>
            <a:xfrm>
              <a:off x="7480522" y="1737776"/>
              <a:ext cx="19347" cy="20933"/>
            </a:xfrm>
            <a:custGeom>
              <a:avLst/>
              <a:gdLst/>
              <a:ahLst/>
              <a:cxnLst/>
              <a:rect l="l" t="t" r="r" b="b"/>
              <a:pathLst>
                <a:path w="366" h="396" extrusionOk="0">
                  <a:moveTo>
                    <a:pt x="183" y="1"/>
                  </a:moveTo>
                  <a:cubicBezTo>
                    <a:pt x="62" y="1"/>
                    <a:pt x="1" y="62"/>
                    <a:pt x="1" y="183"/>
                  </a:cubicBezTo>
                  <a:cubicBezTo>
                    <a:pt x="1" y="305"/>
                    <a:pt x="62" y="396"/>
                    <a:pt x="153" y="396"/>
                  </a:cubicBezTo>
                  <a:cubicBezTo>
                    <a:pt x="274" y="396"/>
                    <a:pt x="335" y="305"/>
                    <a:pt x="335" y="183"/>
                  </a:cubicBezTo>
                  <a:cubicBezTo>
                    <a:pt x="366" y="92"/>
                    <a:pt x="274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70"/>
            <p:cNvSpPr/>
            <p:nvPr/>
          </p:nvSpPr>
          <p:spPr>
            <a:xfrm>
              <a:off x="6555116" y="777007"/>
              <a:ext cx="570412" cy="678088"/>
            </a:xfrm>
            <a:custGeom>
              <a:avLst/>
              <a:gdLst/>
              <a:ahLst/>
              <a:cxnLst/>
              <a:rect l="l" t="t" r="r" b="b"/>
              <a:pathLst>
                <a:path w="10791" h="12828" extrusionOk="0">
                  <a:moveTo>
                    <a:pt x="10790" y="0"/>
                  </a:moveTo>
                  <a:lnTo>
                    <a:pt x="10790" y="0"/>
                  </a:lnTo>
                  <a:cubicBezTo>
                    <a:pt x="10000" y="31"/>
                    <a:pt x="9180" y="183"/>
                    <a:pt x="8328" y="456"/>
                  </a:cubicBezTo>
                  <a:cubicBezTo>
                    <a:pt x="6110" y="3982"/>
                    <a:pt x="3374" y="7113"/>
                    <a:pt x="0" y="9545"/>
                  </a:cubicBezTo>
                  <a:cubicBezTo>
                    <a:pt x="274" y="10426"/>
                    <a:pt x="699" y="11368"/>
                    <a:pt x="1337" y="12432"/>
                  </a:cubicBezTo>
                  <a:lnTo>
                    <a:pt x="2371" y="12827"/>
                  </a:lnTo>
                  <a:cubicBezTo>
                    <a:pt x="2371" y="12827"/>
                    <a:pt x="2553" y="12827"/>
                    <a:pt x="2888" y="12766"/>
                  </a:cubicBezTo>
                  <a:cubicBezTo>
                    <a:pt x="6839" y="9484"/>
                    <a:pt x="9240" y="4955"/>
                    <a:pt x="10790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70"/>
            <p:cNvSpPr/>
            <p:nvPr/>
          </p:nvSpPr>
          <p:spPr>
            <a:xfrm>
              <a:off x="6709306" y="775950"/>
              <a:ext cx="541551" cy="675921"/>
            </a:xfrm>
            <a:custGeom>
              <a:avLst/>
              <a:gdLst/>
              <a:ahLst/>
              <a:cxnLst/>
              <a:rect l="l" t="t" r="r" b="b"/>
              <a:pathLst>
                <a:path w="10245" h="12787" extrusionOk="0">
                  <a:moveTo>
                    <a:pt x="8424" y="1"/>
                  </a:moveTo>
                  <a:cubicBezTo>
                    <a:pt x="8244" y="1"/>
                    <a:pt x="8060" y="7"/>
                    <a:pt x="7873" y="20"/>
                  </a:cubicBezTo>
                  <a:cubicBezTo>
                    <a:pt x="6323" y="4975"/>
                    <a:pt x="3922" y="9504"/>
                    <a:pt x="1" y="12786"/>
                  </a:cubicBezTo>
                  <a:cubicBezTo>
                    <a:pt x="1126" y="12634"/>
                    <a:pt x="3892" y="12057"/>
                    <a:pt x="6779" y="10081"/>
                  </a:cubicBezTo>
                  <a:lnTo>
                    <a:pt x="6779" y="10081"/>
                  </a:lnTo>
                  <a:cubicBezTo>
                    <a:pt x="6779" y="10081"/>
                    <a:pt x="6658" y="11115"/>
                    <a:pt x="6050" y="11510"/>
                  </a:cubicBezTo>
                  <a:cubicBezTo>
                    <a:pt x="5928" y="11601"/>
                    <a:pt x="6141" y="11662"/>
                    <a:pt x="6566" y="11662"/>
                  </a:cubicBezTo>
                  <a:cubicBezTo>
                    <a:pt x="8481" y="8106"/>
                    <a:pt x="9636" y="4185"/>
                    <a:pt x="10244" y="172"/>
                  </a:cubicBezTo>
                  <a:cubicBezTo>
                    <a:pt x="9675" y="77"/>
                    <a:pt x="9068" y="1"/>
                    <a:pt x="8424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70"/>
            <p:cNvSpPr/>
            <p:nvPr/>
          </p:nvSpPr>
          <p:spPr>
            <a:xfrm>
              <a:off x="7056380" y="785042"/>
              <a:ext cx="305319" cy="607573"/>
            </a:xfrm>
            <a:custGeom>
              <a:avLst/>
              <a:gdLst/>
              <a:ahLst/>
              <a:cxnLst/>
              <a:rect l="l" t="t" r="r" b="b"/>
              <a:pathLst>
                <a:path w="5776" h="11494" extrusionOk="0">
                  <a:moveTo>
                    <a:pt x="3678" y="0"/>
                  </a:moveTo>
                  <a:cubicBezTo>
                    <a:pt x="3070" y="4013"/>
                    <a:pt x="1915" y="7934"/>
                    <a:pt x="0" y="11490"/>
                  </a:cubicBezTo>
                  <a:cubicBezTo>
                    <a:pt x="61" y="11492"/>
                    <a:pt x="126" y="11494"/>
                    <a:pt x="195" y="11494"/>
                  </a:cubicBezTo>
                  <a:cubicBezTo>
                    <a:pt x="980" y="11494"/>
                    <a:pt x="2240" y="11327"/>
                    <a:pt x="3526" y="10852"/>
                  </a:cubicBezTo>
                  <a:cubicBezTo>
                    <a:pt x="4377" y="7478"/>
                    <a:pt x="5289" y="4043"/>
                    <a:pt x="5776" y="608"/>
                  </a:cubicBezTo>
                  <a:cubicBezTo>
                    <a:pt x="5137" y="365"/>
                    <a:pt x="4438" y="152"/>
                    <a:pt x="3678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70"/>
            <p:cNvSpPr/>
            <p:nvPr/>
          </p:nvSpPr>
          <p:spPr>
            <a:xfrm>
              <a:off x="7242761" y="739900"/>
              <a:ext cx="621845" cy="721592"/>
            </a:xfrm>
            <a:custGeom>
              <a:avLst/>
              <a:gdLst/>
              <a:ahLst/>
              <a:cxnLst/>
              <a:rect l="l" t="t" r="r" b="b"/>
              <a:pathLst>
                <a:path w="11764" h="13651" extrusionOk="0">
                  <a:moveTo>
                    <a:pt x="3558" y="0"/>
                  </a:moveTo>
                  <a:cubicBezTo>
                    <a:pt x="3547" y="0"/>
                    <a:pt x="3537" y="1"/>
                    <a:pt x="3526" y="3"/>
                  </a:cubicBezTo>
                  <a:cubicBezTo>
                    <a:pt x="3162" y="94"/>
                    <a:pt x="3496" y="1310"/>
                    <a:pt x="3800" y="2161"/>
                  </a:cubicBezTo>
                  <a:cubicBezTo>
                    <a:pt x="3374" y="1949"/>
                    <a:pt x="2858" y="1675"/>
                    <a:pt x="2250" y="1462"/>
                  </a:cubicBezTo>
                  <a:cubicBezTo>
                    <a:pt x="1763" y="4897"/>
                    <a:pt x="851" y="8362"/>
                    <a:pt x="0" y="11706"/>
                  </a:cubicBezTo>
                  <a:cubicBezTo>
                    <a:pt x="1399" y="11189"/>
                    <a:pt x="2827" y="10338"/>
                    <a:pt x="3526" y="8940"/>
                  </a:cubicBezTo>
                  <a:lnTo>
                    <a:pt x="4438" y="7481"/>
                  </a:lnTo>
                  <a:cubicBezTo>
                    <a:pt x="4438" y="7481"/>
                    <a:pt x="7083" y="12830"/>
                    <a:pt x="10001" y="13651"/>
                  </a:cubicBezTo>
                  <a:cubicBezTo>
                    <a:pt x="10001" y="13651"/>
                    <a:pt x="10730" y="12526"/>
                    <a:pt x="11247" y="9669"/>
                  </a:cubicBezTo>
                  <a:cubicBezTo>
                    <a:pt x="11764" y="6964"/>
                    <a:pt x="9849" y="3590"/>
                    <a:pt x="5411" y="2830"/>
                  </a:cubicBezTo>
                  <a:cubicBezTo>
                    <a:pt x="5928" y="2040"/>
                    <a:pt x="6809" y="1158"/>
                    <a:pt x="5958" y="1158"/>
                  </a:cubicBezTo>
                  <a:cubicBezTo>
                    <a:pt x="5624" y="1158"/>
                    <a:pt x="5046" y="2009"/>
                    <a:pt x="4772" y="2526"/>
                  </a:cubicBezTo>
                  <a:cubicBezTo>
                    <a:pt x="4654" y="1873"/>
                    <a:pt x="4012" y="0"/>
                    <a:pt x="355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70"/>
            <p:cNvSpPr/>
            <p:nvPr/>
          </p:nvSpPr>
          <p:spPr>
            <a:xfrm>
              <a:off x="6453890" y="801111"/>
              <a:ext cx="541498" cy="480445"/>
            </a:xfrm>
            <a:custGeom>
              <a:avLst/>
              <a:gdLst/>
              <a:ahLst/>
              <a:cxnLst/>
              <a:rect l="l" t="t" r="r" b="b"/>
              <a:pathLst>
                <a:path w="10244" h="9089" extrusionOk="0">
                  <a:moveTo>
                    <a:pt x="10243" y="0"/>
                  </a:moveTo>
                  <a:lnTo>
                    <a:pt x="10243" y="0"/>
                  </a:lnTo>
                  <a:cubicBezTo>
                    <a:pt x="10213" y="31"/>
                    <a:pt x="10183" y="31"/>
                    <a:pt x="10152" y="31"/>
                  </a:cubicBezTo>
                  <a:cubicBezTo>
                    <a:pt x="5745" y="1581"/>
                    <a:pt x="0" y="3192"/>
                    <a:pt x="1885" y="9089"/>
                  </a:cubicBezTo>
                  <a:cubicBezTo>
                    <a:pt x="5289" y="6657"/>
                    <a:pt x="8025" y="3526"/>
                    <a:pt x="1024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70"/>
            <p:cNvSpPr/>
            <p:nvPr/>
          </p:nvSpPr>
          <p:spPr>
            <a:xfrm>
              <a:off x="7726370" y="1911313"/>
              <a:ext cx="337458" cy="419391"/>
            </a:xfrm>
            <a:custGeom>
              <a:avLst/>
              <a:gdLst/>
              <a:ahLst/>
              <a:cxnLst/>
              <a:rect l="l" t="t" r="r" b="b"/>
              <a:pathLst>
                <a:path w="6384" h="7934" extrusionOk="0">
                  <a:moveTo>
                    <a:pt x="6384" y="1"/>
                  </a:moveTo>
                  <a:cubicBezTo>
                    <a:pt x="4854" y="861"/>
                    <a:pt x="3193" y="1402"/>
                    <a:pt x="1445" y="1402"/>
                  </a:cubicBezTo>
                  <a:cubicBezTo>
                    <a:pt x="970" y="1402"/>
                    <a:pt x="488" y="1362"/>
                    <a:pt x="0" y="1277"/>
                  </a:cubicBezTo>
                  <a:lnTo>
                    <a:pt x="0" y="1277"/>
                  </a:lnTo>
                  <a:lnTo>
                    <a:pt x="973" y="7934"/>
                  </a:lnTo>
                  <a:cubicBezTo>
                    <a:pt x="2493" y="6718"/>
                    <a:pt x="4712" y="3496"/>
                    <a:pt x="638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70"/>
            <p:cNvSpPr/>
            <p:nvPr/>
          </p:nvSpPr>
          <p:spPr>
            <a:xfrm>
              <a:off x="7723145" y="1217166"/>
              <a:ext cx="506187" cy="767633"/>
            </a:xfrm>
            <a:custGeom>
              <a:avLst/>
              <a:gdLst/>
              <a:ahLst/>
              <a:cxnLst/>
              <a:rect l="l" t="t" r="r" b="b"/>
              <a:pathLst>
                <a:path w="9576" h="14522" extrusionOk="0">
                  <a:moveTo>
                    <a:pt x="6059" y="1"/>
                  </a:moveTo>
                  <a:cubicBezTo>
                    <a:pt x="5467" y="1"/>
                    <a:pt x="5259" y="2585"/>
                    <a:pt x="5259" y="2585"/>
                  </a:cubicBezTo>
                  <a:cubicBezTo>
                    <a:pt x="5259" y="2585"/>
                    <a:pt x="5195" y="1751"/>
                    <a:pt x="4780" y="1751"/>
                  </a:cubicBezTo>
                  <a:cubicBezTo>
                    <a:pt x="4700" y="1751"/>
                    <a:pt x="4607" y="1782"/>
                    <a:pt x="4499" y="1856"/>
                  </a:cubicBezTo>
                  <a:cubicBezTo>
                    <a:pt x="3831" y="2312"/>
                    <a:pt x="5046" y="4531"/>
                    <a:pt x="5046" y="4531"/>
                  </a:cubicBezTo>
                  <a:cubicBezTo>
                    <a:pt x="5046" y="4531"/>
                    <a:pt x="5016" y="4926"/>
                    <a:pt x="4347" y="6993"/>
                  </a:cubicBezTo>
                  <a:cubicBezTo>
                    <a:pt x="3679" y="9060"/>
                    <a:pt x="1" y="13892"/>
                    <a:pt x="1" y="13892"/>
                  </a:cubicBezTo>
                  <a:lnTo>
                    <a:pt x="61" y="14409"/>
                  </a:lnTo>
                  <a:cubicBezTo>
                    <a:pt x="537" y="14485"/>
                    <a:pt x="1008" y="14522"/>
                    <a:pt x="1472" y="14522"/>
                  </a:cubicBezTo>
                  <a:cubicBezTo>
                    <a:pt x="3233" y="14522"/>
                    <a:pt x="4905" y="13998"/>
                    <a:pt x="6445" y="13133"/>
                  </a:cubicBezTo>
                  <a:cubicBezTo>
                    <a:pt x="7113" y="11765"/>
                    <a:pt x="7691" y="10336"/>
                    <a:pt x="8086" y="8999"/>
                  </a:cubicBezTo>
                  <a:cubicBezTo>
                    <a:pt x="9575" y="4196"/>
                    <a:pt x="8937" y="518"/>
                    <a:pt x="8420" y="458"/>
                  </a:cubicBezTo>
                  <a:cubicBezTo>
                    <a:pt x="8413" y="457"/>
                    <a:pt x="8405" y="456"/>
                    <a:pt x="8398" y="456"/>
                  </a:cubicBezTo>
                  <a:cubicBezTo>
                    <a:pt x="7922" y="456"/>
                    <a:pt x="7538" y="2347"/>
                    <a:pt x="7478" y="2646"/>
                  </a:cubicBezTo>
                  <a:cubicBezTo>
                    <a:pt x="7539" y="2312"/>
                    <a:pt x="7934" y="154"/>
                    <a:pt x="7356" y="32"/>
                  </a:cubicBezTo>
                  <a:cubicBezTo>
                    <a:pt x="7342" y="29"/>
                    <a:pt x="7328" y="28"/>
                    <a:pt x="7314" y="28"/>
                  </a:cubicBezTo>
                  <a:cubicBezTo>
                    <a:pt x="6754" y="28"/>
                    <a:pt x="6262" y="2312"/>
                    <a:pt x="6262" y="2312"/>
                  </a:cubicBezTo>
                  <a:cubicBezTo>
                    <a:pt x="6262" y="2312"/>
                    <a:pt x="6688" y="63"/>
                    <a:pt x="6080" y="2"/>
                  </a:cubicBezTo>
                  <a:cubicBezTo>
                    <a:pt x="6073" y="1"/>
                    <a:pt x="6066" y="1"/>
                    <a:pt x="605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70"/>
            <p:cNvSpPr/>
            <p:nvPr/>
          </p:nvSpPr>
          <p:spPr>
            <a:xfrm>
              <a:off x="6780032" y="1940227"/>
              <a:ext cx="1002648" cy="560792"/>
            </a:xfrm>
            <a:custGeom>
              <a:avLst/>
              <a:gdLst/>
              <a:ahLst/>
              <a:cxnLst/>
              <a:rect l="l" t="t" r="r" b="b"/>
              <a:pathLst>
                <a:path w="18968" h="10609" extrusionOk="0">
                  <a:moveTo>
                    <a:pt x="17782" y="1"/>
                  </a:moveTo>
                  <a:cubicBezTo>
                    <a:pt x="17782" y="1"/>
                    <a:pt x="14013" y="1460"/>
                    <a:pt x="13496" y="1885"/>
                  </a:cubicBezTo>
                  <a:lnTo>
                    <a:pt x="11399" y="2220"/>
                  </a:lnTo>
                  <a:cubicBezTo>
                    <a:pt x="11399" y="2220"/>
                    <a:pt x="10362" y="2732"/>
                    <a:pt x="9084" y="2732"/>
                  </a:cubicBezTo>
                  <a:cubicBezTo>
                    <a:pt x="8274" y="2732"/>
                    <a:pt x="7367" y="2527"/>
                    <a:pt x="6566" y="1855"/>
                  </a:cubicBezTo>
                  <a:cubicBezTo>
                    <a:pt x="6566" y="1855"/>
                    <a:pt x="6287" y="1775"/>
                    <a:pt x="5819" y="1775"/>
                  </a:cubicBezTo>
                  <a:cubicBezTo>
                    <a:pt x="5132" y="1775"/>
                    <a:pt x="4039" y="1947"/>
                    <a:pt x="2827" y="2797"/>
                  </a:cubicBezTo>
                  <a:cubicBezTo>
                    <a:pt x="2523" y="3040"/>
                    <a:pt x="2189" y="3314"/>
                    <a:pt x="1855" y="3648"/>
                  </a:cubicBezTo>
                  <a:cubicBezTo>
                    <a:pt x="1459" y="4074"/>
                    <a:pt x="1064" y="4560"/>
                    <a:pt x="669" y="5077"/>
                  </a:cubicBezTo>
                  <a:cubicBezTo>
                    <a:pt x="426" y="5381"/>
                    <a:pt x="213" y="5685"/>
                    <a:pt x="0" y="6019"/>
                  </a:cubicBezTo>
                  <a:cubicBezTo>
                    <a:pt x="4773" y="9028"/>
                    <a:pt x="10609" y="10426"/>
                    <a:pt x="16475" y="10609"/>
                  </a:cubicBezTo>
                  <a:cubicBezTo>
                    <a:pt x="16444" y="10457"/>
                    <a:pt x="16444" y="10366"/>
                    <a:pt x="16444" y="10366"/>
                  </a:cubicBezTo>
                  <a:cubicBezTo>
                    <a:pt x="16444" y="10366"/>
                    <a:pt x="17265" y="9667"/>
                    <a:pt x="17995" y="8846"/>
                  </a:cubicBezTo>
                  <a:cubicBezTo>
                    <a:pt x="18268" y="8511"/>
                    <a:pt x="18542" y="8177"/>
                    <a:pt x="18724" y="7843"/>
                  </a:cubicBezTo>
                  <a:cubicBezTo>
                    <a:pt x="18967" y="7417"/>
                    <a:pt x="18937" y="6353"/>
                    <a:pt x="18785" y="5138"/>
                  </a:cubicBezTo>
                  <a:cubicBezTo>
                    <a:pt x="18663" y="4165"/>
                    <a:pt x="18451" y="3101"/>
                    <a:pt x="18268" y="2220"/>
                  </a:cubicBezTo>
                  <a:cubicBezTo>
                    <a:pt x="18025" y="973"/>
                    <a:pt x="17782" y="1"/>
                    <a:pt x="177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70"/>
            <p:cNvSpPr/>
            <p:nvPr/>
          </p:nvSpPr>
          <p:spPr>
            <a:xfrm>
              <a:off x="6707720" y="2258386"/>
              <a:ext cx="1044144" cy="857283"/>
            </a:xfrm>
            <a:custGeom>
              <a:avLst/>
              <a:gdLst/>
              <a:ahLst/>
              <a:cxnLst/>
              <a:rect l="l" t="t" r="r" b="b"/>
              <a:pathLst>
                <a:path w="19753" h="16218" extrusionOk="0">
                  <a:moveTo>
                    <a:pt x="1368" y="0"/>
                  </a:moveTo>
                  <a:cubicBezTo>
                    <a:pt x="1064" y="486"/>
                    <a:pt x="760" y="973"/>
                    <a:pt x="487" y="1459"/>
                  </a:cubicBezTo>
                  <a:cubicBezTo>
                    <a:pt x="305" y="1763"/>
                    <a:pt x="122" y="2067"/>
                    <a:pt x="1" y="2371"/>
                  </a:cubicBezTo>
                  <a:cubicBezTo>
                    <a:pt x="1" y="2371"/>
                    <a:pt x="1368" y="4316"/>
                    <a:pt x="3678" y="4681"/>
                  </a:cubicBezTo>
                  <a:cubicBezTo>
                    <a:pt x="3678" y="4681"/>
                    <a:pt x="4165" y="5684"/>
                    <a:pt x="4043" y="6930"/>
                  </a:cubicBezTo>
                  <a:cubicBezTo>
                    <a:pt x="3952" y="7903"/>
                    <a:pt x="3861" y="9058"/>
                    <a:pt x="3770" y="10183"/>
                  </a:cubicBezTo>
                  <a:cubicBezTo>
                    <a:pt x="3678" y="11338"/>
                    <a:pt x="3587" y="12432"/>
                    <a:pt x="3526" y="13222"/>
                  </a:cubicBezTo>
                  <a:cubicBezTo>
                    <a:pt x="3466" y="13708"/>
                    <a:pt x="3466" y="14073"/>
                    <a:pt x="3435" y="14256"/>
                  </a:cubicBezTo>
                  <a:cubicBezTo>
                    <a:pt x="3407" y="15380"/>
                    <a:pt x="7536" y="16218"/>
                    <a:pt x="10730" y="16218"/>
                  </a:cubicBezTo>
                  <a:cubicBezTo>
                    <a:pt x="10990" y="16218"/>
                    <a:pt x="11245" y="16212"/>
                    <a:pt x="11490" y="16201"/>
                  </a:cubicBezTo>
                  <a:cubicBezTo>
                    <a:pt x="14736" y="16081"/>
                    <a:pt x="19497" y="14772"/>
                    <a:pt x="19722" y="14772"/>
                  </a:cubicBezTo>
                  <a:cubicBezTo>
                    <a:pt x="19724" y="14772"/>
                    <a:pt x="19726" y="14772"/>
                    <a:pt x="19727" y="14772"/>
                  </a:cubicBezTo>
                  <a:cubicBezTo>
                    <a:pt x="19728" y="14773"/>
                    <a:pt x="19728" y="14773"/>
                    <a:pt x="19729" y="14773"/>
                  </a:cubicBezTo>
                  <a:cubicBezTo>
                    <a:pt x="19753" y="14773"/>
                    <a:pt x="19602" y="13931"/>
                    <a:pt x="19393" y="12766"/>
                  </a:cubicBezTo>
                  <a:cubicBezTo>
                    <a:pt x="19241" y="11885"/>
                    <a:pt x="19059" y="10790"/>
                    <a:pt x="18846" y="9696"/>
                  </a:cubicBezTo>
                  <a:cubicBezTo>
                    <a:pt x="18633" y="8602"/>
                    <a:pt x="18420" y="7477"/>
                    <a:pt x="18238" y="6535"/>
                  </a:cubicBezTo>
                  <a:cubicBezTo>
                    <a:pt x="18056" y="5654"/>
                    <a:pt x="17934" y="4955"/>
                    <a:pt x="17843" y="4590"/>
                  </a:cubicBezTo>
                  <a:cubicBezTo>
                    <a:pt x="11977" y="4407"/>
                    <a:pt x="6141" y="3009"/>
                    <a:pt x="1368" y="0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70"/>
            <p:cNvSpPr/>
            <p:nvPr/>
          </p:nvSpPr>
          <p:spPr>
            <a:xfrm>
              <a:off x="6938133" y="2193739"/>
              <a:ext cx="702774" cy="614392"/>
            </a:xfrm>
            <a:custGeom>
              <a:avLst/>
              <a:gdLst/>
              <a:ahLst/>
              <a:cxnLst/>
              <a:rect l="l" t="t" r="r" b="b"/>
              <a:pathLst>
                <a:path w="13295" h="11623" extrusionOk="0">
                  <a:moveTo>
                    <a:pt x="10402" y="1"/>
                  </a:moveTo>
                  <a:cubicBezTo>
                    <a:pt x="10356" y="1"/>
                    <a:pt x="10310" y="3"/>
                    <a:pt x="10262" y="7"/>
                  </a:cubicBezTo>
                  <a:cubicBezTo>
                    <a:pt x="7222" y="281"/>
                    <a:pt x="6888" y="4962"/>
                    <a:pt x="6888" y="4962"/>
                  </a:cubicBezTo>
                  <a:cubicBezTo>
                    <a:pt x="6888" y="4962"/>
                    <a:pt x="5856" y="2217"/>
                    <a:pt x="4178" y="2217"/>
                  </a:cubicBezTo>
                  <a:cubicBezTo>
                    <a:pt x="3643" y="2217"/>
                    <a:pt x="3043" y="2495"/>
                    <a:pt x="2389" y="3229"/>
                  </a:cubicBezTo>
                  <a:cubicBezTo>
                    <a:pt x="0" y="7470"/>
                    <a:pt x="6560" y="11622"/>
                    <a:pt x="7021" y="11622"/>
                  </a:cubicBezTo>
                  <a:cubicBezTo>
                    <a:pt x="7029" y="11622"/>
                    <a:pt x="7036" y="11621"/>
                    <a:pt x="7040" y="11618"/>
                  </a:cubicBezTo>
                  <a:cubicBezTo>
                    <a:pt x="12067" y="8446"/>
                    <a:pt x="13294" y="1"/>
                    <a:pt x="10402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9" name="Google Shape;2499;p70"/>
            <p:cNvSpPr/>
            <p:nvPr/>
          </p:nvSpPr>
          <p:spPr>
            <a:xfrm>
              <a:off x="6098782" y="2594148"/>
              <a:ext cx="2064712" cy="441910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0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0" name="Google Shape;2500;p70"/>
            <p:cNvSpPr/>
            <p:nvPr/>
          </p:nvSpPr>
          <p:spPr>
            <a:xfrm>
              <a:off x="7874164" y="2626286"/>
              <a:ext cx="282854" cy="578500"/>
            </a:xfrm>
            <a:custGeom>
              <a:avLst/>
              <a:gdLst/>
              <a:ahLst/>
              <a:cxnLst/>
              <a:rect l="l" t="t" r="r" b="b"/>
              <a:pathLst>
                <a:path w="5351" h="10944" extrusionOk="0">
                  <a:moveTo>
                    <a:pt x="5351" y="1"/>
                  </a:moveTo>
                  <a:lnTo>
                    <a:pt x="426" y="7752"/>
                  </a:lnTo>
                  <a:lnTo>
                    <a:pt x="1" y="10943"/>
                  </a:lnTo>
                  <a:lnTo>
                    <a:pt x="5351" y="2827"/>
                  </a:lnTo>
                  <a:lnTo>
                    <a:pt x="535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70"/>
            <p:cNvSpPr/>
            <p:nvPr/>
          </p:nvSpPr>
          <p:spPr>
            <a:xfrm>
              <a:off x="6702910" y="3121154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0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70"/>
            <p:cNvSpPr/>
            <p:nvPr/>
          </p:nvSpPr>
          <p:spPr>
            <a:xfrm>
              <a:off x="6828239" y="3121154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0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70"/>
            <p:cNvSpPr/>
            <p:nvPr/>
          </p:nvSpPr>
          <p:spPr>
            <a:xfrm>
              <a:off x="7911113" y="3105085"/>
              <a:ext cx="130247" cy="1060477"/>
            </a:xfrm>
            <a:custGeom>
              <a:avLst/>
              <a:gdLst/>
              <a:ahLst/>
              <a:cxnLst/>
              <a:rect l="l" t="t" r="r" b="b"/>
              <a:pathLst>
                <a:path w="2464" h="20062" extrusionOk="0">
                  <a:moveTo>
                    <a:pt x="1" y="1"/>
                  </a:moveTo>
                  <a:lnTo>
                    <a:pt x="578" y="20062"/>
                  </a:lnTo>
                  <a:lnTo>
                    <a:pt x="2463" y="20062"/>
                  </a:lnTo>
                  <a:lnTo>
                    <a:pt x="1886" y="304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70"/>
            <p:cNvSpPr/>
            <p:nvPr/>
          </p:nvSpPr>
          <p:spPr>
            <a:xfrm>
              <a:off x="8010752" y="3015118"/>
              <a:ext cx="101280" cy="1150445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6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70"/>
            <p:cNvSpPr/>
            <p:nvPr/>
          </p:nvSpPr>
          <p:spPr>
            <a:xfrm>
              <a:off x="6220887" y="3204724"/>
              <a:ext cx="1669425" cy="173539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70"/>
            <p:cNvSpPr/>
            <p:nvPr/>
          </p:nvSpPr>
          <p:spPr>
            <a:xfrm>
              <a:off x="7874164" y="2825512"/>
              <a:ext cx="250715" cy="552757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70"/>
            <p:cNvSpPr/>
            <p:nvPr/>
          </p:nvSpPr>
          <p:spPr>
            <a:xfrm>
              <a:off x="6286750" y="3378208"/>
              <a:ext cx="155937" cy="1044408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70"/>
            <p:cNvSpPr/>
            <p:nvPr/>
          </p:nvSpPr>
          <p:spPr>
            <a:xfrm>
              <a:off x="641207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70"/>
            <p:cNvSpPr/>
            <p:nvPr/>
          </p:nvSpPr>
          <p:spPr>
            <a:xfrm>
              <a:off x="7647662" y="3378208"/>
              <a:ext cx="155884" cy="1044408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70"/>
            <p:cNvSpPr/>
            <p:nvPr/>
          </p:nvSpPr>
          <p:spPr>
            <a:xfrm>
              <a:off x="7772939" y="3378208"/>
              <a:ext cx="101280" cy="1044408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4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70"/>
            <p:cNvSpPr/>
            <p:nvPr/>
          </p:nvSpPr>
          <p:spPr>
            <a:xfrm>
              <a:off x="6093972" y="3035998"/>
              <a:ext cx="464375" cy="168782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2" name="Google Shape;2512;p70"/>
            <p:cNvSpPr/>
            <p:nvPr/>
          </p:nvSpPr>
          <p:spPr>
            <a:xfrm>
              <a:off x="6442631" y="3035998"/>
              <a:ext cx="245852" cy="168782"/>
            </a:xfrm>
            <a:custGeom>
              <a:avLst/>
              <a:gdLst/>
              <a:ahLst/>
              <a:cxnLst/>
              <a:rect l="l" t="t" r="r" b="b"/>
              <a:pathLst>
                <a:path w="4651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51" y="3192"/>
                  </a:lnTo>
                  <a:cubicBezTo>
                    <a:pt x="3982" y="2280"/>
                    <a:pt x="3070" y="912"/>
                    <a:pt x="2310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3" name="Google Shape;2513;p70"/>
            <p:cNvSpPr/>
            <p:nvPr/>
          </p:nvSpPr>
          <p:spPr>
            <a:xfrm>
              <a:off x="6566322" y="3035998"/>
              <a:ext cx="273233" cy="168782"/>
            </a:xfrm>
            <a:custGeom>
              <a:avLst/>
              <a:gdLst/>
              <a:ahLst/>
              <a:cxnLst/>
              <a:rect l="l" t="t" r="r" b="b"/>
              <a:pathLst>
                <a:path w="5169" h="3193" extrusionOk="0">
                  <a:moveTo>
                    <a:pt x="1" y="1"/>
                  </a:moveTo>
                  <a:cubicBezTo>
                    <a:pt x="730" y="912"/>
                    <a:pt x="1642" y="2280"/>
                    <a:pt x="2311" y="3192"/>
                  </a:cubicBezTo>
                  <a:lnTo>
                    <a:pt x="5168" y="3192"/>
                  </a:lnTo>
                  <a:cubicBezTo>
                    <a:pt x="4651" y="2250"/>
                    <a:pt x="3831" y="912"/>
                    <a:pt x="3344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70"/>
            <p:cNvSpPr/>
            <p:nvPr/>
          </p:nvSpPr>
          <p:spPr>
            <a:xfrm>
              <a:off x="6976034" y="3035998"/>
              <a:ext cx="920715" cy="168782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57" y="973"/>
                    <a:pt x="1277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70"/>
            <p:cNvSpPr/>
            <p:nvPr/>
          </p:nvSpPr>
          <p:spPr>
            <a:xfrm>
              <a:off x="6743083" y="3035998"/>
              <a:ext cx="332648" cy="168782"/>
            </a:xfrm>
            <a:custGeom>
              <a:avLst/>
              <a:gdLst/>
              <a:ahLst/>
              <a:cxnLst/>
              <a:rect l="l" t="t" r="r" b="b"/>
              <a:pathLst>
                <a:path w="6293" h="3193" extrusionOk="0">
                  <a:moveTo>
                    <a:pt x="0" y="1"/>
                  </a:moveTo>
                  <a:cubicBezTo>
                    <a:pt x="487" y="912"/>
                    <a:pt x="1307" y="2250"/>
                    <a:pt x="1824" y="3192"/>
                  </a:cubicBezTo>
                  <a:lnTo>
                    <a:pt x="6292" y="3192"/>
                  </a:lnTo>
                  <a:cubicBezTo>
                    <a:pt x="5684" y="2250"/>
                    <a:pt x="4864" y="973"/>
                    <a:pt x="440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70"/>
            <p:cNvSpPr/>
            <p:nvPr/>
          </p:nvSpPr>
          <p:spPr>
            <a:xfrm>
              <a:off x="6662737" y="2404595"/>
              <a:ext cx="263560" cy="212127"/>
            </a:xfrm>
            <a:custGeom>
              <a:avLst/>
              <a:gdLst/>
              <a:ahLst/>
              <a:cxnLst/>
              <a:rect l="l" t="t" r="r" b="b"/>
              <a:pathLst>
                <a:path w="4986" h="4013" extrusionOk="0">
                  <a:moveTo>
                    <a:pt x="1156" y="0"/>
                  </a:moveTo>
                  <a:cubicBezTo>
                    <a:pt x="1156" y="0"/>
                    <a:pt x="548" y="1125"/>
                    <a:pt x="1" y="2492"/>
                  </a:cubicBezTo>
                  <a:cubicBezTo>
                    <a:pt x="1642" y="2766"/>
                    <a:pt x="3192" y="3526"/>
                    <a:pt x="4803" y="4012"/>
                  </a:cubicBezTo>
                  <a:cubicBezTo>
                    <a:pt x="4833" y="3100"/>
                    <a:pt x="4985" y="2037"/>
                    <a:pt x="4985" y="2037"/>
                  </a:cubicBezTo>
                  <a:cubicBezTo>
                    <a:pt x="4985" y="2037"/>
                    <a:pt x="2159" y="973"/>
                    <a:pt x="115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70"/>
            <p:cNvSpPr/>
            <p:nvPr/>
          </p:nvSpPr>
          <p:spPr>
            <a:xfrm>
              <a:off x="6624203" y="2695373"/>
              <a:ext cx="772866" cy="154298"/>
            </a:xfrm>
            <a:custGeom>
              <a:avLst/>
              <a:gdLst/>
              <a:ahLst/>
              <a:cxnLst/>
              <a:rect l="l" t="t" r="r" b="b"/>
              <a:pathLst>
                <a:path w="14621" h="2919" extrusionOk="0">
                  <a:moveTo>
                    <a:pt x="0" y="1"/>
                  </a:moveTo>
                  <a:cubicBezTo>
                    <a:pt x="0" y="761"/>
                    <a:pt x="152" y="1368"/>
                    <a:pt x="638" y="1764"/>
                  </a:cubicBezTo>
                  <a:cubicBezTo>
                    <a:pt x="1775" y="2638"/>
                    <a:pt x="5745" y="2918"/>
                    <a:pt x="9094" y="2918"/>
                  </a:cubicBezTo>
                  <a:cubicBezTo>
                    <a:pt x="11568" y="2918"/>
                    <a:pt x="13703" y="2765"/>
                    <a:pt x="14104" y="2584"/>
                  </a:cubicBezTo>
                  <a:cubicBezTo>
                    <a:pt x="14620" y="2341"/>
                    <a:pt x="14438" y="2128"/>
                    <a:pt x="14134" y="1976"/>
                  </a:cubicBezTo>
                  <a:lnTo>
                    <a:pt x="14134" y="1976"/>
                  </a:lnTo>
                  <a:cubicBezTo>
                    <a:pt x="12964" y="2164"/>
                    <a:pt x="11779" y="2253"/>
                    <a:pt x="10592" y="2253"/>
                  </a:cubicBezTo>
                  <a:cubicBezTo>
                    <a:pt x="6967" y="2253"/>
                    <a:pt x="3320" y="1420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70"/>
            <p:cNvSpPr/>
            <p:nvPr/>
          </p:nvSpPr>
          <p:spPr>
            <a:xfrm>
              <a:off x="6895688" y="2626286"/>
              <a:ext cx="633104" cy="359977"/>
            </a:xfrm>
            <a:custGeom>
              <a:avLst/>
              <a:gdLst/>
              <a:ahLst/>
              <a:cxnLst/>
              <a:rect l="l" t="t" r="r" b="b"/>
              <a:pathLst>
                <a:path w="11977" h="6810" extrusionOk="0">
                  <a:moveTo>
                    <a:pt x="10822" y="578"/>
                  </a:moveTo>
                  <a:cubicBezTo>
                    <a:pt x="11004" y="578"/>
                    <a:pt x="11156" y="700"/>
                    <a:pt x="11156" y="852"/>
                  </a:cubicBezTo>
                  <a:cubicBezTo>
                    <a:pt x="11156" y="1004"/>
                    <a:pt x="11004" y="1125"/>
                    <a:pt x="10822" y="1125"/>
                  </a:cubicBezTo>
                  <a:cubicBezTo>
                    <a:pt x="10639" y="1125"/>
                    <a:pt x="10487" y="1004"/>
                    <a:pt x="10487" y="852"/>
                  </a:cubicBezTo>
                  <a:cubicBezTo>
                    <a:pt x="10487" y="700"/>
                    <a:pt x="10639" y="578"/>
                    <a:pt x="10822" y="578"/>
                  </a:cubicBezTo>
                  <a:close/>
                  <a:moveTo>
                    <a:pt x="10153" y="2858"/>
                  </a:moveTo>
                  <a:cubicBezTo>
                    <a:pt x="10366" y="2858"/>
                    <a:pt x="10487" y="2979"/>
                    <a:pt x="10487" y="3131"/>
                  </a:cubicBezTo>
                  <a:cubicBezTo>
                    <a:pt x="10487" y="3283"/>
                    <a:pt x="10335" y="3405"/>
                    <a:pt x="10153" y="3405"/>
                  </a:cubicBezTo>
                  <a:cubicBezTo>
                    <a:pt x="9971" y="3405"/>
                    <a:pt x="9819" y="3283"/>
                    <a:pt x="9819" y="3131"/>
                  </a:cubicBezTo>
                  <a:cubicBezTo>
                    <a:pt x="9819" y="2979"/>
                    <a:pt x="9971" y="2858"/>
                    <a:pt x="10153" y="2858"/>
                  </a:cubicBezTo>
                  <a:close/>
                  <a:moveTo>
                    <a:pt x="9180" y="5593"/>
                  </a:moveTo>
                  <a:cubicBezTo>
                    <a:pt x="9363" y="5593"/>
                    <a:pt x="9515" y="5715"/>
                    <a:pt x="9515" y="5867"/>
                  </a:cubicBezTo>
                  <a:cubicBezTo>
                    <a:pt x="9515" y="6019"/>
                    <a:pt x="9363" y="6141"/>
                    <a:pt x="9180" y="6141"/>
                  </a:cubicBezTo>
                  <a:cubicBezTo>
                    <a:pt x="8998" y="6141"/>
                    <a:pt x="8846" y="6019"/>
                    <a:pt x="8846" y="5867"/>
                  </a:cubicBezTo>
                  <a:cubicBezTo>
                    <a:pt x="8846" y="5715"/>
                    <a:pt x="8998" y="5593"/>
                    <a:pt x="9180" y="5593"/>
                  </a:cubicBezTo>
                  <a:close/>
                  <a:moveTo>
                    <a:pt x="3132" y="1"/>
                  </a:moveTo>
                  <a:lnTo>
                    <a:pt x="1" y="6809"/>
                  </a:lnTo>
                  <a:lnTo>
                    <a:pt x="9819" y="6809"/>
                  </a:lnTo>
                  <a:lnTo>
                    <a:pt x="11977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70"/>
            <p:cNvSpPr/>
            <p:nvPr/>
          </p:nvSpPr>
          <p:spPr>
            <a:xfrm>
              <a:off x="7321468" y="2639448"/>
              <a:ext cx="110266" cy="327203"/>
            </a:xfrm>
            <a:custGeom>
              <a:avLst/>
              <a:gdLst/>
              <a:ahLst/>
              <a:cxnLst/>
              <a:rect l="l" t="t" r="r" b="b"/>
              <a:pathLst>
                <a:path w="2086" h="6190" extrusionOk="0">
                  <a:moveTo>
                    <a:pt x="1996" y="1"/>
                  </a:moveTo>
                  <a:cubicBezTo>
                    <a:pt x="1962" y="1"/>
                    <a:pt x="1928" y="17"/>
                    <a:pt x="1916" y="56"/>
                  </a:cubicBezTo>
                  <a:cubicBezTo>
                    <a:pt x="1156" y="2001"/>
                    <a:pt x="548" y="4098"/>
                    <a:pt x="1" y="6104"/>
                  </a:cubicBezTo>
                  <a:cubicBezTo>
                    <a:pt x="1" y="6157"/>
                    <a:pt x="42" y="6190"/>
                    <a:pt x="82" y="6190"/>
                  </a:cubicBezTo>
                  <a:cubicBezTo>
                    <a:pt x="111" y="6190"/>
                    <a:pt x="140" y="6173"/>
                    <a:pt x="153" y="6135"/>
                  </a:cubicBezTo>
                  <a:cubicBezTo>
                    <a:pt x="913" y="4189"/>
                    <a:pt x="1581" y="2122"/>
                    <a:pt x="2068" y="86"/>
                  </a:cubicBezTo>
                  <a:cubicBezTo>
                    <a:pt x="2085" y="33"/>
                    <a:pt x="2041" y="1"/>
                    <a:pt x="1996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70"/>
            <p:cNvSpPr/>
            <p:nvPr/>
          </p:nvSpPr>
          <p:spPr>
            <a:xfrm>
              <a:off x="6958379" y="2876627"/>
              <a:ext cx="438685" cy="18025"/>
            </a:xfrm>
            <a:custGeom>
              <a:avLst/>
              <a:gdLst/>
              <a:ahLst/>
              <a:cxnLst/>
              <a:rect l="l" t="t" r="r" b="b"/>
              <a:pathLst>
                <a:path w="8299" h="341" extrusionOk="0">
                  <a:moveTo>
                    <a:pt x="5202" y="1"/>
                  </a:moveTo>
                  <a:cubicBezTo>
                    <a:pt x="3381" y="1"/>
                    <a:pt x="1388" y="53"/>
                    <a:pt x="92" y="128"/>
                  </a:cubicBezTo>
                  <a:cubicBezTo>
                    <a:pt x="0" y="128"/>
                    <a:pt x="31" y="250"/>
                    <a:pt x="122" y="250"/>
                  </a:cubicBezTo>
                  <a:cubicBezTo>
                    <a:pt x="1155" y="310"/>
                    <a:pt x="2652" y="341"/>
                    <a:pt x="4153" y="341"/>
                  </a:cubicBezTo>
                  <a:cubicBezTo>
                    <a:pt x="5654" y="341"/>
                    <a:pt x="7159" y="310"/>
                    <a:pt x="8207" y="250"/>
                  </a:cubicBezTo>
                  <a:cubicBezTo>
                    <a:pt x="8298" y="219"/>
                    <a:pt x="8298" y="67"/>
                    <a:pt x="8177" y="67"/>
                  </a:cubicBezTo>
                  <a:cubicBezTo>
                    <a:pt x="7387" y="21"/>
                    <a:pt x="6327" y="1"/>
                    <a:pt x="5202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70"/>
            <p:cNvSpPr/>
            <p:nvPr/>
          </p:nvSpPr>
          <p:spPr>
            <a:xfrm>
              <a:off x="6974448" y="2815522"/>
              <a:ext cx="437046" cy="17920"/>
            </a:xfrm>
            <a:custGeom>
              <a:avLst/>
              <a:gdLst/>
              <a:ahLst/>
              <a:cxnLst/>
              <a:rect l="l" t="t" r="r" b="b"/>
              <a:pathLst>
                <a:path w="8268" h="339" extrusionOk="0">
                  <a:moveTo>
                    <a:pt x="5020" y="0"/>
                  </a:moveTo>
                  <a:cubicBezTo>
                    <a:pt x="3239" y="0"/>
                    <a:pt x="1332" y="44"/>
                    <a:pt x="91" y="99"/>
                  </a:cubicBezTo>
                  <a:cubicBezTo>
                    <a:pt x="0" y="99"/>
                    <a:pt x="0" y="220"/>
                    <a:pt x="91" y="250"/>
                  </a:cubicBezTo>
                  <a:cubicBezTo>
                    <a:pt x="1067" y="308"/>
                    <a:pt x="2463" y="338"/>
                    <a:pt x="3883" y="338"/>
                  </a:cubicBezTo>
                  <a:cubicBezTo>
                    <a:pt x="5470" y="338"/>
                    <a:pt x="7086" y="300"/>
                    <a:pt x="8177" y="220"/>
                  </a:cubicBezTo>
                  <a:cubicBezTo>
                    <a:pt x="8268" y="220"/>
                    <a:pt x="8268" y="68"/>
                    <a:pt x="8177" y="68"/>
                  </a:cubicBezTo>
                  <a:cubicBezTo>
                    <a:pt x="7338" y="19"/>
                    <a:pt x="6207" y="0"/>
                    <a:pt x="502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70"/>
            <p:cNvSpPr/>
            <p:nvPr/>
          </p:nvSpPr>
          <p:spPr>
            <a:xfrm>
              <a:off x="7014621" y="2764196"/>
              <a:ext cx="408132" cy="17127"/>
            </a:xfrm>
            <a:custGeom>
              <a:avLst/>
              <a:gdLst/>
              <a:ahLst/>
              <a:cxnLst/>
              <a:rect l="l" t="t" r="r" b="b"/>
              <a:pathLst>
                <a:path w="7721" h="324" extrusionOk="0">
                  <a:moveTo>
                    <a:pt x="4845" y="0"/>
                  </a:moveTo>
                  <a:cubicBezTo>
                    <a:pt x="3146" y="0"/>
                    <a:pt x="1294" y="52"/>
                    <a:pt x="91" y="127"/>
                  </a:cubicBezTo>
                  <a:cubicBezTo>
                    <a:pt x="0" y="127"/>
                    <a:pt x="31" y="249"/>
                    <a:pt x="91" y="249"/>
                  </a:cubicBezTo>
                  <a:cubicBezTo>
                    <a:pt x="903" y="300"/>
                    <a:pt x="2017" y="324"/>
                    <a:pt x="3179" y="324"/>
                  </a:cubicBezTo>
                  <a:cubicBezTo>
                    <a:pt x="4800" y="324"/>
                    <a:pt x="6514" y="277"/>
                    <a:pt x="7629" y="188"/>
                  </a:cubicBezTo>
                  <a:cubicBezTo>
                    <a:pt x="7721" y="188"/>
                    <a:pt x="7721" y="66"/>
                    <a:pt x="7629" y="66"/>
                  </a:cubicBezTo>
                  <a:cubicBezTo>
                    <a:pt x="6886" y="20"/>
                    <a:pt x="5895" y="0"/>
                    <a:pt x="48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70"/>
            <p:cNvSpPr/>
            <p:nvPr/>
          </p:nvSpPr>
          <p:spPr>
            <a:xfrm>
              <a:off x="7024241" y="2714772"/>
              <a:ext cx="408185" cy="16862"/>
            </a:xfrm>
            <a:custGeom>
              <a:avLst/>
              <a:gdLst/>
              <a:ahLst/>
              <a:cxnLst/>
              <a:rect l="l" t="t" r="r" b="b"/>
              <a:pathLst>
                <a:path w="7722" h="319" extrusionOk="0">
                  <a:moveTo>
                    <a:pt x="5130" y="1"/>
                  </a:moveTo>
                  <a:cubicBezTo>
                    <a:pt x="3355" y="1"/>
                    <a:pt x="1345" y="60"/>
                    <a:pt x="92" y="120"/>
                  </a:cubicBezTo>
                  <a:cubicBezTo>
                    <a:pt x="1" y="120"/>
                    <a:pt x="1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599" y="59"/>
                  </a:cubicBezTo>
                  <a:cubicBezTo>
                    <a:pt x="6938" y="17"/>
                    <a:pt x="6067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70"/>
            <p:cNvSpPr/>
            <p:nvPr/>
          </p:nvSpPr>
          <p:spPr>
            <a:xfrm>
              <a:off x="7040310" y="2664556"/>
              <a:ext cx="406546" cy="17179"/>
            </a:xfrm>
            <a:custGeom>
              <a:avLst/>
              <a:gdLst/>
              <a:ahLst/>
              <a:cxnLst/>
              <a:rect l="l" t="t" r="r" b="b"/>
              <a:pathLst>
                <a:path w="7691" h="325" extrusionOk="0">
                  <a:moveTo>
                    <a:pt x="4815" y="1"/>
                  </a:moveTo>
                  <a:cubicBezTo>
                    <a:pt x="3116" y="1"/>
                    <a:pt x="1264" y="53"/>
                    <a:pt x="61" y="128"/>
                  </a:cubicBezTo>
                  <a:cubicBezTo>
                    <a:pt x="1" y="128"/>
                    <a:pt x="1" y="249"/>
                    <a:pt x="61" y="249"/>
                  </a:cubicBezTo>
                  <a:cubicBezTo>
                    <a:pt x="873" y="300"/>
                    <a:pt x="1987" y="324"/>
                    <a:pt x="3149" y="324"/>
                  </a:cubicBezTo>
                  <a:cubicBezTo>
                    <a:pt x="4770" y="324"/>
                    <a:pt x="6484" y="277"/>
                    <a:pt x="7599" y="189"/>
                  </a:cubicBezTo>
                  <a:cubicBezTo>
                    <a:pt x="7691" y="189"/>
                    <a:pt x="7691" y="67"/>
                    <a:pt x="7599" y="67"/>
                  </a:cubicBezTo>
                  <a:cubicBezTo>
                    <a:pt x="6856" y="20"/>
                    <a:pt x="5865" y="1"/>
                    <a:pt x="481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5" name="Google Shape;2525;p70"/>
            <p:cNvSpPr/>
            <p:nvPr/>
          </p:nvSpPr>
          <p:spPr>
            <a:xfrm>
              <a:off x="6164645" y="2674494"/>
              <a:ext cx="807066" cy="306958"/>
            </a:xfrm>
            <a:custGeom>
              <a:avLst/>
              <a:gdLst/>
              <a:ahLst/>
              <a:cxnLst/>
              <a:rect l="l" t="t" r="r" b="b"/>
              <a:pathLst>
                <a:path w="15268" h="5807" extrusionOk="0">
                  <a:moveTo>
                    <a:pt x="4864" y="1"/>
                  </a:moveTo>
                  <a:cubicBezTo>
                    <a:pt x="4074" y="1703"/>
                    <a:pt x="1" y="4377"/>
                    <a:pt x="1" y="4377"/>
                  </a:cubicBezTo>
                  <a:lnTo>
                    <a:pt x="9545" y="5806"/>
                  </a:lnTo>
                  <a:cubicBezTo>
                    <a:pt x="10031" y="5411"/>
                    <a:pt x="14256" y="3678"/>
                    <a:pt x="14864" y="2219"/>
                  </a:cubicBezTo>
                  <a:cubicBezTo>
                    <a:pt x="15267" y="1298"/>
                    <a:pt x="14288" y="1128"/>
                    <a:pt x="13512" y="1128"/>
                  </a:cubicBezTo>
                  <a:cubicBezTo>
                    <a:pt x="13060" y="1128"/>
                    <a:pt x="12676" y="1186"/>
                    <a:pt x="12676" y="1186"/>
                  </a:cubicBezTo>
                  <a:lnTo>
                    <a:pt x="4864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6" name="Google Shape;2526;p70"/>
            <p:cNvSpPr/>
            <p:nvPr/>
          </p:nvSpPr>
          <p:spPr>
            <a:xfrm>
              <a:off x="6209628" y="2674494"/>
              <a:ext cx="731107" cy="266784"/>
            </a:xfrm>
            <a:custGeom>
              <a:avLst/>
              <a:gdLst/>
              <a:ahLst/>
              <a:cxnLst/>
              <a:rect l="l" t="t" r="r" b="b"/>
              <a:pathLst>
                <a:path w="13831" h="5047" extrusionOk="0">
                  <a:moveTo>
                    <a:pt x="4013" y="1"/>
                  </a:moveTo>
                  <a:lnTo>
                    <a:pt x="1" y="3678"/>
                  </a:lnTo>
                  <a:lnTo>
                    <a:pt x="9272" y="5046"/>
                  </a:lnTo>
                  <a:cubicBezTo>
                    <a:pt x="11491" y="4560"/>
                    <a:pt x="13831" y="2159"/>
                    <a:pt x="13831" y="2159"/>
                  </a:cubicBezTo>
                  <a:lnTo>
                    <a:pt x="11825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70"/>
            <p:cNvSpPr/>
            <p:nvPr/>
          </p:nvSpPr>
          <p:spPr>
            <a:xfrm>
              <a:off x="6203232" y="2647165"/>
              <a:ext cx="731107" cy="268370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4013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70"/>
            <p:cNvSpPr/>
            <p:nvPr/>
          </p:nvSpPr>
          <p:spPr>
            <a:xfrm>
              <a:off x="6166284" y="2626603"/>
              <a:ext cx="790521" cy="268053"/>
            </a:xfrm>
            <a:custGeom>
              <a:avLst/>
              <a:gdLst/>
              <a:ahLst/>
              <a:cxnLst/>
              <a:rect l="l" t="t" r="r" b="b"/>
              <a:pathLst>
                <a:path w="14955" h="5071" extrusionOk="0">
                  <a:moveTo>
                    <a:pt x="6067" y="1"/>
                  </a:moveTo>
                  <a:cubicBezTo>
                    <a:pt x="5725" y="1"/>
                    <a:pt x="5464" y="26"/>
                    <a:pt x="5319" y="86"/>
                  </a:cubicBezTo>
                  <a:cubicBezTo>
                    <a:pt x="4164" y="572"/>
                    <a:pt x="0" y="3642"/>
                    <a:pt x="0" y="3642"/>
                  </a:cubicBezTo>
                  <a:lnTo>
                    <a:pt x="9696" y="5071"/>
                  </a:lnTo>
                  <a:cubicBezTo>
                    <a:pt x="10122" y="4828"/>
                    <a:pt x="14073" y="3004"/>
                    <a:pt x="14529" y="2062"/>
                  </a:cubicBezTo>
                  <a:cubicBezTo>
                    <a:pt x="14955" y="1089"/>
                    <a:pt x="13314" y="967"/>
                    <a:pt x="13314" y="967"/>
                  </a:cubicBezTo>
                  <a:cubicBezTo>
                    <a:pt x="13314" y="967"/>
                    <a:pt x="8165" y="1"/>
                    <a:pt x="6067" y="1"/>
                  </a:cubicBez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70"/>
            <p:cNvSpPr/>
            <p:nvPr/>
          </p:nvSpPr>
          <p:spPr>
            <a:xfrm>
              <a:off x="6137370" y="2819116"/>
              <a:ext cx="568826" cy="162333"/>
            </a:xfrm>
            <a:custGeom>
              <a:avLst/>
              <a:gdLst/>
              <a:ahLst/>
              <a:cxnLst/>
              <a:rect l="l" t="t" r="r" b="b"/>
              <a:pathLst>
                <a:path w="10761" h="3071" extrusionOk="0">
                  <a:moveTo>
                    <a:pt x="547" y="0"/>
                  </a:moveTo>
                  <a:cubicBezTo>
                    <a:pt x="0" y="1307"/>
                    <a:pt x="517" y="1641"/>
                    <a:pt x="517" y="1641"/>
                  </a:cubicBezTo>
                  <a:lnTo>
                    <a:pt x="10061" y="3070"/>
                  </a:lnTo>
                  <a:cubicBezTo>
                    <a:pt x="10760" y="2584"/>
                    <a:pt x="10243" y="1429"/>
                    <a:pt x="10243" y="1429"/>
                  </a:cubicBezTo>
                  <a:lnTo>
                    <a:pt x="547" y="0"/>
                  </a:ln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70"/>
            <p:cNvSpPr/>
            <p:nvPr/>
          </p:nvSpPr>
          <p:spPr>
            <a:xfrm>
              <a:off x="7867768" y="2751615"/>
              <a:ext cx="16122" cy="16122"/>
            </a:xfrm>
            <a:custGeom>
              <a:avLst/>
              <a:gdLst/>
              <a:ahLst/>
              <a:cxnLst/>
              <a:rect l="l" t="t" r="r" b="b"/>
              <a:pathLst>
                <a:path w="305" h="305" extrusionOk="0">
                  <a:moveTo>
                    <a:pt x="91" y="0"/>
                  </a:moveTo>
                  <a:lnTo>
                    <a:pt x="0" y="61"/>
                  </a:lnTo>
                  <a:lnTo>
                    <a:pt x="18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4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70"/>
            <p:cNvSpPr/>
            <p:nvPr/>
          </p:nvSpPr>
          <p:spPr>
            <a:xfrm>
              <a:off x="7817975" y="2778943"/>
              <a:ext cx="16069" cy="16122"/>
            </a:xfrm>
            <a:custGeom>
              <a:avLst/>
              <a:gdLst/>
              <a:ahLst/>
              <a:cxnLst/>
              <a:rect l="l" t="t" r="r" b="b"/>
              <a:pathLst>
                <a:path w="304" h="305" extrusionOk="0">
                  <a:moveTo>
                    <a:pt x="91" y="0"/>
                  </a:moveTo>
                  <a:lnTo>
                    <a:pt x="0" y="61"/>
                  </a:lnTo>
                  <a:lnTo>
                    <a:pt x="213" y="304"/>
                  </a:lnTo>
                  <a:lnTo>
                    <a:pt x="274" y="304"/>
                  </a:lnTo>
                  <a:cubicBezTo>
                    <a:pt x="304" y="304"/>
                    <a:pt x="304" y="274"/>
                    <a:pt x="274" y="243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70"/>
            <p:cNvSpPr/>
            <p:nvPr/>
          </p:nvSpPr>
          <p:spPr>
            <a:xfrm>
              <a:off x="7769767" y="2806219"/>
              <a:ext cx="14484" cy="16862"/>
            </a:xfrm>
            <a:custGeom>
              <a:avLst/>
              <a:gdLst/>
              <a:ahLst/>
              <a:cxnLst/>
              <a:rect l="l" t="t" r="r" b="b"/>
              <a:pathLst>
                <a:path w="274" h="319" extrusionOk="0">
                  <a:moveTo>
                    <a:pt x="61" y="1"/>
                  </a:moveTo>
                  <a:lnTo>
                    <a:pt x="0" y="62"/>
                  </a:lnTo>
                  <a:lnTo>
                    <a:pt x="183" y="305"/>
                  </a:lnTo>
                  <a:cubicBezTo>
                    <a:pt x="203" y="305"/>
                    <a:pt x="223" y="318"/>
                    <a:pt x="234" y="318"/>
                  </a:cubicBezTo>
                  <a:cubicBezTo>
                    <a:pt x="240" y="318"/>
                    <a:pt x="243" y="315"/>
                    <a:pt x="243" y="305"/>
                  </a:cubicBezTo>
                  <a:cubicBezTo>
                    <a:pt x="274" y="305"/>
                    <a:pt x="274" y="275"/>
                    <a:pt x="274" y="244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70"/>
            <p:cNvSpPr/>
            <p:nvPr/>
          </p:nvSpPr>
          <p:spPr>
            <a:xfrm>
              <a:off x="7719921" y="2833547"/>
              <a:ext cx="14537" cy="16862"/>
            </a:xfrm>
            <a:custGeom>
              <a:avLst/>
              <a:gdLst/>
              <a:ahLst/>
              <a:cxnLst/>
              <a:rect l="l" t="t" r="r" b="b"/>
              <a:pathLst>
                <a:path w="275" h="319" extrusionOk="0">
                  <a:moveTo>
                    <a:pt x="62" y="1"/>
                  </a:moveTo>
                  <a:lnTo>
                    <a:pt x="1" y="61"/>
                  </a:lnTo>
                  <a:lnTo>
                    <a:pt x="183" y="305"/>
                  </a:lnTo>
                  <a:cubicBezTo>
                    <a:pt x="204" y="305"/>
                    <a:pt x="224" y="318"/>
                    <a:pt x="235" y="318"/>
                  </a:cubicBezTo>
                  <a:cubicBezTo>
                    <a:pt x="241" y="318"/>
                    <a:pt x="244" y="315"/>
                    <a:pt x="244" y="305"/>
                  </a:cubicBezTo>
                  <a:cubicBezTo>
                    <a:pt x="274" y="305"/>
                    <a:pt x="274" y="274"/>
                    <a:pt x="274" y="244"/>
                  </a:cubicBezTo>
                  <a:lnTo>
                    <a:pt x="62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70"/>
            <p:cNvSpPr/>
            <p:nvPr/>
          </p:nvSpPr>
          <p:spPr>
            <a:xfrm>
              <a:off x="7670128" y="2860875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1" y="61"/>
                  </a:lnTo>
                  <a:lnTo>
                    <a:pt x="183" y="304"/>
                  </a:lnTo>
                  <a:cubicBezTo>
                    <a:pt x="203" y="304"/>
                    <a:pt x="224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274" y="304"/>
                    <a:pt x="305" y="274"/>
                    <a:pt x="274" y="244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70"/>
            <p:cNvSpPr/>
            <p:nvPr/>
          </p:nvSpPr>
          <p:spPr>
            <a:xfrm>
              <a:off x="7620334" y="2888203"/>
              <a:ext cx="16122" cy="16809"/>
            </a:xfrm>
            <a:custGeom>
              <a:avLst/>
              <a:gdLst/>
              <a:ahLst/>
              <a:cxnLst/>
              <a:rect l="l" t="t" r="r" b="b"/>
              <a:pathLst>
                <a:path w="305" h="318" extrusionOk="0">
                  <a:moveTo>
                    <a:pt x="92" y="0"/>
                  </a:moveTo>
                  <a:lnTo>
                    <a:pt x="0" y="61"/>
                  </a:lnTo>
                  <a:lnTo>
                    <a:pt x="183" y="304"/>
                  </a:lnTo>
                  <a:cubicBezTo>
                    <a:pt x="203" y="304"/>
                    <a:pt x="223" y="318"/>
                    <a:pt x="244" y="318"/>
                  </a:cubicBezTo>
                  <a:cubicBezTo>
                    <a:pt x="254" y="318"/>
                    <a:pt x="264" y="314"/>
                    <a:pt x="274" y="304"/>
                  </a:cubicBezTo>
                  <a:cubicBezTo>
                    <a:pt x="304" y="304"/>
                    <a:pt x="304" y="274"/>
                    <a:pt x="274" y="243"/>
                  </a:cubicBezTo>
                  <a:lnTo>
                    <a:pt x="9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70"/>
            <p:cNvSpPr/>
            <p:nvPr/>
          </p:nvSpPr>
          <p:spPr>
            <a:xfrm>
              <a:off x="7570541" y="2915479"/>
              <a:ext cx="16122" cy="16862"/>
            </a:xfrm>
            <a:custGeom>
              <a:avLst/>
              <a:gdLst/>
              <a:ahLst/>
              <a:cxnLst/>
              <a:rect l="l" t="t" r="r" b="b"/>
              <a:pathLst>
                <a:path w="305" h="319" extrusionOk="0">
                  <a:moveTo>
                    <a:pt x="91" y="1"/>
                  </a:moveTo>
                  <a:lnTo>
                    <a:pt x="0" y="62"/>
                  </a:lnTo>
                  <a:lnTo>
                    <a:pt x="213" y="305"/>
                  </a:lnTo>
                  <a:cubicBezTo>
                    <a:pt x="213" y="305"/>
                    <a:pt x="226" y="318"/>
                    <a:pt x="244" y="318"/>
                  </a:cubicBezTo>
                  <a:cubicBezTo>
                    <a:pt x="253" y="318"/>
                    <a:pt x="264" y="315"/>
                    <a:pt x="274" y="305"/>
                  </a:cubicBezTo>
                  <a:cubicBezTo>
                    <a:pt x="304" y="305"/>
                    <a:pt x="304" y="274"/>
                    <a:pt x="274" y="244"/>
                  </a:cubicBezTo>
                  <a:lnTo>
                    <a:pt x="9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70"/>
            <p:cNvSpPr/>
            <p:nvPr/>
          </p:nvSpPr>
          <p:spPr>
            <a:xfrm>
              <a:off x="7859734" y="2756425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70"/>
            <p:cNvSpPr/>
            <p:nvPr/>
          </p:nvSpPr>
          <p:spPr>
            <a:xfrm>
              <a:off x="7811526" y="2783754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52" y="213"/>
                    <a:pt x="152" y="213"/>
                  </a:cubicBezTo>
                  <a:cubicBezTo>
                    <a:pt x="152" y="21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70"/>
            <p:cNvSpPr/>
            <p:nvPr/>
          </p:nvSpPr>
          <p:spPr>
            <a:xfrm>
              <a:off x="7761733" y="281266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70"/>
            <p:cNvSpPr/>
            <p:nvPr/>
          </p:nvSpPr>
          <p:spPr>
            <a:xfrm>
              <a:off x="7711886" y="2839996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2" y="152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70"/>
            <p:cNvSpPr/>
            <p:nvPr/>
          </p:nvSpPr>
          <p:spPr>
            <a:xfrm>
              <a:off x="7612300" y="289459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52" y="183"/>
                  </a:lnTo>
                  <a:lnTo>
                    <a:pt x="183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70"/>
            <p:cNvSpPr/>
            <p:nvPr/>
          </p:nvSpPr>
          <p:spPr>
            <a:xfrm>
              <a:off x="7564092" y="292192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2"/>
                    <a:pt x="152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70"/>
            <p:cNvSpPr/>
            <p:nvPr/>
          </p:nvSpPr>
          <p:spPr>
            <a:xfrm>
              <a:off x="7851699" y="2761236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4"/>
                    <a:pt x="152" y="214"/>
                    <a:pt x="183" y="214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70"/>
            <p:cNvSpPr/>
            <p:nvPr/>
          </p:nvSpPr>
          <p:spPr>
            <a:xfrm>
              <a:off x="7801906" y="278856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2" y="213"/>
                  </a:cubicBezTo>
                  <a:cubicBezTo>
                    <a:pt x="182" y="183"/>
                    <a:pt x="182" y="18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70"/>
            <p:cNvSpPr/>
            <p:nvPr/>
          </p:nvSpPr>
          <p:spPr>
            <a:xfrm>
              <a:off x="7753698" y="2817478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53"/>
                  </a:lnTo>
                  <a:cubicBezTo>
                    <a:pt x="122" y="183"/>
                    <a:pt x="152" y="183"/>
                    <a:pt x="152" y="183"/>
                  </a:cubicBez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70"/>
            <p:cNvSpPr/>
            <p:nvPr/>
          </p:nvSpPr>
          <p:spPr>
            <a:xfrm>
              <a:off x="7703852" y="2843220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1" y="30"/>
                  </a:lnTo>
                  <a:lnTo>
                    <a:pt x="123" y="182"/>
                  </a:lnTo>
                  <a:cubicBezTo>
                    <a:pt x="123" y="213"/>
                    <a:pt x="153" y="213"/>
                    <a:pt x="153" y="213"/>
                  </a:cubicBezTo>
                  <a:cubicBezTo>
                    <a:pt x="153" y="213"/>
                    <a:pt x="153" y="182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7" name="Google Shape;2547;p70"/>
            <p:cNvSpPr/>
            <p:nvPr/>
          </p:nvSpPr>
          <p:spPr>
            <a:xfrm>
              <a:off x="7654058" y="287049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4"/>
                    <a:pt x="153" y="214"/>
                    <a:pt x="153" y="214"/>
                  </a:cubicBezTo>
                  <a:cubicBezTo>
                    <a:pt x="183" y="214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8" name="Google Shape;2548;p70"/>
            <p:cNvSpPr/>
            <p:nvPr/>
          </p:nvSpPr>
          <p:spPr>
            <a:xfrm>
              <a:off x="7604265" y="2899409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8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70"/>
            <p:cNvSpPr/>
            <p:nvPr/>
          </p:nvSpPr>
          <p:spPr>
            <a:xfrm>
              <a:off x="7556057" y="2926738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70"/>
            <p:cNvSpPr/>
            <p:nvPr/>
          </p:nvSpPr>
          <p:spPr>
            <a:xfrm>
              <a:off x="7843664" y="2766099"/>
              <a:ext cx="9673" cy="10361"/>
            </a:xfrm>
            <a:custGeom>
              <a:avLst/>
              <a:gdLst/>
              <a:ahLst/>
              <a:cxnLst/>
              <a:rect l="l" t="t" r="r" b="b"/>
              <a:pathLst>
                <a:path w="183" h="196" extrusionOk="0">
                  <a:moveTo>
                    <a:pt x="31" y="0"/>
                  </a:moveTo>
                  <a:lnTo>
                    <a:pt x="0" y="30"/>
                  </a:lnTo>
                  <a:lnTo>
                    <a:pt x="122" y="182"/>
                  </a:lnTo>
                  <a:cubicBezTo>
                    <a:pt x="142" y="182"/>
                    <a:pt x="149" y="196"/>
                    <a:pt x="151" y="196"/>
                  </a:cubicBezTo>
                  <a:cubicBezTo>
                    <a:pt x="152" y="196"/>
                    <a:pt x="152" y="193"/>
                    <a:pt x="152" y="182"/>
                  </a:cubicBezTo>
                  <a:cubicBezTo>
                    <a:pt x="183" y="182"/>
                    <a:pt x="183" y="182"/>
                    <a:pt x="18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70"/>
            <p:cNvSpPr/>
            <p:nvPr/>
          </p:nvSpPr>
          <p:spPr>
            <a:xfrm>
              <a:off x="7793871" y="2793374"/>
              <a:ext cx="9673" cy="10413"/>
            </a:xfrm>
            <a:custGeom>
              <a:avLst/>
              <a:gdLst/>
              <a:ahLst/>
              <a:cxnLst/>
              <a:rect l="l" t="t" r="r" b="b"/>
              <a:pathLst>
                <a:path w="183" h="197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83"/>
                    <a:pt x="152" y="197"/>
                    <a:pt x="161" y="197"/>
                  </a:cubicBezTo>
                  <a:cubicBezTo>
                    <a:pt x="166" y="197"/>
                    <a:pt x="172" y="193"/>
                    <a:pt x="182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70"/>
            <p:cNvSpPr/>
            <p:nvPr/>
          </p:nvSpPr>
          <p:spPr>
            <a:xfrm>
              <a:off x="7745663" y="2820702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198"/>
                    <a:pt x="129" y="206"/>
                    <a:pt x="137" y="206"/>
                  </a:cubicBezTo>
                  <a:cubicBezTo>
                    <a:pt x="145" y="206"/>
                    <a:pt x="152" y="198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70"/>
            <p:cNvSpPr/>
            <p:nvPr/>
          </p:nvSpPr>
          <p:spPr>
            <a:xfrm>
              <a:off x="7695817" y="2848030"/>
              <a:ext cx="8088" cy="10889"/>
            </a:xfrm>
            <a:custGeom>
              <a:avLst/>
              <a:gdLst/>
              <a:ahLst/>
              <a:cxnLst/>
              <a:rect l="l" t="t" r="r" b="b"/>
              <a:pathLst>
                <a:path w="153" h="206" extrusionOk="0">
                  <a:moveTo>
                    <a:pt x="31" y="0"/>
                  </a:moveTo>
                  <a:lnTo>
                    <a:pt x="1" y="31"/>
                  </a:lnTo>
                  <a:lnTo>
                    <a:pt x="123" y="183"/>
                  </a:lnTo>
                  <a:cubicBezTo>
                    <a:pt x="123" y="198"/>
                    <a:pt x="130" y="205"/>
                    <a:pt x="138" y="205"/>
                  </a:cubicBezTo>
                  <a:cubicBezTo>
                    <a:pt x="145" y="205"/>
                    <a:pt x="153" y="198"/>
                    <a:pt x="153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70"/>
            <p:cNvSpPr/>
            <p:nvPr/>
          </p:nvSpPr>
          <p:spPr>
            <a:xfrm>
              <a:off x="7596230" y="2902634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52" y="213"/>
                    <a:pt x="152" y="213"/>
                    <a:pt x="152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70"/>
            <p:cNvSpPr/>
            <p:nvPr/>
          </p:nvSpPr>
          <p:spPr>
            <a:xfrm>
              <a:off x="7546437" y="2929962"/>
              <a:ext cx="9673" cy="11312"/>
            </a:xfrm>
            <a:custGeom>
              <a:avLst/>
              <a:gdLst/>
              <a:ahLst/>
              <a:cxnLst/>
              <a:rect l="l" t="t" r="r" b="b"/>
              <a:pathLst>
                <a:path w="183" h="214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213"/>
                    <a:pt x="152" y="213"/>
                    <a:pt x="183" y="213"/>
                  </a:cubicBezTo>
                  <a:cubicBezTo>
                    <a:pt x="183" y="183"/>
                    <a:pt x="183" y="183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70"/>
            <p:cNvSpPr/>
            <p:nvPr/>
          </p:nvSpPr>
          <p:spPr>
            <a:xfrm>
              <a:off x="7837216" y="2770909"/>
              <a:ext cx="8088" cy="9673"/>
            </a:xfrm>
            <a:custGeom>
              <a:avLst/>
              <a:gdLst/>
              <a:ahLst/>
              <a:cxnLst/>
              <a:rect l="l" t="t" r="r" b="b"/>
              <a:pathLst>
                <a:path w="153" h="183" extrusionOk="0">
                  <a:moveTo>
                    <a:pt x="1" y="0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70"/>
            <p:cNvSpPr/>
            <p:nvPr/>
          </p:nvSpPr>
          <p:spPr>
            <a:xfrm>
              <a:off x="7787422" y="279818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70"/>
            <p:cNvSpPr/>
            <p:nvPr/>
          </p:nvSpPr>
          <p:spPr>
            <a:xfrm>
              <a:off x="7737629" y="2825512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52" y="183"/>
                    <a:pt x="152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70"/>
            <p:cNvSpPr/>
            <p:nvPr/>
          </p:nvSpPr>
          <p:spPr>
            <a:xfrm>
              <a:off x="7687783" y="2852841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23" y="183"/>
                  </a:lnTo>
                  <a:lnTo>
                    <a:pt x="153" y="183"/>
                  </a:lnTo>
                  <a:cubicBezTo>
                    <a:pt x="183" y="183"/>
                    <a:pt x="183" y="152"/>
                    <a:pt x="153" y="15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70"/>
            <p:cNvSpPr/>
            <p:nvPr/>
          </p:nvSpPr>
          <p:spPr>
            <a:xfrm>
              <a:off x="7589782" y="2907444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8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70"/>
            <p:cNvSpPr/>
            <p:nvPr/>
          </p:nvSpPr>
          <p:spPr>
            <a:xfrm>
              <a:off x="7829181" y="2774133"/>
              <a:ext cx="8088" cy="10361"/>
            </a:xfrm>
            <a:custGeom>
              <a:avLst/>
              <a:gdLst/>
              <a:ahLst/>
              <a:cxnLst/>
              <a:rect l="l" t="t" r="r" b="b"/>
              <a:pathLst>
                <a:path w="153" h="196" extrusionOk="0">
                  <a:moveTo>
                    <a:pt x="31" y="0"/>
                  </a:moveTo>
                  <a:lnTo>
                    <a:pt x="1" y="30"/>
                  </a:lnTo>
                  <a:lnTo>
                    <a:pt x="122" y="182"/>
                  </a:lnTo>
                  <a:cubicBezTo>
                    <a:pt x="143" y="182"/>
                    <a:pt x="149" y="196"/>
                    <a:pt x="152" y="196"/>
                  </a:cubicBezTo>
                  <a:cubicBezTo>
                    <a:pt x="153" y="196"/>
                    <a:pt x="153" y="193"/>
                    <a:pt x="153" y="182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70"/>
            <p:cNvSpPr/>
            <p:nvPr/>
          </p:nvSpPr>
          <p:spPr>
            <a:xfrm>
              <a:off x="7891872" y="2740356"/>
              <a:ext cx="9673" cy="9726"/>
            </a:xfrm>
            <a:custGeom>
              <a:avLst/>
              <a:gdLst/>
              <a:ahLst/>
              <a:cxnLst/>
              <a:rect l="l" t="t" r="r" b="b"/>
              <a:pathLst>
                <a:path w="183" h="184" extrusionOk="0">
                  <a:moveTo>
                    <a:pt x="0" y="1"/>
                  </a:moveTo>
                  <a:lnTo>
                    <a:pt x="122" y="183"/>
                  </a:lnTo>
                  <a:lnTo>
                    <a:pt x="152" y="183"/>
                  </a:lnTo>
                  <a:cubicBezTo>
                    <a:pt x="183" y="183"/>
                    <a:pt x="183" y="153"/>
                    <a:pt x="152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3" name="Google Shape;2563;p70"/>
            <p:cNvSpPr/>
            <p:nvPr/>
          </p:nvSpPr>
          <p:spPr>
            <a:xfrm>
              <a:off x="7883837" y="2743581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1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4" name="Google Shape;2564;p70"/>
            <p:cNvSpPr/>
            <p:nvPr/>
          </p:nvSpPr>
          <p:spPr>
            <a:xfrm>
              <a:off x="7877388" y="2748391"/>
              <a:ext cx="8088" cy="9726"/>
            </a:xfrm>
            <a:custGeom>
              <a:avLst/>
              <a:gdLst/>
              <a:ahLst/>
              <a:cxnLst/>
              <a:rect l="l" t="t" r="r" b="b"/>
              <a:pathLst>
                <a:path w="153" h="184" extrusionOk="0">
                  <a:moveTo>
                    <a:pt x="1" y="1"/>
                  </a:moveTo>
                  <a:lnTo>
                    <a:pt x="122" y="183"/>
                  </a:lnTo>
                  <a:lnTo>
                    <a:pt x="153" y="183"/>
                  </a:lnTo>
                  <a:cubicBezTo>
                    <a:pt x="153" y="183"/>
                    <a:pt x="15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70"/>
            <p:cNvSpPr/>
            <p:nvPr/>
          </p:nvSpPr>
          <p:spPr>
            <a:xfrm>
              <a:off x="7779388" y="2801409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37" y="198"/>
                    <a:pt x="145" y="206"/>
                    <a:pt x="153" y="206"/>
                  </a:cubicBezTo>
                  <a:cubicBezTo>
                    <a:pt x="160" y="206"/>
                    <a:pt x="168" y="198"/>
                    <a:pt x="18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70"/>
            <p:cNvSpPr/>
            <p:nvPr/>
          </p:nvSpPr>
          <p:spPr>
            <a:xfrm>
              <a:off x="7729594" y="2828737"/>
              <a:ext cx="9673" cy="10889"/>
            </a:xfrm>
            <a:custGeom>
              <a:avLst/>
              <a:gdLst/>
              <a:ahLst/>
              <a:cxnLst/>
              <a:rect l="l" t="t" r="r" b="b"/>
              <a:pathLst>
                <a:path w="183" h="206" extrusionOk="0">
                  <a:moveTo>
                    <a:pt x="61" y="0"/>
                  </a:moveTo>
                  <a:lnTo>
                    <a:pt x="0" y="31"/>
                  </a:lnTo>
                  <a:lnTo>
                    <a:pt x="152" y="183"/>
                  </a:lnTo>
                  <a:cubicBezTo>
                    <a:pt x="152" y="198"/>
                    <a:pt x="152" y="206"/>
                    <a:pt x="156" y="206"/>
                  </a:cubicBezTo>
                  <a:cubicBezTo>
                    <a:pt x="160" y="206"/>
                    <a:pt x="167" y="198"/>
                    <a:pt x="183" y="183"/>
                  </a:cubicBezTo>
                  <a:lnTo>
                    <a:pt x="6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70"/>
            <p:cNvSpPr/>
            <p:nvPr/>
          </p:nvSpPr>
          <p:spPr>
            <a:xfrm>
              <a:off x="7681387" y="2856065"/>
              <a:ext cx="8088" cy="11259"/>
            </a:xfrm>
            <a:custGeom>
              <a:avLst/>
              <a:gdLst/>
              <a:ahLst/>
              <a:cxnLst/>
              <a:rect l="l" t="t" r="r" b="b"/>
              <a:pathLst>
                <a:path w="153" h="213" extrusionOk="0">
                  <a:moveTo>
                    <a:pt x="31" y="0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3"/>
                    <a:pt x="122" y="213"/>
                    <a:pt x="152" y="213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70"/>
            <p:cNvSpPr/>
            <p:nvPr/>
          </p:nvSpPr>
          <p:spPr>
            <a:xfrm>
              <a:off x="7631593" y="2883340"/>
              <a:ext cx="8088" cy="11312"/>
            </a:xfrm>
            <a:custGeom>
              <a:avLst/>
              <a:gdLst/>
              <a:ahLst/>
              <a:cxnLst/>
              <a:rect l="l" t="t" r="r" b="b"/>
              <a:pathLst>
                <a:path w="153" h="214" extrusionOk="0">
                  <a:moveTo>
                    <a:pt x="31" y="1"/>
                  </a:moveTo>
                  <a:lnTo>
                    <a:pt x="0" y="31"/>
                  </a:lnTo>
                  <a:lnTo>
                    <a:pt x="122" y="183"/>
                  </a:lnTo>
                  <a:cubicBezTo>
                    <a:pt x="122" y="214"/>
                    <a:pt x="152" y="214"/>
                    <a:pt x="152" y="214"/>
                  </a:cubicBezTo>
                  <a:cubicBezTo>
                    <a:pt x="152" y="183"/>
                    <a:pt x="152" y="183"/>
                    <a:pt x="152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70"/>
            <p:cNvSpPr/>
            <p:nvPr/>
          </p:nvSpPr>
          <p:spPr>
            <a:xfrm>
              <a:off x="7581747" y="2910668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53" y="213"/>
                    <a:pt x="153" y="213"/>
                    <a:pt x="153" y="213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70"/>
            <p:cNvSpPr/>
            <p:nvPr/>
          </p:nvSpPr>
          <p:spPr>
            <a:xfrm>
              <a:off x="7528729" y="2733960"/>
              <a:ext cx="17761" cy="22518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31"/>
                    <a:pt x="62" y="61"/>
                    <a:pt x="31" y="152"/>
                  </a:cubicBezTo>
                  <a:cubicBezTo>
                    <a:pt x="1" y="213"/>
                    <a:pt x="62" y="334"/>
                    <a:pt x="122" y="426"/>
                  </a:cubicBezTo>
                  <a:cubicBezTo>
                    <a:pt x="244" y="304"/>
                    <a:pt x="305" y="122"/>
                    <a:pt x="33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70"/>
            <p:cNvSpPr/>
            <p:nvPr/>
          </p:nvSpPr>
          <p:spPr>
            <a:xfrm>
              <a:off x="7556057" y="2774133"/>
              <a:ext cx="199282" cy="73951"/>
            </a:xfrm>
            <a:custGeom>
              <a:avLst/>
              <a:gdLst/>
              <a:ahLst/>
              <a:cxnLst/>
              <a:rect l="l" t="t" r="r" b="b"/>
              <a:pathLst>
                <a:path w="3770" h="1399" extrusionOk="0">
                  <a:moveTo>
                    <a:pt x="31" y="0"/>
                  </a:moveTo>
                  <a:cubicBezTo>
                    <a:pt x="31" y="30"/>
                    <a:pt x="31" y="61"/>
                    <a:pt x="1" y="122"/>
                  </a:cubicBezTo>
                  <a:lnTo>
                    <a:pt x="31" y="122"/>
                  </a:lnTo>
                  <a:lnTo>
                    <a:pt x="3405" y="1398"/>
                  </a:lnTo>
                  <a:lnTo>
                    <a:pt x="3770" y="486"/>
                  </a:lnTo>
                  <a:lnTo>
                    <a:pt x="3587" y="426"/>
                  </a:lnTo>
                  <a:cubicBezTo>
                    <a:pt x="3466" y="669"/>
                    <a:pt x="3283" y="882"/>
                    <a:pt x="2979" y="882"/>
                  </a:cubicBezTo>
                  <a:cubicBezTo>
                    <a:pt x="2007" y="821"/>
                    <a:pt x="912" y="365"/>
                    <a:pt x="3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70"/>
            <p:cNvSpPr/>
            <p:nvPr/>
          </p:nvSpPr>
          <p:spPr>
            <a:xfrm>
              <a:off x="7557643" y="2730736"/>
              <a:ext cx="188076" cy="90021"/>
            </a:xfrm>
            <a:custGeom>
              <a:avLst/>
              <a:gdLst/>
              <a:ahLst/>
              <a:cxnLst/>
              <a:rect l="l" t="t" r="r" b="b"/>
              <a:pathLst>
                <a:path w="3558" h="1703" extrusionOk="0">
                  <a:moveTo>
                    <a:pt x="335" y="0"/>
                  </a:moveTo>
                  <a:cubicBezTo>
                    <a:pt x="366" y="122"/>
                    <a:pt x="335" y="213"/>
                    <a:pt x="183" y="244"/>
                  </a:cubicBezTo>
                  <a:cubicBezTo>
                    <a:pt x="183" y="244"/>
                    <a:pt x="366" y="578"/>
                    <a:pt x="31" y="639"/>
                  </a:cubicBezTo>
                  <a:cubicBezTo>
                    <a:pt x="31" y="639"/>
                    <a:pt x="31" y="730"/>
                    <a:pt x="1" y="791"/>
                  </a:cubicBezTo>
                  <a:cubicBezTo>
                    <a:pt x="882" y="1186"/>
                    <a:pt x="1977" y="1642"/>
                    <a:pt x="2949" y="1703"/>
                  </a:cubicBezTo>
                  <a:cubicBezTo>
                    <a:pt x="3253" y="1703"/>
                    <a:pt x="3436" y="1490"/>
                    <a:pt x="3557" y="1247"/>
                  </a:cubicBezTo>
                  <a:lnTo>
                    <a:pt x="366" y="31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70"/>
            <p:cNvSpPr/>
            <p:nvPr/>
          </p:nvSpPr>
          <p:spPr>
            <a:xfrm>
              <a:off x="7544798" y="2767684"/>
              <a:ext cx="14537" cy="12898"/>
            </a:xfrm>
            <a:custGeom>
              <a:avLst/>
              <a:gdLst/>
              <a:ahLst/>
              <a:cxnLst/>
              <a:rect l="l" t="t" r="r" b="b"/>
              <a:pathLst>
                <a:path w="275" h="244" extrusionOk="0">
                  <a:moveTo>
                    <a:pt x="1" y="0"/>
                  </a:moveTo>
                  <a:lnTo>
                    <a:pt x="1" y="0"/>
                  </a:lnTo>
                  <a:cubicBezTo>
                    <a:pt x="92" y="92"/>
                    <a:pt x="183" y="183"/>
                    <a:pt x="214" y="244"/>
                  </a:cubicBezTo>
                  <a:cubicBezTo>
                    <a:pt x="244" y="183"/>
                    <a:pt x="244" y="152"/>
                    <a:pt x="274" y="9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70"/>
            <p:cNvSpPr/>
            <p:nvPr/>
          </p:nvSpPr>
          <p:spPr>
            <a:xfrm>
              <a:off x="7535178" y="2730736"/>
              <a:ext cx="41812" cy="43451"/>
            </a:xfrm>
            <a:custGeom>
              <a:avLst/>
              <a:gdLst/>
              <a:ahLst/>
              <a:cxnLst/>
              <a:rect l="l" t="t" r="r" b="b"/>
              <a:pathLst>
                <a:path w="791" h="822" extrusionOk="0">
                  <a:moveTo>
                    <a:pt x="791" y="0"/>
                  </a:moveTo>
                  <a:cubicBezTo>
                    <a:pt x="699" y="0"/>
                    <a:pt x="335" y="31"/>
                    <a:pt x="213" y="61"/>
                  </a:cubicBezTo>
                  <a:cubicBezTo>
                    <a:pt x="183" y="183"/>
                    <a:pt x="122" y="365"/>
                    <a:pt x="0" y="487"/>
                  </a:cubicBezTo>
                  <a:cubicBezTo>
                    <a:pt x="61" y="547"/>
                    <a:pt x="122" y="608"/>
                    <a:pt x="183" y="699"/>
                  </a:cubicBezTo>
                  <a:lnTo>
                    <a:pt x="456" y="821"/>
                  </a:lnTo>
                  <a:cubicBezTo>
                    <a:pt x="456" y="730"/>
                    <a:pt x="456" y="639"/>
                    <a:pt x="456" y="639"/>
                  </a:cubicBezTo>
                  <a:cubicBezTo>
                    <a:pt x="791" y="578"/>
                    <a:pt x="608" y="244"/>
                    <a:pt x="608" y="244"/>
                  </a:cubicBezTo>
                  <a:cubicBezTo>
                    <a:pt x="760" y="213"/>
                    <a:pt x="791" y="122"/>
                    <a:pt x="791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70"/>
            <p:cNvSpPr/>
            <p:nvPr/>
          </p:nvSpPr>
          <p:spPr>
            <a:xfrm>
              <a:off x="7740853" y="2836771"/>
              <a:ext cx="32139" cy="19558"/>
            </a:xfrm>
            <a:custGeom>
              <a:avLst/>
              <a:gdLst/>
              <a:ahLst/>
              <a:cxnLst/>
              <a:rect l="l" t="t" r="r" b="b"/>
              <a:pathLst>
                <a:path w="608" h="370" extrusionOk="0">
                  <a:moveTo>
                    <a:pt x="608" y="0"/>
                  </a:moveTo>
                  <a:lnTo>
                    <a:pt x="608" y="0"/>
                  </a:lnTo>
                  <a:cubicBezTo>
                    <a:pt x="508" y="51"/>
                    <a:pt x="407" y="73"/>
                    <a:pt x="307" y="73"/>
                  </a:cubicBezTo>
                  <a:cubicBezTo>
                    <a:pt x="225" y="73"/>
                    <a:pt x="143" y="58"/>
                    <a:pt x="61" y="31"/>
                  </a:cubicBezTo>
                  <a:lnTo>
                    <a:pt x="0" y="183"/>
                  </a:lnTo>
                  <a:cubicBezTo>
                    <a:pt x="0" y="213"/>
                    <a:pt x="0" y="274"/>
                    <a:pt x="30" y="274"/>
                  </a:cubicBezTo>
                  <a:lnTo>
                    <a:pt x="304" y="365"/>
                  </a:lnTo>
                  <a:cubicBezTo>
                    <a:pt x="312" y="368"/>
                    <a:pt x="321" y="369"/>
                    <a:pt x="329" y="369"/>
                  </a:cubicBezTo>
                  <a:cubicBezTo>
                    <a:pt x="416" y="369"/>
                    <a:pt x="517" y="241"/>
                    <a:pt x="517" y="213"/>
                  </a:cubicBezTo>
                  <a:lnTo>
                    <a:pt x="608" y="0"/>
                  </a:ln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6" name="Google Shape;2576;p70"/>
            <p:cNvSpPr/>
            <p:nvPr/>
          </p:nvSpPr>
          <p:spPr>
            <a:xfrm>
              <a:off x="7744025" y="2802413"/>
              <a:ext cx="37002" cy="38905"/>
            </a:xfrm>
            <a:custGeom>
              <a:avLst/>
              <a:gdLst/>
              <a:ahLst/>
              <a:cxnLst/>
              <a:rect l="l" t="t" r="r" b="b"/>
              <a:pathLst>
                <a:path w="700" h="736" extrusionOk="0">
                  <a:moveTo>
                    <a:pt x="311" y="0"/>
                  </a:moveTo>
                  <a:cubicBezTo>
                    <a:pt x="288" y="0"/>
                    <a:pt x="266" y="28"/>
                    <a:pt x="244" y="73"/>
                  </a:cubicBezTo>
                  <a:lnTo>
                    <a:pt x="122" y="407"/>
                  </a:lnTo>
                  <a:lnTo>
                    <a:pt x="92" y="468"/>
                  </a:lnTo>
                  <a:lnTo>
                    <a:pt x="1" y="681"/>
                  </a:lnTo>
                  <a:cubicBezTo>
                    <a:pt x="77" y="719"/>
                    <a:pt x="154" y="736"/>
                    <a:pt x="230" y="736"/>
                  </a:cubicBezTo>
                  <a:cubicBezTo>
                    <a:pt x="336" y="736"/>
                    <a:pt x="442" y="703"/>
                    <a:pt x="548" y="650"/>
                  </a:cubicBezTo>
                  <a:lnTo>
                    <a:pt x="548" y="620"/>
                  </a:lnTo>
                  <a:lnTo>
                    <a:pt x="639" y="377"/>
                  </a:lnTo>
                  <a:cubicBezTo>
                    <a:pt x="670" y="347"/>
                    <a:pt x="700" y="164"/>
                    <a:pt x="578" y="103"/>
                  </a:cubicBezTo>
                  <a:lnTo>
                    <a:pt x="335" y="12"/>
                  </a:lnTo>
                  <a:cubicBezTo>
                    <a:pt x="327" y="4"/>
                    <a:pt x="319" y="0"/>
                    <a:pt x="31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7" name="Google Shape;2577;p70"/>
            <p:cNvSpPr/>
            <p:nvPr/>
          </p:nvSpPr>
          <p:spPr>
            <a:xfrm>
              <a:off x="7735990" y="2836771"/>
              <a:ext cx="12898" cy="14484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92" y="0"/>
                  </a:moveTo>
                  <a:lnTo>
                    <a:pt x="1" y="213"/>
                  </a:lnTo>
                  <a:lnTo>
                    <a:pt x="153" y="274"/>
                  </a:lnTo>
                  <a:lnTo>
                    <a:pt x="244" y="61"/>
                  </a:lnTo>
                  <a:cubicBezTo>
                    <a:pt x="183" y="31"/>
                    <a:pt x="153" y="31"/>
                    <a:pt x="9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70"/>
            <p:cNvSpPr/>
            <p:nvPr/>
          </p:nvSpPr>
          <p:spPr>
            <a:xfrm>
              <a:off x="7740853" y="2799823"/>
              <a:ext cx="22518" cy="40226"/>
            </a:xfrm>
            <a:custGeom>
              <a:avLst/>
              <a:gdLst/>
              <a:ahLst/>
              <a:cxnLst/>
              <a:rect l="l" t="t" r="r" b="b"/>
              <a:pathLst>
                <a:path w="426" h="761" extrusionOk="0">
                  <a:moveTo>
                    <a:pt x="274" y="0"/>
                  </a:moveTo>
                  <a:lnTo>
                    <a:pt x="0" y="699"/>
                  </a:lnTo>
                  <a:cubicBezTo>
                    <a:pt x="61" y="730"/>
                    <a:pt x="91" y="730"/>
                    <a:pt x="152" y="760"/>
                  </a:cubicBezTo>
                  <a:lnTo>
                    <a:pt x="426" y="61"/>
                  </a:lnTo>
                  <a:lnTo>
                    <a:pt x="274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70"/>
            <p:cNvSpPr/>
            <p:nvPr/>
          </p:nvSpPr>
          <p:spPr>
            <a:xfrm>
              <a:off x="6624203" y="2536320"/>
              <a:ext cx="802732" cy="278202"/>
            </a:xfrm>
            <a:custGeom>
              <a:avLst/>
              <a:gdLst/>
              <a:ahLst/>
              <a:cxnLst/>
              <a:rect l="l" t="t" r="r" b="b"/>
              <a:pathLst>
                <a:path w="15186" h="5263" extrusionOk="0">
                  <a:moveTo>
                    <a:pt x="730" y="0"/>
                  </a:moveTo>
                  <a:cubicBezTo>
                    <a:pt x="365" y="973"/>
                    <a:pt x="30" y="2098"/>
                    <a:pt x="0" y="3010"/>
                  </a:cubicBezTo>
                  <a:cubicBezTo>
                    <a:pt x="3320" y="4429"/>
                    <a:pt x="6985" y="5262"/>
                    <a:pt x="10604" y="5262"/>
                  </a:cubicBezTo>
                  <a:cubicBezTo>
                    <a:pt x="11790" y="5262"/>
                    <a:pt x="12971" y="5173"/>
                    <a:pt x="14134" y="4985"/>
                  </a:cubicBezTo>
                  <a:cubicBezTo>
                    <a:pt x="13891" y="4864"/>
                    <a:pt x="13557" y="4773"/>
                    <a:pt x="13557" y="4773"/>
                  </a:cubicBezTo>
                  <a:cubicBezTo>
                    <a:pt x="13557" y="4773"/>
                    <a:pt x="14347" y="4560"/>
                    <a:pt x="14712" y="4195"/>
                  </a:cubicBezTo>
                  <a:cubicBezTo>
                    <a:pt x="15076" y="3800"/>
                    <a:pt x="13496" y="3374"/>
                    <a:pt x="13496" y="3374"/>
                  </a:cubicBezTo>
                  <a:lnTo>
                    <a:pt x="13496" y="3374"/>
                  </a:lnTo>
                  <a:cubicBezTo>
                    <a:pt x="13496" y="3374"/>
                    <a:pt x="13502" y="3375"/>
                    <a:pt x="13515" y="3375"/>
                  </a:cubicBezTo>
                  <a:cubicBezTo>
                    <a:pt x="13646" y="3375"/>
                    <a:pt x="14414" y="3349"/>
                    <a:pt x="14803" y="2766"/>
                  </a:cubicBezTo>
                  <a:cubicBezTo>
                    <a:pt x="15186" y="2230"/>
                    <a:pt x="13574" y="2187"/>
                    <a:pt x="13049" y="2187"/>
                  </a:cubicBezTo>
                  <a:cubicBezTo>
                    <a:pt x="12948" y="2187"/>
                    <a:pt x="12888" y="2189"/>
                    <a:pt x="12888" y="2189"/>
                  </a:cubicBezTo>
                  <a:cubicBezTo>
                    <a:pt x="12888" y="2189"/>
                    <a:pt x="13472" y="948"/>
                    <a:pt x="12942" y="948"/>
                  </a:cubicBezTo>
                  <a:cubicBezTo>
                    <a:pt x="12879" y="948"/>
                    <a:pt x="12801" y="965"/>
                    <a:pt x="12705" y="1004"/>
                  </a:cubicBezTo>
                  <a:cubicBezTo>
                    <a:pt x="11824" y="1399"/>
                    <a:pt x="11459" y="2007"/>
                    <a:pt x="11459" y="2007"/>
                  </a:cubicBezTo>
                  <a:cubicBezTo>
                    <a:pt x="11459" y="2007"/>
                    <a:pt x="9568" y="2200"/>
                    <a:pt x="7923" y="2200"/>
                  </a:cubicBezTo>
                  <a:cubicBezTo>
                    <a:pt x="6647" y="2200"/>
                    <a:pt x="5519" y="2084"/>
                    <a:pt x="5532" y="1672"/>
                  </a:cubicBezTo>
                  <a:cubicBezTo>
                    <a:pt x="5532" y="1642"/>
                    <a:pt x="5532" y="1581"/>
                    <a:pt x="5532" y="1520"/>
                  </a:cubicBezTo>
                  <a:cubicBezTo>
                    <a:pt x="3921" y="1064"/>
                    <a:pt x="2371" y="274"/>
                    <a:pt x="7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70"/>
            <p:cNvSpPr/>
            <p:nvPr/>
          </p:nvSpPr>
          <p:spPr>
            <a:xfrm>
              <a:off x="7662093" y="2867271"/>
              <a:ext cx="9726" cy="9726"/>
            </a:xfrm>
            <a:custGeom>
              <a:avLst/>
              <a:gdLst/>
              <a:ahLst/>
              <a:cxnLst/>
              <a:rect l="l" t="t" r="r" b="b"/>
              <a:pathLst>
                <a:path w="184" h="184" extrusionOk="0">
                  <a:moveTo>
                    <a:pt x="1" y="1"/>
                  </a:moveTo>
                  <a:lnTo>
                    <a:pt x="122" y="153"/>
                  </a:lnTo>
                  <a:cubicBezTo>
                    <a:pt x="153" y="183"/>
                    <a:pt x="153" y="183"/>
                    <a:pt x="153" y="183"/>
                  </a:cubicBezTo>
                  <a:cubicBezTo>
                    <a:pt x="183" y="183"/>
                    <a:pt x="183" y="153"/>
                    <a:pt x="153" y="15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70"/>
            <p:cNvSpPr/>
            <p:nvPr/>
          </p:nvSpPr>
          <p:spPr>
            <a:xfrm>
              <a:off x="7584971" y="2778943"/>
              <a:ext cx="364787" cy="221748"/>
            </a:xfrm>
            <a:custGeom>
              <a:avLst/>
              <a:gdLst/>
              <a:ahLst/>
              <a:cxnLst/>
              <a:rect l="l" t="t" r="r" b="b"/>
              <a:pathLst>
                <a:path w="6901" h="4195" extrusionOk="0">
                  <a:moveTo>
                    <a:pt x="6505" y="0"/>
                  </a:moveTo>
                  <a:cubicBezTo>
                    <a:pt x="4682" y="1642"/>
                    <a:pt x="2341" y="2857"/>
                    <a:pt x="1" y="3891"/>
                  </a:cubicBezTo>
                  <a:lnTo>
                    <a:pt x="244" y="4195"/>
                  </a:lnTo>
                  <a:lnTo>
                    <a:pt x="6900" y="517"/>
                  </a:lnTo>
                  <a:lnTo>
                    <a:pt x="6505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70"/>
            <p:cNvSpPr/>
            <p:nvPr/>
          </p:nvSpPr>
          <p:spPr>
            <a:xfrm>
              <a:off x="7554472" y="2737132"/>
              <a:ext cx="404908" cy="265199"/>
            </a:xfrm>
            <a:custGeom>
              <a:avLst/>
              <a:gdLst/>
              <a:ahLst/>
              <a:cxnLst/>
              <a:rect l="l" t="t" r="r" b="b"/>
              <a:pathLst>
                <a:path w="7660" h="5017" extrusionOk="0">
                  <a:moveTo>
                    <a:pt x="6505" y="1"/>
                  </a:moveTo>
                  <a:lnTo>
                    <a:pt x="6657" y="244"/>
                  </a:lnTo>
                  <a:cubicBezTo>
                    <a:pt x="6657" y="244"/>
                    <a:pt x="6657" y="244"/>
                    <a:pt x="6657" y="274"/>
                  </a:cubicBezTo>
                  <a:cubicBezTo>
                    <a:pt x="6626" y="274"/>
                    <a:pt x="6626" y="274"/>
                    <a:pt x="6626" y="244"/>
                  </a:cubicBezTo>
                  <a:lnTo>
                    <a:pt x="6505" y="92"/>
                  </a:lnTo>
                  <a:lnTo>
                    <a:pt x="6383" y="153"/>
                  </a:lnTo>
                  <a:lnTo>
                    <a:pt x="6505" y="305"/>
                  </a:lnTo>
                  <a:cubicBezTo>
                    <a:pt x="6535" y="335"/>
                    <a:pt x="6505" y="335"/>
                    <a:pt x="6505" y="335"/>
                  </a:cubicBezTo>
                  <a:lnTo>
                    <a:pt x="6474" y="335"/>
                  </a:lnTo>
                  <a:lnTo>
                    <a:pt x="6353" y="183"/>
                  </a:lnTo>
                  <a:lnTo>
                    <a:pt x="6262" y="214"/>
                  </a:lnTo>
                  <a:lnTo>
                    <a:pt x="6383" y="396"/>
                  </a:lnTo>
                  <a:cubicBezTo>
                    <a:pt x="6383" y="396"/>
                    <a:pt x="6383" y="396"/>
                    <a:pt x="6383" y="426"/>
                  </a:cubicBezTo>
                  <a:cubicBezTo>
                    <a:pt x="6353" y="426"/>
                    <a:pt x="6353" y="426"/>
                    <a:pt x="6353" y="396"/>
                  </a:cubicBezTo>
                  <a:lnTo>
                    <a:pt x="6231" y="244"/>
                  </a:lnTo>
                  <a:lnTo>
                    <a:pt x="6140" y="305"/>
                  </a:lnTo>
                  <a:lnTo>
                    <a:pt x="6322" y="548"/>
                  </a:lnTo>
                  <a:cubicBezTo>
                    <a:pt x="6322" y="548"/>
                    <a:pt x="6322" y="578"/>
                    <a:pt x="6322" y="609"/>
                  </a:cubicBezTo>
                  <a:cubicBezTo>
                    <a:pt x="6292" y="609"/>
                    <a:pt x="6262" y="609"/>
                    <a:pt x="6231" y="578"/>
                  </a:cubicBezTo>
                  <a:lnTo>
                    <a:pt x="6049" y="335"/>
                  </a:lnTo>
                  <a:lnTo>
                    <a:pt x="5927" y="396"/>
                  </a:lnTo>
                  <a:lnTo>
                    <a:pt x="6079" y="548"/>
                  </a:lnTo>
                  <a:cubicBezTo>
                    <a:pt x="6079" y="578"/>
                    <a:pt x="6079" y="578"/>
                    <a:pt x="6049" y="578"/>
                  </a:cubicBezTo>
                  <a:lnTo>
                    <a:pt x="6018" y="578"/>
                  </a:lnTo>
                  <a:lnTo>
                    <a:pt x="5897" y="426"/>
                  </a:lnTo>
                  <a:lnTo>
                    <a:pt x="5775" y="487"/>
                  </a:lnTo>
                  <a:lnTo>
                    <a:pt x="5897" y="639"/>
                  </a:lnTo>
                  <a:cubicBezTo>
                    <a:pt x="5927" y="670"/>
                    <a:pt x="5927" y="670"/>
                    <a:pt x="5897" y="670"/>
                  </a:cubicBezTo>
                  <a:lnTo>
                    <a:pt x="5867" y="670"/>
                  </a:lnTo>
                  <a:lnTo>
                    <a:pt x="5745" y="518"/>
                  </a:lnTo>
                  <a:lnTo>
                    <a:pt x="5623" y="578"/>
                  </a:lnTo>
                  <a:lnTo>
                    <a:pt x="5745" y="730"/>
                  </a:lnTo>
                  <a:cubicBezTo>
                    <a:pt x="5775" y="730"/>
                    <a:pt x="5775" y="761"/>
                    <a:pt x="5745" y="761"/>
                  </a:cubicBezTo>
                  <a:lnTo>
                    <a:pt x="5715" y="761"/>
                  </a:lnTo>
                  <a:lnTo>
                    <a:pt x="5593" y="578"/>
                  </a:lnTo>
                  <a:lnTo>
                    <a:pt x="5502" y="639"/>
                  </a:lnTo>
                  <a:lnTo>
                    <a:pt x="5623" y="822"/>
                  </a:lnTo>
                  <a:cubicBezTo>
                    <a:pt x="5623" y="822"/>
                    <a:pt x="5623" y="822"/>
                    <a:pt x="5623" y="852"/>
                  </a:cubicBezTo>
                  <a:cubicBezTo>
                    <a:pt x="5593" y="852"/>
                    <a:pt x="5593" y="852"/>
                    <a:pt x="5593" y="822"/>
                  </a:cubicBezTo>
                  <a:lnTo>
                    <a:pt x="5471" y="670"/>
                  </a:lnTo>
                  <a:lnTo>
                    <a:pt x="5350" y="730"/>
                  </a:lnTo>
                  <a:lnTo>
                    <a:pt x="5471" y="882"/>
                  </a:lnTo>
                  <a:cubicBezTo>
                    <a:pt x="5502" y="913"/>
                    <a:pt x="5502" y="913"/>
                    <a:pt x="5471" y="913"/>
                  </a:cubicBezTo>
                  <a:lnTo>
                    <a:pt x="5441" y="913"/>
                  </a:lnTo>
                  <a:lnTo>
                    <a:pt x="5319" y="730"/>
                  </a:lnTo>
                  <a:lnTo>
                    <a:pt x="5198" y="822"/>
                  </a:lnTo>
                  <a:lnTo>
                    <a:pt x="5380" y="1065"/>
                  </a:lnTo>
                  <a:cubicBezTo>
                    <a:pt x="5411" y="1065"/>
                    <a:pt x="5411" y="1095"/>
                    <a:pt x="5380" y="1126"/>
                  </a:cubicBezTo>
                  <a:cubicBezTo>
                    <a:pt x="5350" y="1126"/>
                    <a:pt x="5319" y="1126"/>
                    <a:pt x="5319" y="1095"/>
                  </a:cubicBezTo>
                  <a:lnTo>
                    <a:pt x="5137" y="852"/>
                  </a:lnTo>
                  <a:lnTo>
                    <a:pt x="5015" y="913"/>
                  </a:lnTo>
                  <a:lnTo>
                    <a:pt x="5137" y="1065"/>
                  </a:lnTo>
                  <a:cubicBezTo>
                    <a:pt x="5137" y="1095"/>
                    <a:pt x="5137" y="1095"/>
                    <a:pt x="5137" y="1095"/>
                  </a:cubicBezTo>
                  <a:lnTo>
                    <a:pt x="5107" y="1095"/>
                  </a:lnTo>
                  <a:lnTo>
                    <a:pt x="4985" y="943"/>
                  </a:lnTo>
                  <a:lnTo>
                    <a:pt x="4863" y="1004"/>
                  </a:lnTo>
                  <a:lnTo>
                    <a:pt x="4985" y="1156"/>
                  </a:lnTo>
                  <a:cubicBezTo>
                    <a:pt x="4985" y="1186"/>
                    <a:pt x="4985" y="1186"/>
                    <a:pt x="4985" y="1186"/>
                  </a:cubicBezTo>
                  <a:lnTo>
                    <a:pt x="4955" y="1186"/>
                  </a:lnTo>
                  <a:lnTo>
                    <a:pt x="4833" y="1034"/>
                  </a:lnTo>
                  <a:lnTo>
                    <a:pt x="4711" y="1095"/>
                  </a:lnTo>
                  <a:lnTo>
                    <a:pt x="4833" y="1247"/>
                  </a:lnTo>
                  <a:cubicBezTo>
                    <a:pt x="4833" y="1247"/>
                    <a:pt x="4833" y="1278"/>
                    <a:pt x="4833" y="1278"/>
                  </a:cubicBezTo>
                  <a:lnTo>
                    <a:pt x="4803" y="1278"/>
                  </a:lnTo>
                  <a:lnTo>
                    <a:pt x="4681" y="1095"/>
                  </a:lnTo>
                  <a:lnTo>
                    <a:pt x="4559" y="1156"/>
                  </a:lnTo>
                  <a:lnTo>
                    <a:pt x="4681" y="1338"/>
                  </a:lnTo>
                  <a:cubicBezTo>
                    <a:pt x="4711" y="1338"/>
                    <a:pt x="4711" y="1338"/>
                    <a:pt x="4681" y="1369"/>
                  </a:cubicBezTo>
                  <a:cubicBezTo>
                    <a:pt x="4681" y="1369"/>
                    <a:pt x="4651" y="1369"/>
                    <a:pt x="4651" y="1338"/>
                  </a:cubicBezTo>
                  <a:lnTo>
                    <a:pt x="4529" y="1186"/>
                  </a:lnTo>
                  <a:lnTo>
                    <a:pt x="4438" y="1247"/>
                  </a:lnTo>
                  <a:lnTo>
                    <a:pt x="4559" y="1399"/>
                  </a:lnTo>
                  <a:cubicBezTo>
                    <a:pt x="4559" y="1430"/>
                    <a:pt x="4559" y="1430"/>
                    <a:pt x="4559" y="1430"/>
                  </a:cubicBezTo>
                  <a:lnTo>
                    <a:pt x="4529" y="1430"/>
                  </a:lnTo>
                  <a:lnTo>
                    <a:pt x="4408" y="1247"/>
                  </a:lnTo>
                  <a:lnTo>
                    <a:pt x="4286" y="1338"/>
                  </a:lnTo>
                  <a:lnTo>
                    <a:pt x="4468" y="1582"/>
                  </a:lnTo>
                  <a:cubicBezTo>
                    <a:pt x="4499" y="1582"/>
                    <a:pt x="4468" y="1612"/>
                    <a:pt x="4468" y="1642"/>
                  </a:cubicBezTo>
                  <a:cubicBezTo>
                    <a:pt x="4438" y="1642"/>
                    <a:pt x="4408" y="1642"/>
                    <a:pt x="4377" y="1612"/>
                  </a:cubicBezTo>
                  <a:lnTo>
                    <a:pt x="4195" y="1369"/>
                  </a:lnTo>
                  <a:lnTo>
                    <a:pt x="4073" y="1430"/>
                  </a:lnTo>
                  <a:lnTo>
                    <a:pt x="4225" y="1582"/>
                  </a:lnTo>
                  <a:cubicBezTo>
                    <a:pt x="4225" y="1612"/>
                    <a:pt x="4225" y="1612"/>
                    <a:pt x="4195" y="1612"/>
                  </a:cubicBezTo>
                  <a:lnTo>
                    <a:pt x="4164" y="1612"/>
                  </a:lnTo>
                  <a:lnTo>
                    <a:pt x="4043" y="1460"/>
                  </a:lnTo>
                  <a:lnTo>
                    <a:pt x="3921" y="1521"/>
                  </a:lnTo>
                  <a:lnTo>
                    <a:pt x="4043" y="1673"/>
                  </a:lnTo>
                  <a:cubicBezTo>
                    <a:pt x="4073" y="1703"/>
                    <a:pt x="4073" y="1703"/>
                    <a:pt x="4043" y="1703"/>
                  </a:cubicBezTo>
                  <a:lnTo>
                    <a:pt x="4012" y="1703"/>
                  </a:lnTo>
                  <a:lnTo>
                    <a:pt x="3891" y="1551"/>
                  </a:lnTo>
                  <a:lnTo>
                    <a:pt x="3769" y="1612"/>
                  </a:lnTo>
                  <a:lnTo>
                    <a:pt x="3891" y="1764"/>
                  </a:lnTo>
                  <a:cubicBezTo>
                    <a:pt x="3921" y="1764"/>
                    <a:pt x="3921" y="1794"/>
                    <a:pt x="3891" y="1794"/>
                  </a:cubicBezTo>
                  <a:lnTo>
                    <a:pt x="3860" y="1794"/>
                  </a:lnTo>
                  <a:lnTo>
                    <a:pt x="3739" y="1612"/>
                  </a:lnTo>
                  <a:lnTo>
                    <a:pt x="3648" y="1673"/>
                  </a:lnTo>
                  <a:lnTo>
                    <a:pt x="3769" y="1855"/>
                  </a:lnTo>
                  <a:cubicBezTo>
                    <a:pt x="3769" y="1855"/>
                    <a:pt x="3769" y="1855"/>
                    <a:pt x="3769" y="1885"/>
                  </a:cubicBezTo>
                  <a:cubicBezTo>
                    <a:pt x="3739" y="1885"/>
                    <a:pt x="3739" y="1885"/>
                    <a:pt x="3739" y="1855"/>
                  </a:cubicBezTo>
                  <a:lnTo>
                    <a:pt x="3617" y="1703"/>
                  </a:lnTo>
                  <a:lnTo>
                    <a:pt x="3496" y="1764"/>
                  </a:lnTo>
                  <a:lnTo>
                    <a:pt x="3617" y="1916"/>
                  </a:lnTo>
                  <a:cubicBezTo>
                    <a:pt x="3648" y="1946"/>
                    <a:pt x="3648" y="1946"/>
                    <a:pt x="3617" y="1946"/>
                  </a:cubicBezTo>
                  <a:lnTo>
                    <a:pt x="3587" y="1946"/>
                  </a:lnTo>
                  <a:lnTo>
                    <a:pt x="3465" y="1764"/>
                  </a:lnTo>
                  <a:lnTo>
                    <a:pt x="3344" y="1855"/>
                  </a:lnTo>
                  <a:lnTo>
                    <a:pt x="3526" y="2098"/>
                  </a:lnTo>
                  <a:cubicBezTo>
                    <a:pt x="3556" y="2098"/>
                    <a:pt x="3556" y="2129"/>
                    <a:pt x="3526" y="2159"/>
                  </a:cubicBezTo>
                  <a:cubicBezTo>
                    <a:pt x="3496" y="2159"/>
                    <a:pt x="3465" y="2159"/>
                    <a:pt x="3465" y="2129"/>
                  </a:cubicBezTo>
                  <a:lnTo>
                    <a:pt x="3283" y="1885"/>
                  </a:lnTo>
                  <a:lnTo>
                    <a:pt x="3161" y="1946"/>
                  </a:lnTo>
                  <a:lnTo>
                    <a:pt x="3283" y="2098"/>
                  </a:lnTo>
                  <a:cubicBezTo>
                    <a:pt x="3283" y="2129"/>
                    <a:pt x="3283" y="2129"/>
                    <a:pt x="3283" y="2129"/>
                  </a:cubicBezTo>
                  <a:lnTo>
                    <a:pt x="3252" y="2129"/>
                  </a:lnTo>
                  <a:lnTo>
                    <a:pt x="3131" y="1977"/>
                  </a:lnTo>
                  <a:lnTo>
                    <a:pt x="3009" y="2037"/>
                  </a:lnTo>
                  <a:lnTo>
                    <a:pt x="3131" y="2189"/>
                  </a:lnTo>
                  <a:cubicBezTo>
                    <a:pt x="3131" y="2220"/>
                    <a:pt x="3131" y="2220"/>
                    <a:pt x="3131" y="2220"/>
                  </a:cubicBezTo>
                  <a:lnTo>
                    <a:pt x="3100" y="2220"/>
                  </a:lnTo>
                  <a:lnTo>
                    <a:pt x="2979" y="2068"/>
                  </a:lnTo>
                  <a:lnTo>
                    <a:pt x="2857" y="2129"/>
                  </a:lnTo>
                  <a:lnTo>
                    <a:pt x="2979" y="2281"/>
                  </a:lnTo>
                  <a:cubicBezTo>
                    <a:pt x="2979" y="2281"/>
                    <a:pt x="2979" y="2311"/>
                    <a:pt x="2979" y="2311"/>
                  </a:cubicBezTo>
                  <a:lnTo>
                    <a:pt x="2949" y="2311"/>
                  </a:lnTo>
                  <a:lnTo>
                    <a:pt x="2827" y="2129"/>
                  </a:lnTo>
                  <a:lnTo>
                    <a:pt x="2705" y="2189"/>
                  </a:lnTo>
                  <a:lnTo>
                    <a:pt x="2827" y="2372"/>
                  </a:lnTo>
                  <a:cubicBezTo>
                    <a:pt x="2857" y="2372"/>
                    <a:pt x="2827" y="2372"/>
                    <a:pt x="2827" y="2402"/>
                  </a:cubicBezTo>
                  <a:cubicBezTo>
                    <a:pt x="2827" y="2402"/>
                    <a:pt x="2797" y="2402"/>
                    <a:pt x="2797" y="2372"/>
                  </a:cubicBezTo>
                  <a:lnTo>
                    <a:pt x="2675" y="2220"/>
                  </a:lnTo>
                  <a:lnTo>
                    <a:pt x="2584" y="2281"/>
                  </a:lnTo>
                  <a:lnTo>
                    <a:pt x="2705" y="2433"/>
                  </a:lnTo>
                  <a:cubicBezTo>
                    <a:pt x="2705" y="2463"/>
                    <a:pt x="2705" y="2463"/>
                    <a:pt x="2705" y="2463"/>
                  </a:cubicBezTo>
                  <a:lnTo>
                    <a:pt x="2675" y="2463"/>
                  </a:lnTo>
                  <a:lnTo>
                    <a:pt x="2553" y="2281"/>
                  </a:lnTo>
                  <a:lnTo>
                    <a:pt x="2432" y="2372"/>
                  </a:lnTo>
                  <a:lnTo>
                    <a:pt x="2614" y="2615"/>
                  </a:lnTo>
                  <a:cubicBezTo>
                    <a:pt x="2614" y="2615"/>
                    <a:pt x="2614" y="2645"/>
                    <a:pt x="2614" y="2676"/>
                  </a:cubicBezTo>
                  <a:cubicBezTo>
                    <a:pt x="2584" y="2676"/>
                    <a:pt x="2553" y="2676"/>
                    <a:pt x="2523" y="2645"/>
                  </a:cubicBezTo>
                  <a:lnTo>
                    <a:pt x="2341" y="2402"/>
                  </a:lnTo>
                  <a:lnTo>
                    <a:pt x="2219" y="2463"/>
                  </a:lnTo>
                  <a:lnTo>
                    <a:pt x="2341" y="2615"/>
                  </a:lnTo>
                  <a:cubicBezTo>
                    <a:pt x="2371" y="2645"/>
                    <a:pt x="2371" y="2645"/>
                    <a:pt x="2341" y="2645"/>
                  </a:cubicBezTo>
                  <a:cubicBezTo>
                    <a:pt x="2341" y="2655"/>
                    <a:pt x="2341" y="2659"/>
                    <a:pt x="2339" y="2659"/>
                  </a:cubicBezTo>
                  <a:cubicBezTo>
                    <a:pt x="2337" y="2659"/>
                    <a:pt x="2330" y="2645"/>
                    <a:pt x="2310" y="2645"/>
                  </a:cubicBezTo>
                  <a:lnTo>
                    <a:pt x="2189" y="2493"/>
                  </a:lnTo>
                  <a:lnTo>
                    <a:pt x="2067" y="2554"/>
                  </a:lnTo>
                  <a:lnTo>
                    <a:pt x="2189" y="2706"/>
                  </a:lnTo>
                  <a:cubicBezTo>
                    <a:pt x="2219" y="2737"/>
                    <a:pt x="2219" y="2737"/>
                    <a:pt x="2189" y="2737"/>
                  </a:cubicBezTo>
                  <a:lnTo>
                    <a:pt x="2158" y="2737"/>
                  </a:lnTo>
                  <a:lnTo>
                    <a:pt x="2037" y="2585"/>
                  </a:lnTo>
                  <a:lnTo>
                    <a:pt x="1915" y="2645"/>
                  </a:lnTo>
                  <a:lnTo>
                    <a:pt x="2037" y="2797"/>
                  </a:lnTo>
                  <a:cubicBezTo>
                    <a:pt x="2067" y="2828"/>
                    <a:pt x="2037" y="2828"/>
                    <a:pt x="2037" y="2828"/>
                  </a:cubicBezTo>
                  <a:lnTo>
                    <a:pt x="2006" y="2828"/>
                  </a:lnTo>
                  <a:lnTo>
                    <a:pt x="1885" y="2645"/>
                  </a:lnTo>
                  <a:lnTo>
                    <a:pt x="1793" y="2706"/>
                  </a:lnTo>
                  <a:lnTo>
                    <a:pt x="1915" y="2889"/>
                  </a:lnTo>
                  <a:cubicBezTo>
                    <a:pt x="1915" y="2889"/>
                    <a:pt x="1915" y="2919"/>
                    <a:pt x="1915" y="2919"/>
                  </a:cubicBezTo>
                  <a:cubicBezTo>
                    <a:pt x="1885" y="2919"/>
                    <a:pt x="1885" y="2919"/>
                    <a:pt x="1885" y="2889"/>
                  </a:cubicBezTo>
                  <a:lnTo>
                    <a:pt x="1733" y="2737"/>
                  </a:lnTo>
                  <a:lnTo>
                    <a:pt x="1642" y="2797"/>
                  </a:lnTo>
                  <a:lnTo>
                    <a:pt x="1763" y="2949"/>
                  </a:lnTo>
                  <a:cubicBezTo>
                    <a:pt x="1793" y="2980"/>
                    <a:pt x="1763" y="2980"/>
                    <a:pt x="1763" y="2980"/>
                  </a:cubicBezTo>
                  <a:lnTo>
                    <a:pt x="1733" y="2980"/>
                  </a:lnTo>
                  <a:lnTo>
                    <a:pt x="1611" y="2828"/>
                  </a:lnTo>
                  <a:lnTo>
                    <a:pt x="1490" y="2889"/>
                  </a:lnTo>
                  <a:lnTo>
                    <a:pt x="1672" y="3132"/>
                  </a:lnTo>
                  <a:cubicBezTo>
                    <a:pt x="1702" y="3162"/>
                    <a:pt x="1702" y="3162"/>
                    <a:pt x="1672" y="3192"/>
                  </a:cubicBezTo>
                  <a:cubicBezTo>
                    <a:pt x="1642" y="3192"/>
                    <a:pt x="1611" y="3192"/>
                    <a:pt x="1611" y="3162"/>
                  </a:cubicBezTo>
                  <a:lnTo>
                    <a:pt x="1398" y="2919"/>
                  </a:lnTo>
                  <a:lnTo>
                    <a:pt x="1307" y="2980"/>
                  </a:lnTo>
                  <a:lnTo>
                    <a:pt x="1429" y="3162"/>
                  </a:lnTo>
                  <a:cubicBezTo>
                    <a:pt x="1414" y="3177"/>
                    <a:pt x="1406" y="3185"/>
                    <a:pt x="1402" y="3185"/>
                  </a:cubicBezTo>
                  <a:cubicBezTo>
                    <a:pt x="1398" y="3185"/>
                    <a:pt x="1398" y="3177"/>
                    <a:pt x="1398" y="3162"/>
                  </a:cubicBezTo>
                  <a:lnTo>
                    <a:pt x="1277" y="3010"/>
                  </a:lnTo>
                  <a:lnTo>
                    <a:pt x="1155" y="3071"/>
                  </a:lnTo>
                  <a:lnTo>
                    <a:pt x="1277" y="3223"/>
                  </a:lnTo>
                  <a:cubicBezTo>
                    <a:pt x="1277" y="3253"/>
                    <a:pt x="1277" y="3253"/>
                    <a:pt x="1277" y="3253"/>
                  </a:cubicBezTo>
                  <a:lnTo>
                    <a:pt x="1246" y="3253"/>
                  </a:lnTo>
                  <a:lnTo>
                    <a:pt x="1125" y="3101"/>
                  </a:lnTo>
                  <a:lnTo>
                    <a:pt x="1003" y="3162"/>
                  </a:lnTo>
                  <a:lnTo>
                    <a:pt x="1125" y="3314"/>
                  </a:lnTo>
                  <a:cubicBezTo>
                    <a:pt x="1125" y="3344"/>
                    <a:pt x="1125" y="3344"/>
                    <a:pt x="1125" y="3344"/>
                  </a:cubicBezTo>
                  <a:lnTo>
                    <a:pt x="1094" y="3344"/>
                  </a:lnTo>
                  <a:lnTo>
                    <a:pt x="973" y="3162"/>
                  </a:lnTo>
                  <a:lnTo>
                    <a:pt x="851" y="3223"/>
                  </a:lnTo>
                  <a:lnTo>
                    <a:pt x="973" y="3405"/>
                  </a:lnTo>
                  <a:cubicBezTo>
                    <a:pt x="973" y="3405"/>
                    <a:pt x="973" y="3405"/>
                    <a:pt x="973" y="3436"/>
                  </a:cubicBezTo>
                  <a:cubicBezTo>
                    <a:pt x="973" y="3436"/>
                    <a:pt x="942" y="3436"/>
                    <a:pt x="942" y="3405"/>
                  </a:cubicBezTo>
                  <a:lnTo>
                    <a:pt x="821" y="3253"/>
                  </a:lnTo>
                  <a:lnTo>
                    <a:pt x="730" y="3314"/>
                  </a:lnTo>
                  <a:lnTo>
                    <a:pt x="851" y="3466"/>
                  </a:lnTo>
                  <a:cubicBezTo>
                    <a:pt x="851" y="3496"/>
                    <a:pt x="851" y="3496"/>
                    <a:pt x="851" y="3496"/>
                  </a:cubicBezTo>
                  <a:lnTo>
                    <a:pt x="821" y="3496"/>
                  </a:lnTo>
                  <a:lnTo>
                    <a:pt x="699" y="3344"/>
                  </a:lnTo>
                  <a:lnTo>
                    <a:pt x="578" y="3405"/>
                  </a:lnTo>
                  <a:lnTo>
                    <a:pt x="760" y="3648"/>
                  </a:lnTo>
                  <a:cubicBezTo>
                    <a:pt x="760" y="3648"/>
                    <a:pt x="760" y="3679"/>
                    <a:pt x="760" y="3709"/>
                  </a:cubicBezTo>
                  <a:cubicBezTo>
                    <a:pt x="730" y="3709"/>
                    <a:pt x="699" y="3709"/>
                    <a:pt x="669" y="3679"/>
                  </a:cubicBezTo>
                  <a:lnTo>
                    <a:pt x="486" y="3436"/>
                  </a:lnTo>
                  <a:lnTo>
                    <a:pt x="365" y="3496"/>
                  </a:lnTo>
                  <a:lnTo>
                    <a:pt x="486" y="3648"/>
                  </a:lnTo>
                  <a:cubicBezTo>
                    <a:pt x="517" y="3679"/>
                    <a:pt x="517" y="3679"/>
                    <a:pt x="486" y="3679"/>
                  </a:cubicBezTo>
                  <a:lnTo>
                    <a:pt x="456" y="3679"/>
                  </a:lnTo>
                  <a:lnTo>
                    <a:pt x="334" y="3527"/>
                  </a:lnTo>
                  <a:lnTo>
                    <a:pt x="213" y="3588"/>
                  </a:lnTo>
                  <a:lnTo>
                    <a:pt x="334" y="3740"/>
                  </a:lnTo>
                  <a:cubicBezTo>
                    <a:pt x="365" y="3770"/>
                    <a:pt x="334" y="3770"/>
                    <a:pt x="334" y="3770"/>
                  </a:cubicBezTo>
                  <a:lnTo>
                    <a:pt x="304" y="3770"/>
                  </a:lnTo>
                  <a:lnTo>
                    <a:pt x="183" y="3618"/>
                  </a:lnTo>
                  <a:lnTo>
                    <a:pt x="61" y="3679"/>
                  </a:lnTo>
                  <a:lnTo>
                    <a:pt x="183" y="3831"/>
                  </a:lnTo>
                  <a:cubicBezTo>
                    <a:pt x="213" y="3831"/>
                    <a:pt x="183" y="3861"/>
                    <a:pt x="183" y="3861"/>
                  </a:cubicBezTo>
                  <a:lnTo>
                    <a:pt x="152" y="3861"/>
                  </a:lnTo>
                  <a:lnTo>
                    <a:pt x="31" y="3679"/>
                  </a:lnTo>
                  <a:lnTo>
                    <a:pt x="0" y="3709"/>
                  </a:lnTo>
                  <a:lnTo>
                    <a:pt x="942" y="5016"/>
                  </a:lnTo>
                  <a:lnTo>
                    <a:pt x="7660" y="1308"/>
                  </a:lnTo>
                  <a:lnTo>
                    <a:pt x="6626" y="31"/>
                  </a:lnTo>
                  <a:lnTo>
                    <a:pt x="6505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70"/>
            <p:cNvSpPr/>
            <p:nvPr/>
          </p:nvSpPr>
          <p:spPr>
            <a:xfrm>
              <a:off x="7646024" y="2875306"/>
              <a:ext cx="9726" cy="11312"/>
            </a:xfrm>
            <a:custGeom>
              <a:avLst/>
              <a:gdLst/>
              <a:ahLst/>
              <a:cxnLst/>
              <a:rect l="l" t="t" r="r" b="b"/>
              <a:pathLst>
                <a:path w="184" h="214" extrusionOk="0">
                  <a:moveTo>
                    <a:pt x="31" y="1"/>
                  </a:moveTo>
                  <a:lnTo>
                    <a:pt x="1" y="31"/>
                  </a:lnTo>
                  <a:lnTo>
                    <a:pt x="122" y="183"/>
                  </a:lnTo>
                  <a:cubicBezTo>
                    <a:pt x="122" y="214"/>
                    <a:pt x="153" y="214"/>
                    <a:pt x="153" y="214"/>
                  </a:cubicBezTo>
                  <a:cubicBezTo>
                    <a:pt x="183" y="183"/>
                    <a:pt x="183" y="183"/>
                    <a:pt x="153" y="183"/>
                  </a:cubicBezTo>
                  <a:lnTo>
                    <a:pt x="3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70"/>
            <p:cNvSpPr/>
            <p:nvPr/>
          </p:nvSpPr>
          <p:spPr>
            <a:xfrm>
              <a:off x="7548023" y="2737132"/>
              <a:ext cx="380856" cy="245905"/>
            </a:xfrm>
            <a:custGeom>
              <a:avLst/>
              <a:gdLst/>
              <a:ahLst/>
              <a:cxnLst/>
              <a:rect l="l" t="t" r="r" b="b"/>
              <a:pathLst>
                <a:path w="7205" h="4652" extrusionOk="0">
                  <a:moveTo>
                    <a:pt x="6627" y="1"/>
                  </a:moveTo>
                  <a:lnTo>
                    <a:pt x="6536" y="62"/>
                  </a:lnTo>
                  <a:lnTo>
                    <a:pt x="6657" y="214"/>
                  </a:lnTo>
                  <a:cubicBezTo>
                    <a:pt x="6688" y="214"/>
                    <a:pt x="6688" y="244"/>
                    <a:pt x="6657" y="244"/>
                  </a:cubicBezTo>
                  <a:lnTo>
                    <a:pt x="6627" y="244"/>
                  </a:lnTo>
                  <a:lnTo>
                    <a:pt x="6505" y="62"/>
                  </a:lnTo>
                  <a:lnTo>
                    <a:pt x="6414" y="123"/>
                  </a:lnTo>
                  <a:lnTo>
                    <a:pt x="6536" y="305"/>
                  </a:lnTo>
                  <a:cubicBezTo>
                    <a:pt x="6520" y="320"/>
                    <a:pt x="6513" y="328"/>
                    <a:pt x="6509" y="328"/>
                  </a:cubicBezTo>
                  <a:cubicBezTo>
                    <a:pt x="6505" y="328"/>
                    <a:pt x="6505" y="320"/>
                    <a:pt x="6505" y="305"/>
                  </a:cubicBezTo>
                  <a:lnTo>
                    <a:pt x="6353" y="153"/>
                  </a:lnTo>
                  <a:lnTo>
                    <a:pt x="6262" y="214"/>
                  </a:lnTo>
                  <a:lnTo>
                    <a:pt x="6384" y="366"/>
                  </a:lnTo>
                  <a:cubicBezTo>
                    <a:pt x="6414" y="366"/>
                    <a:pt x="6414" y="396"/>
                    <a:pt x="6384" y="396"/>
                  </a:cubicBezTo>
                  <a:lnTo>
                    <a:pt x="6353" y="396"/>
                  </a:lnTo>
                  <a:lnTo>
                    <a:pt x="6232" y="214"/>
                  </a:lnTo>
                  <a:lnTo>
                    <a:pt x="6140" y="274"/>
                  </a:lnTo>
                  <a:lnTo>
                    <a:pt x="6323" y="518"/>
                  </a:lnTo>
                  <a:cubicBezTo>
                    <a:pt x="6353" y="548"/>
                    <a:pt x="6353" y="578"/>
                    <a:pt x="6323" y="578"/>
                  </a:cubicBezTo>
                  <a:cubicBezTo>
                    <a:pt x="6292" y="578"/>
                    <a:pt x="6262" y="578"/>
                    <a:pt x="6262" y="548"/>
                  </a:cubicBezTo>
                  <a:lnTo>
                    <a:pt x="6049" y="305"/>
                  </a:lnTo>
                  <a:lnTo>
                    <a:pt x="5958" y="366"/>
                  </a:lnTo>
                  <a:lnTo>
                    <a:pt x="6080" y="548"/>
                  </a:lnTo>
                  <a:cubicBezTo>
                    <a:pt x="6080" y="548"/>
                    <a:pt x="6080" y="578"/>
                    <a:pt x="6080" y="578"/>
                  </a:cubicBezTo>
                  <a:cubicBezTo>
                    <a:pt x="6080" y="578"/>
                    <a:pt x="6049" y="578"/>
                    <a:pt x="6049" y="548"/>
                  </a:cubicBezTo>
                  <a:lnTo>
                    <a:pt x="5928" y="396"/>
                  </a:lnTo>
                  <a:lnTo>
                    <a:pt x="5806" y="457"/>
                  </a:lnTo>
                  <a:lnTo>
                    <a:pt x="5928" y="639"/>
                  </a:lnTo>
                  <a:cubicBezTo>
                    <a:pt x="5928" y="639"/>
                    <a:pt x="5928" y="639"/>
                    <a:pt x="5928" y="670"/>
                  </a:cubicBezTo>
                  <a:cubicBezTo>
                    <a:pt x="5897" y="670"/>
                    <a:pt x="5897" y="670"/>
                    <a:pt x="5897" y="639"/>
                  </a:cubicBezTo>
                  <a:lnTo>
                    <a:pt x="5776" y="487"/>
                  </a:lnTo>
                  <a:lnTo>
                    <a:pt x="5654" y="548"/>
                  </a:lnTo>
                  <a:lnTo>
                    <a:pt x="5776" y="700"/>
                  </a:lnTo>
                  <a:cubicBezTo>
                    <a:pt x="5776" y="730"/>
                    <a:pt x="5776" y="730"/>
                    <a:pt x="5776" y="730"/>
                  </a:cubicBezTo>
                  <a:lnTo>
                    <a:pt x="5745" y="730"/>
                  </a:lnTo>
                  <a:lnTo>
                    <a:pt x="5624" y="578"/>
                  </a:lnTo>
                  <a:lnTo>
                    <a:pt x="5502" y="639"/>
                  </a:lnTo>
                  <a:lnTo>
                    <a:pt x="5624" y="791"/>
                  </a:lnTo>
                  <a:cubicBezTo>
                    <a:pt x="5624" y="791"/>
                    <a:pt x="5624" y="822"/>
                    <a:pt x="5624" y="822"/>
                  </a:cubicBezTo>
                  <a:lnTo>
                    <a:pt x="5593" y="822"/>
                  </a:lnTo>
                  <a:lnTo>
                    <a:pt x="5472" y="639"/>
                  </a:lnTo>
                  <a:lnTo>
                    <a:pt x="5381" y="700"/>
                  </a:lnTo>
                  <a:lnTo>
                    <a:pt x="5502" y="882"/>
                  </a:lnTo>
                  <a:cubicBezTo>
                    <a:pt x="5487" y="898"/>
                    <a:pt x="5479" y="905"/>
                    <a:pt x="5476" y="905"/>
                  </a:cubicBezTo>
                  <a:cubicBezTo>
                    <a:pt x="5472" y="905"/>
                    <a:pt x="5472" y="898"/>
                    <a:pt x="5472" y="882"/>
                  </a:cubicBezTo>
                  <a:lnTo>
                    <a:pt x="5350" y="730"/>
                  </a:lnTo>
                  <a:lnTo>
                    <a:pt x="5229" y="791"/>
                  </a:lnTo>
                  <a:lnTo>
                    <a:pt x="5411" y="1034"/>
                  </a:lnTo>
                  <a:cubicBezTo>
                    <a:pt x="5411" y="1065"/>
                    <a:pt x="5411" y="1095"/>
                    <a:pt x="5411" y="1095"/>
                  </a:cubicBezTo>
                  <a:cubicBezTo>
                    <a:pt x="5381" y="1095"/>
                    <a:pt x="5350" y="1095"/>
                    <a:pt x="5320" y="1065"/>
                  </a:cubicBezTo>
                  <a:lnTo>
                    <a:pt x="5137" y="822"/>
                  </a:lnTo>
                  <a:lnTo>
                    <a:pt x="5016" y="882"/>
                  </a:lnTo>
                  <a:lnTo>
                    <a:pt x="5137" y="1065"/>
                  </a:lnTo>
                  <a:cubicBezTo>
                    <a:pt x="5168" y="1065"/>
                    <a:pt x="5168" y="1095"/>
                    <a:pt x="5137" y="1095"/>
                  </a:cubicBezTo>
                  <a:cubicBezTo>
                    <a:pt x="5137" y="1095"/>
                    <a:pt x="5137" y="1095"/>
                    <a:pt x="5107" y="1065"/>
                  </a:cubicBezTo>
                  <a:lnTo>
                    <a:pt x="4985" y="913"/>
                  </a:lnTo>
                  <a:lnTo>
                    <a:pt x="4864" y="974"/>
                  </a:lnTo>
                  <a:lnTo>
                    <a:pt x="4985" y="1156"/>
                  </a:lnTo>
                  <a:cubicBezTo>
                    <a:pt x="5016" y="1156"/>
                    <a:pt x="5016" y="1156"/>
                    <a:pt x="4985" y="1186"/>
                  </a:cubicBezTo>
                  <a:cubicBezTo>
                    <a:pt x="4985" y="1186"/>
                    <a:pt x="4955" y="1186"/>
                    <a:pt x="4955" y="1156"/>
                  </a:cubicBezTo>
                  <a:lnTo>
                    <a:pt x="4833" y="1004"/>
                  </a:lnTo>
                  <a:lnTo>
                    <a:pt x="4712" y="1065"/>
                  </a:lnTo>
                  <a:lnTo>
                    <a:pt x="4833" y="1217"/>
                  </a:lnTo>
                  <a:cubicBezTo>
                    <a:pt x="4864" y="1247"/>
                    <a:pt x="4864" y="1247"/>
                    <a:pt x="4833" y="1247"/>
                  </a:cubicBezTo>
                  <a:lnTo>
                    <a:pt x="4803" y="1247"/>
                  </a:lnTo>
                  <a:lnTo>
                    <a:pt x="4681" y="1095"/>
                  </a:lnTo>
                  <a:lnTo>
                    <a:pt x="4590" y="1156"/>
                  </a:lnTo>
                  <a:lnTo>
                    <a:pt x="4712" y="1308"/>
                  </a:lnTo>
                  <a:cubicBezTo>
                    <a:pt x="4712" y="1308"/>
                    <a:pt x="4712" y="1338"/>
                    <a:pt x="4712" y="1338"/>
                  </a:cubicBezTo>
                  <a:lnTo>
                    <a:pt x="4681" y="1338"/>
                  </a:lnTo>
                  <a:lnTo>
                    <a:pt x="4530" y="1156"/>
                  </a:lnTo>
                  <a:lnTo>
                    <a:pt x="4438" y="1217"/>
                  </a:lnTo>
                  <a:lnTo>
                    <a:pt x="4560" y="1399"/>
                  </a:lnTo>
                  <a:cubicBezTo>
                    <a:pt x="4560" y="1409"/>
                    <a:pt x="4557" y="1413"/>
                    <a:pt x="4552" y="1413"/>
                  </a:cubicBezTo>
                  <a:cubicBezTo>
                    <a:pt x="4543" y="1413"/>
                    <a:pt x="4530" y="1399"/>
                    <a:pt x="4530" y="1399"/>
                  </a:cubicBezTo>
                  <a:lnTo>
                    <a:pt x="4408" y="1247"/>
                  </a:lnTo>
                  <a:lnTo>
                    <a:pt x="4286" y="1308"/>
                  </a:lnTo>
                  <a:lnTo>
                    <a:pt x="4469" y="1551"/>
                  </a:lnTo>
                  <a:cubicBezTo>
                    <a:pt x="4499" y="1582"/>
                    <a:pt x="4499" y="1612"/>
                    <a:pt x="4469" y="1612"/>
                  </a:cubicBezTo>
                  <a:cubicBezTo>
                    <a:pt x="4438" y="1612"/>
                    <a:pt x="4408" y="1612"/>
                    <a:pt x="4408" y="1582"/>
                  </a:cubicBezTo>
                  <a:lnTo>
                    <a:pt x="4195" y="1338"/>
                  </a:lnTo>
                  <a:lnTo>
                    <a:pt x="4104" y="1399"/>
                  </a:lnTo>
                  <a:lnTo>
                    <a:pt x="4226" y="1582"/>
                  </a:lnTo>
                  <a:cubicBezTo>
                    <a:pt x="4226" y="1582"/>
                    <a:pt x="4226" y="1612"/>
                    <a:pt x="4226" y="1612"/>
                  </a:cubicBezTo>
                  <a:cubicBezTo>
                    <a:pt x="4195" y="1612"/>
                    <a:pt x="4195" y="1612"/>
                    <a:pt x="4195" y="1582"/>
                  </a:cubicBezTo>
                  <a:lnTo>
                    <a:pt x="4074" y="1430"/>
                  </a:lnTo>
                  <a:lnTo>
                    <a:pt x="3952" y="1490"/>
                  </a:lnTo>
                  <a:lnTo>
                    <a:pt x="4074" y="1673"/>
                  </a:lnTo>
                  <a:cubicBezTo>
                    <a:pt x="4058" y="1688"/>
                    <a:pt x="4051" y="1695"/>
                    <a:pt x="4047" y="1695"/>
                  </a:cubicBezTo>
                  <a:cubicBezTo>
                    <a:pt x="4043" y="1695"/>
                    <a:pt x="4043" y="1688"/>
                    <a:pt x="4043" y="1673"/>
                  </a:cubicBezTo>
                  <a:lnTo>
                    <a:pt x="3922" y="1521"/>
                  </a:lnTo>
                  <a:lnTo>
                    <a:pt x="3800" y="1582"/>
                  </a:lnTo>
                  <a:lnTo>
                    <a:pt x="3922" y="1733"/>
                  </a:lnTo>
                  <a:cubicBezTo>
                    <a:pt x="3922" y="1764"/>
                    <a:pt x="3922" y="1764"/>
                    <a:pt x="3922" y="1764"/>
                  </a:cubicBezTo>
                  <a:lnTo>
                    <a:pt x="3891" y="1764"/>
                  </a:lnTo>
                  <a:lnTo>
                    <a:pt x="3770" y="1612"/>
                  </a:lnTo>
                  <a:lnTo>
                    <a:pt x="3648" y="1673"/>
                  </a:lnTo>
                  <a:lnTo>
                    <a:pt x="3770" y="1825"/>
                  </a:lnTo>
                  <a:cubicBezTo>
                    <a:pt x="3770" y="1825"/>
                    <a:pt x="3770" y="1855"/>
                    <a:pt x="3770" y="1855"/>
                  </a:cubicBezTo>
                  <a:lnTo>
                    <a:pt x="3739" y="1855"/>
                  </a:lnTo>
                  <a:lnTo>
                    <a:pt x="3618" y="1673"/>
                  </a:lnTo>
                  <a:lnTo>
                    <a:pt x="3526" y="1733"/>
                  </a:lnTo>
                  <a:lnTo>
                    <a:pt x="3648" y="1885"/>
                  </a:lnTo>
                  <a:cubicBezTo>
                    <a:pt x="3648" y="1916"/>
                    <a:pt x="3648" y="1916"/>
                    <a:pt x="3648" y="1916"/>
                  </a:cubicBezTo>
                  <a:lnTo>
                    <a:pt x="3618" y="1916"/>
                  </a:lnTo>
                  <a:lnTo>
                    <a:pt x="3496" y="1764"/>
                  </a:lnTo>
                  <a:lnTo>
                    <a:pt x="3374" y="1825"/>
                  </a:lnTo>
                  <a:lnTo>
                    <a:pt x="3557" y="2068"/>
                  </a:lnTo>
                  <a:cubicBezTo>
                    <a:pt x="3557" y="2098"/>
                    <a:pt x="3557" y="2129"/>
                    <a:pt x="3557" y="2129"/>
                  </a:cubicBezTo>
                  <a:cubicBezTo>
                    <a:pt x="3526" y="2129"/>
                    <a:pt x="3496" y="2129"/>
                    <a:pt x="3466" y="2098"/>
                  </a:cubicBezTo>
                  <a:lnTo>
                    <a:pt x="3283" y="1855"/>
                  </a:lnTo>
                  <a:lnTo>
                    <a:pt x="3162" y="1916"/>
                  </a:lnTo>
                  <a:lnTo>
                    <a:pt x="3283" y="2098"/>
                  </a:lnTo>
                  <a:cubicBezTo>
                    <a:pt x="3314" y="2098"/>
                    <a:pt x="3314" y="2098"/>
                    <a:pt x="3283" y="2129"/>
                  </a:cubicBezTo>
                  <a:cubicBezTo>
                    <a:pt x="3283" y="2129"/>
                    <a:pt x="3283" y="2129"/>
                    <a:pt x="3253" y="2098"/>
                  </a:cubicBezTo>
                  <a:lnTo>
                    <a:pt x="3131" y="1946"/>
                  </a:lnTo>
                  <a:lnTo>
                    <a:pt x="3010" y="2007"/>
                  </a:lnTo>
                  <a:lnTo>
                    <a:pt x="3131" y="2189"/>
                  </a:lnTo>
                  <a:cubicBezTo>
                    <a:pt x="3131" y="2205"/>
                    <a:pt x="3124" y="2212"/>
                    <a:pt x="3116" y="2212"/>
                  </a:cubicBezTo>
                  <a:cubicBezTo>
                    <a:pt x="3109" y="2212"/>
                    <a:pt x="3101" y="2205"/>
                    <a:pt x="3101" y="2189"/>
                  </a:cubicBezTo>
                  <a:lnTo>
                    <a:pt x="2979" y="2037"/>
                  </a:lnTo>
                  <a:lnTo>
                    <a:pt x="2858" y="2098"/>
                  </a:lnTo>
                  <a:lnTo>
                    <a:pt x="2979" y="2250"/>
                  </a:lnTo>
                  <a:cubicBezTo>
                    <a:pt x="3010" y="2281"/>
                    <a:pt x="3010" y="2281"/>
                    <a:pt x="2979" y="2281"/>
                  </a:cubicBezTo>
                  <a:lnTo>
                    <a:pt x="2949" y="2281"/>
                  </a:lnTo>
                  <a:lnTo>
                    <a:pt x="2827" y="2129"/>
                  </a:lnTo>
                  <a:lnTo>
                    <a:pt x="2736" y="2189"/>
                  </a:lnTo>
                  <a:lnTo>
                    <a:pt x="2858" y="2341"/>
                  </a:lnTo>
                  <a:cubicBezTo>
                    <a:pt x="2858" y="2341"/>
                    <a:pt x="2858" y="2372"/>
                    <a:pt x="2858" y="2372"/>
                  </a:cubicBezTo>
                  <a:lnTo>
                    <a:pt x="2827" y="2372"/>
                  </a:lnTo>
                  <a:lnTo>
                    <a:pt x="2675" y="2189"/>
                  </a:lnTo>
                  <a:lnTo>
                    <a:pt x="2584" y="2250"/>
                  </a:lnTo>
                  <a:lnTo>
                    <a:pt x="2706" y="2402"/>
                  </a:lnTo>
                  <a:cubicBezTo>
                    <a:pt x="2736" y="2433"/>
                    <a:pt x="2736" y="2433"/>
                    <a:pt x="2706" y="2433"/>
                  </a:cubicBezTo>
                  <a:lnTo>
                    <a:pt x="2675" y="2433"/>
                  </a:lnTo>
                  <a:lnTo>
                    <a:pt x="2554" y="2281"/>
                  </a:lnTo>
                  <a:lnTo>
                    <a:pt x="2432" y="2341"/>
                  </a:lnTo>
                  <a:lnTo>
                    <a:pt x="2615" y="2585"/>
                  </a:lnTo>
                  <a:cubicBezTo>
                    <a:pt x="2645" y="2615"/>
                    <a:pt x="2645" y="2645"/>
                    <a:pt x="2615" y="2645"/>
                  </a:cubicBezTo>
                  <a:cubicBezTo>
                    <a:pt x="2584" y="2645"/>
                    <a:pt x="2554" y="2645"/>
                    <a:pt x="2554" y="2615"/>
                  </a:cubicBezTo>
                  <a:lnTo>
                    <a:pt x="2341" y="2372"/>
                  </a:lnTo>
                  <a:lnTo>
                    <a:pt x="2250" y="2433"/>
                  </a:lnTo>
                  <a:lnTo>
                    <a:pt x="2371" y="2615"/>
                  </a:lnTo>
                  <a:cubicBezTo>
                    <a:pt x="2371" y="2615"/>
                    <a:pt x="2371" y="2615"/>
                    <a:pt x="2371" y="2645"/>
                  </a:cubicBezTo>
                  <a:cubicBezTo>
                    <a:pt x="2341" y="2645"/>
                    <a:pt x="2341" y="2645"/>
                    <a:pt x="2341" y="2615"/>
                  </a:cubicBezTo>
                  <a:lnTo>
                    <a:pt x="2219" y="2463"/>
                  </a:lnTo>
                  <a:lnTo>
                    <a:pt x="2098" y="2524"/>
                  </a:lnTo>
                  <a:lnTo>
                    <a:pt x="2219" y="2706"/>
                  </a:lnTo>
                  <a:cubicBezTo>
                    <a:pt x="2209" y="2716"/>
                    <a:pt x="2203" y="2720"/>
                    <a:pt x="2198" y="2720"/>
                  </a:cubicBezTo>
                  <a:cubicBezTo>
                    <a:pt x="2189" y="2720"/>
                    <a:pt x="2189" y="2706"/>
                    <a:pt x="2189" y="2706"/>
                  </a:cubicBezTo>
                  <a:lnTo>
                    <a:pt x="2067" y="2554"/>
                  </a:lnTo>
                  <a:lnTo>
                    <a:pt x="1946" y="2615"/>
                  </a:lnTo>
                  <a:lnTo>
                    <a:pt x="2067" y="2767"/>
                  </a:lnTo>
                  <a:cubicBezTo>
                    <a:pt x="2067" y="2797"/>
                    <a:pt x="2067" y="2797"/>
                    <a:pt x="2067" y="2797"/>
                  </a:cubicBezTo>
                  <a:lnTo>
                    <a:pt x="2037" y="2797"/>
                  </a:lnTo>
                  <a:lnTo>
                    <a:pt x="1915" y="2645"/>
                  </a:lnTo>
                  <a:lnTo>
                    <a:pt x="1794" y="2706"/>
                  </a:lnTo>
                  <a:lnTo>
                    <a:pt x="1915" y="2858"/>
                  </a:lnTo>
                  <a:cubicBezTo>
                    <a:pt x="1915" y="2858"/>
                    <a:pt x="1915" y="2889"/>
                    <a:pt x="1915" y="2889"/>
                  </a:cubicBezTo>
                  <a:lnTo>
                    <a:pt x="1885" y="2889"/>
                  </a:lnTo>
                  <a:lnTo>
                    <a:pt x="1764" y="2706"/>
                  </a:lnTo>
                  <a:lnTo>
                    <a:pt x="1672" y="2767"/>
                  </a:lnTo>
                  <a:lnTo>
                    <a:pt x="1794" y="2919"/>
                  </a:lnTo>
                  <a:cubicBezTo>
                    <a:pt x="1794" y="2949"/>
                    <a:pt x="1794" y="2949"/>
                    <a:pt x="1794" y="2949"/>
                  </a:cubicBezTo>
                  <a:cubicBezTo>
                    <a:pt x="1784" y="2959"/>
                    <a:pt x="1777" y="2963"/>
                    <a:pt x="1773" y="2963"/>
                  </a:cubicBezTo>
                  <a:cubicBezTo>
                    <a:pt x="1764" y="2963"/>
                    <a:pt x="1764" y="2949"/>
                    <a:pt x="1764" y="2949"/>
                  </a:cubicBezTo>
                  <a:lnTo>
                    <a:pt x="1642" y="2797"/>
                  </a:lnTo>
                  <a:lnTo>
                    <a:pt x="1520" y="2858"/>
                  </a:lnTo>
                  <a:lnTo>
                    <a:pt x="1703" y="3101"/>
                  </a:lnTo>
                  <a:cubicBezTo>
                    <a:pt x="1703" y="3132"/>
                    <a:pt x="1703" y="3162"/>
                    <a:pt x="1703" y="3162"/>
                  </a:cubicBezTo>
                  <a:cubicBezTo>
                    <a:pt x="1672" y="3162"/>
                    <a:pt x="1642" y="3162"/>
                    <a:pt x="1612" y="3132"/>
                  </a:cubicBezTo>
                  <a:lnTo>
                    <a:pt x="1429" y="2889"/>
                  </a:lnTo>
                  <a:lnTo>
                    <a:pt x="1308" y="2949"/>
                  </a:lnTo>
                  <a:lnTo>
                    <a:pt x="1429" y="3132"/>
                  </a:lnTo>
                  <a:cubicBezTo>
                    <a:pt x="1460" y="3132"/>
                    <a:pt x="1460" y="3132"/>
                    <a:pt x="1429" y="3162"/>
                  </a:cubicBezTo>
                  <a:cubicBezTo>
                    <a:pt x="1429" y="3162"/>
                    <a:pt x="1429" y="3162"/>
                    <a:pt x="1399" y="3132"/>
                  </a:cubicBezTo>
                  <a:lnTo>
                    <a:pt x="1277" y="2980"/>
                  </a:lnTo>
                  <a:lnTo>
                    <a:pt x="1156" y="3040"/>
                  </a:lnTo>
                  <a:lnTo>
                    <a:pt x="1277" y="3223"/>
                  </a:lnTo>
                  <a:cubicBezTo>
                    <a:pt x="1277" y="3238"/>
                    <a:pt x="1270" y="3246"/>
                    <a:pt x="1262" y="3246"/>
                  </a:cubicBezTo>
                  <a:cubicBezTo>
                    <a:pt x="1254" y="3246"/>
                    <a:pt x="1247" y="3238"/>
                    <a:pt x="1247" y="3223"/>
                  </a:cubicBezTo>
                  <a:lnTo>
                    <a:pt x="1125" y="3071"/>
                  </a:lnTo>
                  <a:lnTo>
                    <a:pt x="1004" y="3132"/>
                  </a:lnTo>
                  <a:lnTo>
                    <a:pt x="1125" y="3284"/>
                  </a:lnTo>
                  <a:cubicBezTo>
                    <a:pt x="1156" y="3314"/>
                    <a:pt x="1125" y="3314"/>
                    <a:pt x="1125" y="3314"/>
                  </a:cubicBezTo>
                  <a:lnTo>
                    <a:pt x="1095" y="3314"/>
                  </a:lnTo>
                  <a:lnTo>
                    <a:pt x="973" y="3162"/>
                  </a:lnTo>
                  <a:lnTo>
                    <a:pt x="882" y="3223"/>
                  </a:lnTo>
                  <a:lnTo>
                    <a:pt x="1004" y="3375"/>
                  </a:lnTo>
                  <a:cubicBezTo>
                    <a:pt x="1004" y="3375"/>
                    <a:pt x="1004" y="3405"/>
                    <a:pt x="1004" y="3405"/>
                  </a:cubicBezTo>
                  <a:lnTo>
                    <a:pt x="973" y="3405"/>
                  </a:lnTo>
                  <a:lnTo>
                    <a:pt x="821" y="3223"/>
                  </a:lnTo>
                  <a:lnTo>
                    <a:pt x="730" y="3284"/>
                  </a:lnTo>
                  <a:lnTo>
                    <a:pt x="852" y="3436"/>
                  </a:lnTo>
                  <a:cubicBezTo>
                    <a:pt x="882" y="3466"/>
                    <a:pt x="882" y="3466"/>
                    <a:pt x="852" y="3466"/>
                  </a:cubicBezTo>
                  <a:lnTo>
                    <a:pt x="821" y="3466"/>
                  </a:lnTo>
                  <a:lnTo>
                    <a:pt x="700" y="3314"/>
                  </a:lnTo>
                  <a:lnTo>
                    <a:pt x="578" y="3375"/>
                  </a:lnTo>
                  <a:lnTo>
                    <a:pt x="760" y="3618"/>
                  </a:lnTo>
                  <a:cubicBezTo>
                    <a:pt x="791" y="3648"/>
                    <a:pt x="791" y="3648"/>
                    <a:pt x="760" y="3679"/>
                  </a:cubicBezTo>
                  <a:cubicBezTo>
                    <a:pt x="730" y="3679"/>
                    <a:pt x="700" y="3679"/>
                    <a:pt x="700" y="3648"/>
                  </a:cubicBezTo>
                  <a:lnTo>
                    <a:pt x="487" y="3405"/>
                  </a:lnTo>
                  <a:lnTo>
                    <a:pt x="396" y="3466"/>
                  </a:lnTo>
                  <a:lnTo>
                    <a:pt x="517" y="3618"/>
                  </a:lnTo>
                  <a:cubicBezTo>
                    <a:pt x="517" y="3648"/>
                    <a:pt x="517" y="3648"/>
                    <a:pt x="517" y="3648"/>
                  </a:cubicBezTo>
                  <a:cubicBezTo>
                    <a:pt x="507" y="3659"/>
                    <a:pt x="500" y="3662"/>
                    <a:pt x="496" y="3662"/>
                  </a:cubicBezTo>
                  <a:cubicBezTo>
                    <a:pt x="487" y="3662"/>
                    <a:pt x="487" y="3648"/>
                    <a:pt x="487" y="3648"/>
                  </a:cubicBezTo>
                  <a:lnTo>
                    <a:pt x="365" y="3496"/>
                  </a:lnTo>
                  <a:lnTo>
                    <a:pt x="244" y="3557"/>
                  </a:lnTo>
                  <a:lnTo>
                    <a:pt x="365" y="3709"/>
                  </a:lnTo>
                  <a:cubicBezTo>
                    <a:pt x="365" y="3740"/>
                    <a:pt x="365" y="3740"/>
                    <a:pt x="365" y="3740"/>
                  </a:cubicBezTo>
                  <a:lnTo>
                    <a:pt x="335" y="3740"/>
                  </a:lnTo>
                  <a:lnTo>
                    <a:pt x="213" y="3588"/>
                  </a:lnTo>
                  <a:lnTo>
                    <a:pt x="92" y="3648"/>
                  </a:lnTo>
                  <a:lnTo>
                    <a:pt x="213" y="3800"/>
                  </a:lnTo>
                  <a:cubicBezTo>
                    <a:pt x="213" y="3800"/>
                    <a:pt x="213" y="3831"/>
                    <a:pt x="213" y="3831"/>
                  </a:cubicBezTo>
                  <a:lnTo>
                    <a:pt x="183" y="3831"/>
                  </a:lnTo>
                  <a:lnTo>
                    <a:pt x="61" y="3648"/>
                  </a:lnTo>
                  <a:lnTo>
                    <a:pt x="1" y="3679"/>
                  </a:lnTo>
                  <a:lnTo>
                    <a:pt x="760" y="4651"/>
                  </a:lnTo>
                  <a:cubicBezTo>
                    <a:pt x="3040" y="3648"/>
                    <a:pt x="5381" y="2433"/>
                    <a:pt x="7204" y="791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70"/>
            <p:cNvSpPr/>
            <p:nvPr/>
          </p:nvSpPr>
          <p:spPr>
            <a:xfrm>
              <a:off x="7637989" y="2880169"/>
              <a:ext cx="9726" cy="9673"/>
            </a:xfrm>
            <a:custGeom>
              <a:avLst/>
              <a:gdLst/>
              <a:ahLst/>
              <a:cxnLst/>
              <a:rect l="l" t="t" r="r" b="b"/>
              <a:pathLst>
                <a:path w="184" h="183" extrusionOk="0">
                  <a:moveTo>
                    <a:pt x="1" y="0"/>
                  </a:moveTo>
                  <a:lnTo>
                    <a:pt x="153" y="183"/>
                  </a:lnTo>
                  <a:lnTo>
                    <a:pt x="183" y="183"/>
                  </a:lnTo>
                  <a:cubicBezTo>
                    <a:pt x="183" y="183"/>
                    <a:pt x="183" y="183"/>
                    <a:pt x="183" y="152"/>
                  </a:cubicBezTo>
                  <a:lnTo>
                    <a:pt x="62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90" name="Google Shape;2590;p70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591" name="Google Shape;2591;p70"/>
          <p:cNvGrpSpPr/>
          <p:nvPr/>
        </p:nvGrpSpPr>
        <p:grpSpPr>
          <a:xfrm>
            <a:off x="4440839" y="731398"/>
            <a:ext cx="1274578" cy="838544"/>
            <a:chOff x="2238621" y="-1082064"/>
            <a:chExt cx="1831816" cy="1205152"/>
          </a:xfrm>
        </p:grpSpPr>
        <p:grpSp>
          <p:nvGrpSpPr>
            <p:cNvPr id="2592" name="Google Shape;2592;p70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2593" name="Google Shape;2593;p70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70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70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70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70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70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70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70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70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70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70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04" name="Google Shape;2604;p70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2605" name="Google Shape;2605;p70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70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70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70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70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70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70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70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70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70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70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70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70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70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70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70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70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70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70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70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70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70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70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70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70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70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70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70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70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70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218" name="Google Shape;835;p43">
            <a:hlinkClick r:id="rId4" action="ppaction://hlinksldjump"/>
          </p:cNvPr>
          <p:cNvSpPr/>
          <p:nvPr/>
        </p:nvSpPr>
        <p:spPr>
          <a:xfrm>
            <a:off x="635431" y="2855287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Lato"/>
                <a:ea typeface="Lato"/>
                <a:cs typeface="Lato"/>
                <a:sym typeface="Lato"/>
              </a:rPr>
              <a:t>3</a:t>
            </a:r>
            <a:endParaRPr sz="25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219" name="Title 2"/>
          <p:cNvSpPr txBox="1">
            <a:spLocks/>
          </p:cNvSpPr>
          <p:nvPr/>
        </p:nvSpPr>
        <p:spPr>
          <a:xfrm>
            <a:off x="1272285" y="3034667"/>
            <a:ext cx="4937642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6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err="1" smtClean="0"/>
              <a:t>Kinh</a:t>
            </a:r>
            <a:r>
              <a:rPr lang="en-US" sz="4400" dirty="0" smtClean="0"/>
              <a:t> </a:t>
            </a:r>
            <a:r>
              <a:rPr lang="en-US" sz="4400" dirty="0" err="1" smtClean="0"/>
              <a:t>nghiệm</a:t>
            </a:r>
            <a:r>
              <a:rPr lang="en-US" sz="4400" dirty="0" smtClean="0"/>
              <a:t> </a:t>
            </a:r>
            <a:r>
              <a:rPr lang="en-US" sz="4400" dirty="0" err="1" smtClean="0"/>
              <a:t>thích</a:t>
            </a:r>
            <a:r>
              <a:rPr lang="en-US" sz="4400" dirty="0" smtClean="0"/>
              <a:t> </a:t>
            </a:r>
            <a:r>
              <a:rPr lang="en-US" sz="4400" dirty="0" err="1" smtClean="0"/>
              <a:t>nghi</a:t>
            </a:r>
            <a:r>
              <a:rPr lang="en-US" sz="4400" dirty="0" smtClean="0"/>
              <a:t> </a:t>
            </a:r>
            <a:r>
              <a:rPr lang="en-US" sz="4400" dirty="0" err="1" smtClean="0"/>
              <a:t>với</a:t>
            </a:r>
            <a:r>
              <a:rPr lang="en-US" sz="4400" dirty="0" smtClean="0"/>
              <a:t> </a:t>
            </a:r>
            <a:r>
              <a:rPr lang="en-US" sz="4400" dirty="0" err="1" smtClean="0"/>
              <a:t>môi</a:t>
            </a:r>
            <a:r>
              <a:rPr lang="en-US" sz="4400" dirty="0" smtClean="0"/>
              <a:t> </a:t>
            </a:r>
            <a:r>
              <a:rPr lang="en-US" sz="4400" dirty="0" err="1" smtClean="0"/>
              <a:t>trường</a:t>
            </a:r>
            <a:r>
              <a:rPr lang="en-US" sz="4400" dirty="0" smtClean="0"/>
              <a:t> </a:t>
            </a:r>
            <a:r>
              <a:rPr lang="en-US" sz="4400" dirty="0" err="1" smtClean="0"/>
              <a:t>mới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2399368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56"/>
          <p:cNvSpPr/>
          <p:nvPr/>
        </p:nvSpPr>
        <p:spPr>
          <a:xfrm>
            <a:off x="4779034" y="1414213"/>
            <a:ext cx="3265940" cy="2227299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6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6"/>
          <p:cNvSpPr txBox="1">
            <a:spLocks noGrp="1"/>
          </p:cNvSpPr>
          <p:nvPr>
            <p:ph type="title"/>
          </p:nvPr>
        </p:nvSpPr>
        <p:spPr>
          <a:xfrm>
            <a:off x="4846072" y="1981135"/>
            <a:ext cx="3226933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Xin chào! Tớ là Lan, học sinh lớp 6</a:t>
            </a:r>
            <a:endParaRPr sz="3200" dirty="0"/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0" name="Google Shape;1510;p56"/>
          <p:cNvSpPr/>
          <p:nvPr/>
        </p:nvSpPr>
        <p:spPr>
          <a:xfrm>
            <a:off x="-198200" y="335280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6"/>
          <p:cNvSpPr/>
          <p:nvPr/>
        </p:nvSpPr>
        <p:spPr>
          <a:xfrm>
            <a:off x="7992248" y="1799613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56"/>
          <p:cNvGrpSpPr/>
          <p:nvPr/>
        </p:nvGrpSpPr>
        <p:grpSpPr>
          <a:xfrm flipH="1">
            <a:off x="1047731" y="1414214"/>
            <a:ext cx="3282728" cy="5565629"/>
            <a:chOff x="1862899" y="1669750"/>
            <a:chExt cx="2709114" cy="4593106"/>
          </a:xfrm>
        </p:grpSpPr>
        <p:sp>
          <p:nvSpPr>
            <p:cNvPr id="1513" name="Google Shape;1513;p56"/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6"/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6"/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6"/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6"/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6"/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6"/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6"/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6"/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6"/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6"/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6"/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6"/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6"/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6"/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6"/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6"/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6"/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6"/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6"/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6"/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6"/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6"/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6"/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6"/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6"/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6"/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6"/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6"/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6"/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6"/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7" name="Google Shape;1597;p56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8" name="Google Shape;1598;p56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9"/>
          <p:cNvSpPr/>
          <p:nvPr/>
        </p:nvSpPr>
        <p:spPr>
          <a:xfrm>
            <a:off x="4806683" y="1535003"/>
            <a:ext cx="3256253" cy="2170835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9"/>
          <p:cNvSpPr txBox="1">
            <a:spLocks noGrp="1"/>
          </p:cNvSpPr>
          <p:nvPr>
            <p:ph type="title"/>
          </p:nvPr>
        </p:nvSpPr>
        <p:spPr>
          <a:xfrm>
            <a:off x="5103265" y="2078918"/>
            <a:ext cx="2678682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err="1" smtClean="0"/>
              <a:t>Chào</a:t>
            </a:r>
            <a:r>
              <a:rPr lang="en-US" sz="2800" dirty="0" smtClean="0"/>
              <a:t> Lan, </a:t>
            </a:r>
            <a:r>
              <a:rPr lang="en-US" sz="2800" dirty="0" err="1" smtClean="0"/>
              <a:t>tuần</a:t>
            </a:r>
            <a:r>
              <a:rPr lang="en-US" sz="2800" dirty="0" smtClean="0"/>
              <a:t> </a:t>
            </a:r>
            <a:r>
              <a:rPr lang="en-US" sz="2800" dirty="0" err="1" smtClean="0"/>
              <a:t>đầu</a:t>
            </a:r>
            <a:r>
              <a:rPr lang="en-US" sz="2800" dirty="0" smtClean="0"/>
              <a:t> ở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mới</a:t>
            </a:r>
            <a:r>
              <a:rPr lang="en-US" sz="2800" dirty="0" smtClean="0"/>
              <a:t> </a:t>
            </a:r>
            <a:r>
              <a:rPr lang="en-US" sz="2800" dirty="0" err="1" smtClean="0"/>
              <a:t>của</a:t>
            </a:r>
            <a:r>
              <a:rPr lang="en-US" sz="2800" dirty="0" smtClean="0"/>
              <a:t> </a:t>
            </a:r>
            <a:r>
              <a:rPr lang="en-US" sz="2800" dirty="0" err="1" smtClean="0"/>
              <a:t>cậu</a:t>
            </a:r>
            <a:r>
              <a:rPr lang="en-US" sz="2800" dirty="0" smtClean="0"/>
              <a:t> </a:t>
            </a:r>
            <a:r>
              <a:rPr lang="en-US" sz="2800" dirty="0" err="1" smtClean="0"/>
              <a:t>thế</a:t>
            </a:r>
            <a:r>
              <a:rPr lang="en-US" sz="2800" dirty="0" smtClean="0"/>
              <a:t> </a:t>
            </a:r>
            <a:r>
              <a:rPr lang="en-US" sz="2800" dirty="0" err="1" smtClean="0"/>
              <a:t>nào</a:t>
            </a:r>
            <a:r>
              <a:rPr lang="en-US" sz="2800" dirty="0" smtClean="0"/>
              <a:t>?</a:t>
            </a:r>
            <a:endParaRPr lang="vi-VN" sz="2800" dirty="0"/>
          </a:p>
        </p:txBody>
      </p:sp>
      <p:sp>
        <p:nvSpPr>
          <p:cNvPr id="1126" name="Google Shape;1126;p49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9"/>
          <p:cNvSpPr/>
          <p:nvPr/>
        </p:nvSpPr>
        <p:spPr>
          <a:xfrm>
            <a:off x="-367325" y="2047330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9"/>
          <p:cNvSpPr/>
          <p:nvPr/>
        </p:nvSpPr>
        <p:spPr>
          <a:xfrm>
            <a:off x="8062937" y="3386774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9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dirty="0"/>
          </a:p>
        </p:txBody>
      </p:sp>
      <p:sp>
        <p:nvSpPr>
          <p:cNvPr id="1130" name="Google Shape;1130;p49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1" name="Google Shape;1131;p49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9" name="Google Shape;4676;p82"/>
          <p:cNvGrpSpPr/>
          <p:nvPr/>
        </p:nvGrpSpPr>
        <p:grpSpPr>
          <a:xfrm>
            <a:off x="2026544" y="1739711"/>
            <a:ext cx="2102209" cy="3932254"/>
            <a:chOff x="35658225" y="12492275"/>
            <a:chExt cx="1104150" cy="2065350"/>
          </a:xfrm>
        </p:grpSpPr>
        <p:sp>
          <p:nvSpPr>
            <p:cNvPr id="50" name="Google Shape;4677;p82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78;p82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79;p82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80;p82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81;p82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82;p82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83;p82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84;p82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85;p82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86;p82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7;p82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88;p82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89;p82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90;p82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91;p82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92;p82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93;p82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94;p82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95;p82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96;p82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97;p82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98;p82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99;p82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00;p82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701;p82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702;p82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703;p82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04;p82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05;p82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706;p82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07;p82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08;p82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09;p82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10;p82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11;p82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12;p82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13;p82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714;p82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715;p82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716;p82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717;p82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718;p82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719;p82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20;p82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21;p82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22;p82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23;p82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24;p82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25;p82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26;p82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27;p82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28;p82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29;p82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30;p82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1;p82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32;p82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33;p82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34;p82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35;p82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36;p82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37;p82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38;p82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39;p82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56"/>
          <p:cNvSpPr/>
          <p:nvPr/>
        </p:nvSpPr>
        <p:spPr>
          <a:xfrm>
            <a:off x="3642964" y="1349047"/>
            <a:ext cx="4312271" cy="2561987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6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6"/>
          <p:cNvSpPr txBox="1">
            <a:spLocks noGrp="1"/>
          </p:cNvSpPr>
          <p:nvPr>
            <p:ph type="title"/>
          </p:nvPr>
        </p:nvSpPr>
        <p:spPr>
          <a:xfrm>
            <a:off x="3689018" y="2080991"/>
            <a:ext cx="4401434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Tớ vui vì được quen thêm nhiều bạn mới, gặp thầy cô mới và được tham gia các hoạt động của trường.</a:t>
            </a:r>
            <a:endParaRPr sz="3200" dirty="0"/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0" name="Google Shape;1510;p56"/>
          <p:cNvSpPr/>
          <p:nvPr/>
        </p:nvSpPr>
        <p:spPr>
          <a:xfrm>
            <a:off x="-198200" y="335280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6"/>
          <p:cNvSpPr/>
          <p:nvPr/>
        </p:nvSpPr>
        <p:spPr>
          <a:xfrm>
            <a:off x="7992248" y="1799613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56"/>
          <p:cNvGrpSpPr/>
          <p:nvPr/>
        </p:nvGrpSpPr>
        <p:grpSpPr>
          <a:xfrm flipH="1">
            <a:off x="356964" y="2419240"/>
            <a:ext cx="2702385" cy="4581700"/>
            <a:chOff x="1862899" y="1669750"/>
            <a:chExt cx="2709114" cy="4593106"/>
          </a:xfrm>
        </p:grpSpPr>
        <p:sp>
          <p:nvSpPr>
            <p:cNvPr id="1513" name="Google Shape;1513;p56"/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6"/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6"/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6"/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6"/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6"/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6"/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6"/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6"/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6"/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6"/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6"/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6"/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6"/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6"/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6"/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6"/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6"/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6"/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6"/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6"/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6"/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6"/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6"/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6"/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6"/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6"/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6"/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6"/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6"/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6"/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7" name="Google Shape;1597;p56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8" name="Google Shape;1598;p56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51" name="Google Shape;4162;p81"/>
          <p:cNvGrpSpPr/>
          <p:nvPr/>
        </p:nvGrpSpPr>
        <p:grpSpPr>
          <a:xfrm>
            <a:off x="6788035" y="3778330"/>
            <a:ext cx="2146349" cy="1293469"/>
            <a:chOff x="10977675" y="3841475"/>
            <a:chExt cx="2902825" cy="1749350"/>
          </a:xfrm>
        </p:grpSpPr>
        <p:sp>
          <p:nvSpPr>
            <p:cNvPr id="152" name="Google Shape;4163;p81"/>
            <p:cNvSpPr/>
            <p:nvPr/>
          </p:nvSpPr>
          <p:spPr>
            <a:xfrm>
              <a:off x="12114475" y="4190325"/>
              <a:ext cx="406575" cy="430875"/>
            </a:xfrm>
            <a:custGeom>
              <a:avLst/>
              <a:gdLst/>
              <a:ahLst/>
              <a:cxnLst/>
              <a:rect l="l" t="t" r="r" b="b"/>
              <a:pathLst>
                <a:path w="16263" h="17235" extrusionOk="0">
                  <a:moveTo>
                    <a:pt x="0" y="0"/>
                  </a:moveTo>
                  <a:lnTo>
                    <a:pt x="0" y="0"/>
                  </a:lnTo>
                  <a:cubicBezTo>
                    <a:pt x="1703" y="5380"/>
                    <a:pt x="10305" y="17235"/>
                    <a:pt x="10305" y="17235"/>
                  </a:cubicBezTo>
                  <a:lnTo>
                    <a:pt x="16262" y="6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164;p81"/>
            <p:cNvSpPr/>
            <p:nvPr/>
          </p:nvSpPr>
          <p:spPr>
            <a:xfrm>
              <a:off x="12952625" y="5004175"/>
              <a:ext cx="43350" cy="177075"/>
            </a:xfrm>
            <a:custGeom>
              <a:avLst/>
              <a:gdLst/>
              <a:ahLst/>
              <a:cxnLst/>
              <a:rect l="l" t="t" r="r" b="b"/>
              <a:pathLst>
                <a:path w="1734" h="7083" extrusionOk="0">
                  <a:moveTo>
                    <a:pt x="214" y="0"/>
                  </a:moveTo>
                  <a:cubicBezTo>
                    <a:pt x="1" y="790"/>
                    <a:pt x="214" y="7082"/>
                    <a:pt x="214" y="7082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165;p81"/>
            <p:cNvSpPr/>
            <p:nvPr/>
          </p:nvSpPr>
          <p:spPr>
            <a:xfrm>
              <a:off x="12018725" y="3953225"/>
              <a:ext cx="965850" cy="1116325"/>
            </a:xfrm>
            <a:custGeom>
              <a:avLst/>
              <a:gdLst/>
              <a:ahLst/>
              <a:cxnLst/>
              <a:rect l="l" t="t" r="r" b="b"/>
              <a:pathLst>
                <a:path w="38634" h="44653" extrusionOk="0">
                  <a:moveTo>
                    <a:pt x="396" y="1"/>
                  </a:moveTo>
                  <a:lnTo>
                    <a:pt x="1" y="244"/>
                  </a:lnTo>
                  <a:cubicBezTo>
                    <a:pt x="6293" y="30609"/>
                    <a:pt x="38208" y="44500"/>
                    <a:pt x="38512" y="44652"/>
                  </a:cubicBezTo>
                  <a:lnTo>
                    <a:pt x="38634" y="44105"/>
                  </a:lnTo>
                  <a:cubicBezTo>
                    <a:pt x="38330" y="43983"/>
                    <a:pt x="6627" y="30123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166;p81"/>
            <p:cNvSpPr/>
            <p:nvPr/>
          </p:nvSpPr>
          <p:spPr>
            <a:xfrm>
              <a:off x="10991350" y="5016325"/>
              <a:ext cx="43350" cy="177075"/>
            </a:xfrm>
            <a:custGeom>
              <a:avLst/>
              <a:gdLst/>
              <a:ahLst/>
              <a:cxnLst/>
              <a:rect l="l" t="t" r="r" b="b"/>
              <a:pathLst>
                <a:path w="1734" h="7083" extrusionOk="0">
                  <a:moveTo>
                    <a:pt x="1" y="0"/>
                  </a:moveTo>
                  <a:lnTo>
                    <a:pt x="1520" y="7083"/>
                  </a:lnTo>
                  <a:cubicBezTo>
                    <a:pt x="1520" y="7083"/>
                    <a:pt x="1733" y="760"/>
                    <a:pt x="1520" y="0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167;p81"/>
            <p:cNvSpPr/>
            <p:nvPr/>
          </p:nvSpPr>
          <p:spPr>
            <a:xfrm>
              <a:off x="11001225" y="3985900"/>
              <a:ext cx="1035000" cy="1087725"/>
            </a:xfrm>
            <a:custGeom>
              <a:avLst/>
              <a:gdLst/>
              <a:ahLst/>
              <a:cxnLst/>
              <a:rect l="l" t="t" r="r" b="b"/>
              <a:pathLst>
                <a:path w="41400" h="43509" extrusionOk="0">
                  <a:moveTo>
                    <a:pt x="40883" y="1"/>
                  </a:moveTo>
                  <a:cubicBezTo>
                    <a:pt x="34682" y="30123"/>
                    <a:pt x="335" y="42798"/>
                    <a:pt x="1" y="42919"/>
                  </a:cubicBezTo>
                  <a:lnTo>
                    <a:pt x="122" y="43497"/>
                  </a:lnTo>
                  <a:cubicBezTo>
                    <a:pt x="109" y="43505"/>
                    <a:pt x="106" y="43508"/>
                    <a:pt x="111" y="43508"/>
                  </a:cubicBezTo>
                  <a:cubicBezTo>
                    <a:pt x="290" y="43508"/>
                    <a:pt x="9531" y="39850"/>
                    <a:pt x="18573" y="33223"/>
                  </a:cubicBezTo>
                  <a:cubicBezTo>
                    <a:pt x="27175" y="26871"/>
                    <a:pt x="38117" y="15989"/>
                    <a:pt x="41400" y="123"/>
                  </a:cubicBezTo>
                  <a:lnTo>
                    <a:pt x="408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168;p81"/>
            <p:cNvSpPr/>
            <p:nvPr/>
          </p:nvSpPr>
          <p:spPr>
            <a:xfrm>
              <a:off x="11737575" y="4284550"/>
              <a:ext cx="637575" cy="841225"/>
            </a:xfrm>
            <a:custGeom>
              <a:avLst/>
              <a:gdLst/>
              <a:ahLst/>
              <a:cxnLst/>
              <a:rect l="l" t="t" r="r" b="b"/>
              <a:pathLst>
                <a:path w="25503" h="33649" extrusionOk="0">
                  <a:moveTo>
                    <a:pt x="11674" y="0"/>
                  </a:moveTo>
                  <a:cubicBezTo>
                    <a:pt x="11674" y="0"/>
                    <a:pt x="11673" y="0"/>
                    <a:pt x="11672" y="0"/>
                  </a:cubicBezTo>
                  <a:cubicBezTo>
                    <a:pt x="11277" y="61"/>
                    <a:pt x="2341" y="26597"/>
                    <a:pt x="0" y="33648"/>
                  </a:cubicBezTo>
                  <a:lnTo>
                    <a:pt x="25502" y="33648"/>
                  </a:lnTo>
                  <a:cubicBezTo>
                    <a:pt x="22711" y="26578"/>
                    <a:pt x="12134" y="0"/>
                    <a:pt x="11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169;p81"/>
            <p:cNvSpPr/>
            <p:nvPr/>
          </p:nvSpPr>
          <p:spPr>
            <a:xfrm>
              <a:off x="12035450" y="4292900"/>
              <a:ext cx="603375" cy="832875"/>
            </a:xfrm>
            <a:custGeom>
              <a:avLst/>
              <a:gdLst/>
              <a:ahLst/>
              <a:cxnLst/>
              <a:rect l="l" t="t" r="r" b="b"/>
              <a:pathLst>
                <a:path w="24135" h="33315" extrusionOk="0">
                  <a:moveTo>
                    <a:pt x="0" y="1"/>
                  </a:moveTo>
                  <a:cubicBezTo>
                    <a:pt x="1581" y="3071"/>
                    <a:pt x="10973" y="26718"/>
                    <a:pt x="13587" y="33314"/>
                  </a:cubicBezTo>
                  <a:lnTo>
                    <a:pt x="24134" y="33314"/>
                  </a:lnTo>
                  <a:cubicBezTo>
                    <a:pt x="17721" y="27478"/>
                    <a:pt x="2006" y="316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170;p81"/>
            <p:cNvSpPr/>
            <p:nvPr/>
          </p:nvSpPr>
          <p:spPr>
            <a:xfrm>
              <a:off x="11476925" y="4289100"/>
              <a:ext cx="550175" cy="836675"/>
            </a:xfrm>
            <a:custGeom>
              <a:avLst/>
              <a:gdLst/>
              <a:ahLst/>
              <a:cxnLst/>
              <a:rect l="l" t="t" r="r" b="b"/>
              <a:pathLst>
                <a:path w="22007" h="33467" extrusionOk="0">
                  <a:moveTo>
                    <a:pt x="22007" y="1"/>
                  </a:moveTo>
                  <a:lnTo>
                    <a:pt x="22007" y="1"/>
                  </a:lnTo>
                  <a:cubicBezTo>
                    <a:pt x="20639" y="2250"/>
                    <a:pt x="6323" y="25715"/>
                    <a:pt x="0" y="33466"/>
                  </a:cubicBezTo>
                  <a:lnTo>
                    <a:pt x="10426" y="33466"/>
                  </a:lnTo>
                  <a:cubicBezTo>
                    <a:pt x="12675" y="26718"/>
                    <a:pt x="20913" y="2189"/>
                    <a:pt x="2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171;p81"/>
            <p:cNvSpPr/>
            <p:nvPr/>
          </p:nvSpPr>
          <p:spPr>
            <a:xfrm>
              <a:off x="11011875" y="3938800"/>
              <a:ext cx="1927875" cy="1195325"/>
            </a:xfrm>
            <a:custGeom>
              <a:avLst/>
              <a:gdLst/>
              <a:ahLst/>
              <a:cxnLst/>
              <a:rect l="l" t="t" r="r" b="b"/>
              <a:pathLst>
                <a:path w="77115" h="47813" extrusionOk="0">
                  <a:moveTo>
                    <a:pt x="40700" y="0"/>
                  </a:moveTo>
                  <a:cubicBezTo>
                    <a:pt x="30670" y="18663"/>
                    <a:pt x="19697" y="38785"/>
                    <a:pt x="0" y="47813"/>
                  </a:cubicBezTo>
                  <a:lnTo>
                    <a:pt x="18602" y="47478"/>
                  </a:lnTo>
                  <a:cubicBezTo>
                    <a:pt x="24925" y="39727"/>
                    <a:pt x="39241" y="16262"/>
                    <a:pt x="40609" y="14013"/>
                  </a:cubicBezTo>
                  <a:cubicBezTo>
                    <a:pt x="40639" y="13891"/>
                    <a:pt x="40700" y="13830"/>
                    <a:pt x="40700" y="13830"/>
                  </a:cubicBezTo>
                  <a:cubicBezTo>
                    <a:pt x="40731" y="13830"/>
                    <a:pt x="40822" y="13952"/>
                    <a:pt x="40943" y="14165"/>
                  </a:cubicBezTo>
                  <a:cubicBezTo>
                    <a:pt x="42949" y="17326"/>
                    <a:pt x="58664" y="41642"/>
                    <a:pt x="65077" y="47478"/>
                  </a:cubicBezTo>
                  <a:lnTo>
                    <a:pt x="77114" y="47813"/>
                  </a:lnTo>
                  <a:cubicBezTo>
                    <a:pt x="77114" y="47813"/>
                    <a:pt x="49029" y="21976"/>
                    <a:pt x="40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172;p81"/>
            <p:cNvSpPr/>
            <p:nvPr/>
          </p:nvSpPr>
          <p:spPr>
            <a:xfrm>
              <a:off x="12935925" y="4986500"/>
              <a:ext cx="82850" cy="43900"/>
            </a:xfrm>
            <a:custGeom>
              <a:avLst/>
              <a:gdLst/>
              <a:ahLst/>
              <a:cxnLst/>
              <a:rect l="l" t="t" r="r" b="b"/>
              <a:pathLst>
                <a:path w="3314" h="1756" extrusionOk="0">
                  <a:moveTo>
                    <a:pt x="1511" y="0"/>
                  </a:moveTo>
                  <a:cubicBezTo>
                    <a:pt x="727" y="0"/>
                    <a:pt x="86" y="292"/>
                    <a:pt x="31" y="737"/>
                  </a:cubicBezTo>
                  <a:cubicBezTo>
                    <a:pt x="0" y="1193"/>
                    <a:pt x="669" y="1649"/>
                    <a:pt x="1581" y="1740"/>
                  </a:cubicBezTo>
                  <a:cubicBezTo>
                    <a:pt x="1679" y="1751"/>
                    <a:pt x="1776" y="1756"/>
                    <a:pt x="1871" y="1756"/>
                  </a:cubicBezTo>
                  <a:cubicBezTo>
                    <a:pt x="2623" y="1756"/>
                    <a:pt x="3229" y="1446"/>
                    <a:pt x="3283" y="1041"/>
                  </a:cubicBezTo>
                  <a:cubicBezTo>
                    <a:pt x="3313" y="555"/>
                    <a:pt x="2645" y="99"/>
                    <a:pt x="1733" y="8"/>
                  </a:cubicBezTo>
                  <a:cubicBezTo>
                    <a:pt x="1658" y="3"/>
                    <a:pt x="1584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173;p81"/>
            <p:cNvSpPr/>
            <p:nvPr/>
          </p:nvSpPr>
          <p:spPr>
            <a:xfrm>
              <a:off x="10977675" y="4997325"/>
              <a:ext cx="68425" cy="37250"/>
            </a:xfrm>
            <a:custGeom>
              <a:avLst/>
              <a:gdLst/>
              <a:ahLst/>
              <a:cxnLst/>
              <a:rect l="l" t="t" r="r" b="b"/>
              <a:pathLst>
                <a:path w="2737" h="1490" extrusionOk="0">
                  <a:moveTo>
                    <a:pt x="1368" y="0"/>
                  </a:moveTo>
                  <a:cubicBezTo>
                    <a:pt x="608" y="0"/>
                    <a:pt x="0" y="335"/>
                    <a:pt x="0" y="760"/>
                  </a:cubicBezTo>
                  <a:cubicBezTo>
                    <a:pt x="0" y="1155"/>
                    <a:pt x="608" y="1490"/>
                    <a:pt x="1368" y="1490"/>
                  </a:cubicBezTo>
                  <a:cubicBezTo>
                    <a:pt x="2128" y="1490"/>
                    <a:pt x="2736" y="1155"/>
                    <a:pt x="2736" y="760"/>
                  </a:cubicBezTo>
                  <a:cubicBezTo>
                    <a:pt x="2736" y="335"/>
                    <a:pt x="2128" y="0"/>
                    <a:pt x="1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174;p81"/>
            <p:cNvSpPr/>
            <p:nvPr/>
          </p:nvSpPr>
          <p:spPr>
            <a:xfrm>
              <a:off x="12148675" y="5178175"/>
              <a:ext cx="1731825" cy="337425"/>
            </a:xfrm>
            <a:custGeom>
              <a:avLst/>
              <a:gdLst/>
              <a:ahLst/>
              <a:cxnLst/>
              <a:rect l="l" t="t" r="r" b="b"/>
              <a:pathLst>
                <a:path w="69273" h="13497" extrusionOk="0">
                  <a:moveTo>
                    <a:pt x="34651" y="1"/>
                  </a:moveTo>
                  <a:cubicBezTo>
                    <a:pt x="15502" y="1"/>
                    <a:pt x="0" y="3010"/>
                    <a:pt x="0" y="6748"/>
                  </a:cubicBezTo>
                  <a:cubicBezTo>
                    <a:pt x="0" y="10487"/>
                    <a:pt x="15502" y="13496"/>
                    <a:pt x="34651" y="13496"/>
                  </a:cubicBezTo>
                  <a:cubicBezTo>
                    <a:pt x="53770" y="13496"/>
                    <a:pt x="69272" y="10487"/>
                    <a:pt x="69272" y="6748"/>
                  </a:cubicBezTo>
                  <a:cubicBezTo>
                    <a:pt x="69272" y="3010"/>
                    <a:pt x="53770" y="1"/>
                    <a:pt x="346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175;p81"/>
            <p:cNvSpPr/>
            <p:nvPr/>
          </p:nvSpPr>
          <p:spPr>
            <a:xfrm>
              <a:off x="12390325" y="5084700"/>
              <a:ext cx="124625" cy="166000"/>
            </a:xfrm>
            <a:custGeom>
              <a:avLst/>
              <a:gdLst/>
              <a:ahLst/>
              <a:cxnLst/>
              <a:rect l="l" t="t" r="r" b="b"/>
              <a:pathLst>
                <a:path w="4985" h="6640" extrusionOk="0">
                  <a:moveTo>
                    <a:pt x="3750" y="0"/>
                  </a:moveTo>
                  <a:cubicBezTo>
                    <a:pt x="2560" y="0"/>
                    <a:pt x="3161" y="5746"/>
                    <a:pt x="3161" y="5746"/>
                  </a:cubicBezTo>
                  <a:cubicBezTo>
                    <a:pt x="3161" y="5746"/>
                    <a:pt x="2122" y="2804"/>
                    <a:pt x="1200" y="2804"/>
                  </a:cubicBezTo>
                  <a:cubicBezTo>
                    <a:pt x="1113" y="2804"/>
                    <a:pt x="1027" y="2831"/>
                    <a:pt x="942" y="2889"/>
                  </a:cubicBezTo>
                  <a:cubicBezTo>
                    <a:pt x="0" y="3527"/>
                    <a:pt x="2645" y="6627"/>
                    <a:pt x="2645" y="6627"/>
                  </a:cubicBezTo>
                  <a:cubicBezTo>
                    <a:pt x="2645" y="6627"/>
                    <a:pt x="2709" y="6639"/>
                    <a:pt x="2807" y="6639"/>
                  </a:cubicBezTo>
                  <a:cubicBezTo>
                    <a:pt x="3152" y="6639"/>
                    <a:pt x="3911" y="6492"/>
                    <a:pt x="3769" y="5168"/>
                  </a:cubicBezTo>
                  <a:cubicBezTo>
                    <a:pt x="3769" y="5168"/>
                    <a:pt x="4985" y="92"/>
                    <a:pt x="3769" y="1"/>
                  </a:cubicBezTo>
                  <a:cubicBezTo>
                    <a:pt x="3763" y="1"/>
                    <a:pt x="3757" y="0"/>
                    <a:pt x="3750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176;p81"/>
            <p:cNvSpPr/>
            <p:nvPr/>
          </p:nvSpPr>
          <p:spPr>
            <a:xfrm>
              <a:off x="13653250" y="5062675"/>
              <a:ext cx="142600" cy="217550"/>
            </a:xfrm>
            <a:custGeom>
              <a:avLst/>
              <a:gdLst/>
              <a:ahLst/>
              <a:cxnLst/>
              <a:rect l="l" t="t" r="r" b="b"/>
              <a:pathLst>
                <a:path w="5704" h="8702" extrusionOk="0">
                  <a:moveTo>
                    <a:pt x="2828" y="0"/>
                  </a:moveTo>
                  <a:cubicBezTo>
                    <a:pt x="2818" y="0"/>
                    <a:pt x="2807" y="0"/>
                    <a:pt x="2797" y="0"/>
                  </a:cubicBezTo>
                  <a:cubicBezTo>
                    <a:pt x="1" y="92"/>
                    <a:pt x="2007" y="8420"/>
                    <a:pt x="2007" y="8420"/>
                  </a:cubicBezTo>
                  <a:cubicBezTo>
                    <a:pt x="2453" y="8618"/>
                    <a:pt x="2851" y="8702"/>
                    <a:pt x="3203" y="8702"/>
                  </a:cubicBezTo>
                  <a:cubicBezTo>
                    <a:pt x="5181" y="8702"/>
                    <a:pt x="5703" y="6043"/>
                    <a:pt x="4955" y="5836"/>
                  </a:cubicBezTo>
                  <a:cubicBezTo>
                    <a:pt x="4915" y="5825"/>
                    <a:pt x="4874" y="5820"/>
                    <a:pt x="4833" y="5820"/>
                  </a:cubicBezTo>
                  <a:cubicBezTo>
                    <a:pt x="3960" y="5820"/>
                    <a:pt x="2797" y="8146"/>
                    <a:pt x="2797" y="8146"/>
                  </a:cubicBezTo>
                  <a:cubicBezTo>
                    <a:pt x="2797" y="8146"/>
                    <a:pt x="5573" y="0"/>
                    <a:pt x="2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177;p81"/>
            <p:cNvSpPr/>
            <p:nvPr/>
          </p:nvSpPr>
          <p:spPr>
            <a:xfrm>
              <a:off x="12484550" y="4868900"/>
              <a:ext cx="337400" cy="297150"/>
            </a:xfrm>
            <a:custGeom>
              <a:avLst/>
              <a:gdLst/>
              <a:ahLst/>
              <a:cxnLst/>
              <a:rect l="l" t="t" r="r" b="b"/>
              <a:pathLst>
                <a:path w="13496" h="11886" extrusionOk="0">
                  <a:moveTo>
                    <a:pt x="10426" y="1"/>
                  </a:moveTo>
                  <a:lnTo>
                    <a:pt x="0" y="4347"/>
                  </a:lnTo>
                  <a:lnTo>
                    <a:pt x="2888" y="11885"/>
                  </a:lnTo>
                  <a:lnTo>
                    <a:pt x="13496" y="10882"/>
                  </a:lnTo>
                  <a:lnTo>
                    <a:pt x="10426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178;p81"/>
            <p:cNvSpPr/>
            <p:nvPr/>
          </p:nvSpPr>
          <p:spPr>
            <a:xfrm>
              <a:off x="13141100" y="4780750"/>
              <a:ext cx="592725" cy="490225"/>
            </a:xfrm>
            <a:custGeom>
              <a:avLst/>
              <a:gdLst/>
              <a:ahLst/>
              <a:cxnLst/>
              <a:rect l="l" t="t" r="r" b="b"/>
              <a:pathLst>
                <a:path w="23709" h="19609" extrusionOk="0">
                  <a:moveTo>
                    <a:pt x="4955" y="1"/>
                  </a:moveTo>
                  <a:lnTo>
                    <a:pt x="2158" y="335"/>
                  </a:lnTo>
                  <a:lnTo>
                    <a:pt x="0" y="6110"/>
                  </a:lnTo>
                  <a:lnTo>
                    <a:pt x="0" y="14408"/>
                  </a:lnTo>
                  <a:lnTo>
                    <a:pt x="10274" y="19454"/>
                  </a:lnTo>
                  <a:cubicBezTo>
                    <a:pt x="10274" y="19454"/>
                    <a:pt x="11117" y="19608"/>
                    <a:pt x="12350" y="19608"/>
                  </a:cubicBezTo>
                  <a:cubicBezTo>
                    <a:pt x="14789" y="19608"/>
                    <a:pt x="18751" y="19005"/>
                    <a:pt x="20730" y="15411"/>
                  </a:cubicBezTo>
                  <a:cubicBezTo>
                    <a:pt x="23709" y="10001"/>
                    <a:pt x="18602" y="2919"/>
                    <a:pt x="18116" y="2797"/>
                  </a:cubicBezTo>
                  <a:lnTo>
                    <a:pt x="4955" y="1"/>
                  </a:lnTo>
                  <a:close/>
                </a:path>
              </a:pathLst>
            </a:custGeom>
            <a:solidFill>
              <a:srgbClr val="4F6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179;p81"/>
            <p:cNvSpPr/>
            <p:nvPr/>
          </p:nvSpPr>
          <p:spPr>
            <a:xfrm>
              <a:off x="12099400" y="4422825"/>
              <a:ext cx="778800" cy="647675"/>
            </a:xfrm>
            <a:custGeom>
              <a:avLst/>
              <a:gdLst/>
              <a:ahLst/>
              <a:cxnLst/>
              <a:rect l="l" t="t" r="r" b="b"/>
              <a:pathLst>
                <a:path w="31152" h="25907" extrusionOk="0">
                  <a:moveTo>
                    <a:pt x="12099" y="0"/>
                  </a:moveTo>
                  <a:cubicBezTo>
                    <a:pt x="8792" y="0"/>
                    <a:pt x="5359" y="430"/>
                    <a:pt x="3552" y="1947"/>
                  </a:cubicBezTo>
                  <a:cubicBezTo>
                    <a:pt x="0" y="4954"/>
                    <a:pt x="8787" y="5175"/>
                    <a:pt x="11449" y="5175"/>
                  </a:cubicBezTo>
                  <a:cubicBezTo>
                    <a:pt x="11907" y="5175"/>
                    <a:pt x="12184" y="5169"/>
                    <a:pt x="12184" y="5169"/>
                  </a:cubicBezTo>
                  <a:lnTo>
                    <a:pt x="12184" y="5169"/>
                  </a:lnTo>
                  <a:lnTo>
                    <a:pt x="11759" y="9394"/>
                  </a:lnTo>
                  <a:lnTo>
                    <a:pt x="16196" y="25169"/>
                  </a:lnTo>
                  <a:cubicBezTo>
                    <a:pt x="16196" y="25169"/>
                    <a:pt x="19915" y="25907"/>
                    <a:pt x="23409" y="25907"/>
                  </a:cubicBezTo>
                  <a:cubicBezTo>
                    <a:pt x="26219" y="25907"/>
                    <a:pt x="28884" y="25430"/>
                    <a:pt x="29358" y="23710"/>
                  </a:cubicBezTo>
                  <a:cubicBezTo>
                    <a:pt x="30422" y="19880"/>
                    <a:pt x="31151" y="7479"/>
                    <a:pt x="31151" y="7479"/>
                  </a:cubicBezTo>
                  <a:cubicBezTo>
                    <a:pt x="31151" y="7479"/>
                    <a:pt x="27808" y="1369"/>
                    <a:pt x="24160" y="1035"/>
                  </a:cubicBezTo>
                  <a:lnTo>
                    <a:pt x="20513" y="731"/>
                  </a:lnTo>
                  <a:cubicBezTo>
                    <a:pt x="20513" y="731"/>
                    <a:pt x="16413" y="0"/>
                    <a:pt x="12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180;p81"/>
            <p:cNvSpPr/>
            <p:nvPr/>
          </p:nvSpPr>
          <p:spPr>
            <a:xfrm>
              <a:off x="12608400" y="4444125"/>
              <a:ext cx="321475" cy="625750"/>
            </a:xfrm>
            <a:custGeom>
              <a:avLst/>
              <a:gdLst/>
              <a:ahLst/>
              <a:cxnLst/>
              <a:rect l="l" t="t" r="r" b="b"/>
              <a:pathLst>
                <a:path w="12859" h="25030" extrusionOk="0">
                  <a:moveTo>
                    <a:pt x="1764" y="0"/>
                  </a:moveTo>
                  <a:lnTo>
                    <a:pt x="1" y="1216"/>
                  </a:lnTo>
                  <a:cubicBezTo>
                    <a:pt x="1" y="1216"/>
                    <a:pt x="669" y="4529"/>
                    <a:pt x="3496" y="4894"/>
                  </a:cubicBezTo>
                  <a:cubicBezTo>
                    <a:pt x="3101" y="7751"/>
                    <a:pt x="5046" y="20183"/>
                    <a:pt x="973" y="24986"/>
                  </a:cubicBezTo>
                  <a:cubicBezTo>
                    <a:pt x="1800" y="25016"/>
                    <a:pt x="2561" y="25030"/>
                    <a:pt x="3261" y="25030"/>
                  </a:cubicBezTo>
                  <a:cubicBezTo>
                    <a:pt x="9559" y="25030"/>
                    <a:pt x="10913" y="23922"/>
                    <a:pt x="10913" y="23922"/>
                  </a:cubicBezTo>
                  <a:lnTo>
                    <a:pt x="12858" y="8511"/>
                  </a:lnTo>
                  <a:cubicBezTo>
                    <a:pt x="12858" y="8511"/>
                    <a:pt x="7190" y="36"/>
                    <a:pt x="3079" y="36"/>
                  </a:cubicBezTo>
                  <a:cubicBezTo>
                    <a:pt x="2890" y="36"/>
                    <a:pt x="2705" y="54"/>
                    <a:pt x="2524" y="92"/>
                  </a:cubicBezTo>
                  <a:cubicBezTo>
                    <a:pt x="2723" y="377"/>
                    <a:pt x="2724" y="475"/>
                    <a:pt x="2630" y="475"/>
                  </a:cubicBezTo>
                  <a:cubicBezTo>
                    <a:pt x="2424" y="475"/>
                    <a:pt x="1764" y="0"/>
                    <a:pt x="1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181;p81"/>
            <p:cNvSpPr/>
            <p:nvPr/>
          </p:nvSpPr>
          <p:spPr>
            <a:xfrm>
              <a:off x="12653250" y="3930150"/>
              <a:ext cx="189975" cy="328575"/>
            </a:xfrm>
            <a:custGeom>
              <a:avLst/>
              <a:gdLst/>
              <a:ahLst/>
              <a:cxnLst/>
              <a:rect l="l" t="t" r="r" b="b"/>
              <a:pathLst>
                <a:path w="7599" h="13143" extrusionOk="0">
                  <a:moveTo>
                    <a:pt x="4912" y="0"/>
                  </a:moveTo>
                  <a:cubicBezTo>
                    <a:pt x="4845" y="0"/>
                    <a:pt x="4778" y="28"/>
                    <a:pt x="4711" y="73"/>
                  </a:cubicBezTo>
                  <a:cubicBezTo>
                    <a:pt x="4073" y="346"/>
                    <a:pt x="3587" y="863"/>
                    <a:pt x="3131" y="1380"/>
                  </a:cubicBezTo>
                  <a:cubicBezTo>
                    <a:pt x="2401" y="2201"/>
                    <a:pt x="1672" y="3021"/>
                    <a:pt x="912" y="3872"/>
                  </a:cubicBezTo>
                  <a:cubicBezTo>
                    <a:pt x="699" y="4115"/>
                    <a:pt x="456" y="4389"/>
                    <a:pt x="304" y="4723"/>
                  </a:cubicBezTo>
                  <a:cubicBezTo>
                    <a:pt x="0" y="5392"/>
                    <a:pt x="213" y="6213"/>
                    <a:pt x="578" y="6851"/>
                  </a:cubicBezTo>
                  <a:cubicBezTo>
                    <a:pt x="942" y="7520"/>
                    <a:pt x="1489" y="8036"/>
                    <a:pt x="1976" y="8614"/>
                  </a:cubicBezTo>
                  <a:cubicBezTo>
                    <a:pt x="2492" y="9283"/>
                    <a:pt x="2918" y="10043"/>
                    <a:pt x="3222" y="10833"/>
                  </a:cubicBezTo>
                  <a:cubicBezTo>
                    <a:pt x="3496" y="11502"/>
                    <a:pt x="3708" y="12261"/>
                    <a:pt x="4286" y="12717"/>
                  </a:cubicBezTo>
                  <a:cubicBezTo>
                    <a:pt x="4772" y="13082"/>
                    <a:pt x="5410" y="13143"/>
                    <a:pt x="6018" y="13143"/>
                  </a:cubicBezTo>
                  <a:cubicBezTo>
                    <a:pt x="6292" y="13143"/>
                    <a:pt x="6565" y="13143"/>
                    <a:pt x="6778" y="13021"/>
                  </a:cubicBezTo>
                  <a:cubicBezTo>
                    <a:pt x="7599" y="12687"/>
                    <a:pt x="6991" y="11502"/>
                    <a:pt x="6778" y="10954"/>
                  </a:cubicBezTo>
                  <a:cubicBezTo>
                    <a:pt x="6322" y="9799"/>
                    <a:pt x="6110" y="8584"/>
                    <a:pt x="6110" y="7368"/>
                  </a:cubicBezTo>
                  <a:cubicBezTo>
                    <a:pt x="6110" y="6942"/>
                    <a:pt x="6170" y="6517"/>
                    <a:pt x="6231" y="6122"/>
                  </a:cubicBezTo>
                  <a:cubicBezTo>
                    <a:pt x="6322" y="5301"/>
                    <a:pt x="6474" y="4480"/>
                    <a:pt x="6474" y="3629"/>
                  </a:cubicBezTo>
                  <a:cubicBezTo>
                    <a:pt x="6474" y="2383"/>
                    <a:pt x="6018" y="1167"/>
                    <a:pt x="5228" y="194"/>
                  </a:cubicBezTo>
                  <a:cubicBezTo>
                    <a:pt x="5167" y="103"/>
                    <a:pt x="5076" y="42"/>
                    <a:pt x="4985" y="12"/>
                  </a:cubicBezTo>
                  <a:cubicBezTo>
                    <a:pt x="4960" y="4"/>
                    <a:pt x="4936" y="0"/>
                    <a:pt x="491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182;p81"/>
            <p:cNvSpPr/>
            <p:nvPr/>
          </p:nvSpPr>
          <p:spPr>
            <a:xfrm>
              <a:off x="12415400" y="4003400"/>
              <a:ext cx="330575" cy="503825"/>
            </a:xfrm>
            <a:custGeom>
              <a:avLst/>
              <a:gdLst/>
              <a:ahLst/>
              <a:cxnLst/>
              <a:rect l="l" t="t" r="r" b="b"/>
              <a:pathLst>
                <a:path w="13223" h="20153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2401" y="213"/>
                    <a:pt x="0" y="2766"/>
                    <a:pt x="0" y="5836"/>
                  </a:cubicBezTo>
                  <a:lnTo>
                    <a:pt x="0" y="11642"/>
                  </a:lnTo>
                  <a:cubicBezTo>
                    <a:pt x="0" y="14863"/>
                    <a:pt x="2645" y="17508"/>
                    <a:pt x="5867" y="17508"/>
                  </a:cubicBezTo>
                  <a:lnTo>
                    <a:pt x="7295" y="17508"/>
                  </a:lnTo>
                  <a:cubicBezTo>
                    <a:pt x="7386" y="18815"/>
                    <a:pt x="8359" y="19940"/>
                    <a:pt x="9666" y="20122"/>
                  </a:cubicBezTo>
                  <a:cubicBezTo>
                    <a:pt x="9848" y="20152"/>
                    <a:pt x="10031" y="20152"/>
                    <a:pt x="10183" y="20152"/>
                  </a:cubicBezTo>
                  <a:cubicBezTo>
                    <a:pt x="10578" y="20092"/>
                    <a:pt x="10973" y="19818"/>
                    <a:pt x="11277" y="19484"/>
                  </a:cubicBezTo>
                  <a:cubicBezTo>
                    <a:pt x="11186" y="19453"/>
                    <a:pt x="11064" y="19392"/>
                    <a:pt x="10973" y="19332"/>
                  </a:cubicBezTo>
                  <a:cubicBezTo>
                    <a:pt x="9818" y="18602"/>
                    <a:pt x="9119" y="17113"/>
                    <a:pt x="9362" y="15775"/>
                  </a:cubicBezTo>
                  <a:cubicBezTo>
                    <a:pt x="10426" y="15380"/>
                    <a:pt x="11581" y="14985"/>
                    <a:pt x="12310" y="14104"/>
                  </a:cubicBezTo>
                  <a:cubicBezTo>
                    <a:pt x="12979" y="13283"/>
                    <a:pt x="13222" y="12219"/>
                    <a:pt x="13192" y="11186"/>
                  </a:cubicBezTo>
                  <a:cubicBezTo>
                    <a:pt x="13161" y="10152"/>
                    <a:pt x="12888" y="9119"/>
                    <a:pt x="12584" y="8116"/>
                  </a:cubicBezTo>
                  <a:cubicBezTo>
                    <a:pt x="12280" y="7021"/>
                    <a:pt x="11976" y="5927"/>
                    <a:pt x="11672" y="4803"/>
                  </a:cubicBezTo>
                  <a:cubicBezTo>
                    <a:pt x="9824" y="5842"/>
                    <a:pt x="7702" y="6388"/>
                    <a:pt x="5592" y="6388"/>
                  </a:cubicBezTo>
                  <a:cubicBezTo>
                    <a:pt x="5481" y="6388"/>
                    <a:pt x="5370" y="6386"/>
                    <a:pt x="5259" y="6383"/>
                  </a:cubicBezTo>
                  <a:cubicBezTo>
                    <a:pt x="4985" y="6353"/>
                    <a:pt x="4651" y="6322"/>
                    <a:pt x="4499" y="6079"/>
                  </a:cubicBezTo>
                  <a:cubicBezTo>
                    <a:pt x="4377" y="5927"/>
                    <a:pt x="4377" y="5714"/>
                    <a:pt x="4408" y="5502"/>
                  </a:cubicBezTo>
                  <a:cubicBezTo>
                    <a:pt x="4468" y="3648"/>
                    <a:pt x="4620" y="1641"/>
                    <a:pt x="5441" y="0"/>
                  </a:cubicBezTo>
                  <a:close/>
                </a:path>
              </a:pathLst>
            </a:custGeom>
            <a:solidFill>
              <a:srgbClr val="FFA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183;p81"/>
            <p:cNvSpPr/>
            <p:nvPr/>
          </p:nvSpPr>
          <p:spPr>
            <a:xfrm>
              <a:off x="12524825" y="4002625"/>
              <a:ext cx="256850" cy="487875"/>
            </a:xfrm>
            <a:custGeom>
              <a:avLst/>
              <a:gdLst/>
              <a:ahLst/>
              <a:cxnLst/>
              <a:rect l="l" t="t" r="r" b="b"/>
              <a:pathLst>
                <a:path w="10274" h="19515" extrusionOk="0">
                  <a:moveTo>
                    <a:pt x="1490" y="1"/>
                  </a:moveTo>
                  <a:cubicBezTo>
                    <a:pt x="1338" y="1"/>
                    <a:pt x="1186" y="1"/>
                    <a:pt x="1064" y="31"/>
                  </a:cubicBezTo>
                  <a:cubicBezTo>
                    <a:pt x="243" y="1672"/>
                    <a:pt x="91" y="3648"/>
                    <a:pt x="0" y="5533"/>
                  </a:cubicBezTo>
                  <a:cubicBezTo>
                    <a:pt x="0" y="5745"/>
                    <a:pt x="0" y="5958"/>
                    <a:pt x="122" y="6110"/>
                  </a:cubicBezTo>
                  <a:cubicBezTo>
                    <a:pt x="274" y="6353"/>
                    <a:pt x="578" y="6384"/>
                    <a:pt x="882" y="6414"/>
                  </a:cubicBezTo>
                  <a:cubicBezTo>
                    <a:pt x="1041" y="6421"/>
                    <a:pt x="1200" y="6424"/>
                    <a:pt x="1359" y="6424"/>
                  </a:cubicBezTo>
                  <a:cubicBezTo>
                    <a:pt x="3421" y="6424"/>
                    <a:pt x="5489" y="5878"/>
                    <a:pt x="7295" y="4834"/>
                  </a:cubicBezTo>
                  <a:cubicBezTo>
                    <a:pt x="7599" y="5958"/>
                    <a:pt x="7903" y="7052"/>
                    <a:pt x="8207" y="8147"/>
                  </a:cubicBezTo>
                  <a:cubicBezTo>
                    <a:pt x="8511" y="9150"/>
                    <a:pt x="8784" y="10183"/>
                    <a:pt x="8815" y="11217"/>
                  </a:cubicBezTo>
                  <a:cubicBezTo>
                    <a:pt x="8845" y="12250"/>
                    <a:pt x="8602" y="13344"/>
                    <a:pt x="7933" y="14135"/>
                  </a:cubicBezTo>
                  <a:cubicBezTo>
                    <a:pt x="7204" y="15016"/>
                    <a:pt x="6049" y="15411"/>
                    <a:pt x="4985" y="15806"/>
                  </a:cubicBezTo>
                  <a:cubicBezTo>
                    <a:pt x="4742" y="17144"/>
                    <a:pt x="5441" y="18633"/>
                    <a:pt x="6596" y="19363"/>
                  </a:cubicBezTo>
                  <a:cubicBezTo>
                    <a:pt x="6687" y="19423"/>
                    <a:pt x="6809" y="19484"/>
                    <a:pt x="6900" y="19515"/>
                  </a:cubicBezTo>
                  <a:cubicBezTo>
                    <a:pt x="7386" y="19028"/>
                    <a:pt x="7721" y="18420"/>
                    <a:pt x="7721" y="18420"/>
                  </a:cubicBezTo>
                  <a:lnTo>
                    <a:pt x="7873" y="16384"/>
                  </a:lnTo>
                  <a:cubicBezTo>
                    <a:pt x="9332" y="15320"/>
                    <a:pt x="10274" y="13618"/>
                    <a:pt x="10274" y="11673"/>
                  </a:cubicBezTo>
                  <a:lnTo>
                    <a:pt x="10274" y="5867"/>
                  </a:lnTo>
                  <a:cubicBezTo>
                    <a:pt x="10274" y="2645"/>
                    <a:pt x="7629" y="1"/>
                    <a:pt x="440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184;p81"/>
            <p:cNvSpPr/>
            <p:nvPr/>
          </p:nvSpPr>
          <p:spPr>
            <a:xfrm>
              <a:off x="12768750" y="3841475"/>
              <a:ext cx="84175" cy="113600"/>
            </a:xfrm>
            <a:custGeom>
              <a:avLst/>
              <a:gdLst/>
              <a:ahLst/>
              <a:cxnLst/>
              <a:rect l="l" t="t" r="r" b="b"/>
              <a:pathLst>
                <a:path w="3367" h="4544" extrusionOk="0">
                  <a:moveTo>
                    <a:pt x="1263" y="0"/>
                  </a:moveTo>
                  <a:cubicBezTo>
                    <a:pt x="207" y="0"/>
                    <a:pt x="0" y="4319"/>
                    <a:pt x="0" y="4319"/>
                  </a:cubicBezTo>
                  <a:cubicBezTo>
                    <a:pt x="378" y="4476"/>
                    <a:pt x="728" y="4543"/>
                    <a:pt x="1046" y="4543"/>
                  </a:cubicBezTo>
                  <a:cubicBezTo>
                    <a:pt x="2570" y="4543"/>
                    <a:pt x="3367" y="3009"/>
                    <a:pt x="3040" y="2556"/>
                  </a:cubicBezTo>
                  <a:cubicBezTo>
                    <a:pt x="2993" y="2495"/>
                    <a:pt x="2925" y="2469"/>
                    <a:pt x="2840" y="2469"/>
                  </a:cubicBezTo>
                  <a:cubicBezTo>
                    <a:pt x="2202" y="2469"/>
                    <a:pt x="638" y="3985"/>
                    <a:pt x="638" y="3985"/>
                  </a:cubicBezTo>
                  <a:cubicBezTo>
                    <a:pt x="638" y="3985"/>
                    <a:pt x="2432" y="124"/>
                    <a:pt x="1307" y="3"/>
                  </a:cubicBezTo>
                  <a:cubicBezTo>
                    <a:pt x="1292" y="1"/>
                    <a:pt x="1278" y="0"/>
                    <a:pt x="126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185;p81"/>
            <p:cNvSpPr/>
            <p:nvPr/>
          </p:nvSpPr>
          <p:spPr>
            <a:xfrm>
              <a:off x="12707950" y="4345425"/>
              <a:ext cx="492425" cy="461200"/>
            </a:xfrm>
            <a:custGeom>
              <a:avLst/>
              <a:gdLst/>
              <a:ahLst/>
              <a:cxnLst/>
              <a:rect l="l" t="t" r="r" b="b"/>
              <a:pathLst>
                <a:path w="19697" h="18448" extrusionOk="0">
                  <a:moveTo>
                    <a:pt x="12858" y="1"/>
                  </a:moveTo>
                  <a:cubicBezTo>
                    <a:pt x="10359" y="1"/>
                    <a:pt x="8116" y="1030"/>
                    <a:pt x="8116" y="1030"/>
                  </a:cubicBezTo>
                  <a:cubicBezTo>
                    <a:pt x="7964" y="1122"/>
                    <a:pt x="7751" y="2155"/>
                    <a:pt x="7691" y="2307"/>
                  </a:cubicBezTo>
                  <a:cubicBezTo>
                    <a:pt x="7265" y="3401"/>
                    <a:pt x="6809" y="4496"/>
                    <a:pt x="6323" y="5529"/>
                  </a:cubicBezTo>
                  <a:cubicBezTo>
                    <a:pt x="5320" y="7657"/>
                    <a:pt x="4195" y="9632"/>
                    <a:pt x="2280" y="11061"/>
                  </a:cubicBezTo>
                  <a:cubicBezTo>
                    <a:pt x="1672" y="11487"/>
                    <a:pt x="1004" y="11912"/>
                    <a:pt x="578" y="12520"/>
                  </a:cubicBezTo>
                  <a:cubicBezTo>
                    <a:pt x="122" y="13189"/>
                    <a:pt x="0" y="14040"/>
                    <a:pt x="122" y="14830"/>
                  </a:cubicBezTo>
                  <a:cubicBezTo>
                    <a:pt x="335" y="16563"/>
                    <a:pt x="1581" y="18447"/>
                    <a:pt x="3435" y="18447"/>
                  </a:cubicBezTo>
                  <a:cubicBezTo>
                    <a:pt x="4712" y="18417"/>
                    <a:pt x="5958" y="18143"/>
                    <a:pt x="7174" y="17839"/>
                  </a:cubicBezTo>
                  <a:cubicBezTo>
                    <a:pt x="10335" y="17049"/>
                    <a:pt x="13557" y="15803"/>
                    <a:pt x="16262" y="13979"/>
                  </a:cubicBezTo>
                  <a:cubicBezTo>
                    <a:pt x="17600" y="13067"/>
                    <a:pt x="19363" y="11669"/>
                    <a:pt x="19454" y="9876"/>
                  </a:cubicBezTo>
                  <a:cubicBezTo>
                    <a:pt x="19697" y="4891"/>
                    <a:pt x="18238" y="1304"/>
                    <a:pt x="15016" y="301"/>
                  </a:cubicBezTo>
                  <a:cubicBezTo>
                    <a:pt x="14307" y="85"/>
                    <a:pt x="13572" y="1"/>
                    <a:pt x="12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186;p81"/>
            <p:cNvSpPr/>
            <p:nvPr/>
          </p:nvSpPr>
          <p:spPr>
            <a:xfrm>
              <a:off x="12717825" y="4684900"/>
              <a:ext cx="535750" cy="560150"/>
            </a:xfrm>
            <a:custGeom>
              <a:avLst/>
              <a:gdLst/>
              <a:ahLst/>
              <a:cxnLst/>
              <a:rect l="l" t="t" r="r" b="b"/>
              <a:pathLst>
                <a:path w="21430" h="22406" extrusionOk="0">
                  <a:moveTo>
                    <a:pt x="16763" y="1"/>
                  </a:moveTo>
                  <a:cubicBezTo>
                    <a:pt x="15945" y="1"/>
                    <a:pt x="15095" y="294"/>
                    <a:pt x="14287" y="491"/>
                  </a:cubicBezTo>
                  <a:cubicBezTo>
                    <a:pt x="13466" y="704"/>
                    <a:pt x="12645" y="886"/>
                    <a:pt x="11825" y="1038"/>
                  </a:cubicBezTo>
                  <a:cubicBezTo>
                    <a:pt x="10943" y="1221"/>
                    <a:pt x="10092" y="1373"/>
                    <a:pt x="9180" y="1464"/>
                  </a:cubicBezTo>
                  <a:cubicBezTo>
                    <a:pt x="7022" y="1737"/>
                    <a:pt x="4803" y="1829"/>
                    <a:pt x="2767" y="2771"/>
                  </a:cubicBezTo>
                  <a:cubicBezTo>
                    <a:pt x="1" y="4047"/>
                    <a:pt x="1034" y="11251"/>
                    <a:pt x="1034" y="11251"/>
                  </a:cubicBezTo>
                  <a:lnTo>
                    <a:pt x="3618" y="10978"/>
                  </a:lnTo>
                  <a:cubicBezTo>
                    <a:pt x="3618" y="10978"/>
                    <a:pt x="5897" y="18364"/>
                    <a:pt x="5897" y="21920"/>
                  </a:cubicBezTo>
                  <a:cubicBezTo>
                    <a:pt x="7303" y="22273"/>
                    <a:pt x="8931" y="22406"/>
                    <a:pt x="10577" y="22406"/>
                  </a:cubicBezTo>
                  <a:cubicBezTo>
                    <a:pt x="15446" y="22406"/>
                    <a:pt x="20487" y="21251"/>
                    <a:pt x="20487" y="21251"/>
                  </a:cubicBezTo>
                  <a:lnTo>
                    <a:pt x="18816" y="13105"/>
                  </a:lnTo>
                  <a:lnTo>
                    <a:pt x="19910" y="7634"/>
                  </a:lnTo>
                  <a:lnTo>
                    <a:pt x="21430" y="7634"/>
                  </a:lnTo>
                  <a:cubicBezTo>
                    <a:pt x="21430" y="7634"/>
                    <a:pt x="20062" y="1889"/>
                    <a:pt x="18390" y="552"/>
                  </a:cubicBezTo>
                  <a:cubicBezTo>
                    <a:pt x="17880" y="141"/>
                    <a:pt x="17329" y="1"/>
                    <a:pt x="1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187;p81"/>
            <p:cNvSpPr/>
            <p:nvPr/>
          </p:nvSpPr>
          <p:spPr>
            <a:xfrm>
              <a:off x="13211000" y="4031075"/>
              <a:ext cx="614775" cy="626600"/>
            </a:xfrm>
            <a:custGeom>
              <a:avLst/>
              <a:gdLst/>
              <a:ahLst/>
              <a:cxnLst/>
              <a:rect l="l" t="t" r="r" b="b"/>
              <a:pathLst>
                <a:path w="24591" h="25064" extrusionOk="0">
                  <a:moveTo>
                    <a:pt x="10046" y="0"/>
                  </a:moveTo>
                  <a:cubicBezTo>
                    <a:pt x="9691" y="0"/>
                    <a:pt x="9320" y="25"/>
                    <a:pt x="8937" y="78"/>
                  </a:cubicBezTo>
                  <a:cubicBezTo>
                    <a:pt x="8928" y="78"/>
                    <a:pt x="8920" y="78"/>
                    <a:pt x="8911" y="78"/>
                  </a:cubicBezTo>
                  <a:cubicBezTo>
                    <a:pt x="698" y="78"/>
                    <a:pt x="0" y="14729"/>
                    <a:pt x="0" y="14729"/>
                  </a:cubicBezTo>
                  <a:lnTo>
                    <a:pt x="19059" y="25064"/>
                  </a:lnTo>
                  <a:cubicBezTo>
                    <a:pt x="19059" y="25064"/>
                    <a:pt x="23648" y="22602"/>
                    <a:pt x="24591" y="20231"/>
                  </a:cubicBezTo>
                  <a:cubicBezTo>
                    <a:pt x="19818" y="14760"/>
                    <a:pt x="17204" y="7556"/>
                    <a:pt x="16201" y="4273"/>
                  </a:cubicBezTo>
                  <a:cubicBezTo>
                    <a:pt x="15685" y="2601"/>
                    <a:pt x="14438" y="1203"/>
                    <a:pt x="12797" y="534"/>
                  </a:cubicBezTo>
                  <a:cubicBezTo>
                    <a:pt x="12025" y="216"/>
                    <a:pt x="11099" y="0"/>
                    <a:pt x="10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188;p81"/>
            <p:cNvSpPr/>
            <p:nvPr/>
          </p:nvSpPr>
          <p:spPr>
            <a:xfrm>
              <a:off x="13211000" y="4242750"/>
              <a:ext cx="614775" cy="463500"/>
            </a:xfrm>
            <a:custGeom>
              <a:avLst/>
              <a:gdLst/>
              <a:ahLst/>
              <a:cxnLst/>
              <a:rect l="l" t="t" r="r" b="b"/>
              <a:pathLst>
                <a:path w="24591" h="18540" extrusionOk="0">
                  <a:moveTo>
                    <a:pt x="1064" y="1"/>
                  </a:moveTo>
                  <a:cubicBezTo>
                    <a:pt x="183" y="1824"/>
                    <a:pt x="0" y="7600"/>
                    <a:pt x="0" y="7600"/>
                  </a:cubicBezTo>
                  <a:cubicBezTo>
                    <a:pt x="0" y="7600"/>
                    <a:pt x="3015" y="18539"/>
                    <a:pt x="10692" y="18539"/>
                  </a:cubicBezTo>
                  <a:cubicBezTo>
                    <a:pt x="10914" y="18539"/>
                    <a:pt x="11139" y="18530"/>
                    <a:pt x="11368" y="18512"/>
                  </a:cubicBezTo>
                  <a:cubicBezTo>
                    <a:pt x="19545" y="17873"/>
                    <a:pt x="22311" y="15259"/>
                    <a:pt x="24591" y="11764"/>
                  </a:cubicBezTo>
                  <a:cubicBezTo>
                    <a:pt x="18390" y="10062"/>
                    <a:pt x="16019" y="669"/>
                    <a:pt x="16019" y="669"/>
                  </a:cubicBezTo>
                  <a:lnTo>
                    <a:pt x="1064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189;p81"/>
            <p:cNvSpPr/>
            <p:nvPr/>
          </p:nvSpPr>
          <p:spPr>
            <a:xfrm>
              <a:off x="13164650" y="4361975"/>
              <a:ext cx="582850" cy="523975"/>
            </a:xfrm>
            <a:custGeom>
              <a:avLst/>
              <a:gdLst/>
              <a:ahLst/>
              <a:cxnLst/>
              <a:rect l="l" t="t" r="r" b="b"/>
              <a:pathLst>
                <a:path w="23314" h="20959" extrusionOk="0">
                  <a:moveTo>
                    <a:pt x="3960" y="0"/>
                  </a:moveTo>
                  <a:cubicBezTo>
                    <a:pt x="3457" y="0"/>
                    <a:pt x="2970" y="110"/>
                    <a:pt x="2523" y="368"/>
                  </a:cubicBezTo>
                  <a:cubicBezTo>
                    <a:pt x="0" y="1858"/>
                    <a:pt x="547" y="13621"/>
                    <a:pt x="4408" y="18271"/>
                  </a:cubicBezTo>
                  <a:cubicBezTo>
                    <a:pt x="6146" y="20379"/>
                    <a:pt x="8981" y="20959"/>
                    <a:pt x="11573" y="20959"/>
                  </a:cubicBezTo>
                  <a:cubicBezTo>
                    <a:pt x="14737" y="20959"/>
                    <a:pt x="17539" y="20095"/>
                    <a:pt x="17539" y="20095"/>
                  </a:cubicBezTo>
                  <a:lnTo>
                    <a:pt x="18451" y="16934"/>
                  </a:lnTo>
                  <a:lnTo>
                    <a:pt x="21976" y="17937"/>
                  </a:lnTo>
                  <a:cubicBezTo>
                    <a:pt x="21976" y="17937"/>
                    <a:pt x="23314" y="14047"/>
                    <a:pt x="22311" y="8879"/>
                  </a:cubicBezTo>
                  <a:cubicBezTo>
                    <a:pt x="21338" y="3712"/>
                    <a:pt x="14712" y="3469"/>
                    <a:pt x="14712" y="3469"/>
                  </a:cubicBezTo>
                  <a:cubicBezTo>
                    <a:pt x="14712" y="3469"/>
                    <a:pt x="13243" y="3680"/>
                    <a:pt x="11862" y="3680"/>
                  </a:cubicBezTo>
                  <a:cubicBezTo>
                    <a:pt x="10843" y="3680"/>
                    <a:pt x="9872" y="3565"/>
                    <a:pt x="9575" y="3165"/>
                  </a:cubicBezTo>
                  <a:cubicBezTo>
                    <a:pt x="8975" y="2365"/>
                    <a:pt x="6296" y="0"/>
                    <a:pt x="3960" y="0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190;p81"/>
            <p:cNvSpPr/>
            <p:nvPr/>
          </p:nvSpPr>
          <p:spPr>
            <a:xfrm>
              <a:off x="12779075" y="4472175"/>
              <a:ext cx="98350" cy="79500"/>
            </a:xfrm>
            <a:custGeom>
              <a:avLst/>
              <a:gdLst/>
              <a:ahLst/>
              <a:cxnLst/>
              <a:rect l="l" t="t" r="r" b="b"/>
              <a:pathLst>
                <a:path w="3934" h="3180" extrusionOk="0">
                  <a:moveTo>
                    <a:pt x="2385" y="0"/>
                  </a:moveTo>
                  <a:cubicBezTo>
                    <a:pt x="2020" y="0"/>
                    <a:pt x="1613" y="174"/>
                    <a:pt x="1198" y="672"/>
                  </a:cubicBezTo>
                  <a:cubicBezTo>
                    <a:pt x="1" y="2069"/>
                    <a:pt x="1506" y="3180"/>
                    <a:pt x="2992" y="3180"/>
                  </a:cubicBezTo>
                  <a:cubicBezTo>
                    <a:pt x="3316" y="3180"/>
                    <a:pt x="3640" y="3127"/>
                    <a:pt x="3934" y="3012"/>
                  </a:cubicBezTo>
                  <a:lnTo>
                    <a:pt x="3843" y="915"/>
                  </a:lnTo>
                  <a:cubicBezTo>
                    <a:pt x="3843" y="915"/>
                    <a:pt x="3223" y="0"/>
                    <a:pt x="238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191;p81"/>
            <p:cNvSpPr/>
            <p:nvPr/>
          </p:nvSpPr>
          <p:spPr>
            <a:xfrm>
              <a:off x="12954925" y="4285950"/>
              <a:ext cx="81525" cy="71725"/>
            </a:xfrm>
            <a:custGeom>
              <a:avLst/>
              <a:gdLst/>
              <a:ahLst/>
              <a:cxnLst/>
              <a:rect l="l" t="t" r="r" b="b"/>
              <a:pathLst>
                <a:path w="3261" h="2869" extrusionOk="0">
                  <a:moveTo>
                    <a:pt x="2330" y="0"/>
                  </a:moveTo>
                  <a:cubicBezTo>
                    <a:pt x="1629" y="0"/>
                    <a:pt x="1674" y="1543"/>
                    <a:pt x="1696" y="1926"/>
                  </a:cubicBezTo>
                  <a:lnTo>
                    <a:pt x="1696" y="1926"/>
                  </a:lnTo>
                  <a:cubicBezTo>
                    <a:pt x="1668" y="1569"/>
                    <a:pt x="1518" y="212"/>
                    <a:pt x="864" y="212"/>
                  </a:cubicBezTo>
                  <a:cubicBezTo>
                    <a:pt x="840" y="212"/>
                    <a:pt x="816" y="214"/>
                    <a:pt x="790" y="218"/>
                  </a:cubicBezTo>
                  <a:cubicBezTo>
                    <a:pt x="0" y="370"/>
                    <a:pt x="1702" y="2862"/>
                    <a:pt x="1702" y="2862"/>
                  </a:cubicBezTo>
                  <a:cubicBezTo>
                    <a:pt x="1716" y="2866"/>
                    <a:pt x="1731" y="2868"/>
                    <a:pt x="1745" y="2868"/>
                  </a:cubicBezTo>
                  <a:cubicBezTo>
                    <a:pt x="2301" y="2868"/>
                    <a:pt x="3260" y="124"/>
                    <a:pt x="2401" y="5"/>
                  </a:cubicBezTo>
                  <a:cubicBezTo>
                    <a:pt x="2377" y="2"/>
                    <a:pt x="2353" y="0"/>
                    <a:pt x="2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192;p81"/>
            <p:cNvSpPr/>
            <p:nvPr/>
          </p:nvSpPr>
          <p:spPr>
            <a:xfrm>
              <a:off x="13412375" y="3955375"/>
              <a:ext cx="82100" cy="85275"/>
            </a:xfrm>
            <a:custGeom>
              <a:avLst/>
              <a:gdLst/>
              <a:ahLst/>
              <a:cxnLst/>
              <a:rect l="l" t="t" r="r" b="b"/>
              <a:pathLst>
                <a:path w="3284" h="3411" extrusionOk="0">
                  <a:moveTo>
                    <a:pt x="751" y="1"/>
                  </a:moveTo>
                  <a:cubicBezTo>
                    <a:pt x="734" y="1"/>
                    <a:pt x="717" y="2"/>
                    <a:pt x="699" y="6"/>
                  </a:cubicBezTo>
                  <a:cubicBezTo>
                    <a:pt x="0" y="158"/>
                    <a:pt x="882" y="3410"/>
                    <a:pt x="882" y="3410"/>
                  </a:cubicBezTo>
                  <a:cubicBezTo>
                    <a:pt x="1581" y="3350"/>
                    <a:pt x="3283" y="1799"/>
                    <a:pt x="2614" y="1465"/>
                  </a:cubicBezTo>
                  <a:cubicBezTo>
                    <a:pt x="2560" y="1437"/>
                    <a:pt x="2505" y="1424"/>
                    <a:pt x="2450" y="1424"/>
                  </a:cubicBezTo>
                  <a:cubicBezTo>
                    <a:pt x="1857" y="1424"/>
                    <a:pt x="1247" y="2924"/>
                    <a:pt x="1247" y="2924"/>
                  </a:cubicBezTo>
                  <a:cubicBezTo>
                    <a:pt x="1247" y="2924"/>
                    <a:pt x="1420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193;p81"/>
            <p:cNvSpPr/>
            <p:nvPr/>
          </p:nvSpPr>
          <p:spPr>
            <a:xfrm>
              <a:off x="13293825" y="4033025"/>
              <a:ext cx="294100" cy="503725"/>
            </a:xfrm>
            <a:custGeom>
              <a:avLst/>
              <a:gdLst/>
              <a:ahLst/>
              <a:cxnLst/>
              <a:rect l="l" t="t" r="r" b="b"/>
              <a:pathLst>
                <a:path w="11764" h="20149" extrusionOk="0">
                  <a:moveTo>
                    <a:pt x="5259" y="0"/>
                  </a:moveTo>
                  <a:cubicBezTo>
                    <a:pt x="4803" y="3952"/>
                    <a:pt x="1642" y="5897"/>
                    <a:pt x="1" y="6657"/>
                  </a:cubicBezTo>
                  <a:lnTo>
                    <a:pt x="1" y="9484"/>
                  </a:lnTo>
                  <a:cubicBezTo>
                    <a:pt x="1" y="11885"/>
                    <a:pt x="1490" y="13922"/>
                    <a:pt x="3618" y="14742"/>
                  </a:cubicBezTo>
                  <a:lnTo>
                    <a:pt x="3618" y="16992"/>
                  </a:lnTo>
                  <a:cubicBezTo>
                    <a:pt x="3618" y="16992"/>
                    <a:pt x="3496" y="19545"/>
                    <a:pt x="6840" y="20092"/>
                  </a:cubicBezTo>
                  <a:cubicBezTo>
                    <a:pt x="7061" y="20130"/>
                    <a:pt x="7271" y="20148"/>
                    <a:pt x="7470" y="20148"/>
                  </a:cubicBezTo>
                  <a:cubicBezTo>
                    <a:pt x="8529" y="20148"/>
                    <a:pt x="9286" y="19642"/>
                    <a:pt x="9849" y="19028"/>
                  </a:cubicBezTo>
                  <a:lnTo>
                    <a:pt x="9849" y="19028"/>
                  </a:lnTo>
                  <a:cubicBezTo>
                    <a:pt x="9768" y="19034"/>
                    <a:pt x="9690" y="19037"/>
                    <a:pt x="9614" y="19037"/>
                  </a:cubicBezTo>
                  <a:cubicBezTo>
                    <a:pt x="7305" y="19037"/>
                    <a:pt x="6992" y="16412"/>
                    <a:pt x="6992" y="14499"/>
                  </a:cubicBezTo>
                  <a:cubicBezTo>
                    <a:pt x="10730" y="13861"/>
                    <a:pt x="11764" y="10912"/>
                    <a:pt x="11581" y="8116"/>
                  </a:cubicBezTo>
                  <a:cubicBezTo>
                    <a:pt x="6505" y="7569"/>
                    <a:pt x="6080" y="1976"/>
                    <a:pt x="6110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94;p81"/>
            <p:cNvSpPr/>
            <p:nvPr/>
          </p:nvSpPr>
          <p:spPr>
            <a:xfrm>
              <a:off x="13445800" y="4033025"/>
              <a:ext cx="171775" cy="475925"/>
            </a:xfrm>
            <a:custGeom>
              <a:avLst/>
              <a:gdLst/>
              <a:ahLst/>
              <a:cxnLst/>
              <a:rect l="l" t="t" r="r" b="b"/>
              <a:pathLst>
                <a:path w="6871" h="19037" extrusionOk="0">
                  <a:moveTo>
                    <a:pt x="31" y="0"/>
                  </a:moveTo>
                  <a:cubicBezTo>
                    <a:pt x="1" y="1976"/>
                    <a:pt x="426" y="7569"/>
                    <a:pt x="5502" y="8146"/>
                  </a:cubicBezTo>
                  <a:cubicBezTo>
                    <a:pt x="5685" y="10912"/>
                    <a:pt x="4651" y="13861"/>
                    <a:pt x="913" y="14530"/>
                  </a:cubicBezTo>
                  <a:cubicBezTo>
                    <a:pt x="913" y="16413"/>
                    <a:pt x="1226" y="19037"/>
                    <a:pt x="3563" y="19037"/>
                  </a:cubicBezTo>
                  <a:cubicBezTo>
                    <a:pt x="3640" y="19037"/>
                    <a:pt x="3719" y="19034"/>
                    <a:pt x="3800" y="19028"/>
                  </a:cubicBezTo>
                  <a:cubicBezTo>
                    <a:pt x="4712" y="18025"/>
                    <a:pt x="5077" y="16840"/>
                    <a:pt x="5077" y="16840"/>
                  </a:cubicBezTo>
                  <a:lnTo>
                    <a:pt x="2828" y="16414"/>
                  </a:lnTo>
                  <a:lnTo>
                    <a:pt x="2584" y="14925"/>
                  </a:lnTo>
                  <a:cubicBezTo>
                    <a:pt x="5046" y="14347"/>
                    <a:pt x="6870" y="12128"/>
                    <a:pt x="6870" y="9484"/>
                  </a:cubicBezTo>
                  <a:lnTo>
                    <a:pt x="6870" y="7569"/>
                  </a:lnTo>
                  <a:cubicBezTo>
                    <a:pt x="2220" y="7356"/>
                    <a:pt x="517" y="2007"/>
                    <a:pt x="6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95;p81"/>
            <p:cNvSpPr/>
            <p:nvPr/>
          </p:nvSpPr>
          <p:spPr>
            <a:xfrm>
              <a:off x="13012675" y="4451725"/>
              <a:ext cx="160350" cy="311575"/>
            </a:xfrm>
            <a:custGeom>
              <a:avLst/>
              <a:gdLst/>
              <a:ahLst/>
              <a:cxnLst/>
              <a:rect l="l" t="t" r="r" b="b"/>
              <a:pathLst>
                <a:path w="6414" h="12463" extrusionOk="0">
                  <a:moveTo>
                    <a:pt x="4468" y="0"/>
                  </a:moveTo>
                  <a:lnTo>
                    <a:pt x="4468" y="0"/>
                  </a:lnTo>
                  <a:cubicBezTo>
                    <a:pt x="4468" y="1"/>
                    <a:pt x="4012" y="517"/>
                    <a:pt x="3617" y="669"/>
                  </a:cubicBezTo>
                  <a:cubicBezTo>
                    <a:pt x="3465" y="2189"/>
                    <a:pt x="3648" y="3769"/>
                    <a:pt x="4529" y="5016"/>
                  </a:cubicBezTo>
                  <a:cubicBezTo>
                    <a:pt x="3399" y="7841"/>
                    <a:pt x="1571" y="9182"/>
                    <a:pt x="98" y="9182"/>
                  </a:cubicBezTo>
                  <a:cubicBezTo>
                    <a:pt x="65" y="9182"/>
                    <a:pt x="33" y="9181"/>
                    <a:pt x="0" y="9180"/>
                  </a:cubicBezTo>
                  <a:lnTo>
                    <a:pt x="0" y="9180"/>
                  </a:lnTo>
                  <a:cubicBezTo>
                    <a:pt x="152" y="10852"/>
                    <a:pt x="821" y="12159"/>
                    <a:pt x="2280" y="12463"/>
                  </a:cubicBezTo>
                  <a:cubicBezTo>
                    <a:pt x="4286" y="11460"/>
                    <a:pt x="3830" y="10335"/>
                    <a:pt x="3830" y="10335"/>
                  </a:cubicBezTo>
                  <a:lnTo>
                    <a:pt x="3830" y="10335"/>
                  </a:lnTo>
                  <a:lnTo>
                    <a:pt x="2158" y="10487"/>
                  </a:lnTo>
                  <a:lnTo>
                    <a:pt x="2037" y="9818"/>
                  </a:lnTo>
                  <a:cubicBezTo>
                    <a:pt x="4012" y="9180"/>
                    <a:pt x="5654" y="7569"/>
                    <a:pt x="6201" y="5411"/>
                  </a:cubicBezTo>
                  <a:lnTo>
                    <a:pt x="6414" y="4712"/>
                  </a:lnTo>
                  <a:cubicBezTo>
                    <a:pt x="3800" y="3739"/>
                    <a:pt x="4468" y="1"/>
                    <a:pt x="446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196;p81"/>
            <p:cNvSpPr/>
            <p:nvPr/>
          </p:nvSpPr>
          <p:spPr>
            <a:xfrm>
              <a:off x="12821925" y="4402325"/>
              <a:ext cx="304750" cy="378625"/>
            </a:xfrm>
            <a:custGeom>
              <a:avLst/>
              <a:gdLst/>
              <a:ahLst/>
              <a:cxnLst/>
              <a:rect l="l" t="t" r="r" b="b"/>
              <a:pathLst>
                <a:path w="12190" h="15145" extrusionOk="0">
                  <a:moveTo>
                    <a:pt x="9150" y="1"/>
                  </a:moveTo>
                  <a:lnTo>
                    <a:pt x="9150" y="1"/>
                  </a:lnTo>
                  <a:cubicBezTo>
                    <a:pt x="7449" y="2235"/>
                    <a:pt x="4645" y="2688"/>
                    <a:pt x="2634" y="2688"/>
                  </a:cubicBezTo>
                  <a:cubicBezTo>
                    <a:pt x="2237" y="2688"/>
                    <a:pt x="1871" y="2670"/>
                    <a:pt x="1551" y="2645"/>
                  </a:cubicBezTo>
                  <a:lnTo>
                    <a:pt x="1551" y="2645"/>
                  </a:lnTo>
                  <a:cubicBezTo>
                    <a:pt x="1551" y="2645"/>
                    <a:pt x="1" y="11065"/>
                    <a:pt x="5746" y="11825"/>
                  </a:cubicBezTo>
                  <a:lnTo>
                    <a:pt x="5867" y="11855"/>
                  </a:lnTo>
                  <a:lnTo>
                    <a:pt x="5746" y="12584"/>
                  </a:lnTo>
                  <a:lnTo>
                    <a:pt x="3496" y="12980"/>
                  </a:lnTo>
                  <a:cubicBezTo>
                    <a:pt x="3496" y="12980"/>
                    <a:pt x="4903" y="15144"/>
                    <a:pt x="7334" y="15144"/>
                  </a:cubicBezTo>
                  <a:cubicBezTo>
                    <a:pt x="7783" y="15144"/>
                    <a:pt x="8268" y="15070"/>
                    <a:pt x="8785" y="14895"/>
                  </a:cubicBezTo>
                  <a:cubicBezTo>
                    <a:pt x="9241" y="14743"/>
                    <a:pt x="9636" y="14591"/>
                    <a:pt x="9940" y="14439"/>
                  </a:cubicBezTo>
                  <a:cubicBezTo>
                    <a:pt x="8481" y="14135"/>
                    <a:pt x="7813" y="12797"/>
                    <a:pt x="7661" y="11156"/>
                  </a:cubicBezTo>
                  <a:lnTo>
                    <a:pt x="7661" y="11156"/>
                  </a:lnTo>
                  <a:cubicBezTo>
                    <a:pt x="7694" y="11157"/>
                    <a:pt x="7727" y="11158"/>
                    <a:pt x="7760" y="11158"/>
                  </a:cubicBezTo>
                  <a:cubicBezTo>
                    <a:pt x="9233" y="11158"/>
                    <a:pt x="11060" y="9845"/>
                    <a:pt x="12190" y="6992"/>
                  </a:cubicBezTo>
                  <a:cubicBezTo>
                    <a:pt x="11308" y="5745"/>
                    <a:pt x="11156" y="4165"/>
                    <a:pt x="11308" y="2645"/>
                  </a:cubicBezTo>
                  <a:lnTo>
                    <a:pt x="11308" y="2645"/>
                  </a:lnTo>
                  <a:cubicBezTo>
                    <a:pt x="11278" y="2676"/>
                    <a:pt x="11217" y="2676"/>
                    <a:pt x="11186" y="2706"/>
                  </a:cubicBezTo>
                  <a:cubicBezTo>
                    <a:pt x="11169" y="2710"/>
                    <a:pt x="11152" y="2712"/>
                    <a:pt x="11134" y="2712"/>
                  </a:cubicBezTo>
                  <a:cubicBezTo>
                    <a:pt x="10788" y="2712"/>
                    <a:pt x="10457" y="1885"/>
                    <a:pt x="10457" y="1885"/>
                  </a:cubicBezTo>
                  <a:cubicBezTo>
                    <a:pt x="10457" y="1885"/>
                    <a:pt x="10275" y="2584"/>
                    <a:pt x="9879" y="2676"/>
                  </a:cubicBezTo>
                  <a:cubicBezTo>
                    <a:pt x="9855" y="2684"/>
                    <a:pt x="9828" y="2688"/>
                    <a:pt x="9799" y="2688"/>
                  </a:cubicBezTo>
                  <a:cubicBezTo>
                    <a:pt x="9405" y="2688"/>
                    <a:pt x="8697" y="1899"/>
                    <a:pt x="915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197;p81"/>
            <p:cNvSpPr/>
            <p:nvPr/>
          </p:nvSpPr>
          <p:spPr>
            <a:xfrm>
              <a:off x="13293825" y="4033025"/>
              <a:ext cx="131475" cy="166450"/>
            </a:xfrm>
            <a:custGeom>
              <a:avLst/>
              <a:gdLst/>
              <a:ahLst/>
              <a:cxnLst/>
              <a:rect l="l" t="t" r="r" b="b"/>
              <a:pathLst>
                <a:path w="5259" h="6658" extrusionOk="0">
                  <a:moveTo>
                    <a:pt x="5259" y="0"/>
                  </a:moveTo>
                  <a:lnTo>
                    <a:pt x="5259" y="0"/>
                  </a:lnTo>
                  <a:cubicBezTo>
                    <a:pt x="2341" y="183"/>
                    <a:pt x="1" y="2645"/>
                    <a:pt x="1" y="5624"/>
                  </a:cubicBezTo>
                  <a:lnTo>
                    <a:pt x="1" y="6657"/>
                  </a:lnTo>
                  <a:cubicBezTo>
                    <a:pt x="1642" y="5897"/>
                    <a:pt x="4803" y="3952"/>
                    <a:pt x="5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198;p81"/>
            <p:cNvSpPr/>
            <p:nvPr/>
          </p:nvSpPr>
          <p:spPr>
            <a:xfrm>
              <a:off x="12599700" y="4322700"/>
              <a:ext cx="101575" cy="63025"/>
            </a:xfrm>
            <a:custGeom>
              <a:avLst/>
              <a:gdLst/>
              <a:ahLst/>
              <a:cxnLst/>
              <a:rect l="l" t="t" r="r" b="b"/>
              <a:pathLst>
                <a:path w="4063" h="2521" extrusionOk="0">
                  <a:moveTo>
                    <a:pt x="3777" y="0"/>
                  </a:moveTo>
                  <a:cubicBezTo>
                    <a:pt x="3684" y="0"/>
                    <a:pt x="3595" y="54"/>
                    <a:pt x="3571" y="177"/>
                  </a:cubicBezTo>
                  <a:cubicBezTo>
                    <a:pt x="3393" y="1522"/>
                    <a:pt x="2283" y="2062"/>
                    <a:pt x="1090" y="2062"/>
                  </a:cubicBezTo>
                  <a:cubicBezTo>
                    <a:pt x="854" y="2062"/>
                    <a:pt x="615" y="2040"/>
                    <a:pt x="379" y="2000"/>
                  </a:cubicBezTo>
                  <a:cubicBezTo>
                    <a:pt x="362" y="1996"/>
                    <a:pt x="346" y="1995"/>
                    <a:pt x="330" y="1995"/>
                  </a:cubicBezTo>
                  <a:cubicBezTo>
                    <a:pt x="92" y="1995"/>
                    <a:pt x="1" y="2399"/>
                    <a:pt x="257" y="2456"/>
                  </a:cubicBezTo>
                  <a:cubicBezTo>
                    <a:pt x="511" y="2499"/>
                    <a:pt x="771" y="2520"/>
                    <a:pt x="1030" y="2520"/>
                  </a:cubicBezTo>
                  <a:cubicBezTo>
                    <a:pt x="2443" y="2520"/>
                    <a:pt x="3821" y="1865"/>
                    <a:pt x="4027" y="298"/>
                  </a:cubicBezTo>
                  <a:cubicBezTo>
                    <a:pt x="4063" y="117"/>
                    <a:pt x="3915" y="0"/>
                    <a:pt x="3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199;p81"/>
            <p:cNvSpPr/>
            <p:nvPr/>
          </p:nvSpPr>
          <p:spPr>
            <a:xfrm>
              <a:off x="12559775" y="4245225"/>
              <a:ext cx="37250" cy="95575"/>
            </a:xfrm>
            <a:custGeom>
              <a:avLst/>
              <a:gdLst/>
              <a:ahLst/>
              <a:cxnLst/>
              <a:rect l="l" t="t" r="r" b="b"/>
              <a:pathLst>
                <a:path w="1490" h="3823" extrusionOk="0">
                  <a:moveTo>
                    <a:pt x="395" y="0"/>
                  </a:moveTo>
                  <a:cubicBezTo>
                    <a:pt x="335" y="0"/>
                    <a:pt x="274" y="38"/>
                    <a:pt x="274" y="114"/>
                  </a:cubicBezTo>
                  <a:cubicBezTo>
                    <a:pt x="183" y="1300"/>
                    <a:pt x="92" y="2516"/>
                    <a:pt x="31" y="3701"/>
                  </a:cubicBezTo>
                  <a:cubicBezTo>
                    <a:pt x="0" y="3762"/>
                    <a:pt x="61" y="3823"/>
                    <a:pt x="122" y="3823"/>
                  </a:cubicBezTo>
                  <a:lnTo>
                    <a:pt x="1338" y="3823"/>
                  </a:lnTo>
                  <a:cubicBezTo>
                    <a:pt x="1490" y="3823"/>
                    <a:pt x="1490" y="3580"/>
                    <a:pt x="1338" y="3580"/>
                  </a:cubicBezTo>
                  <a:lnTo>
                    <a:pt x="730" y="3580"/>
                  </a:lnTo>
                  <a:cubicBezTo>
                    <a:pt x="693" y="3580"/>
                    <a:pt x="589" y="3575"/>
                    <a:pt x="482" y="3575"/>
                  </a:cubicBezTo>
                  <a:cubicBezTo>
                    <a:pt x="407" y="3575"/>
                    <a:pt x="331" y="3577"/>
                    <a:pt x="277" y="3585"/>
                  </a:cubicBezTo>
                  <a:lnTo>
                    <a:pt x="277" y="3585"/>
                  </a:lnTo>
                  <a:cubicBezTo>
                    <a:pt x="283" y="3516"/>
                    <a:pt x="274" y="3415"/>
                    <a:pt x="274" y="3367"/>
                  </a:cubicBezTo>
                  <a:cubicBezTo>
                    <a:pt x="304" y="3154"/>
                    <a:pt x="304" y="2941"/>
                    <a:pt x="335" y="2728"/>
                  </a:cubicBezTo>
                  <a:cubicBezTo>
                    <a:pt x="395" y="1847"/>
                    <a:pt x="456" y="965"/>
                    <a:pt x="517" y="114"/>
                  </a:cubicBezTo>
                  <a:cubicBezTo>
                    <a:pt x="517" y="38"/>
                    <a:pt x="456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200;p81"/>
            <p:cNvSpPr/>
            <p:nvPr/>
          </p:nvSpPr>
          <p:spPr>
            <a:xfrm>
              <a:off x="12777850" y="4191925"/>
              <a:ext cx="121725" cy="107500"/>
            </a:xfrm>
            <a:custGeom>
              <a:avLst/>
              <a:gdLst/>
              <a:ahLst/>
              <a:cxnLst/>
              <a:rect l="l" t="t" r="r" b="b"/>
              <a:pathLst>
                <a:path w="4869" h="4300" extrusionOk="0">
                  <a:moveTo>
                    <a:pt x="2031" y="0"/>
                  </a:moveTo>
                  <a:cubicBezTo>
                    <a:pt x="941" y="0"/>
                    <a:pt x="1" y="727"/>
                    <a:pt x="1" y="727"/>
                  </a:cubicBezTo>
                  <a:cubicBezTo>
                    <a:pt x="1" y="727"/>
                    <a:pt x="214" y="2186"/>
                    <a:pt x="153" y="4101"/>
                  </a:cubicBezTo>
                  <a:cubicBezTo>
                    <a:pt x="591" y="4238"/>
                    <a:pt x="1001" y="4300"/>
                    <a:pt x="1379" y="4300"/>
                  </a:cubicBezTo>
                  <a:cubicBezTo>
                    <a:pt x="3758" y="4300"/>
                    <a:pt x="4869" y="1864"/>
                    <a:pt x="3557" y="605"/>
                  </a:cubicBezTo>
                  <a:cubicBezTo>
                    <a:pt x="3068" y="154"/>
                    <a:pt x="2534" y="0"/>
                    <a:pt x="203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201;p81"/>
            <p:cNvSpPr/>
            <p:nvPr/>
          </p:nvSpPr>
          <p:spPr>
            <a:xfrm>
              <a:off x="12794400" y="4210075"/>
              <a:ext cx="68775" cy="65325"/>
            </a:xfrm>
            <a:custGeom>
              <a:avLst/>
              <a:gdLst/>
              <a:ahLst/>
              <a:cxnLst/>
              <a:rect l="l" t="t" r="r" b="b"/>
              <a:pathLst>
                <a:path w="2751" h="2613" extrusionOk="0">
                  <a:moveTo>
                    <a:pt x="2500" y="1"/>
                  </a:moveTo>
                  <a:cubicBezTo>
                    <a:pt x="1649" y="1"/>
                    <a:pt x="1011" y="487"/>
                    <a:pt x="585" y="1156"/>
                  </a:cubicBezTo>
                  <a:cubicBezTo>
                    <a:pt x="555" y="1186"/>
                    <a:pt x="524" y="1186"/>
                    <a:pt x="524" y="1216"/>
                  </a:cubicBezTo>
                  <a:cubicBezTo>
                    <a:pt x="312" y="1581"/>
                    <a:pt x="129" y="1976"/>
                    <a:pt x="38" y="2371"/>
                  </a:cubicBezTo>
                  <a:cubicBezTo>
                    <a:pt x="1" y="2520"/>
                    <a:pt x="123" y="2612"/>
                    <a:pt x="238" y="2612"/>
                  </a:cubicBezTo>
                  <a:cubicBezTo>
                    <a:pt x="310" y="2612"/>
                    <a:pt x="379" y="2576"/>
                    <a:pt x="403" y="2493"/>
                  </a:cubicBezTo>
                  <a:cubicBezTo>
                    <a:pt x="494" y="2128"/>
                    <a:pt x="646" y="1764"/>
                    <a:pt x="828" y="1429"/>
                  </a:cubicBezTo>
                  <a:cubicBezTo>
                    <a:pt x="1155" y="1295"/>
                    <a:pt x="1519" y="1196"/>
                    <a:pt x="1865" y="1196"/>
                  </a:cubicBezTo>
                  <a:cubicBezTo>
                    <a:pt x="2066" y="1196"/>
                    <a:pt x="2261" y="1230"/>
                    <a:pt x="2439" y="1308"/>
                  </a:cubicBezTo>
                  <a:cubicBezTo>
                    <a:pt x="2466" y="1318"/>
                    <a:pt x="2491" y="1322"/>
                    <a:pt x="2514" y="1322"/>
                  </a:cubicBezTo>
                  <a:cubicBezTo>
                    <a:pt x="2699" y="1322"/>
                    <a:pt x="2750" y="1024"/>
                    <a:pt x="2561" y="943"/>
                  </a:cubicBezTo>
                  <a:cubicBezTo>
                    <a:pt x="2338" y="857"/>
                    <a:pt x="2096" y="820"/>
                    <a:pt x="1851" y="820"/>
                  </a:cubicBezTo>
                  <a:cubicBezTo>
                    <a:pt x="1662" y="820"/>
                    <a:pt x="1470" y="842"/>
                    <a:pt x="1284" y="882"/>
                  </a:cubicBezTo>
                  <a:cubicBezTo>
                    <a:pt x="1619" y="578"/>
                    <a:pt x="2014" y="365"/>
                    <a:pt x="2500" y="365"/>
                  </a:cubicBezTo>
                  <a:cubicBezTo>
                    <a:pt x="2743" y="365"/>
                    <a:pt x="2743" y="1"/>
                    <a:pt x="2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202;p81"/>
            <p:cNvSpPr/>
            <p:nvPr/>
          </p:nvSpPr>
          <p:spPr>
            <a:xfrm>
              <a:off x="12295325" y="3930450"/>
              <a:ext cx="509150" cy="308450"/>
            </a:xfrm>
            <a:custGeom>
              <a:avLst/>
              <a:gdLst/>
              <a:ahLst/>
              <a:cxnLst/>
              <a:rect l="l" t="t" r="r" b="b"/>
              <a:pathLst>
                <a:path w="20366" h="12338" extrusionOk="0">
                  <a:moveTo>
                    <a:pt x="19302" y="0"/>
                  </a:moveTo>
                  <a:cubicBezTo>
                    <a:pt x="19302" y="0"/>
                    <a:pt x="16533" y="943"/>
                    <a:pt x="13843" y="943"/>
                  </a:cubicBezTo>
                  <a:cubicBezTo>
                    <a:pt x="13258" y="943"/>
                    <a:pt x="12677" y="899"/>
                    <a:pt x="12129" y="790"/>
                  </a:cubicBezTo>
                  <a:cubicBezTo>
                    <a:pt x="10964" y="560"/>
                    <a:pt x="9257" y="329"/>
                    <a:pt x="7551" y="329"/>
                  </a:cubicBezTo>
                  <a:cubicBezTo>
                    <a:pt x="4758" y="329"/>
                    <a:pt x="1966" y="947"/>
                    <a:pt x="1551" y="3192"/>
                  </a:cubicBezTo>
                  <a:cubicBezTo>
                    <a:pt x="1141" y="5492"/>
                    <a:pt x="2495" y="5904"/>
                    <a:pt x="3518" y="5904"/>
                  </a:cubicBezTo>
                  <a:cubicBezTo>
                    <a:pt x="4091" y="5904"/>
                    <a:pt x="4560" y="5775"/>
                    <a:pt x="4560" y="5775"/>
                  </a:cubicBezTo>
                  <a:lnTo>
                    <a:pt x="4560" y="5775"/>
                  </a:lnTo>
                  <a:cubicBezTo>
                    <a:pt x="3922" y="6170"/>
                    <a:pt x="3314" y="6596"/>
                    <a:pt x="2706" y="7052"/>
                  </a:cubicBezTo>
                  <a:cubicBezTo>
                    <a:pt x="1764" y="7781"/>
                    <a:pt x="669" y="8572"/>
                    <a:pt x="183" y="9696"/>
                  </a:cubicBezTo>
                  <a:cubicBezTo>
                    <a:pt x="31" y="10000"/>
                    <a:pt x="1" y="10365"/>
                    <a:pt x="92" y="10669"/>
                  </a:cubicBezTo>
                  <a:cubicBezTo>
                    <a:pt x="153" y="10942"/>
                    <a:pt x="335" y="11155"/>
                    <a:pt x="517" y="11368"/>
                  </a:cubicBezTo>
                  <a:cubicBezTo>
                    <a:pt x="1111" y="11961"/>
                    <a:pt x="1945" y="12338"/>
                    <a:pt x="2770" y="12338"/>
                  </a:cubicBezTo>
                  <a:cubicBezTo>
                    <a:pt x="3255" y="12338"/>
                    <a:pt x="3737" y="12208"/>
                    <a:pt x="4165" y="11915"/>
                  </a:cubicBezTo>
                  <a:cubicBezTo>
                    <a:pt x="4560" y="11642"/>
                    <a:pt x="4925" y="11246"/>
                    <a:pt x="5198" y="10851"/>
                  </a:cubicBezTo>
                  <a:cubicBezTo>
                    <a:pt x="5229" y="10821"/>
                    <a:pt x="5533" y="10274"/>
                    <a:pt x="5563" y="10274"/>
                  </a:cubicBezTo>
                  <a:cubicBezTo>
                    <a:pt x="5563" y="10274"/>
                    <a:pt x="5705" y="10291"/>
                    <a:pt x="5946" y="10291"/>
                  </a:cubicBezTo>
                  <a:cubicBezTo>
                    <a:pt x="6809" y="10291"/>
                    <a:pt x="8946" y="10068"/>
                    <a:pt x="10396" y="8024"/>
                  </a:cubicBezTo>
                  <a:cubicBezTo>
                    <a:pt x="10428" y="8436"/>
                    <a:pt x="10650" y="8612"/>
                    <a:pt x="10953" y="8612"/>
                  </a:cubicBezTo>
                  <a:cubicBezTo>
                    <a:pt x="11501" y="8612"/>
                    <a:pt x="12317" y="8037"/>
                    <a:pt x="12767" y="7234"/>
                  </a:cubicBezTo>
                  <a:cubicBezTo>
                    <a:pt x="12848" y="7513"/>
                    <a:pt x="13125" y="7637"/>
                    <a:pt x="13508" y="7637"/>
                  </a:cubicBezTo>
                  <a:cubicBezTo>
                    <a:pt x="14822" y="7637"/>
                    <a:pt x="17388" y="6184"/>
                    <a:pt x="17652" y="4555"/>
                  </a:cubicBezTo>
                  <a:lnTo>
                    <a:pt x="17652" y="4555"/>
                  </a:lnTo>
                  <a:cubicBezTo>
                    <a:pt x="17408" y="6352"/>
                    <a:pt x="18401" y="10583"/>
                    <a:pt x="19454" y="11034"/>
                  </a:cubicBezTo>
                  <a:cubicBezTo>
                    <a:pt x="19940" y="7599"/>
                    <a:pt x="20366" y="1793"/>
                    <a:pt x="1930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203;p81"/>
            <p:cNvSpPr/>
            <p:nvPr/>
          </p:nvSpPr>
          <p:spPr>
            <a:xfrm>
              <a:off x="12693500" y="4233575"/>
              <a:ext cx="17525" cy="32000"/>
            </a:xfrm>
            <a:custGeom>
              <a:avLst/>
              <a:gdLst/>
              <a:ahLst/>
              <a:cxnLst/>
              <a:rect l="l" t="t" r="r" b="b"/>
              <a:pathLst>
                <a:path w="701" h="1280" extrusionOk="0">
                  <a:moveTo>
                    <a:pt x="341" y="1"/>
                  </a:moveTo>
                  <a:cubicBezTo>
                    <a:pt x="170" y="1"/>
                    <a:pt x="31" y="292"/>
                    <a:pt x="31" y="611"/>
                  </a:cubicBezTo>
                  <a:cubicBezTo>
                    <a:pt x="1" y="976"/>
                    <a:pt x="153" y="1280"/>
                    <a:pt x="335" y="1280"/>
                  </a:cubicBezTo>
                  <a:cubicBezTo>
                    <a:pt x="518" y="1280"/>
                    <a:pt x="700" y="1006"/>
                    <a:pt x="700" y="641"/>
                  </a:cubicBezTo>
                  <a:cubicBezTo>
                    <a:pt x="700" y="276"/>
                    <a:pt x="548" y="3"/>
                    <a:pt x="366" y="3"/>
                  </a:cubicBezTo>
                  <a:cubicBezTo>
                    <a:pt x="357" y="1"/>
                    <a:pt x="349" y="1"/>
                    <a:pt x="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204;p81"/>
            <p:cNvSpPr/>
            <p:nvPr/>
          </p:nvSpPr>
          <p:spPr>
            <a:xfrm>
              <a:off x="12492150" y="4257200"/>
              <a:ext cx="17500" cy="32700"/>
            </a:xfrm>
            <a:custGeom>
              <a:avLst/>
              <a:gdLst/>
              <a:ahLst/>
              <a:cxnLst/>
              <a:rect l="l" t="t" r="r" b="b"/>
              <a:pathLst>
                <a:path w="700" h="1308" extrusionOk="0">
                  <a:moveTo>
                    <a:pt x="365" y="0"/>
                  </a:moveTo>
                  <a:cubicBezTo>
                    <a:pt x="152" y="0"/>
                    <a:pt x="0" y="304"/>
                    <a:pt x="0" y="638"/>
                  </a:cubicBezTo>
                  <a:cubicBezTo>
                    <a:pt x="0" y="1003"/>
                    <a:pt x="122" y="1277"/>
                    <a:pt x="334" y="1307"/>
                  </a:cubicBezTo>
                  <a:cubicBezTo>
                    <a:pt x="517" y="1307"/>
                    <a:pt x="669" y="1003"/>
                    <a:pt x="669" y="669"/>
                  </a:cubicBezTo>
                  <a:cubicBezTo>
                    <a:pt x="699" y="304"/>
                    <a:pt x="547" y="31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205;p81"/>
            <p:cNvSpPr/>
            <p:nvPr/>
          </p:nvSpPr>
          <p:spPr>
            <a:xfrm>
              <a:off x="13509625" y="4226025"/>
              <a:ext cx="16750" cy="30425"/>
            </a:xfrm>
            <a:custGeom>
              <a:avLst/>
              <a:gdLst/>
              <a:ahLst/>
              <a:cxnLst/>
              <a:rect l="l" t="t" r="r" b="b"/>
              <a:pathLst>
                <a:path w="670" h="1217" extrusionOk="0">
                  <a:moveTo>
                    <a:pt x="335" y="1"/>
                  </a:moveTo>
                  <a:cubicBezTo>
                    <a:pt x="153" y="1"/>
                    <a:pt x="1" y="274"/>
                    <a:pt x="1" y="609"/>
                  </a:cubicBezTo>
                  <a:cubicBezTo>
                    <a:pt x="1" y="943"/>
                    <a:pt x="153" y="1217"/>
                    <a:pt x="305" y="1217"/>
                  </a:cubicBezTo>
                  <a:cubicBezTo>
                    <a:pt x="487" y="1217"/>
                    <a:pt x="639" y="943"/>
                    <a:pt x="670" y="609"/>
                  </a:cubicBezTo>
                  <a:cubicBezTo>
                    <a:pt x="670" y="274"/>
                    <a:pt x="518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206;p81"/>
            <p:cNvSpPr/>
            <p:nvPr/>
          </p:nvSpPr>
          <p:spPr>
            <a:xfrm>
              <a:off x="13337900" y="4232875"/>
              <a:ext cx="16750" cy="30425"/>
            </a:xfrm>
            <a:custGeom>
              <a:avLst/>
              <a:gdLst/>
              <a:ahLst/>
              <a:cxnLst/>
              <a:rect l="l" t="t" r="r" b="b"/>
              <a:pathLst>
                <a:path w="670" h="1217" extrusionOk="0">
                  <a:moveTo>
                    <a:pt x="365" y="0"/>
                  </a:moveTo>
                  <a:cubicBezTo>
                    <a:pt x="183" y="0"/>
                    <a:pt x="31" y="244"/>
                    <a:pt x="1" y="608"/>
                  </a:cubicBezTo>
                  <a:cubicBezTo>
                    <a:pt x="1" y="943"/>
                    <a:pt x="153" y="1216"/>
                    <a:pt x="335" y="1216"/>
                  </a:cubicBezTo>
                  <a:cubicBezTo>
                    <a:pt x="487" y="1216"/>
                    <a:pt x="669" y="943"/>
                    <a:pt x="669" y="608"/>
                  </a:cubicBezTo>
                  <a:cubicBezTo>
                    <a:pt x="669" y="274"/>
                    <a:pt x="517" y="0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207;p81"/>
            <p:cNvSpPr/>
            <p:nvPr/>
          </p:nvSpPr>
          <p:spPr>
            <a:xfrm>
              <a:off x="13397175" y="4248975"/>
              <a:ext cx="47875" cy="67550"/>
            </a:xfrm>
            <a:custGeom>
              <a:avLst/>
              <a:gdLst/>
              <a:ahLst/>
              <a:cxnLst/>
              <a:rect l="l" t="t" r="r" b="b"/>
              <a:pathLst>
                <a:path w="1915" h="2702" extrusionOk="0">
                  <a:moveTo>
                    <a:pt x="1122" y="0"/>
                  </a:moveTo>
                  <a:cubicBezTo>
                    <a:pt x="1039" y="0"/>
                    <a:pt x="911" y="170"/>
                    <a:pt x="730" y="633"/>
                  </a:cubicBezTo>
                  <a:cubicBezTo>
                    <a:pt x="639" y="907"/>
                    <a:pt x="548" y="1150"/>
                    <a:pt x="456" y="1423"/>
                  </a:cubicBezTo>
                  <a:cubicBezTo>
                    <a:pt x="304" y="1758"/>
                    <a:pt x="183" y="2122"/>
                    <a:pt x="61" y="2487"/>
                  </a:cubicBezTo>
                  <a:cubicBezTo>
                    <a:pt x="0" y="2578"/>
                    <a:pt x="122" y="2700"/>
                    <a:pt x="244" y="2700"/>
                  </a:cubicBezTo>
                  <a:lnTo>
                    <a:pt x="1672" y="2700"/>
                  </a:lnTo>
                  <a:cubicBezTo>
                    <a:pt x="1681" y="2701"/>
                    <a:pt x="1690" y="2702"/>
                    <a:pt x="1698" y="2702"/>
                  </a:cubicBezTo>
                  <a:cubicBezTo>
                    <a:pt x="1915" y="2702"/>
                    <a:pt x="1906" y="2335"/>
                    <a:pt x="1672" y="2335"/>
                  </a:cubicBezTo>
                  <a:lnTo>
                    <a:pt x="517" y="2335"/>
                  </a:lnTo>
                  <a:cubicBezTo>
                    <a:pt x="639" y="2001"/>
                    <a:pt x="760" y="1636"/>
                    <a:pt x="882" y="1302"/>
                  </a:cubicBezTo>
                  <a:cubicBezTo>
                    <a:pt x="973" y="1059"/>
                    <a:pt x="1277" y="420"/>
                    <a:pt x="1216" y="116"/>
                  </a:cubicBezTo>
                  <a:cubicBezTo>
                    <a:pt x="1196" y="45"/>
                    <a:pt x="1165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208;p81"/>
            <p:cNvSpPr/>
            <p:nvPr/>
          </p:nvSpPr>
          <p:spPr>
            <a:xfrm>
              <a:off x="13439734" y="4292965"/>
              <a:ext cx="72950" cy="58925"/>
            </a:xfrm>
            <a:custGeom>
              <a:avLst/>
              <a:gdLst/>
              <a:ahLst/>
              <a:cxnLst/>
              <a:rect l="l" t="t" r="r" b="b"/>
              <a:pathLst>
                <a:path w="2918" h="2357" extrusionOk="0">
                  <a:moveTo>
                    <a:pt x="2766" y="1"/>
                  </a:moveTo>
                  <a:cubicBezTo>
                    <a:pt x="2690" y="1"/>
                    <a:pt x="2614" y="46"/>
                    <a:pt x="2614" y="137"/>
                  </a:cubicBezTo>
                  <a:cubicBezTo>
                    <a:pt x="2644" y="776"/>
                    <a:pt x="2341" y="1262"/>
                    <a:pt x="1793" y="1566"/>
                  </a:cubicBezTo>
                  <a:cubicBezTo>
                    <a:pt x="1398" y="1809"/>
                    <a:pt x="942" y="1961"/>
                    <a:pt x="486" y="2022"/>
                  </a:cubicBezTo>
                  <a:cubicBezTo>
                    <a:pt x="365" y="2052"/>
                    <a:pt x="304" y="2052"/>
                    <a:pt x="182" y="2052"/>
                  </a:cubicBezTo>
                  <a:cubicBezTo>
                    <a:pt x="0" y="2083"/>
                    <a:pt x="0" y="2356"/>
                    <a:pt x="182" y="2356"/>
                  </a:cubicBezTo>
                  <a:cubicBezTo>
                    <a:pt x="1064" y="2295"/>
                    <a:pt x="2067" y="1961"/>
                    <a:pt x="2614" y="1232"/>
                  </a:cubicBezTo>
                  <a:cubicBezTo>
                    <a:pt x="2827" y="928"/>
                    <a:pt x="2918" y="532"/>
                    <a:pt x="2918" y="137"/>
                  </a:cubicBezTo>
                  <a:cubicBezTo>
                    <a:pt x="2918" y="46"/>
                    <a:pt x="2842" y="1"/>
                    <a:pt x="27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209;p81"/>
            <p:cNvSpPr/>
            <p:nvPr/>
          </p:nvSpPr>
          <p:spPr>
            <a:xfrm>
              <a:off x="13616775" y="4220500"/>
              <a:ext cx="57325" cy="67250"/>
            </a:xfrm>
            <a:custGeom>
              <a:avLst/>
              <a:gdLst/>
              <a:ahLst/>
              <a:cxnLst/>
              <a:rect l="l" t="t" r="r" b="b"/>
              <a:pathLst>
                <a:path w="2293" h="2690" extrusionOk="0">
                  <a:moveTo>
                    <a:pt x="585" y="0"/>
                  </a:moveTo>
                  <a:cubicBezTo>
                    <a:pt x="272" y="0"/>
                    <a:pt x="31" y="70"/>
                    <a:pt x="31" y="70"/>
                  </a:cubicBezTo>
                  <a:cubicBezTo>
                    <a:pt x="31" y="70"/>
                    <a:pt x="1" y="1620"/>
                    <a:pt x="1" y="2654"/>
                  </a:cubicBezTo>
                  <a:cubicBezTo>
                    <a:pt x="153" y="2678"/>
                    <a:pt x="298" y="2689"/>
                    <a:pt x="435" y="2689"/>
                  </a:cubicBezTo>
                  <a:cubicBezTo>
                    <a:pt x="1672" y="2689"/>
                    <a:pt x="2293" y="1754"/>
                    <a:pt x="1855" y="769"/>
                  </a:cubicBezTo>
                  <a:cubicBezTo>
                    <a:pt x="1590" y="134"/>
                    <a:pt x="1018" y="0"/>
                    <a:pt x="58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210;p81"/>
            <p:cNvSpPr/>
            <p:nvPr/>
          </p:nvSpPr>
          <p:spPr>
            <a:xfrm>
              <a:off x="13212450" y="4211650"/>
              <a:ext cx="82150" cy="74050"/>
            </a:xfrm>
            <a:custGeom>
              <a:avLst/>
              <a:gdLst/>
              <a:ahLst/>
              <a:cxnLst/>
              <a:rect l="l" t="t" r="r" b="b"/>
              <a:pathLst>
                <a:path w="3286" h="2962" extrusionOk="0">
                  <a:moveTo>
                    <a:pt x="1983" y="0"/>
                  </a:moveTo>
                  <a:cubicBezTo>
                    <a:pt x="1543" y="0"/>
                    <a:pt x="1094" y="139"/>
                    <a:pt x="824" y="606"/>
                  </a:cubicBezTo>
                  <a:cubicBezTo>
                    <a:pt x="0" y="1970"/>
                    <a:pt x="1167" y="2962"/>
                    <a:pt x="2911" y="2962"/>
                  </a:cubicBezTo>
                  <a:cubicBezTo>
                    <a:pt x="3034" y="2962"/>
                    <a:pt x="3159" y="2957"/>
                    <a:pt x="3286" y="2947"/>
                  </a:cubicBezTo>
                  <a:cubicBezTo>
                    <a:pt x="3286" y="2065"/>
                    <a:pt x="3256" y="302"/>
                    <a:pt x="3256" y="302"/>
                  </a:cubicBezTo>
                  <a:cubicBezTo>
                    <a:pt x="3256" y="302"/>
                    <a:pt x="2630" y="0"/>
                    <a:pt x="198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211;p81"/>
            <p:cNvSpPr/>
            <p:nvPr/>
          </p:nvSpPr>
          <p:spPr>
            <a:xfrm>
              <a:off x="13625900" y="4235925"/>
              <a:ext cx="27375" cy="35925"/>
            </a:xfrm>
            <a:custGeom>
              <a:avLst/>
              <a:gdLst/>
              <a:ahLst/>
              <a:cxnLst/>
              <a:rect l="l" t="t" r="r" b="b"/>
              <a:pathLst>
                <a:path w="1095" h="1437" extrusionOk="0">
                  <a:moveTo>
                    <a:pt x="912" y="0"/>
                  </a:moveTo>
                  <a:cubicBezTo>
                    <a:pt x="639" y="0"/>
                    <a:pt x="426" y="213"/>
                    <a:pt x="304" y="456"/>
                  </a:cubicBezTo>
                  <a:cubicBezTo>
                    <a:pt x="183" y="638"/>
                    <a:pt x="92" y="882"/>
                    <a:pt x="31" y="1094"/>
                  </a:cubicBezTo>
                  <a:cubicBezTo>
                    <a:pt x="31" y="1155"/>
                    <a:pt x="1" y="1216"/>
                    <a:pt x="1" y="1246"/>
                  </a:cubicBezTo>
                  <a:cubicBezTo>
                    <a:pt x="1" y="1337"/>
                    <a:pt x="31" y="1398"/>
                    <a:pt x="92" y="1429"/>
                  </a:cubicBezTo>
                  <a:cubicBezTo>
                    <a:pt x="108" y="1434"/>
                    <a:pt x="125" y="1437"/>
                    <a:pt x="141" y="1437"/>
                  </a:cubicBezTo>
                  <a:cubicBezTo>
                    <a:pt x="213" y="1437"/>
                    <a:pt x="274" y="1387"/>
                    <a:pt x="274" y="1337"/>
                  </a:cubicBezTo>
                  <a:cubicBezTo>
                    <a:pt x="304" y="1216"/>
                    <a:pt x="335" y="1064"/>
                    <a:pt x="396" y="942"/>
                  </a:cubicBezTo>
                  <a:cubicBezTo>
                    <a:pt x="396" y="912"/>
                    <a:pt x="426" y="851"/>
                    <a:pt x="456" y="790"/>
                  </a:cubicBezTo>
                  <a:cubicBezTo>
                    <a:pt x="456" y="760"/>
                    <a:pt x="456" y="760"/>
                    <a:pt x="456" y="760"/>
                  </a:cubicBezTo>
                  <a:cubicBezTo>
                    <a:pt x="487" y="730"/>
                    <a:pt x="487" y="699"/>
                    <a:pt x="517" y="669"/>
                  </a:cubicBezTo>
                  <a:cubicBezTo>
                    <a:pt x="548" y="608"/>
                    <a:pt x="578" y="547"/>
                    <a:pt x="608" y="517"/>
                  </a:cubicBezTo>
                  <a:cubicBezTo>
                    <a:pt x="608" y="486"/>
                    <a:pt x="608" y="486"/>
                    <a:pt x="639" y="486"/>
                  </a:cubicBezTo>
                  <a:cubicBezTo>
                    <a:pt x="639" y="456"/>
                    <a:pt x="639" y="456"/>
                    <a:pt x="639" y="456"/>
                  </a:cubicBezTo>
                  <a:lnTo>
                    <a:pt x="700" y="395"/>
                  </a:lnTo>
                  <a:cubicBezTo>
                    <a:pt x="700" y="365"/>
                    <a:pt x="730" y="365"/>
                    <a:pt x="760" y="334"/>
                  </a:cubicBezTo>
                  <a:cubicBezTo>
                    <a:pt x="791" y="334"/>
                    <a:pt x="791" y="304"/>
                    <a:pt x="821" y="304"/>
                  </a:cubicBezTo>
                  <a:lnTo>
                    <a:pt x="852" y="304"/>
                  </a:lnTo>
                  <a:cubicBezTo>
                    <a:pt x="852" y="304"/>
                    <a:pt x="876" y="304"/>
                    <a:pt x="881" y="282"/>
                  </a:cubicBezTo>
                  <a:lnTo>
                    <a:pt x="881" y="282"/>
                  </a:lnTo>
                  <a:cubicBezTo>
                    <a:pt x="889" y="278"/>
                    <a:pt x="901" y="274"/>
                    <a:pt x="912" y="274"/>
                  </a:cubicBezTo>
                  <a:cubicBezTo>
                    <a:pt x="1095" y="274"/>
                    <a:pt x="1095" y="0"/>
                    <a:pt x="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212;p81"/>
            <p:cNvSpPr/>
            <p:nvPr/>
          </p:nvSpPr>
          <p:spPr>
            <a:xfrm>
              <a:off x="13243925" y="4226725"/>
              <a:ext cx="40525" cy="45125"/>
            </a:xfrm>
            <a:custGeom>
              <a:avLst/>
              <a:gdLst/>
              <a:ahLst/>
              <a:cxnLst/>
              <a:rect l="l" t="t" r="r" b="b"/>
              <a:pathLst>
                <a:path w="1621" h="1805" extrusionOk="0">
                  <a:moveTo>
                    <a:pt x="210" y="1"/>
                  </a:moveTo>
                  <a:cubicBezTo>
                    <a:pt x="73" y="1"/>
                    <a:pt x="0" y="248"/>
                    <a:pt x="173" y="277"/>
                  </a:cubicBezTo>
                  <a:cubicBezTo>
                    <a:pt x="173" y="307"/>
                    <a:pt x="203" y="307"/>
                    <a:pt x="203" y="307"/>
                  </a:cubicBezTo>
                  <a:lnTo>
                    <a:pt x="234" y="307"/>
                  </a:lnTo>
                  <a:cubicBezTo>
                    <a:pt x="325" y="338"/>
                    <a:pt x="386" y="398"/>
                    <a:pt x="477" y="429"/>
                  </a:cubicBezTo>
                  <a:lnTo>
                    <a:pt x="538" y="490"/>
                  </a:lnTo>
                  <a:lnTo>
                    <a:pt x="568" y="490"/>
                  </a:lnTo>
                  <a:cubicBezTo>
                    <a:pt x="568" y="520"/>
                    <a:pt x="568" y="520"/>
                    <a:pt x="568" y="520"/>
                  </a:cubicBezTo>
                  <a:cubicBezTo>
                    <a:pt x="588" y="530"/>
                    <a:pt x="595" y="534"/>
                    <a:pt x="596" y="534"/>
                  </a:cubicBezTo>
                  <a:cubicBezTo>
                    <a:pt x="598" y="534"/>
                    <a:pt x="578" y="520"/>
                    <a:pt x="598" y="520"/>
                  </a:cubicBezTo>
                  <a:cubicBezTo>
                    <a:pt x="629" y="550"/>
                    <a:pt x="690" y="611"/>
                    <a:pt x="750" y="642"/>
                  </a:cubicBezTo>
                  <a:cubicBezTo>
                    <a:pt x="872" y="763"/>
                    <a:pt x="963" y="885"/>
                    <a:pt x="1054" y="1037"/>
                  </a:cubicBezTo>
                  <a:cubicBezTo>
                    <a:pt x="1176" y="1250"/>
                    <a:pt x="1267" y="1462"/>
                    <a:pt x="1328" y="1705"/>
                  </a:cubicBezTo>
                  <a:cubicBezTo>
                    <a:pt x="1340" y="1775"/>
                    <a:pt x="1387" y="1805"/>
                    <a:pt x="1439" y="1805"/>
                  </a:cubicBezTo>
                  <a:cubicBezTo>
                    <a:pt x="1523" y="1805"/>
                    <a:pt x="1620" y="1727"/>
                    <a:pt x="1601" y="1614"/>
                  </a:cubicBezTo>
                  <a:cubicBezTo>
                    <a:pt x="1419" y="976"/>
                    <a:pt x="1024" y="338"/>
                    <a:pt x="386" y="64"/>
                  </a:cubicBezTo>
                  <a:cubicBezTo>
                    <a:pt x="355" y="34"/>
                    <a:pt x="294" y="34"/>
                    <a:pt x="234" y="3"/>
                  </a:cubicBezTo>
                  <a:cubicBezTo>
                    <a:pt x="226" y="2"/>
                    <a:pt x="218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213;p81"/>
            <p:cNvSpPr/>
            <p:nvPr/>
          </p:nvSpPr>
          <p:spPr>
            <a:xfrm>
              <a:off x="13238350" y="4246550"/>
              <a:ext cx="41875" cy="11175"/>
            </a:xfrm>
            <a:custGeom>
              <a:avLst/>
              <a:gdLst/>
              <a:ahLst/>
              <a:cxnLst/>
              <a:rect l="l" t="t" r="r" b="b"/>
              <a:pathLst>
                <a:path w="1675" h="447" extrusionOk="0">
                  <a:moveTo>
                    <a:pt x="818" y="1"/>
                  </a:moveTo>
                  <a:cubicBezTo>
                    <a:pt x="571" y="1"/>
                    <a:pt x="320" y="61"/>
                    <a:pt x="92" y="183"/>
                  </a:cubicBezTo>
                  <a:cubicBezTo>
                    <a:pt x="31" y="213"/>
                    <a:pt x="1" y="305"/>
                    <a:pt x="62" y="365"/>
                  </a:cubicBezTo>
                  <a:cubicBezTo>
                    <a:pt x="84" y="410"/>
                    <a:pt x="139" y="438"/>
                    <a:pt x="190" y="438"/>
                  </a:cubicBezTo>
                  <a:cubicBezTo>
                    <a:pt x="209" y="438"/>
                    <a:pt x="228" y="434"/>
                    <a:pt x="244" y="426"/>
                  </a:cubicBezTo>
                  <a:cubicBezTo>
                    <a:pt x="244" y="426"/>
                    <a:pt x="274" y="396"/>
                    <a:pt x="274" y="396"/>
                  </a:cubicBezTo>
                  <a:lnTo>
                    <a:pt x="335" y="396"/>
                  </a:lnTo>
                  <a:cubicBezTo>
                    <a:pt x="426" y="365"/>
                    <a:pt x="517" y="335"/>
                    <a:pt x="609" y="305"/>
                  </a:cubicBezTo>
                  <a:cubicBezTo>
                    <a:pt x="666" y="297"/>
                    <a:pt x="727" y="294"/>
                    <a:pt x="789" y="294"/>
                  </a:cubicBezTo>
                  <a:cubicBezTo>
                    <a:pt x="992" y="294"/>
                    <a:pt x="1213" y="333"/>
                    <a:pt x="1399" y="426"/>
                  </a:cubicBezTo>
                  <a:cubicBezTo>
                    <a:pt x="1422" y="440"/>
                    <a:pt x="1446" y="446"/>
                    <a:pt x="1468" y="446"/>
                  </a:cubicBezTo>
                  <a:cubicBezTo>
                    <a:pt x="1590" y="446"/>
                    <a:pt x="1675" y="260"/>
                    <a:pt x="1520" y="183"/>
                  </a:cubicBezTo>
                  <a:cubicBezTo>
                    <a:pt x="1308" y="61"/>
                    <a:pt x="1065" y="1"/>
                    <a:pt x="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214;p81"/>
            <p:cNvSpPr/>
            <p:nvPr/>
          </p:nvSpPr>
          <p:spPr>
            <a:xfrm>
              <a:off x="13308660" y="4263375"/>
              <a:ext cx="74452" cy="74452"/>
            </a:xfrm>
            <a:custGeom>
              <a:avLst/>
              <a:gdLst/>
              <a:ahLst/>
              <a:cxnLst/>
              <a:rect l="l" t="t" r="r" b="b"/>
              <a:pathLst>
                <a:path w="1247" h="1247" extrusionOk="0">
                  <a:moveTo>
                    <a:pt x="639" y="0"/>
                  </a:moveTo>
                  <a:cubicBezTo>
                    <a:pt x="274" y="0"/>
                    <a:pt x="0" y="274"/>
                    <a:pt x="0" y="639"/>
                  </a:cubicBezTo>
                  <a:cubicBezTo>
                    <a:pt x="0" y="973"/>
                    <a:pt x="274" y="1247"/>
                    <a:pt x="639" y="1247"/>
                  </a:cubicBezTo>
                  <a:cubicBezTo>
                    <a:pt x="973" y="1247"/>
                    <a:pt x="1247" y="973"/>
                    <a:pt x="1247" y="639"/>
                  </a:cubicBezTo>
                  <a:cubicBezTo>
                    <a:pt x="1247" y="274"/>
                    <a:pt x="973" y="0"/>
                    <a:pt x="6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215;p81"/>
            <p:cNvSpPr/>
            <p:nvPr/>
          </p:nvSpPr>
          <p:spPr>
            <a:xfrm>
              <a:off x="13490478" y="4256406"/>
              <a:ext cx="74047" cy="75872"/>
            </a:xfrm>
            <a:custGeom>
              <a:avLst/>
              <a:gdLst/>
              <a:ahLst/>
              <a:cxnLst/>
              <a:rect l="l" t="t" r="r" b="b"/>
              <a:pathLst>
                <a:path w="1247" h="1278" extrusionOk="0">
                  <a:moveTo>
                    <a:pt x="608" y="1"/>
                  </a:moveTo>
                  <a:cubicBezTo>
                    <a:pt x="274" y="1"/>
                    <a:pt x="0" y="305"/>
                    <a:pt x="0" y="639"/>
                  </a:cubicBezTo>
                  <a:cubicBezTo>
                    <a:pt x="0" y="974"/>
                    <a:pt x="274" y="1277"/>
                    <a:pt x="608" y="1277"/>
                  </a:cubicBezTo>
                  <a:cubicBezTo>
                    <a:pt x="973" y="1277"/>
                    <a:pt x="1246" y="974"/>
                    <a:pt x="1246" y="639"/>
                  </a:cubicBezTo>
                  <a:cubicBezTo>
                    <a:pt x="1246" y="305"/>
                    <a:pt x="973" y="1"/>
                    <a:pt x="60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216;p81"/>
            <p:cNvSpPr/>
            <p:nvPr/>
          </p:nvSpPr>
          <p:spPr>
            <a:xfrm>
              <a:off x="12440651" y="4309795"/>
              <a:ext cx="88587" cy="88618"/>
            </a:xfrm>
            <a:custGeom>
              <a:avLst/>
              <a:gdLst/>
              <a:ahLst/>
              <a:cxnLst/>
              <a:rect l="l" t="t" r="r" b="b"/>
              <a:pathLst>
                <a:path w="1247" h="1247" extrusionOk="0">
                  <a:moveTo>
                    <a:pt x="608" y="0"/>
                  </a:moveTo>
                  <a:cubicBezTo>
                    <a:pt x="274" y="0"/>
                    <a:pt x="0" y="274"/>
                    <a:pt x="0" y="639"/>
                  </a:cubicBezTo>
                  <a:cubicBezTo>
                    <a:pt x="0" y="973"/>
                    <a:pt x="274" y="1247"/>
                    <a:pt x="608" y="1247"/>
                  </a:cubicBezTo>
                  <a:cubicBezTo>
                    <a:pt x="973" y="1247"/>
                    <a:pt x="1246" y="973"/>
                    <a:pt x="1246" y="639"/>
                  </a:cubicBezTo>
                  <a:cubicBezTo>
                    <a:pt x="1246" y="274"/>
                    <a:pt x="973" y="0"/>
                    <a:pt x="6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217;p81"/>
            <p:cNvSpPr/>
            <p:nvPr/>
          </p:nvSpPr>
          <p:spPr>
            <a:xfrm>
              <a:off x="12678586" y="4282905"/>
              <a:ext cx="78543" cy="78543"/>
            </a:xfrm>
            <a:custGeom>
              <a:avLst/>
              <a:gdLst/>
              <a:ahLst/>
              <a:cxnLst/>
              <a:rect l="l" t="t" r="r" b="b"/>
              <a:pathLst>
                <a:path w="1248" h="1248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74"/>
                    <a:pt x="274" y="1247"/>
                    <a:pt x="609" y="1247"/>
                  </a:cubicBezTo>
                  <a:cubicBezTo>
                    <a:pt x="974" y="1247"/>
                    <a:pt x="1247" y="974"/>
                    <a:pt x="1247" y="609"/>
                  </a:cubicBezTo>
                  <a:cubicBezTo>
                    <a:pt x="1247" y="274"/>
                    <a:pt x="974" y="1"/>
                    <a:pt x="60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218;p81"/>
            <p:cNvSpPr/>
            <p:nvPr/>
          </p:nvSpPr>
          <p:spPr>
            <a:xfrm>
              <a:off x="13504325" y="4192600"/>
              <a:ext cx="38775" cy="8375"/>
            </a:xfrm>
            <a:custGeom>
              <a:avLst/>
              <a:gdLst/>
              <a:ahLst/>
              <a:cxnLst/>
              <a:rect l="l" t="t" r="r" b="b"/>
              <a:pathLst>
                <a:path w="1551" h="335" extrusionOk="0">
                  <a:moveTo>
                    <a:pt x="760" y="1"/>
                  </a:moveTo>
                  <a:cubicBezTo>
                    <a:pt x="608" y="1"/>
                    <a:pt x="487" y="31"/>
                    <a:pt x="335" y="92"/>
                  </a:cubicBezTo>
                  <a:cubicBezTo>
                    <a:pt x="213" y="153"/>
                    <a:pt x="91" y="213"/>
                    <a:pt x="0" y="335"/>
                  </a:cubicBezTo>
                  <a:cubicBezTo>
                    <a:pt x="274" y="335"/>
                    <a:pt x="517" y="304"/>
                    <a:pt x="760" y="304"/>
                  </a:cubicBezTo>
                  <a:lnTo>
                    <a:pt x="1155" y="304"/>
                  </a:lnTo>
                  <a:cubicBezTo>
                    <a:pt x="1277" y="335"/>
                    <a:pt x="1398" y="335"/>
                    <a:pt x="1550" y="335"/>
                  </a:cubicBezTo>
                  <a:cubicBezTo>
                    <a:pt x="1368" y="92"/>
                    <a:pt x="1064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219;p81"/>
            <p:cNvSpPr/>
            <p:nvPr/>
          </p:nvSpPr>
          <p:spPr>
            <a:xfrm>
              <a:off x="13320425" y="4194875"/>
              <a:ext cx="38775" cy="8400"/>
            </a:xfrm>
            <a:custGeom>
              <a:avLst/>
              <a:gdLst/>
              <a:ahLst/>
              <a:cxnLst/>
              <a:rect l="l" t="t" r="r" b="b"/>
              <a:pathLst>
                <a:path w="1551" h="336" extrusionOk="0">
                  <a:moveTo>
                    <a:pt x="760" y="1"/>
                  </a:moveTo>
                  <a:cubicBezTo>
                    <a:pt x="608" y="1"/>
                    <a:pt x="487" y="31"/>
                    <a:pt x="335" y="92"/>
                  </a:cubicBezTo>
                  <a:cubicBezTo>
                    <a:pt x="213" y="153"/>
                    <a:pt x="92" y="213"/>
                    <a:pt x="0" y="335"/>
                  </a:cubicBezTo>
                  <a:cubicBezTo>
                    <a:pt x="274" y="335"/>
                    <a:pt x="517" y="305"/>
                    <a:pt x="791" y="305"/>
                  </a:cubicBezTo>
                  <a:cubicBezTo>
                    <a:pt x="912" y="305"/>
                    <a:pt x="1034" y="305"/>
                    <a:pt x="1155" y="335"/>
                  </a:cubicBezTo>
                  <a:lnTo>
                    <a:pt x="1551" y="335"/>
                  </a:lnTo>
                  <a:cubicBezTo>
                    <a:pt x="1368" y="92"/>
                    <a:pt x="1064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220;p81"/>
            <p:cNvSpPr/>
            <p:nvPr/>
          </p:nvSpPr>
          <p:spPr>
            <a:xfrm>
              <a:off x="13141850" y="4569375"/>
              <a:ext cx="85600" cy="68175"/>
            </a:xfrm>
            <a:custGeom>
              <a:avLst/>
              <a:gdLst/>
              <a:ahLst/>
              <a:cxnLst/>
              <a:rect l="l" t="t" r="r" b="b"/>
              <a:pathLst>
                <a:path w="3424" h="2727" extrusionOk="0">
                  <a:moveTo>
                    <a:pt x="1145" y="1"/>
                  </a:moveTo>
                  <a:cubicBezTo>
                    <a:pt x="1019" y="1"/>
                    <a:pt x="943" y="6"/>
                    <a:pt x="943" y="6"/>
                  </a:cubicBezTo>
                  <a:cubicBezTo>
                    <a:pt x="943" y="6"/>
                    <a:pt x="760" y="1222"/>
                    <a:pt x="0" y="2194"/>
                  </a:cubicBezTo>
                  <a:cubicBezTo>
                    <a:pt x="337" y="2562"/>
                    <a:pt x="854" y="2726"/>
                    <a:pt x="1383" y="2726"/>
                  </a:cubicBezTo>
                  <a:cubicBezTo>
                    <a:pt x="2384" y="2726"/>
                    <a:pt x="3424" y="2137"/>
                    <a:pt x="3344" y="1222"/>
                  </a:cubicBezTo>
                  <a:cubicBezTo>
                    <a:pt x="3269" y="102"/>
                    <a:pt x="1709" y="1"/>
                    <a:pt x="114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221;p81"/>
            <p:cNvSpPr/>
            <p:nvPr/>
          </p:nvSpPr>
          <p:spPr>
            <a:xfrm>
              <a:off x="12517975" y="5140950"/>
              <a:ext cx="273575" cy="202900"/>
            </a:xfrm>
            <a:custGeom>
              <a:avLst/>
              <a:gdLst/>
              <a:ahLst/>
              <a:cxnLst/>
              <a:rect l="l" t="t" r="r" b="b"/>
              <a:pathLst>
                <a:path w="10943" h="8116" extrusionOk="0">
                  <a:moveTo>
                    <a:pt x="10943" y="0"/>
                  </a:moveTo>
                  <a:cubicBezTo>
                    <a:pt x="9849" y="365"/>
                    <a:pt x="8815" y="882"/>
                    <a:pt x="7843" y="1429"/>
                  </a:cubicBezTo>
                  <a:cubicBezTo>
                    <a:pt x="6840" y="2037"/>
                    <a:pt x="5897" y="2675"/>
                    <a:pt x="4985" y="3374"/>
                  </a:cubicBezTo>
                  <a:cubicBezTo>
                    <a:pt x="4074" y="4073"/>
                    <a:pt x="3192" y="4833"/>
                    <a:pt x="2371" y="5623"/>
                  </a:cubicBezTo>
                  <a:cubicBezTo>
                    <a:pt x="1520" y="6414"/>
                    <a:pt x="730" y="7234"/>
                    <a:pt x="1" y="8116"/>
                  </a:cubicBezTo>
                  <a:cubicBezTo>
                    <a:pt x="426" y="7721"/>
                    <a:pt x="821" y="7326"/>
                    <a:pt x="1277" y="6961"/>
                  </a:cubicBezTo>
                  <a:cubicBezTo>
                    <a:pt x="1703" y="6596"/>
                    <a:pt x="2128" y="6201"/>
                    <a:pt x="2554" y="5836"/>
                  </a:cubicBezTo>
                  <a:cubicBezTo>
                    <a:pt x="3435" y="5107"/>
                    <a:pt x="4317" y="4377"/>
                    <a:pt x="5198" y="3678"/>
                  </a:cubicBezTo>
                  <a:cubicBezTo>
                    <a:pt x="6110" y="2979"/>
                    <a:pt x="7022" y="2341"/>
                    <a:pt x="7995" y="1702"/>
                  </a:cubicBezTo>
                  <a:cubicBezTo>
                    <a:pt x="8451" y="1398"/>
                    <a:pt x="8937" y="1064"/>
                    <a:pt x="9454" y="821"/>
                  </a:cubicBezTo>
                  <a:cubicBezTo>
                    <a:pt x="9940" y="517"/>
                    <a:pt x="10457" y="274"/>
                    <a:pt x="10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222;p81"/>
            <p:cNvSpPr/>
            <p:nvPr/>
          </p:nvSpPr>
          <p:spPr>
            <a:xfrm>
              <a:off x="12742150" y="4942600"/>
              <a:ext cx="104125" cy="148975"/>
            </a:xfrm>
            <a:custGeom>
              <a:avLst/>
              <a:gdLst/>
              <a:ahLst/>
              <a:cxnLst/>
              <a:rect l="l" t="t" r="r" b="b"/>
              <a:pathLst>
                <a:path w="4165" h="5959" extrusionOk="0">
                  <a:moveTo>
                    <a:pt x="2736" y="1"/>
                  </a:moveTo>
                  <a:lnTo>
                    <a:pt x="0" y="275"/>
                  </a:lnTo>
                  <a:lnTo>
                    <a:pt x="760" y="5958"/>
                  </a:lnTo>
                  <a:lnTo>
                    <a:pt x="4165" y="5107"/>
                  </a:lnTo>
                  <a:lnTo>
                    <a:pt x="3192" y="2129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223;p81"/>
            <p:cNvSpPr/>
            <p:nvPr/>
          </p:nvSpPr>
          <p:spPr>
            <a:xfrm>
              <a:off x="13627425" y="4250475"/>
              <a:ext cx="34225" cy="12900"/>
            </a:xfrm>
            <a:custGeom>
              <a:avLst/>
              <a:gdLst/>
              <a:ahLst/>
              <a:cxnLst/>
              <a:rect l="l" t="t" r="r" b="b"/>
              <a:pathLst>
                <a:path w="1369" h="516" extrusionOk="0">
                  <a:moveTo>
                    <a:pt x="325" y="453"/>
                  </a:moveTo>
                  <a:cubicBezTo>
                    <a:pt x="316" y="456"/>
                    <a:pt x="304" y="463"/>
                    <a:pt x="304" y="482"/>
                  </a:cubicBezTo>
                  <a:cubicBezTo>
                    <a:pt x="324" y="463"/>
                    <a:pt x="331" y="456"/>
                    <a:pt x="325" y="453"/>
                  </a:cubicBezTo>
                  <a:close/>
                  <a:moveTo>
                    <a:pt x="1046" y="1"/>
                  </a:moveTo>
                  <a:cubicBezTo>
                    <a:pt x="876" y="1"/>
                    <a:pt x="689" y="44"/>
                    <a:pt x="517" y="87"/>
                  </a:cubicBezTo>
                  <a:cubicBezTo>
                    <a:pt x="395" y="117"/>
                    <a:pt x="243" y="178"/>
                    <a:pt x="91" y="239"/>
                  </a:cubicBezTo>
                  <a:cubicBezTo>
                    <a:pt x="31" y="300"/>
                    <a:pt x="0" y="391"/>
                    <a:pt x="61" y="452"/>
                  </a:cubicBezTo>
                  <a:cubicBezTo>
                    <a:pt x="80" y="489"/>
                    <a:pt x="122" y="515"/>
                    <a:pt x="166" y="515"/>
                  </a:cubicBezTo>
                  <a:cubicBezTo>
                    <a:pt x="193" y="515"/>
                    <a:pt x="220" y="505"/>
                    <a:pt x="243" y="482"/>
                  </a:cubicBezTo>
                  <a:lnTo>
                    <a:pt x="274" y="482"/>
                  </a:lnTo>
                  <a:cubicBezTo>
                    <a:pt x="304" y="482"/>
                    <a:pt x="304" y="482"/>
                    <a:pt x="304" y="452"/>
                  </a:cubicBezTo>
                  <a:cubicBezTo>
                    <a:pt x="315" y="452"/>
                    <a:pt x="322" y="452"/>
                    <a:pt x="325" y="453"/>
                  </a:cubicBezTo>
                  <a:lnTo>
                    <a:pt x="325" y="453"/>
                  </a:lnTo>
                  <a:cubicBezTo>
                    <a:pt x="331" y="452"/>
                    <a:pt x="335" y="452"/>
                    <a:pt x="335" y="452"/>
                  </a:cubicBezTo>
                  <a:cubicBezTo>
                    <a:pt x="426" y="421"/>
                    <a:pt x="517" y="391"/>
                    <a:pt x="608" y="360"/>
                  </a:cubicBezTo>
                  <a:cubicBezTo>
                    <a:pt x="669" y="360"/>
                    <a:pt x="699" y="330"/>
                    <a:pt x="760" y="330"/>
                  </a:cubicBezTo>
                  <a:cubicBezTo>
                    <a:pt x="791" y="300"/>
                    <a:pt x="821" y="300"/>
                    <a:pt x="851" y="300"/>
                  </a:cubicBezTo>
                  <a:lnTo>
                    <a:pt x="882" y="300"/>
                  </a:lnTo>
                  <a:cubicBezTo>
                    <a:pt x="882" y="300"/>
                    <a:pt x="909" y="286"/>
                    <a:pt x="918" y="286"/>
                  </a:cubicBezTo>
                  <a:lnTo>
                    <a:pt x="918" y="286"/>
                  </a:lnTo>
                  <a:cubicBezTo>
                    <a:pt x="922" y="286"/>
                    <a:pt x="922" y="289"/>
                    <a:pt x="912" y="300"/>
                  </a:cubicBezTo>
                  <a:cubicBezTo>
                    <a:pt x="973" y="269"/>
                    <a:pt x="1003" y="269"/>
                    <a:pt x="1064" y="269"/>
                  </a:cubicBezTo>
                  <a:lnTo>
                    <a:pt x="1095" y="269"/>
                  </a:lnTo>
                  <a:cubicBezTo>
                    <a:pt x="1095" y="269"/>
                    <a:pt x="1095" y="269"/>
                    <a:pt x="1095" y="269"/>
                  </a:cubicBezTo>
                  <a:lnTo>
                    <a:pt x="1095" y="269"/>
                  </a:lnTo>
                  <a:cubicBezTo>
                    <a:pt x="1074" y="269"/>
                    <a:pt x="1095" y="283"/>
                    <a:pt x="1101" y="283"/>
                  </a:cubicBezTo>
                  <a:cubicBezTo>
                    <a:pt x="1105" y="283"/>
                    <a:pt x="1105" y="279"/>
                    <a:pt x="1095" y="269"/>
                  </a:cubicBezTo>
                  <a:lnTo>
                    <a:pt x="1095" y="269"/>
                  </a:lnTo>
                  <a:cubicBezTo>
                    <a:pt x="1125" y="300"/>
                    <a:pt x="1155" y="300"/>
                    <a:pt x="1186" y="300"/>
                  </a:cubicBezTo>
                  <a:cubicBezTo>
                    <a:pt x="1197" y="305"/>
                    <a:pt x="1209" y="308"/>
                    <a:pt x="1222" y="308"/>
                  </a:cubicBezTo>
                  <a:cubicBezTo>
                    <a:pt x="1278" y="308"/>
                    <a:pt x="1343" y="258"/>
                    <a:pt x="1368" y="208"/>
                  </a:cubicBezTo>
                  <a:cubicBezTo>
                    <a:pt x="1368" y="117"/>
                    <a:pt x="1338" y="56"/>
                    <a:pt x="1247" y="26"/>
                  </a:cubicBezTo>
                  <a:cubicBezTo>
                    <a:pt x="1184" y="8"/>
                    <a:pt x="1117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224;p81"/>
            <p:cNvSpPr/>
            <p:nvPr/>
          </p:nvSpPr>
          <p:spPr>
            <a:xfrm>
              <a:off x="12559775" y="4257200"/>
              <a:ext cx="80575" cy="9125"/>
            </a:xfrm>
            <a:custGeom>
              <a:avLst/>
              <a:gdLst/>
              <a:ahLst/>
              <a:cxnLst/>
              <a:rect l="l" t="t" r="r" b="b"/>
              <a:pathLst>
                <a:path w="3223" h="365" fill="none" extrusionOk="0">
                  <a:moveTo>
                    <a:pt x="0" y="365"/>
                  </a:moveTo>
                  <a:lnTo>
                    <a:pt x="3222" y="0"/>
                  </a:lnTo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225;p81"/>
            <p:cNvSpPr/>
            <p:nvPr/>
          </p:nvSpPr>
          <p:spPr>
            <a:xfrm>
              <a:off x="12666925" y="4165500"/>
              <a:ext cx="59275" cy="18000"/>
            </a:xfrm>
            <a:custGeom>
              <a:avLst/>
              <a:gdLst/>
              <a:ahLst/>
              <a:cxnLst/>
              <a:rect l="l" t="t" r="r" b="b"/>
              <a:pathLst>
                <a:path w="2371" h="720" extrusionOk="0">
                  <a:moveTo>
                    <a:pt x="988" y="1"/>
                  </a:moveTo>
                  <a:cubicBezTo>
                    <a:pt x="857" y="1"/>
                    <a:pt x="733" y="15"/>
                    <a:pt x="608" y="51"/>
                  </a:cubicBezTo>
                  <a:cubicBezTo>
                    <a:pt x="395" y="81"/>
                    <a:pt x="183" y="173"/>
                    <a:pt x="0" y="294"/>
                  </a:cubicBezTo>
                  <a:cubicBezTo>
                    <a:pt x="426" y="355"/>
                    <a:pt x="821" y="355"/>
                    <a:pt x="1216" y="385"/>
                  </a:cubicBezTo>
                  <a:cubicBezTo>
                    <a:pt x="1429" y="416"/>
                    <a:pt x="1611" y="446"/>
                    <a:pt x="1793" y="477"/>
                  </a:cubicBezTo>
                  <a:cubicBezTo>
                    <a:pt x="1976" y="537"/>
                    <a:pt x="2158" y="629"/>
                    <a:pt x="2371" y="720"/>
                  </a:cubicBezTo>
                  <a:cubicBezTo>
                    <a:pt x="2280" y="507"/>
                    <a:pt x="2097" y="325"/>
                    <a:pt x="1915" y="233"/>
                  </a:cubicBezTo>
                  <a:cubicBezTo>
                    <a:pt x="1702" y="112"/>
                    <a:pt x="1490" y="51"/>
                    <a:pt x="1277" y="21"/>
                  </a:cubicBezTo>
                  <a:cubicBezTo>
                    <a:pt x="1176" y="8"/>
                    <a:pt x="1081" y="1"/>
                    <a:pt x="98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226;p81"/>
            <p:cNvSpPr/>
            <p:nvPr/>
          </p:nvSpPr>
          <p:spPr>
            <a:xfrm>
              <a:off x="12454150" y="4189550"/>
              <a:ext cx="68400" cy="30425"/>
            </a:xfrm>
            <a:custGeom>
              <a:avLst/>
              <a:gdLst/>
              <a:ahLst/>
              <a:cxnLst/>
              <a:rect l="l" t="t" r="r" b="b"/>
              <a:pathLst>
                <a:path w="2736" h="1217" extrusionOk="0">
                  <a:moveTo>
                    <a:pt x="1976" y="1"/>
                  </a:moveTo>
                  <a:cubicBezTo>
                    <a:pt x="1702" y="1"/>
                    <a:pt x="1429" y="92"/>
                    <a:pt x="1186" y="183"/>
                  </a:cubicBezTo>
                  <a:cubicBezTo>
                    <a:pt x="943" y="305"/>
                    <a:pt x="730" y="457"/>
                    <a:pt x="517" y="639"/>
                  </a:cubicBezTo>
                  <a:cubicBezTo>
                    <a:pt x="335" y="791"/>
                    <a:pt x="152" y="1004"/>
                    <a:pt x="0" y="1217"/>
                  </a:cubicBezTo>
                  <a:cubicBezTo>
                    <a:pt x="487" y="1004"/>
                    <a:pt x="912" y="730"/>
                    <a:pt x="1338" y="548"/>
                  </a:cubicBezTo>
                  <a:cubicBezTo>
                    <a:pt x="1551" y="426"/>
                    <a:pt x="1763" y="335"/>
                    <a:pt x="2006" y="275"/>
                  </a:cubicBezTo>
                  <a:cubicBezTo>
                    <a:pt x="2219" y="244"/>
                    <a:pt x="2462" y="214"/>
                    <a:pt x="2736" y="214"/>
                  </a:cubicBezTo>
                  <a:cubicBezTo>
                    <a:pt x="2523" y="62"/>
                    <a:pt x="2250" y="1"/>
                    <a:pt x="1976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227;p81"/>
            <p:cNvSpPr/>
            <p:nvPr/>
          </p:nvSpPr>
          <p:spPr>
            <a:xfrm>
              <a:off x="12303275" y="4197925"/>
              <a:ext cx="112150" cy="101200"/>
            </a:xfrm>
            <a:custGeom>
              <a:avLst/>
              <a:gdLst/>
              <a:ahLst/>
              <a:cxnLst/>
              <a:rect l="l" t="t" r="r" b="b"/>
              <a:pathLst>
                <a:path w="4486" h="4048" extrusionOk="0">
                  <a:moveTo>
                    <a:pt x="2724" y="0"/>
                  </a:moveTo>
                  <a:cubicBezTo>
                    <a:pt x="2243" y="0"/>
                    <a:pt x="1719" y="152"/>
                    <a:pt x="1233" y="608"/>
                  </a:cubicBezTo>
                  <a:cubicBezTo>
                    <a:pt x="0" y="1762"/>
                    <a:pt x="1098" y="4048"/>
                    <a:pt x="3336" y="4048"/>
                  </a:cubicBezTo>
                  <a:cubicBezTo>
                    <a:pt x="3692" y="4048"/>
                    <a:pt x="4077" y="3990"/>
                    <a:pt x="4485" y="3861"/>
                  </a:cubicBezTo>
                  <a:lnTo>
                    <a:pt x="4485" y="608"/>
                  </a:lnTo>
                  <a:cubicBezTo>
                    <a:pt x="4485" y="608"/>
                    <a:pt x="3688" y="0"/>
                    <a:pt x="2724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228;p81"/>
            <p:cNvSpPr/>
            <p:nvPr/>
          </p:nvSpPr>
          <p:spPr>
            <a:xfrm>
              <a:off x="12337750" y="4209325"/>
              <a:ext cx="64125" cy="61350"/>
            </a:xfrm>
            <a:custGeom>
              <a:avLst/>
              <a:gdLst/>
              <a:ahLst/>
              <a:cxnLst/>
              <a:rect l="l" t="t" r="r" b="b"/>
              <a:pathLst>
                <a:path w="2565" h="2454" extrusionOk="0">
                  <a:moveTo>
                    <a:pt x="219" y="0"/>
                  </a:moveTo>
                  <a:cubicBezTo>
                    <a:pt x="6" y="0"/>
                    <a:pt x="6" y="365"/>
                    <a:pt x="219" y="365"/>
                  </a:cubicBezTo>
                  <a:cubicBezTo>
                    <a:pt x="674" y="365"/>
                    <a:pt x="1070" y="547"/>
                    <a:pt x="1374" y="821"/>
                  </a:cubicBezTo>
                  <a:cubicBezTo>
                    <a:pt x="1201" y="781"/>
                    <a:pt x="1023" y="759"/>
                    <a:pt x="846" y="759"/>
                  </a:cubicBezTo>
                  <a:cubicBezTo>
                    <a:pt x="619" y="759"/>
                    <a:pt x="394" y="796"/>
                    <a:pt x="188" y="882"/>
                  </a:cubicBezTo>
                  <a:cubicBezTo>
                    <a:pt x="1" y="962"/>
                    <a:pt x="49" y="1232"/>
                    <a:pt x="209" y="1232"/>
                  </a:cubicBezTo>
                  <a:cubicBezTo>
                    <a:pt x="231" y="1232"/>
                    <a:pt x="254" y="1227"/>
                    <a:pt x="279" y="1216"/>
                  </a:cubicBezTo>
                  <a:cubicBezTo>
                    <a:pt x="460" y="1148"/>
                    <a:pt x="649" y="1118"/>
                    <a:pt x="841" y="1118"/>
                  </a:cubicBezTo>
                  <a:cubicBezTo>
                    <a:pt x="1164" y="1118"/>
                    <a:pt x="1494" y="1204"/>
                    <a:pt x="1799" y="1338"/>
                  </a:cubicBezTo>
                  <a:cubicBezTo>
                    <a:pt x="2103" y="1854"/>
                    <a:pt x="2164" y="2219"/>
                    <a:pt x="2194" y="2310"/>
                  </a:cubicBezTo>
                  <a:cubicBezTo>
                    <a:pt x="2219" y="2410"/>
                    <a:pt x="2290" y="2453"/>
                    <a:pt x="2361" y="2453"/>
                  </a:cubicBezTo>
                  <a:cubicBezTo>
                    <a:pt x="2463" y="2453"/>
                    <a:pt x="2565" y="2363"/>
                    <a:pt x="2529" y="2219"/>
                  </a:cubicBezTo>
                  <a:cubicBezTo>
                    <a:pt x="2437" y="1854"/>
                    <a:pt x="2285" y="1490"/>
                    <a:pt x="2073" y="1155"/>
                  </a:cubicBezTo>
                  <a:cubicBezTo>
                    <a:pt x="2073" y="1125"/>
                    <a:pt x="2073" y="1094"/>
                    <a:pt x="2042" y="1064"/>
                  </a:cubicBezTo>
                  <a:cubicBezTo>
                    <a:pt x="1617" y="456"/>
                    <a:pt x="1009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229;p81"/>
            <p:cNvSpPr/>
            <p:nvPr/>
          </p:nvSpPr>
          <p:spPr>
            <a:xfrm>
              <a:off x="12363725" y="3958775"/>
              <a:ext cx="122350" cy="62175"/>
            </a:xfrm>
            <a:custGeom>
              <a:avLst/>
              <a:gdLst/>
              <a:ahLst/>
              <a:cxnLst/>
              <a:rect l="l" t="t" r="r" b="b"/>
              <a:pathLst>
                <a:path w="4894" h="2487" extrusionOk="0">
                  <a:moveTo>
                    <a:pt x="3459" y="0"/>
                  </a:moveTo>
                  <a:cubicBezTo>
                    <a:pt x="2927" y="0"/>
                    <a:pt x="2302" y="164"/>
                    <a:pt x="1885" y="296"/>
                  </a:cubicBezTo>
                  <a:cubicBezTo>
                    <a:pt x="1277" y="478"/>
                    <a:pt x="669" y="843"/>
                    <a:pt x="304" y="1359"/>
                  </a:cubicBezTo>
                  <a:cubicBezTo>
                    <a:pt x="122" y="1603"/>
                    <a:pt x="0" y="1967"/>
                    <a:pt x="152" y="2211"/>
                  </a:cubicBezTo>
                  <a:cubicBezTo>
                    <a:pt x="304" y="2423"/>
                    <a:pt x="547" y="2484"/>
                    <a:pt x="760" y="2484"/>
                  </a:cubicBezTo>
                  <a:cubicBezTo>
                    <a:pt x="792" y="2486"/>
                    <a:pt x="823" y="2486"/>
                    <a:pt x="854" y="2486"/>
                  </a:cubicBezTo>
                  <a:cubicBezTo>
                    <a:pt x="1425" y="2486"/>
                    <a:pt x="1945" y="2230"/>
                    <a:pt x="2493" y="2028"/>
                  </a:cubicBezTo>
                  <a:cubicBezTo>
                    <a:pt x="2888" y="1876"/>
                    <a:pt x="3344" y="1755"/>
                    <a:pt x="3769" y="1694"/>
                  </a:cubicBezTo>
                  <a:cubicBezTo>
                    <a:pt x="3982" y="1663"/>
                    <a:pt x="4195" y="1633"/>
                    <a:pt x="4347" y="1511"/>
                  </a:cubicBezTo>
                  <a:cubicBezTo>
                    <a:pt x="4894" y="1147"/>
                    <a:pt x="4560" y="265"/>
                    <a:pt x="4012" y="83"/>
                  </a:cubicBezTo>
                  <a:cubicBezTo>
                    <a:pt x="3853" y="24"/>
                    <a:pt x="3663" y="0"/>
                    <a:pt x="3459" y="0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230;p81"/>
            <p:cNvSpPr/>
            <p:nvPr/>
          </p:nvSpPr>
          <p:spPr>
            <a:xfrm>
              <a:off x="13493675" y="4033775"/>
              <a:ext cx="135300" cy="142900"/>
            </a:xfrm>
            <a:custGeom>
              <a:avLst/>
              <a:gdLst/>
              <a:ahLst/>
              <a:cxnLst/>
              <a:rect l="l" t="t" r="r" b="b"/>
              <a:pathLst>
                <a:path w="5412" h="5716" extrusionOk="0">
                  <a:moveTo>
                    <a:pt x="1" y="1"/>
                  </a:moveTo>
                  <a:cubicBezTo>
                    <a:pt x="274" y="1247"/>
                    <a:pt x="1733" y="4651"/>
                    <a:pt x="5411" y="5715"/>
                  </a:cubicBezTo>
                  <a:cubicBezTo>
                    <a:pt x="5411" y="5715"/>
                    <a:pt x="5077" y="3770"/>
                    <a:pt x="3952" y="2341"/>
                  </a:cubicBezTo>
                  <a:cubicBezTo>
                    <a:pt x="2979" y="1034"/>
                    <a:pt x="1308" y="1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231;p81"/>
            <p:cNvSpPr/>
            <p:nvPr/>
          </p:nvSpPr>
          <p:spPr>
            <a:xfrm>
              <a:off x="13447325" y="4033025"/>
              <a:ext cx="170250" cy="188475"/>
            </a:xfrm>
            <a:custGeom>
              <a:avLst/>
              <a:gdLst/>
              <a:ahLst/>
              <a:cxnLst/>
              <a:rect l="l" t="t" r="r" b="b"/>
              <a:pathLst>
                <a:path w="6810" h="7539" extrusionOk="0">
                  <a:moveTo>
                    <a:pt x="1" y="0"/>
                  </a:moveTo>
                  <a:cubicBezTo>
                    <a:pt x="456" y="2007"/>
                    <a:pt x="2159" y="7356"/>
                    <a:pt x="6809" y="7539"/>
                  </a:cubicBezTo>
                  <a:lnTo>
                    <a:pt x="6809" y="5806"/>
                  </a:lnTo>
                  <a:cubicBezTo>
                    <a:pt x="3162" y="4742"/>
                    <a:pt x="2128" y="1277"/>
                    <a:pt x="1855" y="31"/>
                  </a:cubicBezTo>
                  <a:cubicBezTo>
                    <a:pt x="1642" y="0"/>
                    <a:pt x="1399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232;p81"/>
            <p:cNvSpPr/>
            <p:nvPr/>
          </p:nvSpPr>
          <p:spPr>
            <a:xfrm>
              <a:off x="13171025" y="4585475"/>
              <a:ext cx="37725" cy="35875"/>
            </a:xfrm>
            <a:custGeom>
              <a:avLst/>
              <a:gdLst/>
              <a:ahLst/>
              <a:cxnLst/>
              <a:rect l="l" t="t" r="r" b="b"/>
              <a:pathLst>
                <a:path w="1509" h="1435" extrusionOk="0">
                  <a:moveTo>
                    <a:pt x="1356" y="0"/>
                  </a:moveTo>
                  <a:cubicBezTo>
                    <a:pt x="900" y="0"/>
                    <a:pt x="536" y="274"/>
                    <a:pt x="292" y="638"/>
                  </a:cubicBezTo>
                  <a:cubicBezTo>
                    <a:pt x="292" y="638"/>
                    <a:pt x="292" y="669"/>
                    <a:pt x="292" y="669"/>
                  </a:cubicBezTo>
                  <a:cubicBezTo>
                    <a:pt x="171" y="882"/>
                    <a:pt x="80" y="1094"/>
                    <a:pt x="19" y="1307"/>
                  </a:cubicBezTo>
                  <a:cubicBezTo>
                    <a:pt x="0" y="1382"/>
                    <a:pt x="63" y="1434"/>
                    <a:pt x="120" y="1434"/>
                  </a:cubicBezTo>
                  <a:cubicBezTo>
                    <a:pt x="156" y="1434"/>
                    <a:pt x="190" y="1414"/>
                    <a:pt x="201" y="1368"/>
                  </a:cubicBezTo>
                  <a:cubicBezTo>
                    <a:pt x="262" y="1155"/>
                    <a:pt x="353" y="973"/>
                    <a:pt x="444" y="790"/>
                  </a:cubicBezTo>
                  <a:cubicBezTo>
                    <a:pt x="613" y="715"/>
                    <a:pt x="806" y="663"/>
                    <a:pt x="993" y="663"/>
                  </a:cubicBezTo>
                  <a:cubicBezTo>
                    <a:pt x="1108" y="663"/>
                    <a:pt x="1221" y="683"/>
                    <a:pt x="1326" y="730"/>
                  </a:cubicBezTo>
                  <a:cubicBezTo>
                    <a:pt x="1335" y="732"/>
                    <a:pt x="1344" y="733"/>
                    <a:pt x="1353" y="733"/>
                  </a:cubicBezTo>
                  <a:cubicBezTo>
                    <a:pt x="1456" y="733"/>
                    <a:pt x="1499" y="573"/>
                    <a:pt x="1387" y="517"/>
                  </a:cubicBezTo>
                  <a:cubicBezTo>
                    <a:pt x="1270" y="467"/>
                    <a:pt x="1143" y="444"/>
                    <a:pt x="1013" y="444"/>
                  </a:cubicBezTo>
                  <a:cubicBezTo>
                    <a:pt x="906" y="444"/>
                    <a:pt x="797" y="459"/>
                    <a:pt x="688" y="486"/>
                  </a:cubicBezTo>
                  <a:cubicBezTo>
                    <a:pt x="870" y="334"/>
                    <a:pt x="1113" y="213"/>
                    <a:pt x="1356" y="213"/>
                  </a:cubicBezTo>
                  <a:cubicBezTo>
                    <a:pt x="1508" y="213"/>
                    <a:pt x="1508" y="0"/>
                    <a:pt x="1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233;p81"/>
            <p:cNvSpPr/>
            <p:nvPr/>
          </p:nvSpPr>
          <p:spPr>
            <a:xfrm>
              <a:off x="12809400" y="4489725"/>
              <a:ext cx="47200" cy="44775"/>
            </a:xfrm>
            <a:custGeom>
              <a:avLst/>
              <a:gdLst/>
              <a:ahLst/>
              <a:cxnLst/>
              <a:rect l="l" t="t" r="r" b="b"/>
              <a:pathLst>
                <a:path w="1888" h="1791" extrusionOk="0">
                  <a:moveTo>
                    <a:pt x="167" y="0"/>
                  </a:moveTo>
                  <a:cubicBezTo>
                    <a:pt x="16" y="0"/>
                    <a:pt x="16" y="243"/>
                    <a:pt x="167" y="243"/>
                  </a:cubicBezTo>
                  <a:cubicBezTo>
                    <a:pt x="502" y="243"/>
                    <a:pt x="775" y="395"/>
                    <a:pt x="1019" y="608"/>
                  </a:cubicBezTo>
                  <a:cubicBezTo>
                    <a:pt x="882" y="581"/>
                    <a:pt x="745" y="566"/>
                    <a:pt x="611" y="566"/>
                  </a:cubicBezTo>
                  <a:cubicBezTo>
                    <a:pt x="448" y="566"/>
                    <a:pt x="288" y="588"/>
                    <a:pt x="137" y="639"/>
                  </a:cubicBezTo>
                  <a:cubicBezTo>
                    <a:pt x="0" y="693"/>
                    <a:pt x="36" y="921"/>
                    <a:pt x="156" y="921"/>
                  </a:cubicBezTo>
                  <a:cubicBezTo>
                    <a:pt x="169" y="921"/>
                    <a:pt x="183" y="918"/>
                    <a:pt x="198" y="912"/>
                  </a:cubicBezTo>
                  <a:cubicBezTo>
                    <a:pt x="345" y="851"/>
                    <a:pt x="497" y="824"/>
                    <a:pt x="649" y="824"/>
                  </a:cubicBezTo>
                  <a:cubicBezTo>
                    <a:pt x="872" y="824"/>
                    <a:pt x="1093" y="882"/>
                    <a:pt x="1292" y="973"/>
                  </a:cubicBezTo>
                  <a:cubicBezTo>
                    <a:pt x="1535" y="1338"/>
                    <a:pt x="1596" y="1611"/>
                    <a:pt x="1596" y="1702"/>
                  </a:cubicBezTo>
                  <a:cubicBezTo>
                    <a:pt x="1621" y="1764"/>
                    <a:pt x="1675" y="1790"/>
                    <a:pt x="1729" y="1790"/>
                  </a:cubicBezTo>
                  <a:cubicBezTo>
                    <a:pt x="1809" y="1790"/>
                    <a:pt x="1888" y="1732"/>
                    <a:pt x="1870" y="1642"/>
                  </a:cubicBezTo>
                  <a:cubicBezTo>
                    <a:pt x="1809" y="1368"/>
                    <a:pt x="1687" y="1094"/>
                    <a:pt x="1535" y="821"/>
                  </a:cubicBezTo>
                  <a:cubicBezTo>
                    <a:pt x="1505" y="821"/>
                    <a:pt x="1505" y="790"/>
                    <a:pt x="1505" y="790"/>
                  </a:cubicBezTo>
                  <a:cubicBezTo>
                    <a:pt x="1201" y="335"/>
                    <a:pt x="745" y="0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234;p81"/>
            <p:cNvSpPr/>
            <p:nvPr/>
          </p:nvSpPr>
          <p:spPr>
            <a:xfrm>
              <a:off x="13523325" y="4606350"/>
              <a:ext cx="195625" cy="207325"/>
            </a:xfrm>
            <a:custGeom>
              <a:avLst/>
              <a:gdLst/>
              <a:ahLst/>
              <a:cxnLst/>
              <a:rect l="l" t="t" r="r" b="b"/>
              <a:pathLst>
                <a:path w="7825" h="8293" extrusionOk="0">
                  <a:moveTo>
                    <a:pt x="1505" y="1"/>
                  </a:moveTo>
                  <a:cubicBezTo>
                    <a:pt x="1436" y="1"/>
                    <a:pt x="1368" y="47"/>
                    <a:pt x="1368" y="138"/>
                  </a:cubicBezTo>
                  <a:cubicBezTo>
                    <a:pt x="1338" y="1323"/>
                    <a:pt x="1003" y="2509"/>
                    <a:pt x="669" y="3633"/>
                  </a:cubicBezTo>
                  <a:cubicBezTo>
                    <a:pt x="486" y="4363"/>
                    <a:pt x="274" y="5092"/>
                    <a:pt x="30" y="5791"/>
                  </a:cubicBezTo>
                  <a:cubicBezTo>
                    <a:pt x="0" y="5852"/>
                    <a:pt x="61" y="5943"/>
                    <a:pt x="122" y="5974"/>
                  </a:cubicBezTo>
                  <a:cubicBezTo>
                    <a:pt x="2280" y="6642"/>
                    <a:pt x="4468" y="7311"/>
                    <a:pt x="6657" y="7980"/>
                  </a:cubicBezTo>
                  <a:cubicBezTo>
                    <a:pt x="6961" y="8101"/>
                    <a:pt x="7265" y="8193"/>
                    <a:pt x="7569" y="8284"/>
                  </a:cubicBezTo>
                  <a:cubicBezTo>
                    <a:pt x="7587" y="8290"/>
                    <a:pt x="7604" y="8292"/>
                    <a:pt x="7620" y="8292"/>
                  </a:cubicBezTo>
                  <a:cubicBezTo>
                    <a:pt x="7766" y="8292"/>
                    <a:pt x="7824" y="8065"/>
                    <a:pt x="7660" y="8010"/>
                  </a:cubicBezTo>
                  <a:cubicBezTo>
                    <a:pt x="5471" y="7341"/>
                    <a:pt x="3313" y="6642"/>
                    <a:pt x="1125" y="5974"/>
                  </a:cubicBezTo>
                  <a:cubicBezTo>
                    <a:pt x="869" y="5897"/>
                    <a:pt x="614" y="5820"/>
                    <a:pt x="340" y="5744"/>
                  </a:cubicBezTo>
                  <a:lnTo>
                    <a:pt x="340" y="5744"/>
                  </a:lnTo>
                  <a:cubicBezTo>
                    <a:pt x="568" y="5047"/>
                    <a:pt x="771" y="4327"/>
                    <a:pt x="973" y="3633"/>
                  </a:cubicBezTo>
                  <a:cubicBezTo>
                    <a:pt x="1277" y="2509"/>
                    <a:pt x="1641" y="1323"/>
                    <a:pt x="1641" y="138"/>
                  </a:cubicBezTo>
                  <a:cubicBezTo>
                    <a:pt x="1641" y="47"/>
                    <a:pt x="1573" y="1"/>
                    <a:pt x="1505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235;p81"/>
            <p:cNvSpPr/>
            <p:nvPr/>
          </p:nvSpPr>
          <p:spPr>
            <a:xfrm>
              <a:off x="12426025" y="4207050"/>
              <a:ext cx="136800" cy="136800"/>
            </a:xfrm>
            <a:custGeom>
              <a:avLst/>
              <a:gdLst/>
              <a:ahLst/>
              <a:cxnLst/>
              <a:rect l="l" t="t" r="r" b="b"/>
              <a:pathLst>
                <a:path w="5472" h="5472" fill="none" extrusionOk="0">
                  <a:moveTo>
                    <a:pt x="5472" y="2736"/>
                  </a:moveTo>
                  <a:cubicBezTo>
                    <a:pt x="5472" y="4255"/>
                    <a:pt x="4256" y="5471"/>
                    <a:pt x="2736" y="5471"/>
                  </a:cubicBezTo>
                  <a:cubicBezTo>
                    <a:pt x="1217" y="5471"/>
                    <a:pt x="1" y="4255"/>
                    <a:pt x="1" y="2736"/>
                  </a:cubicBezTo>
                  <a:cubicBezTo>
                    <a:pt x="1" y="1216"/>
                    <a:pt x="1217" y="0"/>
                    <a:pt x="2736" y="0"/>
                  </a:cubicBezTo>
                  <a:cubicBezTo>
                    <a:pt x="4256" y="0"/>
                    <a:pt x="5472" y="1216"/>
                    <a:pt x="5472" y="2736"/>
                  </a:cubicBezTo>
                  <a:close/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236;p81"/>
            <p:cNvSpPr/>
            <p:nvPr/>
          </p:nvSpPr>
          <p:spPr>
            <a:xfrm>
              <a:off x="12635000" y="4179675"/>
              <a:ext cx="136800" cy="136800"/>
            </a:xfrm>
            <a:custGeom>
              <a:avLst/>
              <a:gdLst/>
              <a:ahLst/>
              <a:cxnLst/>
              <a:rect l="l" t="t" r="r" b="b"/>
              <a:pathLst>
                <a:path w="5472" h="5472" fill="none" extrusionOk="0">
                  <a:moveTo>
                    <a:pt x="5472" y="2736"/>
                  </a:moveTo>
                  <a:cubicBezTo>
                    <a:pt x="5472" y="4256"/>
                    <a:pt x="4256" y="5472"/>
                    <a:pt x="2736" y="5472"/>
                  </a:cubicBezTo>
                  <a:cubicBezTo>
                    <a:pt x="1216" y="5472"/>
                    <a:pt x="1" y="4256"/>
                    <a:pt x="1" y="2736"/>
                  </a:cubicBezTo>
                  <a:cubicBezTo>
                    <a:pt x="1" y="1217"/>
                    <a:pt x="1216" y="1"/>
                    <a:pt x="2736" y="1"/>
                  </a:cubicBezTo>
                  <a:cubicBezTo>
                    <a:pt x="4256" y="1"/>
                    <a:pt x="5472" y="1217"/>
                    <a:pt x="5472" y="2736"/>
                  </a:cubicBezTo>
                  <a:close/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237;p81"/>
            <p:cNvSpPr/>
            <p:nvPr/>
          </p:nvSpPr>
          <p:spPr>
            <a:xfrm>
              <a:off x="12688200" y="4511000"/>
              <a:ext cx="38775" cy="120500"/>
            </a:xfrm>
            <a:custGeom>
              <a:avLst/>
              <a:gdLst/>
              <a:ahLst/>
              <a:cxnLst/>
              <a:rect l="l" t="t" r="r" b="b"/>
              <a:pathLst>
                <a:path w="1551" h="4820" extrusionOk="0">
                  <a:moveTo>
                    <a:pt x="699" y="0"/>
                  </a:moveTo>
                  <a:lnTo>
                    <a:pt x="699" y="0"/>
                  </a:lnTo>
                  <a:cubicBezTo>
                    <a:pt x="942" y="213"/>
                    <a:pt x="1216" y="699"/>
                    <a:pt x="1064" y="1095"/>
                  </a:cubicBezTo>
                  <a:cubicBezTo>
                    <a:pt x="973" y="1277"/>
                    <a:pt x="790" y="1459"/>
                    <a:pt x="639" y="1581"/>
                  </a:cubicBezTo>
                  <a:cubicBezTo>
                    <a:pt x="456" y="1733"/>
                    <a:pt x="274" y="1885"/>
                    <a:pt x="152" y="2067"/>
                  </a:cubicBezTo>
                  <a:cubicBezTo>
                    <a:pt x="31" y="2280"/>
                    <a:pt x="0" y="2523"/>
                    <a:pt x="91" y="2736"/>
                  </a:cubicBezTo>
                  <a:cubicBezTo>
                    <a:pt x="183" y="2888"/>
                    <a:pt x="365" y="3009"/>
                    <a:pt x="547" y="3131"/>
                  </a:cubicBezTo>
                  <a:cubicBezTo>
                    <a:pt x="760" y="3283"/>
                    <a:pt x="973" y="3587"/>
                    <a:pt x="912" y="3861"/>
                  </a:cubicBezTo>
                  <a:cubicBezTo>
                    <a:pt x="851" y="4104"/>
                    <a:pt x="395" y="4438"/>
                    <a:pt x="487" y="4681"/>
                  </a:cubicBezTo>
                  <a:cubicBezTo>
                    <a:pt x="536" y="4781"/>
                    <a:pt x="607" y="4819"/>
                    <a:pt x="685" y="4819"/>
                  </a:cubicBezTo>
                  <a:cubicBezTo>
                    <a:pt x="893" y="4819"/>
                    <a:pt x="1158" y="4548"/>
                    <a:pt x="1246" y="4438"/>
                  </a:cubicBezTo>
                  <a:cubicBezTo>
                    <a:pt x="1368" y="4316"/>
                    <a:pt x="1490" y="4164"/>
                    <a:pt x="1520" y="3982"/>
                  </a:cubicBezTo>
                  <a:cubicBezTo>
                    <a:pt x="1550" y="3800"/>
                    <a:pt x="1520" y="3587"/>
                    <a:pt x="1429" y="3435"/>
                  </a:cubicBezTo>
                  <a:cubicBezTo>
                    <a:pt x="1338" y="3253"/>
                    <a:pt x="1216" y="3101"/>
                    <a:pt x="1094" y="2949"/>
                  </a:cubicBezTo>
                  <a:cubicBezTo>
                    <a:pt x="1003" y="2857"/>
                    <a:pt x="942" y="2766"/>
                    <a:pt x="912" y="2645"/>
                  </a:cubicBezTo>
                  <a:cubicBezTo>
                    <a:pt x="851" y="2493"/>
                    <a:pt x="882" y="2310"/>
                    <a:pt x="942" y="2158"/>
                  </a:cubicBezTo>
                  <a:cubicBezTo>
                    <a:pt x="1094" y="1794"/>
                    <a:pt x="1368" y="1490"/>
                    <a:pt x="1459" y="1125"/>
                  </a:cubicBezTo>
                  <a:cubicBezTo>
                    <a:pt x="1490" y="1034"/>
                    <a:pt x="1520" y="912"/>
                    <a:pt x="1490" y="821"/>
                  </a:cubicBezTo>
                  <a:cubicBezTo>
                    <a:pt x="1459" y="699"/>
                    <a:pt x="1368" y="608"/>
                    <a:pt x="1307" y="547"/>
                  </a:cubicBezTo>
                  <a:cubicBezTo>
                    <a:pt x="1125" y="335"/>
                    <a:pt x="973" y="152"/>
                    <a:pt x="699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238;p81"/>
            <p:cNvSpPr/>
            <p:nvPr/>
          </p:nvSpPr>
          <p:spPr>
            <a:xfrm>
              <a:off x="12641075" y="4699450"/>
              <a:ext cx="124650" cy="44450"/>
            </a:xfrm>
            <a:custGeom>
              <a:avLst/>
              <a:gdLst/>
              <a:ahLst/>
              <a:cxnLst/>
              <a:rect l="l" t="t" r="r" b="b"/>
              <a:pathLst>
                <a:path w="4986" h="1778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396"/>
                    <a:pt x="426" y="760"/>
                    <a:pt x="821" y="1034"/>
                  </a:cubicBezTo>
                  <a:cubicBezTo>
                    <a:pt x="426" y="1064"/>
                    <a:pt x="153" y="1095"/>
                    <a:pt x="153" y="1186"/>
                  </a:cubicBezTo>
                  <a:cubicBezTo>
                    <a:pt x="122" y="1338"/>
                    <a:pt x="1125" y="1581"/>
                    <a:pt x="2372" y="1703"/>
                  </a:cubicBezTo>
                  <a:cubicBezTo>
                    <a:pt x="2892" y="1753"/>
                    <a:pt x="3375" y="1778"/>
                    <a:pt x="3761" y="1778"/>
                  </a:cubicBezTo>
                  <a:cubicBezTo>
                    <a:pt x="4300" y="1778"/>
                    <a:pt x="4651" y="1730"/>
                    <a:pt x="4651" y="1642"/>
                  </a:cubicBezTo>
                  <a:cubicBezTo>
                    <a:pt x="4682" y="1551"/>
                    <a:pt x="4378" y="1459"/>
                    <a:pt x="3922" y="1368"/>
                  </a:cubicBezTo>
                  <a:cubicBezTo>
                    <a:pt x="4378" y="1155"/>
                    <a:pt x="4712" y="851"/>
                    <a:pt x="4986" y="456"/>
                  </a:cubicBezTo>
                  <a:lnTo>
                    <a:pt x="4986" y="456"/>
                  </a:lnTo>
                  <a:cubicBezTo>
                    <a:pt x="4679" y="510"/>
                    <a:pt x="4062" y="586"/>
                    <a:pt x="3299" y="586"/>
                  </a:cubicBezTo>
                  <a:cubicBezTo>
                    <a:pt x="2323" y="586"/>
                    <a:pt x="1109" y="461"/>
                    <a:pt x="1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239;p81"/>
            <p:cNvSpPr/>
            <p:nvPr/>
          </p:nvSpPr>
          <p:spPr>
            <a:xfrm>
              <a:off x="12603075" y="4605225"/>
              <a:ext cx="187725" cy="108900"/>
            </a:xfrm>
            <a:custGeom>
              <a:avLst/>
              <a:gdLst/>
              <a:ahLst/>
              <a:cxnLst/>
              <a:rect l="l" t="t" r="r" b="b"/>
              <a:pathLst>
                <a:path w="7509" h="4356" extrusionOk="0">
                  <a:moveTo>
                    <a:pt x="1369" y="1763"/>
                  </a:moveTo>
                  <a:cubicBezTo>
                    <a:pt x="1369" y="1763"/>
                    <a:pt x="1340" y="2372"/>
                    <a:pt x="1310" y="2372"/>
                  </a:cubicBezTo>
                  <a:cubicBezTo>
                    <a:pt x="1309" y="2372"/>
                    <a:pt x="1309" y="2372"/>
                    <a:pt x="1308" y="2371"/>
                  </a:cubicBezTo>
                  <a:cubicBezTo>
                    <a:pt x="427" y="1824"/>
                    <a:pt x="1368" y="1763"/>
                    <a:pt x="1369" y="1763"/>
                  </a:cubicBezTo>
                  <a:close/>
                  <a:moveTo>
                    <a:pt x="1521" y="0"/>
                  </a:moveTo>
                  <a:cubicBezTo>
                    <a:pt x="1460" y="243"/>
                    <a:pt x="1399" y="578"/>
                    <a:pt x="1338" y="943"/>
                  </a:cubicBezTo>
                  <a:cubicBezTo>
                    <a:pt x="1302" y="939"/>
                    <a:pt x="1266" y="937"/>
                    <a:pt x="1230" y="937"/>
                  </a:cubicBezTo>
                  <a:cubicBezTo>
                    <a:pt x="636" y="937"/>
                    <a:pt x="119" y="1403"/>
                    <a:pt x="62" y="1976"/>
                  </a:cubicBezTo>
                  <a:cubicBezTo>
                    <a:pt x="1" y="2614"/>
                    <a:pt x="487" y="3192"/>
                    <a:pt x="1126" y="3283"/>
                  </a:cubicBezTo>
                  <a:lnTo>
                    <a:pt x="1338" y="3283"/>
                  </a:lnTo>
                  <a:cubicBezTo>
                    <a:pt x="1399" y="3435"/>
                    <a:pt x="1429" y="3587"/>
                    <a:pt x="1521" y="3769"/>
                  </a:cubicBezTo>
                  <a:cubicBezTo>
                    <a:pt x="2629" y="4230"/>
                    <a:pt x="3843" y="4355"/>
                    <a:pt x="4819" y="4355"/>
                  </a:cubicBezTo>
                  <a:cubicBezTo>
                    <a:pt x="5582" y="4355"/>
                    <a:pt x="6199" y="4279"/>
                    <a:pt x="6506" y="4225"/>
                  </a:cubicBezTo>
                  <a:cubicBezTo>
                    <a:pt x="7509" y="2797"/>
                    <a:pt x="7357" y="517"/>
                    <a:pt x="7235" y="517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240;p81"/>
            <p:cNvSpPr/>
            <p:nvPr/>
          </p:nvSpPr>
          <p:spPr>
            <a:xfrm>
              <a:off x="12135750" y="4469925"/>
              <a:ext cx="547900" cy="244975"/>
            </a:xfrm>
            <a:custGeom>
              <a:avLst/>
              <a:gdLst/>
              <a:ahLst/>
              <a:cxnLst/>
              <a:rect l="l" t="t" r="r" b="b"/>
              <a:pathLst>
                <a:path w="21916" h="9799" extrusionOk="0">
                  <a:moveTo>
                    <a:pt x="4524" y="1"/>
                  </a:moveTo>
                  <a:cubicBezTo>
                    <a:pt x="3446" y="1"/>
                    <a:pt x="2364" y="142"/>
                    <a:pt x="1672" y="640"/>
                  </a:cubicBezTo>
                  <a:cubicBezTo>
                    <a:pt x="1612" y="671"/>
                    <a:pt x="1581" y="701"/>
                    <a:pt x="1551" y="731"/>
                  </a:cubicBezTo>
                  <a:cubicBezTo>
                    <a:pt x="456" y="1613"/>
                    <a:pt x="1" y="3528"/>
                    <a:pt x="92" y="4865"/>
                  </a:cubicBezTo>
                  <a:cubicBezTo>
                    <a:pt x="92" y="5230"/>
                    <a:pt x="153" y="5595"/>
                    <a:pt x="365" y="5929"/>
                  </a:cubicBezTo>
                  <a:cubicBezTo>
                    <a:pt x="639" y="6355"/>
                    <a:pt x="1125" y="6598"/>
                    <a:pt x="1642" y="6689"/>
                  </a:cubicBezTo>
                  <a:cubicBezTo>
                    <a:pt x="1946" y="6744"/>
                    <a:pt x="2258" y="6767"/>
                    <a:pt x="2576" y="6767"/>
                  </a:cubicBezTo>
                  <a:cubicBezTo>
                    <a:pt x="3845" y="6767"/>
                    <a:pt x="5192" y="6397"/>
                    <a:pt x="6384" y="6203"/>
                  </a:cubicBezTo>
                  <a:cubicBezTo>
                    <a:pt x="7697" y="6008"/>
                    <a:pt x="9068" y="5716"/>
                    <a:pt x="10420" y="5716"/>
                  </a:cubicBezTo>
                  <a:cubicBezTo>
                    <a:pt x="10758" y="5716"/>
                    <a:pt x="11095" y="5735"/>
                    <a:pt x="11429" y="5777"/>
                  </a:cubicBezTo>
                  <a:cubicBezTo>
                    <a:pt x="11612" y="5807"/>
                    <a:pt x="11794" y="5838"/>
                    <a:pt x="11946" y="5899"/>
                  </a:cubicBezTo>
                  <a:cubicBezTo>
                    <a:pt x="12615" y="6081"/>
                    <a:pt x="13283" y="6324"/>
                    <a:pt x="13922" y="6689"/>
                  </a:cubicBezTo>
                  <a:cubicBezTo>
                    <a:pt x="14560" y="7023"/>
                    <a:pt x="15016" y="7601"/>
                    <a:pt x="15685" y="7966"/>
                  </a:cubicBezTo>
                  <a:cubicBezTo>
                    <a:pt x="16445" y="8361"/>
                    <a:pt x="17326" y="8482"/>
                    <a:pt x="18116" y="8908"/>
                  </a:cubicBezTo>
                  <a:cubicBezTo>
                    <a:pt x="18451" y="9090"/>
                    <a:pt x="18815" y="9303"/>
                    <a:pt x="19150" y="9485"/>
                  </a:cubicBezTo>
                  <a:cubicBezTo>
                    <a:pt x="19314" y="9568"/>
                    <a:pt x="19627" y="9798"/>
                    <a:pt x="19843" y="9798"/>
                  </a:cubicBezTo>
                  <a:cubicBezTo>
                    <a:pt x="19866" y="9798"/>
                    <a:pt x="19889" y="9795"/>
                    <a:pt x="19910" y="9789"/>
                  </a:cubicBezTo>
                  <a:cubicBezTo>
                    <a:pt x="20244" y="9698"/>
                    <a:pt x="20001" y="8817"/>
                    <a:pt x="20001" y="8817"/>
                  </a:cubicBezTo>
                  <a:lnTo>
                    <a:pt x="20001" y="8817"/>
                  </a:lnTo>
                  <a:cubicBezTo>
                    <a:pt x="20001" y="8817"/>
                    <a:pt x="20328" y="8996"/>
                    <a:pt x="20550" y="8996"/>
                  </a:cubicBezTo>
                  <a:cubicBezTo>
                    <a:pt x="20631" y="8996"/>
                    <a:pt x="20698" y="8973"/>
                    <a:pt x="20730" y="8908"/>
                  </a:cubicBezTo>
                  <a:cubicBezTo>
                    <a:pt x="20852" y="8695"/>
                    <a:pt x="20427" y="7875"/>
                    <a:pt x="20426" y="7874"/>
                  </a:cubicBezTo>
                  <a:lnTo>
                    <a:pt x="20426" y="7874"/>
                  </a:lnTo>
                  <a:cubicBezTo>
                    <a:pt x="20427" y="7875"/>
                    <a:pt x="21075" y="8451"/>
                    <a:pt x="21454" y="8451"/>
                  </a:cubicBezTo>
                  <a:cubicBezTo>
                    <a:pt x="21501" y="8451"/>
                    <a:pt x="21544" y="8442"/>
                    <a:pt x="21581" y="8421"/>
                  </a:cubicBezTo>
                  <a:cubicBezTo>
                    <a:pt x="21916" y="8239"/>
                    <a:pt x="21916" y="6567"/>
                    <a:pt x="21156" y="5321"/>
                  </a:cubicBezTo>
                  <a:cubicBezTo>
                    <a:pt x="20426" y="4075"/>
                    <a:pt x="17144" y="3801"/>
                    <a:pt x="17053" y="3801"/>
                  </a:cubicBezTo>
                  <a:cubicBezTo>
                    <a:pt x="15746" y="3041"/>
                    <a:pt x="13071" y="1765"/>
                    <a:pt x="12828" y="1674"/>
                  </a:cubicBezTo>
                  <a:cubicBezTo>
                    <a:pt x="11004" y="914"/>
                    <a:pt x="9089" y="397"/>
                    <a:pt x="7113" y="184"/>
                  </a:cubicBezTo>
                  <a:cubicBezTo>
                    <a:pt x="6440" y="113"/>
                    <a:pt x="5484" y="1"/>
                    <a:pt x="4524" y="1"/>
                  </a:cubicBezTo>
                  <a:close/>
                </a:path>
              </a:pathLst>
            </a:custGeom>
            <a:solidFill>
              <a:srgbClr val="FFA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241;p81"/>
            <p:cNvSpPr/>
            <p:nvPr/>
          </p:nvSpPr>
          <p:spPr>
            <a:xfrm>
              <a:off x="12586375" y="4664500"/>
              <a:ext cx="49400" cy="25850"/>
            </a:xfrm>
            <a:custGeom>
              <a:avLst/>
              <a:gdLst/>
              <a:ahLst/>
              <a:cxnLst/>
              <a:rect l="l" t="t" r="r" b="b"/>
              <a:pathLst>
                <a:path w="1976" h="1034" extrusionOk="0">
                  <a:moveTo>
                    <a:pt x="0" y="0"/>
                  </a:moveTo>
                  <a:lnTo>
                    <a:pt x="1976" y="1034"/>
                  </a:lnTo>
                  <a:cubicBezTo>
                    <a:pt x="1338" y="183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242;p81"/>
            <p:cNvSpPr/>
            <p:nvPr/>
          </p:nvSpPr>
          <p:spPr>
            <a:xfrm>
              <a:off x="12625125" y="4628025"/>
              <a:ext cx="21300" cy="38775"/>
            </a:xfrm>
            <a:custGeom>
              <a:avLst/>
              <a:gdLst/>
              <a:ahLst/>
              <a:cxnLst/>
              <a:rect l="l" t="t" r="r" b="b"/>
              <a:pathLst>
                <a:path w="852" h="1551" extrusionOk="0">
                  <a:moveTo>
                    <a:pt x="0" y="0"/>
                  </a:moveTo>
                  <a:lnTo>
                    <a:pt x="851" y="1550"/>
                  </a:lnTo>
                  <a:cubicBezTo>
                    <a:pt x="517" y="9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243;p81"/>
            <p:cNvSpPr/>
            <p:nvPr/>
          </p:nvSpPr>
          <p:spPr>
            <a:xfrm>
              <a:off x="13064350" y="4526200"/>
              <a:ext cx="15200" cy="25850"/>
            </a:xfrm>
            <a:custGeom>
              <a:avLst/>
              <a:gdLst/>
              <a:ahLst/>
              <a:cxnLst/>
              <a:rect l="l" t="t" r="r" b="b"/>
              <a:pathLst>
                <a:path w="608" h="1034" extrusionOk="0">
                  <a:moveTo>
                    <a:pt x="334" y="0"/>
                  </a:moveTo>
                  <a:cubicBezTo>
                    <a:pt x="182" y="0"/>
                    <a:pt x="30" y="213"/>
                    <a:pt x="30" y="487"/>
                  </a:cubicBezTo>
                  <a:cubicBezTo>
                    <a:pt x="0" y="790"/>
                    <a:pt x="122" y="1003"/>
                    <a:pt x="274" y="1034"/>
                  </a:cubicBezTo>
                  <a:cubicBezTo>
                    <a:pt x="426" y="1034"/>
                    <a:pt x="578" y="790"/>
                    <a:pt x="578" y="517"/>
                  </a:cubicBezTo>
                  <a:cubicBezTo>
                    <a:pt x="608" y="243"/>
                    <a:pt x="486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244;p81"/>
            <p:cNvSpPr/>
            <p:nvPr/>
          </p:nvSpPr>
          <p:spPr>
            <a:xfrm>
              <a:off x="12889575" y="4511750"/>
              <a:ext cx="14450" cy="25875"/>
            </a:xfrm>
            <a:custGeom>
              <a:avLst/>
              <a:gdLst/>
              <a:ahLst/>
              <a:cxnLst/>
              <a:rect l="l" t="t" r="r" b="b"/>
              <a:pathLst>
                <a:path w="578" h="1035" extrusionOk="0">
                  <a:moveTo>
                    <a:pt x="304" y="1"/>
                  </a:moveTo>
                  <a:cubicBezTo>
                    <a:pt x="152" y="1"/>
                    <a:pt x="30" y="213"/>
                    <a:pt x="0" y="517"/>
                  </a:cubicBezTo>
                  <a:cubicBezTo>
                    <a:pt x="0" y="791"/>
                    <a:pt x="91" y="1034"/>
                    <a:pt x="243" y="1034"/>
                  </a:cubicBezTo>
                  <a:cubicBezTo>
                    <a:pt x="426" y="1034"/>
                    <a:pt x="547" y="821"/>
                    <a:pt x="578" y="548"/>
                  </a:cubicBezTo>
                  <a:cubicBezTo>
                    <a:pt x="578" y="244"/>
                    <a:pt x="456" y="3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245;p81"/>
            <p:cNvSpPr/>
            <p:nvPr/>
          </p:nvSpPr>
          <p:spPr>
            <a:xfrm>
              <a:off x="13020275" y="4604200"/>
              <a:ext cx="50175" cy="31450"/>
            </a:xfrm>
            <a:custGeom>
              <a:avLst/>
              <a:gdLst/>
              <a:ahLst/>
              <a:cxnLst/>
              <a:rect l="l" t="t" r="r" b="b"/>
              <a:pathLst>
                <a:path w="2007" h="1258" extrusionOk="0">
                  <a:moveTo>
                    <a:pt x="1456" y="1"/>
                  </a:moveTo>
                  <a:cubicBezTo>
                    <a:pt x="1396" y="1"/>
                    <a:pt x="1336" y="4"/>
                    <a:pt x="1277" y="11"/>
                  </a:cubicBezTo>
                  <a:cubicBezTo>
                    <a:pt x="942" y="72"/>
                    <a:pt x="638" y="193"/>
                    <a:pt x="395" y="436"/>
                  </a:cubicBezTo>
                  <a:cubicBezTo>
                    <a:pt x="152" y="649"/>
                    <a:pt x="31" y="953"/>
                    <a:pt x="0" y="1257"/>
                  </a:cubicBezTo>
                  <a:cubicBezTo>
                    <a:pt x="61" y="1257"/>
                    <a:pt x="122" y="1257"/>
                    <a:pt x="183" y="1227"/>
                  </a:cubicBezTo>
                  <a:cubicBezTo>
                    <a:pt x="851" y="1136"/>
                    <a:pt x="1672" y="832"/>
                    <a:pt x="2006" y="193"/>
                  </a:cubicBezTo>
                  <a:cubicBezTo>
                    <a:pt x="1887" y="50"/>
                    <a:pt x="1674" y="1"/>
                    <a:pt x="145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246;p81"/>
            <p:cNvSpPr/>
            <p:nvPr/>
          </p:nvSpPr>
          <p:spPr>
            <a:xfrm>
              <a:off x="12958075" y="4577225"/>
              <a:ext cx="117675" cy="58625"/>
            </a:xfrm>
            <a:custGeom>
              <a:avLst/>
              <a:gdLst/>
              <a:ahLst/>
              <a:cxnLst/>
              <a:rect l="l" t="t" r="r" b="b"/>
              <a:pathLst>
                <a:path w="4707" h="2345" extrusionOk="0">
                  <a:moveTo>
                    <a:pt x="4049" y="1"/>
                  </a:moveTo>
                  <a:cubicBezTo>
                    <a:pt x="3474" y="1"/>
                    <a:pt x="2719" y="601"/>
                    <a:pt x="2336" y="664"/>
                  </a:cubicBezTo>
                  <a:cubicBezTo>
                    <a:pt x="2236" y="687"/>
                    <a:pt x="2135" y="695"/>
                    <a:pt x="2034" y="695"/>
                  </a:cubicBezTo>
                  <a:cubicBezTo>
                    <a:pt x="1786" y="695"/>
                    <a:pt x="1538" y="646"/>
                    <a:pt x="1294" y="646"/>
                  </a:cubicBezTo>
                  <a:cubicBezTo>
                    <a:pt x="1102" y="646"/>
                    <a:pt x="911" y="676"/>
                    <a:pt x="725" y="786"/>
                  </a:cubicBezTo>
                  <a:cubicBezTo>
                    <a:pt x="0" y="1192"/>
                    <a:pt x="990" y="2344"/>
                    <a:pt x="2296" y="2344"/>
                  </a:cubicBezTo>
                  <a:cubicBezTo>
                    <a:pt x="2360" y="2344"/>
                    <a:pt x="2424" y="2342"/>
                    <a:pt x="2488" y="2336"/>
                  </a:cubicBezTo>
                  <a:cubicBezTo>
                    <a:pt x="2519" y="2032"/>
                    <a:pt x="2671" y="1728"/>
                    <a:pt x="2883" y="1515"/>
                  </a:cubicBezTo>
                  <a:cubicBezTo>
                    <a:pt x="3126" y="1272"/>
                    <a:pt x="3430" y="1151"/>
                    <a:pt x="3765" y="1090"/>
                  </a:cubicBezTo>
                  <a:cubicBezTo>
                    <a:pt x="3824" y="1083"/>
                    <a:pt x="3884" y="1080"/>
                    <a:pt x="3944" y="1080"/>
                  </a:cubicBezTo>
                  <a:cubicBezTo>
                    <a:pt x="4164" y="1080"/>
                    <a:pt x="4382" y="1129"/>
                    <a:pt x="4525" y="1272"/>
                  </a:cubicBezTo>
                  <a:cubicBezTo>
                    <a:pt x="4555" y="1212"/>
                    <a:pt x="4585" y="1151"/>
                    <a:pt x="4616" y="1090"/>
                  </a:cubicBezTo>
                  <a:cubicBezTo>
                    <a:pt x="4707" y="786"/>
                    <a:pt x="4707" y="573"/>
                    <a:pt x="4646" y="421"/>
                  </a:cubicBezTo>
                  <a:cubicBezTo>
                    <a:pt x="4509" y="111"/>
                    <a:pt x="4296" y="1"/>
                    <a:pt x="4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247;p81"/>
            <p:cNvSpPr/>
            <p:nvPr/>
          </p:nvSpPr>
          <p:spPr>
            <a:xfrm>
              <a:off x="12862027" y="4542494"/>
              <a:ext cx="68771" cy="6877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1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18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248;p81"/>
            <p:cNvSpPr/>
            <p:nvPr/>
          </p:nvSpPr>
          <p:spPr>
            <a:xfrm>
              <a:off x="13067591" y="4552982"/>
              <a:ext cx="67250" cy="67150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96" y="0"/>
                  </a:moveTo>
                  <a:cubicBezTo>
                    <a:pt x="183" y="0"/>
                    <a:pt x="0" y="183"/>
                    <a:pt x="0" y="426"/>
                  </a:cubicBezTo>
                  <a:cubicBezTo>
                    <a:pt x="0" y="639"/>
                    <a:pt x="183" y="821"/>
                    <a:pt x="396" y="821"/>
                  </a:cubicBezTo>
                  <a:cubicBezTo>
                    <a:pt x="639" y="821"/>
                    <a:pt x="821" y="639"/>
                    <a:pt x="821" y="426"/>
                  </a:cubicBezTo>
                  <a:cubicBezTo>
                    <a:pt x="821" y="183"/>
                    <a:pt x="639" y="0"/>
                    <a:pt x="3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249;p81"/>
            <p:cNvSpPr/>
            <p:nvPr/>
          </p:nvSpPr>
          <p:spPr>
            <a:xfrm>
              <a:off x="13002025" y="4585475"/>
              <a:ext cx="35750" cy="19000"/>
            </a:xfrm>
            <a:custGeom>
              <a:avLst/>
              <a:gdLst/>
              <a:ahLst/>
              <a:cxnLst/>
              <a:rect l="l" t="t" r="r" b="b"/>
              <a:pathLst>
                <a:path w="1430" h="760" extrusionOk="0">
                  <a:moveTo>
                    <a:pt x="1308" y="0"/>
                  </a:moveTo>
                  <a:cubicBezTo>
                    <a:pt x="1307" y="0"/>
                    <a:pt x="787" y="347"/>
                    <a:pt x="193" y="347"/>
                  </a:cubicBezTo>
                  <a:cubicBezTo>
                    <a:pt x="130" y="347"/>
                    <a:pt x="65" y="343"/>
                    <a:pt x="1" y="334"/>
                  </a:cubicBezTo>
                  <a:lnTo>
                    <a:pt x="1" y="334"/>
                  </a:lnTo>
                  <a:cubicBezTo>
                    <a:pt x="1" y="334"/>
                    <a:pt x="61" y="760"/>
                    <a:pt x="396" y="760"/>
                  </a:cubicBezTo>
                  <a:cubicBezTo>
                    <a:pt x="730" y="730"/>
                    <a:pt x="700" y="517"/>
                    <a:pt x="700" y="517"/>
                  </a:cubicBezTo>
                  <a:lnTo>
                    <a:pt x="700" y="517"/>
                  </a:lnTo>
                  <a:cubicBezTo>
                    <a:pt x="700" y="517"/>
                    <a:pt x="762" y="594"/>
                    <a:pt x="908" y="594"/>
                  </a:cubicBezTo>
                  <a:cubicBezTo>
                    <a:pt x="966" y="594"/>
                    <a:pt x="1038" y="582"/>
                    <a:pt x="1125" y="547"/>
                  </a:cubicBezTo>
                  <a:cubicBezTo>
                    <a:pt x="1429" y="426"/>
                    <a:pt x="1308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250;p81"/>
            <p:cNvSpPr/>
            <p:nvPr/>
          </p:nvSpPr>
          <p:spPr>
            <a:xfrm>
              <a:off x="12977700" y="4530750"/>
              <a:ext cx="9150" cy="19775"/>
            </a:xfrm>
            <a:custGeom>
              <a:avLst/>
              <a:gdLst/>
              <a:ahLst/>
              <a:cxnLst/>
              <a:rect l="l" t="t" r="r" b="b"/>
              <a:pathLst>
                <a:path w="366" h="791" extrusionOk="0">
                  <a:moveTo>
                    <a:pt x="366" y="1"/>
                  </a:moveTo>
                  <a:lnTo>
                    <a:pt x="1" y="700"/>
                  </a:lnTo>
                  <a:lnTo>
                    <a:pt x="366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251;p81"/>
            <p:cNvSpPr/>
            <p:nvPr/>
          </p:nvSpPr>
          <p:spPr>
            <a:xfrm>
              <a:off x="12952625" y="4540625"/>
              <a:ext cx="36500" cy="25100"/>
            </a:xfrm>
            <a:custGeom>
              <a:avLst/>
              <a:gdLst/>
              <a:ahLst/>
              <a:cxnLst/>
              <a:rect l="l" t="t" r="r" b="b"/>
              <a:pathLst>
                <a:path w="1460" h="1004" extrusionOk="0">
                  <a:moveTo>
                    <a:pt x="639" y="1"/>
                  </a:moveTo>
                  <a:cubicBezTo>
                    <a:pt x="518" y="1"/>
                    <a:pt x="366" y="31"/>
                    <a:pt x="244" y="92"/>
                  </a:cubicBezTo>
                  <a:cubicBezTo>
                    <a:pt x="183" y="153"/>
                    <a:pt x="122" y="183"/>
                    <a:pt x="62" y="274"/>
                  </a:cubicBezTo>
                  <a:cubicBezTo>
                    <a:pt x="1" y="396"/>
                    <a:pt x="31" y="548"/>
                    <a:pt x="92" y="609"/>
                  </a:cubicBezTo>
                  <a:cubicBezTo>
                    <a:pt x="183" y="730"/>
                    <a:pt x="274" y="791"/>
                    <a:pt x="396" y="852"/>
                  </a:cubicBezTo>
                  <a:cubicBezTo>
                    <a:pt x="578" y="943"/>
                    <a:pt x="791" y="1004"/>
                    <a:pt x="1034" y="1004"/>
                  </a:cubicBezTo>
                  <a:cubicBezTo>
                    <a:pt x="852" y="852"/>
                    <a:pt x="700" y="730"/>
                    <a:pt x="548" y="609"/>
                  </a:cubicBezTo>
                  <a:cubicBezTo>
                    <a:pt x="499" y="559"/>
                    <a:pt x="450" y="490"/>
                    <a:pt x="416" y="450"/>
                  </a:cubicBezTo>
                  <a:lnTo>
                    <a:pt x="416" y="450"/>
                  </a:lnTo>
                  <a:cubicBezTo>
                    <a:pt x="422" y="445"/>
                    <a:pt x="426" y="438"/>
                    <a:pt x="426" y="426"/>
                  </a:cubicBezTo>
                  <a:cubicBezTo>
                    <a:pt x="498" y="391"/>
                    <a:pt x="579" y="376"/>
                    <a:pt x="671" y="376"/>
                  </a:cubicBezTo>
                  <a:cubicBezTo>
                    <a:pt x="737" y="376"/>
                    <a:pt x="807" y="383"/>
                    <a:pt x="882" y="396"/>
                  </a:cubicBezTo>
                  <a:cubicBezTo>
                    <a:pt x="1065" y="426"/>
                    <a:pt x="1247" y="487"/>
                    <a:pt x="1460" y="578"/>
                  </a:cubicBezTo>
                  <a:cubicBezTo>
                    <a:pt x="1369" y="396"/>
                    <a:pt x="1217" y="213"/>
                    <a:pt x="1004" y="92"/>
                  </a:cubicBezTo>
                  <a:cubicBezTo>
                    <a:pt x="882" y="61"/>
                    <a:pt x="761" y="31"/>
                    <a:pt x="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252;p81"/>
            <p:cNvSpPr/>
            <p:nvPr/>
          </p:nvSpPr>
          <p:spPr>
            <a:xfrm>
              <a:off x="12801800" y="4878400"/>
              <a:ext cx="85525" cy="237300"/>
            </a:xfrm>
            <a:custGeom>
              <a:avLst/>
              <a:gdLst/>
              <a:ahLst/>
              <a:cxnLst/>
              <a:rect l="l" t="t" r="r" b="b"/>
              <a:pathLst>
                <a:path w="3421" h="9492" extrusionOk="0">
                  <a:moveTo>
                    <a:pt x="141" y="1"/>
                  </a:moveTo>
                  <a:cubicBezTo>
                    <a:pt x="69" y="1"/>
                    <a:pt x="0" y="46"/>
                    <a:pt x="16" y="137"/>
                  </a:cubicBezTo>
                  <a:cubicBezTo>
                    <a:pt x="107" y="1292"/>
                    <a:pt x="320" y="2478"/>
                    <a:pt x="593" y="3602"/>
                  </a:cubicBezTo>
                  <a:cubicBezTo>
                    <a:pt x="1079" y="5669"/>
                    <a:pt x="1809" y="7767"/>
                    <a:pt x="3116" y="9438"/>
                  </a:cubicBezTo>
                  <a:cubicBezTo>
                    <a:pt x="3146" y="9476"/>
                    <a:pt x="3181" y="9491"/>
                    <a:pt x="3216" y="9491"/>
                  </a:cubicBezTo>
                  <a:cubicBezTo>
                    <a:pt x="3322" y="9491"/>
                    <a:pt x="3420" y="9348"/>
                    <a:pt x="3329" y="9256"/>
                  </a:cubicBezTo>
                  <a:cubicBezTo>
                    <a:pt x="2022" y="7584"/>
                    <a:pt x="1292" y="5487"/>
                    <a:pt x="836" y="3420"/>
                  </a:cubicBezTo>
                  <a:cubicBezTo>
                    <a:pt x="593" y="2356"/>
                    <a:pt x="380" y="1232"/>
                    <a:pt x="289" y="137"/>
                  </a:cubicBezTo>
                  <a:cubicBezTo>
                    <a:pt x="289" y="46"/>
                    <a:pt x="213" y="1"/>
                    <a:pt x="141" y="1"/>
                  </a:cubicBezTo>
                  <a:close/>
                </a:path>
              </a:pathLst>
            </a:custGeom>
            <a:solidFill>
              <a:srgbClr val="406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253;p81"/>
            <p:cNvSpPr/>
            <p:nvPr/>
          </p:nvSpPr>
          <p:spPr>
            <a:xfrm>
              <a:off x="12872850" y="4337400"/>
              <a:ext cx="204425" cy="84175"/>
            </a:xfrm>
            <a:custGeom>
              <a:avLst/>
              <a:gdLst/>
              <a:ahLst/>
              <a:cxnLst/>
              <a:rect l="l" t="t" r="r" b="b"/>
              <a:pathLst>
                <a:path w="8177" h="3367" extrusionOk="0">
                  <a:moveTo>
                    <a:pt x="4570" y="1"/>
                  </a:moveTo>
                  <a:cubicBezTo>
                    <a:pt x="1884" y="1"/>
                    <a:pt x="762" y="1149"/>
                    <a:pt x="0" y="3358"/>
                  </a:cubicBezTo>
                  <a:cubicBezTo>
                    <a:pt x="113" y="3364"/>
                    <a:pt x="227" y="3367"/>
                    <a:pt x="340" y="3367"/>
                  </a:cubicBezTo>
                  <a:cubicBezTo>
                    <a:pt x="1355" y="3367"/>
                    <a:pt x="2378" y="3123"/>
                    <a:pt x="3253" y="2659"/>
                  </a:cubicBezTo>
                  <a:cubicBezTo>
                    <a:pt x="4347" y="2111"/>
                    <a:pt x="5259" y="1291"/>
                    <a:pt x="6414" y="865"/>
                  </a:cubicBezTo>
                  <a:cubicBezTo>
                    <a:pt x="6961" y="622"/>
                    <a:pt x="7569" y="531"/>
                    <a:pt x="8177" y="500"/>
                  </a:cubicBezTo>
                  <a:cubicBezTo>
                    <a:pt x="7174" y="166"/>
                    <a:pt x="6353" y="136"/>
                    <a:pt x="6353" y="136"/>
                  </a:cubicBezTo>
                  <a:cubicBezTo>
                    <a:pt x="5692" y="45"/>
                    <a:pt x="5100" y="1"/>
                    <a:pt x="4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254;p81"/>
            <p:cNvSpPr/>
            <p:nvPr/>
          </p:nvSpPr>
          <p:spPr>
            <a:xfrm>
              <a:off x="12859925" y="4349900"/>
              <a:ext cx="338175" cy="219625"/>
            </a:xfrm>
            <a:custGeom>
              <a:avLst/>
              <a:gdLst/>
              <a:ahLst/>
              <a:cxnLst/>
              <a:rect l="l" t="t" r="r" b="b"/>
              <a:pathLst>
                <a:path w="13527" h="8785" extrusionOk="0">
                  <a:moveTo>
                    <a:pt x="8694" y="0"/>
                  </a:moveTo>
                  <a:cubicBezTo>
                    <a:pt x="8086" y="31"/>
                    <a:pt x="7478" y="152"/>
                    <a:pt x="6931" y="365"/>
                  </a:cubicBezTo>
                  <a:cubicBezTo>
                    <a:pt x="5776" y="791"/>
                    <a:pt x="4864" y="1611"/>
                    <a:pt x="3770" y="2159"/>
                  </a:cubicBezTo>
                  <a:cubicBezTo>
                    <a:pt x="2851" y="2647"/>
                    <a:pt x="1770" y="2891"/>
                    <a:pt x="705" y="2891"/>
                  </a:cubicBezTo>
                  <a:cubicBezTo>
                    <a:pt x="642" y="2891"/>
                    <a:pt x="580" y="2890"/>
                    <a:pt x="517" y="2888"/>
                  </a:cubicBezTo>
                  <a:cubicBezTo>
                    <a:pt x="426" y="3192"/>
                    <a:pt x="305" y="3526"/>
                    <a:pt x="213" y="3891"/>
                  </a:cubicBezTo>
                  <a:lnTo>
                    <a:pt x="1" y="4742"/>
                  </a:lnTo>
                  <a:cubicBezTo>
                    <a:pt x="321" y="4767"/>
                    <a:pt x="687" y="4785"/>
                    <a:pt x="1083" y="4785"/>
                  </a:cubicBezTo>
                  <a:cubicBezTo>
                    <a:pt x="3095" y="4785"/>
                    <a:pt x="5899" y="4332"/>
                    <a:pt x="7600" y="2098"/>
                  </a:cubicBezTo>
                  <a:lnTo>
                    <a:pt x="7600" y="2098"/>
                  </a:lnTo>
                  <a:cubicBezTo>
                    <a:pt x="7146" y="3996"/>
                    <a:pt x="7828" y="4785"/>
                    <a:pt x="8243" y="4785"/>
                  </a:cubicBezTo>
                  <a:cubicBezTo>
                    <a:pt x="8273" y="4785"/>
                    <a:pt x="8302" y="4781"/>
                    <a:pt x="8329" y="4773"/>
                  </a:cubicBezTo>
                  <a:cubicBezTo>
                    <a:pt x="8724" y="4681"/>
                    <a:pt x="8907" y="3982"/>
                    <a:pt x="8907" y="3982"/>
                  </a:cubicBezTo>
                  <a:cubicBezTo>
                    <a:pt x="8907" y="3982"/>
                    <a:pt x="9237" y="4809"/>
                    <a:pt x="9584" y="4809"/>
                  </a:cubicBezTo>
                  <a:cubicBezTo>
                    <a:pt x="9601" y="4809"/>
                    <a:pt x="9619" y="4807"/>
                    <a:pt x="9636" y="4803"/>
                  </a:cubicBezTo>
                  <a:cubicBezTo>
                    <a:pt x="10031" y="4681"/>
                    <a:pt x="10578" y="4074"/>
                    <a:pt x="10578" y="4073"/>
                  </a:cubicBezTo>
                  <a:lnTo>
                    <a:pt x="10578" y="4073"/>
                  </a:lnTo>
                  <a:cubicBezTo>
                    <a:pt x="10578" y="4074"/>
                    <a:pt x="9910" y="7812"/>
                    <a:pt x="12524" y="8785"/>
                  </a:cubicBezTo>
                  <a:lnTo>
                    <a:pt x="12919" y="7265"/>
                  </a:lnTo>
                  <a:cubicBezTo>
                    <a:pt x="13527" y="2432"/>
                    <a:pt x="10700" y="639"/>
                    <a:pt x="8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255;p81"/>
            <p:cNvSpPr/>
            <p:nvPr/>
          </p:nvSpPr>
          <p:spPr>
            <a:xfrm>
              <a:off x="13249750" y="4521100"/>
              <a:ext cx="39625" cy="312175"/>
            </a:xfrm>
            <a:custGeom>
              <a:avLst/>
              <a:gdLst/>
              <a:ahLst/>
              <a:cxnLst/>
              <a:rect l="l" t="t" r="r" b="b"/>
              <a:pathLst>
                <a:path w="1585" h="12487" extrusionOk="0">
                  <a:moveTo>
                    <a:pt x="980" y="0"/>
                  </a:moveTo>
                  <a:cubicBezTo>
                    <a:pt x="939" y="0"/>
                    <a:pt x="902" y="24"/>
                    <a:pt x="882" y="83"/>
                  </a:cubicBezTo>
                  <a:cubicBezTo>
                    <a:pt x="92" y="1937"/>
                    <a:pt x="1" y="4064"/>
                    <a:pt x="122" y="6071"/>
                  </a:cubicBezTo>
                  <a:cubicBezTo>
                    <a:pt x="244" y="7833"/>
                    <a:pt x="517" y="9596"/>
                    <a:pt x="943" y="11299"/>
                  </a:cubicBezTo>
                  <a:cubicBezTo>
                    <a:pt x="1034" y="11633"/>
                    <a:pt x="1064" y="12119"/>
                    <a:pt x="1247" y="12423"/>
                  </a:cubicBezTo>
                  <a:cubicBezTo>
                    <a:pt x="1282" y="12468"/>
                    <a:pt x="1329" y="12486"/>
                    <a:pt x="1374" y="12486"/>
                  </a:cubicBezTo>
                  <a:cubicBezTo>
                    <a:pt x="1482" y="12486"/>
                    <a:pt x="1585" y="12379"/>
                    <a:pt x="1520" y="12271"/>
                  </a:cubicBezTo>
                  <a:cubicBezTo>
                    <a:pt x="1338" y="11998"/>
                    <a:pt x="1247" y="11329"/>
                    <a:pt x="1156" y="10964"/>
                  </a:cubicBezTo>
                  <a:cubicBezTo>
                    <a:pt x="913" y="9931"/>
                    <a:pt x="730" y="8867"/>
                    <a:pt x="609" y="7833"/>
                  </a:cubicBezTo>
                  <a:cubicBezTo>
                    <a:pt x="274" y="5341"/>
                    <a:pt x="122" y="2575"/>
                    <a:pt x="1125" y="235"/>
                  </a:cubicBezTo>
                  <a:cubicBezTo>
                    <a:pt x="1167" y="110"/>
                    <a:pt x="1067" y="0"/>
                    <a:pt x="98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256;p81"/>
            <p:cNvSpPr/>
            <p:nvPr/>
          </p:nvSpPr>
          <p:spPr>
            <a:xfrm>
              <a:off x="13540025" y="4454000"/>
              <a:ext cx="203675" cy="355650"/>
            </a:xfrm>
            <a:custGeom>
              <a:avLst/>
              <a:gdLst/>
              <a:ahLst/>
              <a:cxnLst/>
              <a:rect l="l" t="t" r="r" b="b"/>
              <a:pathLst>
                <a:path w="8147" h="14226" extrusionOk="0">
                  <a:moveTo>
                    <a:pt x="1277" y="1"/>
                  </a:moveTo>
                  <a:cubicBezTo>
                    <a:pt x="578" y="1460"/>
                    <a:pt x="1" y="2189"/>
                    <a:pt x="1" y="2189"/>
                  </a:cubicBezTo>
                  <a:cubicBezTo>
                    <a:pt x="1" y="2189"/>
                    <a:pt x="91" y="2180"/>
                    <a:pt x="246" y="2180"/>
                  </a:cubicBezTo>
                  <a:cubicBezTo>
                    <a:pt x="1036" y="2180"/>
                    <a:pt x="3514" y="2414"/>
                    <a:pt x="4378" y="5259"/>
                  </a:cubicBezTo>
                  <a:cubicBezTo>
                    <a:pt x="5381" y="8663"/>
                    <a:pt x="2220" y="12736"/>
                    <a:pt x="2220" y="12736"/>
                  </a:cubicBezTo>
                  <a:lnTo>
                    <a:pt x="6931" y="14226"/>
                  </a:lnTo>
                  <a:cubicBezTo>
                    <a:pt x="6931" y="14226"/>
                    <a:pt x="8147" y="9210"/>
                    <a:pt x="7357" y="5533"/>
                  </a:cubicBezTo>
                  <a:cubicBezTo>
                    <a:pt x="6688" y="1460"/>
                    <a:pt x="2949" y="213"/>
                    <a:pt x="1277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257;p81"/>
            <p:cNvSpPr/>
            <p:nvPr/>
          </p:nvSpPr>
          <p:spPr>
            <a:xfrm>
              <a:off x="13349425" y="4763250"/>
              <a:ext cx="24225" cy="109475"/>
            </a:xfrm>
            <a:custGeom>
              <a:avLst/>
              <a:gdLst/>
              <a:ahLst/>
              <a:cxnLst/>
              <a:rect l="l" t="t" r="r" b="b"/>
              <a:pathLst>
                <a:path w="969" h="4379" extrusionOk="0">
                  <a:moveTo>
                    <a:pt x="472" y="1"/>
                  </a:moveTo>
                  <a:cubicBezTo>
                    <a:pt x="1" y="1"/>
                    <a:pt x="391" y="4379"/>
                    <a:pt x="391" y="4379"/>
                  </a:cubicBezTo>
                  <a:cubicBezTo>
                    <a:pt x="391" y="4379"/>
                    <a:pt x="968" y="32"/>
                    <a:pt x="482" y="2"/>
                  </a:cubicBezTo>
                  <a:cubicBezTo>
                    <a:pt x="479" y="1"/>
                    <a:pt x="475" y="1"/>
                    <a:pt x="472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258;p81"/>
            <p:cNvSpPr/>
            <p:nvPr/>
          </p:nvSpPr>
          <p:spPr>
            <a:xfrm>
              <a:off x="13393375" y="4780600"/>
              <a:ext cx="68400" cy="100475"/>
            </a:xfrm>
            <a:custGeom>
              <a:avLst/>
              <a:gdLst/>
              <a:ahLst/>
              <a:cxnLst/>
              <a:rect l="l" t="t" r="r" b="b"/>
              <a:pathLst>
                <a:path w="2736" h="4019" extrusionOk="0">
                  <a:moveTo>
                    <a:pt x="2088" y="1"/>
                  </a:moveTo>
                  <a:cubicBezTo>
                    <a:pt x="1456" y="1"/>
                    <a:pt x="0" y="4019"/>
                    <a:pt x="0" y="4019"/>
                  </a:cubicBezTo>
                  <a:cubicBezTo>
                    <a:pt x="0" y="4019"/>
                    <a:pt x="2736" y="219"/>
                    <a:pt x="2128" y="7"/>
                  </a:cubicBezTo>
                  <a:cubicBezTo>
                    <a:pt x="2115" y="3"/>
                    <a:pt x="2102" y="1"/>
                    <a:pt x="2088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259;p81"/>
            <p:cNvSpPr/>
            <p:nvPr/>
          </p:nvSpPr>
          <p:spPr>
            <a:xfrm>
              <a:off x="12793475" y="5118150"/>
              <a:ext cx="462375" cy="258875"/>
            </a:xfrm>
            <a:custGeom>
              <a:avLst/>
              <a:gdLst/>
              <a:ahLst/>
              <a:cxnLst/>
              <a:rect l="l" t="t" r="r" b="b"/>
              <a:pathLst>
                <a:path w="18495" h="10355" extrusionOk="0">
                  <a:moveTo>
                    <a:pt x="17461" y="0"/>
                  </a:moveTo>
                  <a:cubicBezTo>
                    <a:pt x="17461" y="0"/>
                    <a:pt x="1139" y="1277"/>
                    <a:pt x="440" y="6079"/>
                  </a:cubicBezTo>
                  <a:cubicBezTo>
                    <a:pt x="0" y="9129"/>
                    <a:pt x="5954" y="10355"/>
                    <a:pt x="10251" y="10355"/>
                  </a:cubicBezTo>
                  <a:cubicBezTo>
                    <a:pt x="11009" y="10355"/>
                    <a:pt x="11714" y="10317"/>
                    <a:pt x="12324" y="10244"/>
                  </a:cubicBezTo>
                  <a:cubicBezTo>
                    <a:pt x="16428" y="9788"/>
                    <a:pt x="18495" y="6079"/>
                    <a:pt x="18495" y="6079"/>
                  </a:cubicBezTo>
                  <a:lnTo>
                    <a:pt x="17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260;p81"/>
            <p:cNvSpPr/>
            <p:nvPr/>
          </p:nvSpPr>
          <p:spPr>
            <a:xfrm>
              <a:off x="13328025" y="4751875"/>
              <a:ext cx="354900" cy="315375"/>
            </a:xfrm>
            <a:custGeom>
              <a:avLst/>
              <a:gdLst/>
              <a:ahLst/>
              <a:cxnLst/>
              <a:rect l="l" t="t" r="r" b="b"/>
              <a:pathLst>
                <a:path w="14196" h="12615" extrusionOk="0">
                  <a:moveTo>
                    <a:pt x="8177" y="1"/>
                  </a:moveTo>
                  <a:cubicBezTo>
                    <a:pt x="7204" y="3253"/>
                    <a:pt x="0" y="10366"/>
                    <a:pt x="0" y="10366"/>
                  </a:cubicBezTo>
                  <a:lnTo>
                    <a:pt x="2797" y="12615"/>
                  </a:lnTo>
                  <a:cubicBezTo>
                    <a:pt x="6748" y="10578"/>
                    <a:pt x="14195" y="1976"/>
                    <a:pt x="14195" y="1976"/>
                  </a:cubicBezTo>
                  <a:lnTo>
                    <a:pt x="8177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261;p81"/>
            <p:cNvSpPr/>
            <p:nvPr/>
          </p:nvSpPr>
          <p:spPr>
            <a:xfrm>
              <a:off x="13258875" y="5282275"/>
              <a:ext cx="206700" cy="108075"/>
            </a:xfrm>
            <a:custGeom>
              <a:avLst/>
              <a:gdLst/>
              <a:ahLst/>
              <a:cxnLst/>
              <a:rect l="l" t="t" r="r" b="b"/>
              <a:pathLst>
                <a:path w="8268" h="4323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22"/>
                    <a:pt x="152" y="183"/>
                    <a:pt x="244" y="274"/>
                  </a:cubicBezTo>
                  <a:cubicBezTo>
                    <a:pt x="3356" y="3225"/>
                    <a:pt x="5541" y="4323"/>
                    <a:pt x="6866" y="4323"/>
                  </a:cubicBezTo>
                  <a:cubicBezTo>
                    <a:pt x="7288" y="4323"/>
                    <a:pt x="7623" y="4211"/>
                    <a:pt x="7873" y="4013"/>
                  </a:cubicBezTo>
                  <a:cubicBezTo>
                    <a:pt x="8268" y="3679"/>
                    <a:pt x="7934" y="2645"/>
                    <a:pt x="7326" y="1521"/>
                  </a:cubicBezTo>
                  <a:cubicBezTo>
                    <a:pt x="7204" y="1612"/>
                    <a:pt x="7052" y="1673"/>
                    <a:pt x="6900" y="1733"/>
                  </a:cubicBezTo>
                  <a:cubicBezTo>
                    <a:pt x="6702" y="1790"/>
                    <a:pt x="6505" y="1814"/>
                    <a:pt x="6307" y="1814"/>
                  </a:cubicBezTo>
                  <a:cubicBezTo>
                    <a:pt x="6079" y="1814"/>
                    <a:pt x="5851" y="1782"/>
                    <a:pt x="5624" y="1733"/>
                  </a:cubicBezTo>
                  <a:cubicBezTo>
                    <a:pt x="4864" y="1642"/>
                    <a:pt x="4134" y="1429"/>
                    <a:pt x="3405" y="1125"/>
                  </a:cubicBezTo>
                  <a:cubicBezTo>
                    <a:pt x="2766" y="852"/>
                    <a:pt x="2128" y="518"/>
                    <a:pt x="1459" y="274"/>
                  </a:cubicBezTo>
                  <a:cubicBezTo>
                    <a:pt x="973" y="122"/>
                    <a:pt x="487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262;p81"/>
            <p:cNvSpPr/>
            <p:nvPr/>
          </p:nvSpPr>
          <p:spPr>
            <a:xfrm>
              <a:off x="13208725" y="5156900"/>
              <a:ext cx="234075" cy="170725"/>
            </a:xfrm>
            <a:custGeom>
              <a:avLst/>
              <a:gdLst/>
              <a:ahLst/>
              <a:cxnLst/>
              <a:rect l="l" t="t" r="r" b="b"/>
              <a:pathLst>
                <a:path w="9363" h="6829" extrusionOk="0">
                  <a:moveTo>
                    <a:pt x="6444" y="1"/>
                  </a:moveTo>
                  <a:cubicBezTo>
                    <a:pt x="5591" y="1144"/>
                    <a:pt x="4157" y="1451"/>
                    <a:pt x="2826" y="1451"/>
                  </a:cubicBezTo>
                  <a:cubicBezTo>
                    <a:pt x="1644" y="1451"/>
                    <a:pt x="543" y="1209"/>
                    <a:pt x="0" y="1095"/>
                  </a:cubicBezTo>
                  <a:lnTo>
                    <a:pt x="0" y="1095"/>
                  </a:lnTo>
                  <a:cubicBezTo>
                    <a:pt x="578" y="2797"/>
                    <a:pt x="1247" y="4195"/>
                    <a:pt x="2006" y="5046"/>
                  </a:cubicBezTo>
                  <a:cubicBezTo>
                    <a:pt x="2493" y="5046"/>
                    <a:pt x="2979" y="5137"/>
                    <a:pt x="3465" y="5320"/>
                  </a:cubicBezTo>
                  <a:cubicBezTo>
                    <a:pt x="4134" y="5533"/>
                    <a:pt x="4772" y="5867"/>
                    <a:pt x="5441" y="6140"/>
                  </a:cubicBezTo>
                  <a:cubicBezTo>
                    <a:pt x="6140" y="6444"/>
                    <a:pt x="6870" y="6657"/>
                    <a:pt x="7630" y="6748"/>
                  </a:cubicBezTo>
                  <a:cubicBezTo>
                    <a:pt x="7857" y="6797"/>
                    <a:pt x="8094" y="6829"/>
                    <a:pt x="8325" y="6829"/>
                  </a:cubicBezTo>
                  <a:cubicBezTo>
                    <a:pt x="8526" y="6829"/>
                    <a:pt x="8723" y="6805"/>
                    <a:pt x="8906" y="6748"/>
                  </a:cubicBezTo>
                  <a:cubicBezTo>
                    <a:pt x="9058" y="6688"/>
                    <a:pt x="9210" y="6627"/>
                    <a:pt x="9362" y="6536"/>
                  </a:cubicBezTo>
                  <a:cubicBezTo>
                    <a:pt x="8450" y="4773"/>
                    <a:pt x="7022" y="2767"/>
                    <a:pt x="7022" y="2767"/>
                  </a:cubicBezTo>
                  <a:lnTo>
                    <a:pt x="6444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263;p81"/>
            <p:cNvSpPr/>
            <p:nvPr/>
          </p:nvSpPr>
          <p:spPr>
            <a:xfrm>
              <a:off x="12967075" y="5332425"/>
              <a:ext cx="364000" cy="104850"/>
            </a:xfrm>
            <a:custGeom>
              <a:avLst/>
              <a:gdLst/>
              <a:ahLst/>
              <a:cxnLst/>
              <a:rect l="l" t="t" r="r" b="b"/>
              <a:pathLst>
                <a:path w="14560" h="4194" extrusionOk="0">
                  <a:moveTo>
                    <a:pt x="14226" y="1"/>
                  </a:moveTo>
                  <a:cubicBezTo>
                    <a:pt x="13223" y="92"/>
                    <a:pt x="12250" y="366"/>
                    <a:pt x="11277" y="639"/>
                  </a:cubicBezTo>
                  <a:cubicBezTo>
                    <a:pt x="10031" y="974"/>
                    <a:pt x="8815" y="1338"/>
                    <a:pt x="7569" y="1703"/>
                  </a:cubicBezTo>
                  <a:cubicBezTo>
                    <a:pt x="6792" y="1915"/>
                    <a:pt x="5979" y="2127"/>
                    <a:pt x="5171" y="2127"/>
                  </a:cubicBezTo>
                  <a:cubicBezTo>
                    <a:pt x="4936" y="2127"/>
                    <a:pt x="4702" y="2109"/>
                    <a:pt x="4469" y="2068"/>
                  </a:cubicBezTo>
                  <a:cubicBezTo>
                    <a:pt x="4013" y="1977"/>
                    <a:pt x="3557" y="1794"/>
                    <a:pt x="3131" y="1551"/>
                  </a:cubicBezTo>
                  <a:cubicBezTo>
                    <a:pt x="1672" y="2037"/>
                    <a:pt x="0" y="2493"/>
                    <a:pt x="2311" y="3679"/>
                  </a:cubicBezTo>
                  <a:cubicBezTo>
                    <a:pt x="3051" y="4049"/>
                    <a:pt x="3873" y="4194"/>
                    <a:pt x="4706" y="4194"/>
                  </a:cubicBezTo>
                  <a:cubicBezTo>
                    <a:pt x="6610" y="4194"/>
                    <a:pt x="8574" y="3438"/>
                    <a:pt x="9757" y="2888"/>
                  </a:cubicBezTo>
                  <a:cubicBezTo>
                    <a:pt x="10148" y="2704"/>
                    <a:pt x="10510" y="2616"/>
                    <a:pt x="10891" y="2616"/>
                  </a:cubicBezTo>
                  <a:cubicBezTo>
                    <a:pt x="11075" y="2616"/>
                    <a:pt x="11262" y="2636"/>
                    <a:pt x="11460" y="2676"/>
                  </a:cubicBezTo>
                  <a:cubicBezTo>
                    <a:pt x="11911" y="2789"/>
                    <a:pt x="12379" y="3069"/>
                    <a:pt x="12852" y="3069"/>
                  </a:cubicBezTo>
                  <a:cubicBezTo>
                    <a:pt x="13016" y="3069"/>
                    <a:pt x="13180" y="3035"/>
                    <a:pt x="13344" y="2949"/>
                  </a:cubicBezTo>
                  <a:cubicBezTo>
                    <a:pt x="13679" y="2767"/>
                    <a:pt x="13861" y="2372"/>
                    <a:pt x="14013" y="2007"/>
                  </a:cubicBezTo>
                  <a:cubicBezTo>
                    <a:pt x="14256" y="1399"/>
                    <a:pt x="14378" y="670"/>
                    <a:pt x="14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264;p81"/>
            <p:cNvSpPr/>
            <p:nvPr/>
          </p:nvSpPr>
          <p:spPr>
            <a:xfrm>
              <a:off x="13378925" y="4767825"/>
              <a:ext cx="303225" cy="272050"/>
            </a:xfrm>
            <a:custGeom>
              <a:avLst/>
              <a:gdLst/>
              <a:ahLst/>
              <a:cxnLst/>
              <a:rect l="l" t="t" r="r" b="b"/>
              <a:pathLst>
                <a:path w="12129" h="10882" extrusionOk="0">
                  <a:moveTo>
                    <a:pt x="8755" y="1"/>
                  </a:moveTo>
                  <a:lnTo>
                    <a:pt x="8755" y="1"/>
                  </a:lnTo>
                  <a:cubicBezTo>
                    <a:pt x="7144" y="3162"/>
                    <a:pt x="1" y="8876"/>
                    <a:pt x="1" y="8876"/>
                  </a:cubicBezTo>
                  <a:cubicBezTo>
                    <a:pt x="1" y="8876"/>
                    <a:pt x="1183" y="10882"/>
                    <a:pt x="2527" y="10882"/>
                  </a:cubicBezTo>
                  <a:cubicBezTo>
                    <a:pt x="2796" y="10882"/>
                    <a:pt x="3071" y="10802"/>
                    <a:pt x="3344" y="10609"/>
                  </a:cubicBezTo>
                  <a:cubicBezTo>
                    <a:pt x="4986" y="9424"/>
                    <a:pt x="12129" y="1338"/>
                    <a:pt x="12129" y="1338"/>
                  </a:cubicBezTo>
                  <a:lnTo>
                    <a:pt x="8664" y="183"/>
                  </a:lnTo>
                  <a:lnTo>
                    <a:pt x="8755" y="1"/>
                  </a:ln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265;p81"/>
            <p:cNvSpPr/>
            <p:nvPr/>
          </p:nvSpPr>
          <p:spPr>
            <a:xfrm>
              <a:off x="12173075" y="4599725"/>
              <a:ext cx="455100" cy="722850"/>
            </a:xfrm>
            <a:custGeom>
              <a:avLst/>
              <a:gdLst/>
              <a:ahLst/>
              <a:cxnLst/>
              <a:rect l="l" t="t" r="r" b="b"/>
              <a:pathLst>
                <a:path w="18204" h="28914" extrusionOk="0">
                  <a:moveTo>
                    <a:pt x="8724" y="0"/>
                  </a:moveTo>
                  <a:cubicBezTo>
                    <a:pt x="1" y="0"/>
                    <a:pt x="2598" y="15524"/>
                    <a:pt x="6441" y="21588"/>
                  </a:cubicBezTo>
                  <a:cubicBezTo>
                    <a:pt x="10362" y="27698"/>
                    <a:pt x="10453" y="28914"/>
                    <a:pt x="10453" y="28914"/>
                  </a:cubicBezTo>
                  <a:lnTo>
                    <a:pt x="14891" y="28549"/>
                  </a:lnTo>
                  <a:cubicBezTo>
                    <a:pt x="14891" y="28549"/>
                    <a:pt x="18204" y="403"/>
                    <a:pt x="9055" y="8"/>
                  </a:cubicBezTo>
                  <a:cubicBezTo>
                    <a:pt x="8943" y="3"/>
                    <a:pt x="8832" y="0"/>
                    <a:pt x="872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266;p81"/>
            <p:cNvSpPr/>
            <p:nvPr/>
          </p:nvSpPr>
          <p:spPr>
            <a:xfrm>
              <a:off x="12552925" y="5441850"/>
              <a:ext cx="297150" cy="92750"/>
            </a:xfrm>
            <a:custGeom>
              <a:avLst/>
              <a:gdLst/>
              <a:ahLst/>
              <a:cxnLst/>
              <a:rect l="l" t="t" r="r" b="b"/>
              <a:pathLst>
                <a:path w="11886" h="3710" extrusionOk="0">
                  <a:moveTo>
                    <a:pt x="1" y="1"/>
                  </a:moveTo>
                  <a:lnTo>
                    <a:pt x="1" y="2402"/>
                  </a:lnTo>
                  <a:lnTo>
                    <a:pt x="10761" y="3709"/>
                  </a:lnTo>
                  <a:cubicBezTo>
                    <a:pt x="10761" y="3709"/>
                    <a:pt x="11885" y="2493"/>
                    <a:pt x="11825" y="17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267;p81"/>
            <p:cNvSpPr/>
            <p:nvPr/>
          </p:nvSpPr>
          <p:spPr>
            <a:xfrm>
              <a:off x="12543050" y="5327125"/>
              <a:ext cx="218125" cy="144400"/>
            </a:xfrm>
            <a:custGeom>
              <a:avLst/>
              <a:gdLst/>
              <a:ahLst/>
              <a:cxnLst/>
              <a:rect l="l" t="t" r="r" b="b"/>
              <a:pathLst>
                <a:path w="8725" h="5776" extrusionOk="0">
                  <a:moveTo>
                    <a:pt x="548" y="0"/>
                  </a:moveTo>
                  <a:lnTo>
                    <a:pt x="1" y="2523"/>
                  </a:lnTo>
                  <a:lnTo>
                    <a:pt x="365" y="4590"/>
                  </a:lnTo>
                  <a:lnTo>
                    <a:pt x="8329" y="5775"/>
                  </a:lnTo>
                  <a:cubicBezTo>
                    <a:pt x="8420" y="5198"/>
                    <a:pt x="8572" y="4681"/>
                    <a:pt x="8724" y="4256"/>
                  </a:cubicBezTo>
                  <a:cubicBezTo>
                    <a:pt x="6627" y="3404"/>
                    <a:pt x="4104" y="2097"/>
                    <a:pt x="3952" y="203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268;p81"/>
            <p:cNvSpPr/>
            <p:nvPr/>
          </p:nvSpPr>
          <p:spPr>
            <a:xfrm>
              <a:off x="12751275" y="5433500"/>
              <a:ext cx="97275" cy="52450"/>
            </a:xfrm>
            <a:custGeom>
              <a:avLst/>
              <a:gdLst/>
              <a:ahLst/>
              <a:cxnLst/>
              <a:rect l="l" t="t" r="r" b="b"/>
              <a:pathLst>
                <a:path w="3891" h="2098" extrusionOk="0">
                  <a:moveTo>
                    <a:pt x="395" y="1"/>
                  </a:moveTo>
                  <a:cubicBezTo>
                    <a:pt x="243" y="426"/>
                    <a:pt x="91" y="943"/>
                    <a:pt x="0" y="1520"/>
                  </a:cubicBezTo>
                  <a:lnTo>
                    <a:pt x="3891" y="2098"/>
                  </a:lnTo>
                  <a:cubicBezTo>
                    <a:pt x="3830" y="1429"/>
                    <a:pt x="3556" y="791"/>
                    <a:pt x="2827" y="760"/>
                  </a:cubicBezTo>
                  <a:cubicBezTo>
                    <a:pt x="2341" y="730"/>
                    <a:pt x="1429" y="426"/>
                    <a:pt x="395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269;p81"/>
            <p:cNvSpPr/>
            <p:nvPr/>
          </p:nvSpPr>
          <p:spPr>
            <a:xfrm>
              <a:off x="12484550" y="5051425"/>
              <a:ext cx="705950" cy="344875"/>
            </a:xfrm>
            <a:custGeom>
              <a:avLst/>
              <a:gdLst/>
              <a:ahLst/>
              <a:cxnLst/>
              <a:rect l="l" t="t" r="r" b="b"/>
              <a:pathLst>
                <a:path w="28238" h="13795" extrusionOk="0">
                  <a:moveTo>
                    <a:pt x="17602" y="0"/>
                  </a:moveTo>
                  <a:cubicBezTo>
                    <a:pt x="10246" y="0"/>
                    <a:pt x="106" y="2973"/>
                    <a:pt x="0" y="2973"/>
                  </a:cubicBezTo>
                  <a:cubicBezTo>
                    <a:pt x="0" y="2973"/>
                    <a:pt x="0" y="12031"/>
                    <a:pt x="6292" y="13794"/>
                  </a:cubicBezTo>
                  <a:cubicBezTo>
                    <a:pt x="14165" y="13095"/>
                    <a:pt x="28238" y="7320"/>
                    <a:pt x="24529" y="2122"/>
                  </a:cubicBezTo>
                  <a:cubicBezTo>
                    <a:pt x="23414" y="550"/>
                    <a:pt x="20766" y="0"/>
                    <a:pt x="1760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270;p81"/>
            <p:cNvSpPr/>
            <p:nvPr/>
          </p:nvSpPr>
          <p:spPr>
            <a:xfrm>
              <a:off x="12319750" y="5313450"/>
              <a:ext cx="262850" cy="277375"/>
            </a:xfrm>
            <a:custGeom>
              <a:avLst/>
              <a:gdLst/>
              <a:ahLst/>
              <a:cxnLst/>
              <a:rect l="l" t="t" r="r" b="b"/>
              <a:pathLst>
                <a:path w="10514" h="11095" extrusionOk="0">
                  <a:moveTo>
                    <a:pt x="8963" y="0"/>
                  </a:moveTo>
                  <a:cubicBezTo>
                    <a:pt x="7641" y="7878"/>
                    <a:pt x="3548" y="9091"/>
                    <a:pt x="1050" y="9091"/>
                  </a:cubicBezTo>
                  <a:cubicBezTo>
                    <a:pt x="792" y="9091"/>
                    <a:pt x="550" y="9078"/>
                    <a:pt x="331" y="9058"/>
                  </a:cubicBezTo>
                  <a:lnTo>
                    <a:pt x="331" y="9058"/>
                  </a:lnTo>
                  <a:cubicBezTo>
                    <a:pt x="1" y="10213"/>
                    <a:pt x="218" y="11094"/>
                    <a:pt x="1635" y="11094"/>
                  </a:cubicBezTo>
                  <a:cubicBezTo>
                    <a:pt x="1785" y="11094"/>
                    <a:pt x="1947" y="11084"/>
                    <a:pt x="2124" y="11064"/>
                  </a:cubicBezTo>
                  <a:cubicBezTo>
                    <a:pt x="3978" y="10851"/>
                    <a:pt x="5711" y="9939"/>
                    <a:pt x="6896" y="8511"/>
                  </a:cubicBezTo>
                  <a:cubicBezTo>
                    <a:pt x="8082" y="7021"/>
                    <a:pt x="9480" y="5167"/>
                    <a:pt x="9966" y="3313"/>
                  </a:cubicBezTo>
                  <a:cubicBezTo>
                    <a:pt x="10513" y="1307"/>
                    <a:pt x="9024" y="0"/>
                    <a:pt x="9024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271;p81"/>
            <p:cNvSpPr/>
            <p:nvPr/>
          </p:nvSpPr>
          <p:spPr>
            <a:xfrm>
              <a:off x="12328000" y="5441050"/>
              <a:ext cx="147450" cy="99575"/>
            </a:xfrm>
            <a:custGeom>
              <a:avLst/>
              <a:gdLst/>
              <a:ahLst/>
              <a:cxnLst/>
              <a:rect l="l" t="t" r="r" b="b"/>
              <a:pathLst>
                <a:path w="5898" h="3983" extrusionOk="0">
                  <a:moveTo>
                    <a:pt x="2239" y="1"/>
                  </a:moveTo>
                  <a:cubicBezTo>
                    <a:pt x="2192" y="1"/>
                    <a:pt x="2145" y="1"/>
                    <a:pt x="2098" y="2"/>
                  </a:cubicBezTo>
                  <a:cubicBezTo>
                    <a:pt x="1338" y="1127"/>
                    <a:pt x="365" y="2708"/>
                    <a:pt x="1" y="3954"/>
                  </a:cubicBezTo>
                  <a:cubicBezTo>
                    <a:pt x="207" y="3971"/>
                    <a:pt x="433" y="3982"/>
                    <a:pt x="674" y="3982"/>
                  </a:cubicBezTo>
                  <a:cubicBezTo>
                    <a:pt x="2145" y="3982"/>
                    <a:pt x="4201" y="3571"/>
                    <a:pt x="5897" y="1613"/>
                  </a:cubicBezTo>
                  <a:cubicBezTo>
                    <a:pt x="4731" y="359"/>
                    <a:pt x="3368" y="1"/>
                    <a:pt x="2239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272;p81"/>
            <p:cNvSpPr/>
            <p:nvPr/>
          </p:nvSpPr>
          <p:spPr>
            <a:xfrm>
              <a:off x="12380425" y="5309650"/>
              <a:ext cx="163400" cy="171750"/>
            </a:xfrm>
            <a:custGeom>
              <a:avLst/>
              <a:gdLst/>
              <a:ahLst/>
              <a:cxnLst/>
              <a:rect l="l" t="t" r="r" b="b"/>
              <a:pathLst>
                <a:path w="6536" h="6870" extrusionOk="0">
                  <a:moveTo>
                    <a:pt x="2007" y="0"/>
                  </a:moveTo>
                  <a:cubicBezTo>
                    <a:pt x="2585" y="30"/>
                    <a:pt x="1004" y="3799"/>
                    <a:pt x="882" y="4012"/>
                  </a:cubicBezTo>
                  <a:cubicBezTo>
                    <a:pt x="700" y="4255"/>
                    <a:pt x="396" y="4711"/>
                    <a:pt x="1" y="5258"/>
                  </a:cubicBezTo>
                  <a:cubicBezTo>
                    <a:pt x="48" y="5257"/>
                    <a:pt x="95" y="5257"/>
                    <a:pt x="142" y="5257"/>
                  </a:cubicBezTo>
                  <a:cubicBezTo>
                    <a:pt x="1271" y="5257"/>
                    <a:pt x="2634" y="5615"/>
                    <a:pt x="3800" y="6869"/>
                  </a:cubicBezTo>
                  <a:cubicBezTo>
                    <a:pt x="4955" y="5502"/>
                    <a:pt x="5989" y="3404"/>
                    <a:pt x="6536" y="152"/>
                  </a:cubicBezTo>
                  <a:cubicBezTo>
                    <a:pt x="5989" y="152"/>
                    <a:pt x="2008" y="0"/>
                    <a:pt x="2007" y="0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273;p81"/>
            <p:cNvSpPr/>
            <p:nvPr/>
          </p:nvSpPr>
          <p:spPr>
            <a:xfrm>
              <a:off x="12555050" y="5137675"/>
              <a:ext cx="296100" cy="194650"/>
            </a:xfrm>
            <a:custGeom>
              <a:avLst/>
              <a:gdLst/>
              <a:ahLst/>
              <a:cxnLst/>
              <a:rect l="l" t="t" r="r" b="b"/>
              <a:pathLst>
                <a:path w="11844" h="7786" extrusionOk="0">
                  <a:moveTo>
                    <a:pt x="11669" y="1"/>
                  </a:moveTo>
                  <a:cubicBezTo>
                    <a:pt x="11653" y="1"/>
                    <a:pt x="11636" y="4"/>
                    <a:pt x="11618" y="10"/>
                  </a:cubicBezTo>
                  <a:cubicBezTo>
                    <a:pt x="7424" y="1013"/>
                    <a:pt x="2803" y="3080"/>
                    <a:pt x="432" y="6909"/>
                  </a:cubicBezTo>
                  <a:cubicBezTo>
                    <a:pt x="281" y="7122"/>
                    <a:pt x="159" y="7365"/>
                    <a:pt x="37" y="7609"/>
                  </a:cubicBezTo>
                  <a:cubicBezTo>
                    <a:pt x="0" y="7720"/>
                    <a:pt x="88" y="7786"/>
                    <a:pt x="175" y="7786"/>
                  </a:cubicBezTo>
                  <a:cubicBezTo>
                    <a:pt x="231" y="7786"/>
                    <a:pt x="287" y="7759"/>
                    <a:pt x="311" y="7700"/>
                  </a:cubicBezTo>
                  <a:cubicBezTo>
                    <a:pt x="311" y="7710"/>
                    <a:pt x="313" y="7714"/>
                    <a:pt x="315" y="7714"/>
                  </a:cubicBezTo>
                  <a:cubicBezTo>
                    <a:pt x="329" y="7714"/>
                    <a:pt x="372" y="7604"/>
                    <a:pt x="372" y="7578"/>
                  </a:cubicBezTo>
                  <a:cubicBezTo>
                    <a:pt x="432" y="7426"/>
                    <a:pt x="524" y="7305"/>
                    <a:pt x="584" y="7183"/>
                  </a:cubicBezTo>
                  <a:cubicBezTo>
                    <a:pt x="888" y="6697"/>
                    <a:pt x="1223" y="6241"/>
                    <a:pt x="1588" y="5815"/>
                  </a:cubicBezTo>
                  <a:cubicBezTo>
                    <a:pt x="2955" y="4235"/>
                    <a:pt x="4688" y="3019"/>
                    <a:pt x="6542" y="2077"/>
                  </a:cubicBezTo>
                  <a:cubicBezTo>
                    <a:pt x="8183" y="1286"/>
                    <a:pt x="9916" y="709"/>
                    <a:pt x="11679" y="283"/>
                  </a:cubicBezTo>
                  <a:cubicBezTo>
                    <a:pt x="11843" y="228"/>
                    <a:pt x="11810" y="1"/>
                    <a:pt x="11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274;p81"/>
            <p:cNvSpPr/>
            <p:nvPr/>
          </p:nvSpPr>
          <p:spPr>
            <a:xfrm>
              <a:off x="12377600" y="4764600"/>
              <a:ext cx="182950" cy="565950"/>
            </a:xfrm>
            <a:custGeom>
              <a:avLst/>
              <a:gdLst/>
              <a:ahLst/>
              <a:cxnLst/>
              <a:rect l="l" t="t" r="r" b="b"/>
              <a:pathLst>
                <a:path w="7318" h="22638" extrusionOk="0">
                  <a:moveTo>
                    <a:pt x="1134" y="1"/>
                  </a:moveTo>
                  <a:cubicBezTo>
                    <a:pt x="815" y="1"/>
                    <a:pt x="484" y="52"/>
                    <a:pt x="144" y="160"/>
                  </a:cubicBezTo>
                  <a:cubicBezTo>
                    <a:pt x="0" y="189"/>
                    <a:pt x="47" y="436"/>
                    <a:pt x="208" y="436"/>
                  </a:cubicBezTo>
                  <a:cubicBezTo>
                    <a:pt x="217" y="436"/>
                    <a:pt x="226" y="436"/>
                    <a:pt x="236" y="434"/>
                  </a:cubicBezTo>
                  <a:cubicBezTo>
                    <a:pt x="575" y="329"/>
                    <a:pt x="894" y="281"/>
                    <a:pt x="1195" y="281"/>
                  </a:cubicBezTo>
                  <a:cubicBezTo>
                    <a:pt x="3854" y="281"/>
                    <a:pt x="5036" y="4085"/>
                    <a:pt x="5555" y="6270"/>
                  </a:cubicBezTo>
                  <a:cubicBezTo>
                    <a:pt x="6315" y="9431"/>
                    <a:pt x="6436" y="12623"/>
                    <a:pt x="6497" y="15875"/>
                  </a:cubicBezTo>
                  <a:cubicBezTo>
                    <a:pt x="6527" y="18094"/>
                    <a:pt x="6740" y="20313"/>
                    <a:pt x="7014" y="22501"/>
                  </a:cubicBezTo>
                  <a:cubicBezTo>
                    <a:pt x="7029" y="22592"/>
                    <a:pt x="7105" y="22638"/>
                    <a:pt x="7177" y="22638"/>
                  </a:cubicBezTo>
                  <a:cubicBezTo>
                    <a:pt x="7249" y="22638"/>
                    <a:pt x="7318" y="22592"/>
                    <a:pt x="7318" y="22501"/>
                  </a:cubicBezTo>
                  <a:cubicBezTo>
                    <a:pt x="7044" y="20525"/>
                    <a:pt x="6862" y="18489"/>
                    <a:pt x="6801" y="16483"/>
                  </a:cubicBezTo>
                  <a:cubicBezTo>
                    <a:pt x="6740" y="14872"/>
                    <a:pt x="6771" y="13291"/>
                    <a:pt x="6649" y="11680"/>
                  </a:cubicBezTo>
                  <a:cubicBezTo>
                    <a:pt x="6497" y="9857"/>
                    <a:pt x="6254" y="8063"/>
                    <a:pt x="5828" y="6300"/>
                  </a:cubicBezTo>
                  <a:cubicBezTo>
                    <a:pt x="5464" y="4659"/>
                    <a:pt x="4916" y="2926"/>
                    <a:pt x="3913" y="1559"/>
                  </a:cubicBezTo>
                  <a:cubicBezTo>
                    <a:pt x="3206" y="615"/>
                    <a:pt x="2241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275;p81"/>
            <p:cNvSpPr/>
            <p:nvPr/>
          </p:nvSpPr>
          <p:spPr>
            <a:xfrm>
              <a:off x="12396900" y="5394550"/>
              <a:ext cx="99700" cy="22500"/>
            </a:xfrm>
            <a:custGeom>
              <a:avLst/>
              <a:gdLst/>
              <a:ahLst/>
              <a:cxnLst/>
              <a:rect l="l" t="t" r="r" b="b"/>
              <a:pathLst>
                <a:path w="3988" h="900" extrusionOk="0">
                  <a:moveTo>
                    <a:pt x="2023" y="1"/>
                  </a:moveTo>
                  <a:cubicBezTo>
                    <a:pt x="1374" y="1"/>
                    <a:pt x="714" y="181"/>
                    <a:pt x="163" y="464"/>
                  </a:cubicBezTo>
                  <a:cubicBezTo>
                    <a:pt x="0" y="546"/>
                    <a:pt x="103" y="747"/>
                    <a:pt x="235" y="747"/>
                  </a:cubicBezTo>
                  <a:cubicBezTo>
                    <a:pt x="251" y="747"/>
                    <a:pt x="268" y="744"/>
                    <a:pt x="284" y="738"/>
                  </a:cubicBezTo>
                  <a:cubicBezTo>
                    <a:pt x="812" y="458"/>
                    <a:pt x="1451" y="274"/>
                    <a:pt x="2071" y="274"/>
                  </a:cubicBezTo>
                  <a:cubicBezTo>
                    <a:pt x="2665" y="274"/>
                    <a:pt x="3242" y="443"/>
                    <a:pt x="3689" y="859"/>
                  </a:cubicBezTo>
                  <a:cubicBezTo>
                    <a:pt x="3717" y="888"/>
                    <a:pt x="3750" y="900"/>
                    <a:pt x="3782" y="900"/>
                  </a:cubicBezTo>
                  <a:cubicBezTo>
                    <a:pt x="3889" y="900"/>
                    <a:pt x="3988" y="770"/>
                    <a:pt x="3871" y="677"/>
                  </a:cubicBezTo>
                  <a:cubicBezTo>
                    <a:pt x="3359" y="196"/>
                    <a:pt x="2697" y="1"/>
                    <a:pt x="2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276;p81"/>
            <p:cNvSpPr/>
            <p:nvPr/>
          </p:nvSpPr>
          <p:spPr>
            <a:xfrm>
              <a:off x="12412175" y="5335375"/>
              <a:ext cx="99100" cy="23075"/>
            </a:xfrm>
            <a:custGeom>
              <a:avLst/>
              <a:gdLst/>
              <a:ahLst/>
              <a:cxnLst/>
              <a:rect l="l" t="t" r="r" b="b"/>
              <a:pathLst>
                <a:path w="3964" h="923" extrusionOk="0">
                  <a:moveTo>
                    <a:pt x="2036" y="1"/>
                  </a:moveTo>
                  <a:cubicBezTo>
                    <a:pt x="1377" y="1"/>
                    <a:pt x="701" y="190"/>
                    <a:pt x="129" y="491"/>
                  </a:cubicBezTo>
                  <a:cubicBezTo>
                    <a:pt x="0" y="568"/>
                    <a:pt x="90" y="754"/>
                    <a:pt x="212" y="754"/>
                  </a:cubicBezTo>
                  <a:cubicBezTo>
                    <a:pt x="234" y="754"/>
                    <a:pt x="258" y="748"/>
                    <a:pt x="281" y="734"/>
                  </a:cubicBezTo>
                  <a:cubicBezTo>
                    <a:pt x="798" y="460"/>
                    <a:pt x="1421" y="286"/>
                    <a:pt x="2025" y="286"/>
                  </a:cubicBezTo>
                  <a:cubicBezTo>
                    <a:pt x="2629" y="286"/>
                    <a:pt x="3214" y="460"/>
                    <a:pt x="3655" y="886"/>
                  </a:cubicBezTo>
                  <a:cubicBezTo>
                    <a:pt x="3687" y="911"/>
                    <a:pt x="3720" y="922"/>
                    <a:pt x="3752" y="922"/>
                  </a:cubicBezTo>
                  <a:cubicBezTo>
                    <a:pt x="3870" y="922"/>
                    <a:pt x="3964" y="769"/>
                    <a:pt x="3868" y="673"/>
                  </a:cubicBezTo>
                  <a:cubicBezTo>
                    <a:pt x="3361" y="197"/>
                    <a:pt x="2708" y="1"/>
                    <a:pt x="2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277;p81"/>
            <p:cNvSpPr/>
            <p:nvPr/>
          </p:nvSpPr>
          <p:spPr>
            <a:xfrm>
              <a:off x="12710225" y="5418225"/>
              <a:ext cx="28900" cy="34600"/>
            </a:xfrm>
            <a:custGeom>
              <a:avLst/>
              <a:gdLst/>
              <a:ahLst/>
              <a:cxnLst/>
              <a:rect l="l" t="t" r="r" b="b"/>
              <a:pathLst>
                <a:path w="1156" h="1384" extrusionOk="0">
                  <a:moveTo>
                    <a:pt x="964" y="1"/>
                  </a:moveTo>
                  <a:cubicBezTo>
                    <a:pt x="927" y="1"/>
                    <a:pt x="889" y="27"/>
                    <a:pt x="852" y="64"/>
                  </a:cubicBezTo>
                  <a:cubicBezTo>
                    <a:pt x="609" y="399"/>
                    <a:pt x="365" y="733"/>
                    <a:pt x="153" y="1037"/>
                  </a:cubicBezTo>
                  <a:cubicBezTo>
                    <a:pt x="122" y="1098"/>
                    <a:pt x="61" y="1128"/>
                    <a:pt x="31" y="1189"/>
                  </a:cubicBezTo>
                  <a:cubicBezTo>
                    <a:pt x="1" y="1250"/>
                    <a:pt x="31" y="1341"/>
                    <a:pt x="92" y="1371"/>
                  </a:cubicBezTo>
                  <a:cubicBezTo>
                    <a:pt x="108" y="1380"/>
                    <a:pt x="127" y="1383"/>
                    <a:pt x="146" y="1383"/>
                  </a:cubicBezTo>
                  <a:cubicBezTo>
                    <a:pt x="197" y="1383"/>
                    <a:pt x="252" y="1355"/>
                    <a:pt x="274" y="1311"/>
                  </a:cubicBezTo>
                  <a:cubicBezTo>
                    <a:pt x="517" y="1007"/>
                    <a:pt x="761" y="672"/>
                    <a:pt x="1004" y="368"/>
                  </a:cubicBezTo>
                  <a:cubicBezTo>
                    <a:pt x="1034" y="308"/>
                    <a:pt x="1065" y="277"/>
                    <a:pt x="1095" y="216"/>
                  </a:cubicBezTo>
                  <a:cubicBezTo>
                    <a:pt x="1156" y="156"/>
                    <a:pt x="1095" y="64"/>
                    <a:pt x="1034" y="34"/>
                  </a:cubicBezTo>
                  <a:cubicBezTo>
                    <a:pt x="1011" y="11"/>
                    <a:pt x="988" y="1"/>
                    <a:pt x="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278;p81"/>
            <p:cNvSpPr/>
            <p:nvPr/>
          </p:nvSpPr>
          <p:spPr>
            <a:xfrm>
              <a:off x="12661600" y="5396200"/>
              <a:ext cx="28900" cy="34575"/>
            </a:xfrm>
            <a:custGeom>
              <a:avLst/>
              <a:gdLst/>
              <a:ahLst/>
              <a:cxnLst/>
              <a:rect l="l" t="t" r="r" b="b"/>
              <a:pathLst>
                <a:path w="1156" h="1383" extrusionOk="0">
                  <a:moveTo>
                    <a:pt x="986" y="0"/>
                  </a:moveTo>
                  <a:cubicBezTo>
                    <a:pt x="943" y="0"/>
                    <a:pt x="901" y="26"/>
                    <a:pt x="882" y="64"/>
                  </a:cubicBezTo>
                  <a:cubicBezTo>
                    <a:pt x="639" y="398"/>
                    <a:pt x="396" y="702"/>
                    <a:pt x="152" y="1037"/>
                  </a:cubicBezTo>
                  <a:cubicBezTo>
                    <a:pt x="122" y="1097"/>
                    <a:pt x="92" y="1128"/>
                    <a:pt x="61" y="1189"/>
                  </a:cubicBezTo>
                  <a:cubicBezTo>
                    <a:pt x="0" y="1219"/>
                    <a:pt x="61" y="1341"/>
                    <a:pt x="122" y="1371"/>
                  </a:cubicBezTo>
                  <a:cubicBezTo>
                    <a:pt x="138" y="1379"/>
                    <a:pt x="155" y="1383"/>
                    <a:pt x="171" y="1383"/>
                  </a:cubicBezTo>
                  <a:cubicBezTo>
                    <a:pt x="215" y="1383"/>
                    <a:pt x="260" y="1355"/>
                    <a:pt x="304" y="1310"/>
                  </a:cubicBezTo>
                  <a:cubicBezTo>
                    <a:pt x="547" y="1006"/>
                    <a:pt x="791" y="672"/>
                    <a:pt x="1003" y="368"/>
                  </a:cubicBezTo>
                  <a:cubicBezTo>
                    <a:pt x="1034" y="307"/>
                    <a:pt x="1095" y="277"/>
                    <a:pt x="1125" y="216"/>
                  </a:cubicBezTo>
                  <a:cubicBezTo>
                    <a:pt x="1155" y="155"/>
                    <a:pt x="1125" y="64"/>
                    <a:pt x="1064" y="34"/>
                  </a:cubicBezTo>
                  <a:cubicBezTo>
                    <a:pt x="1041" y="10"/>
                    <a:pt x="1013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279;p81"/>
            <p:cNvSpPr/>
            <p:nvPr/>
          </p:nvSpPr>
          <p:spPr>
            <a:xfrm>
              <a:off x="13045350" y="5235175"/>
              <a:ext cx="309300" cy="150750"/>
            </a:xfrm>
            <a:custGeom>
              <a:avLst/>
              <a:gdLst/>
              <a:ahLst/>
              <a:cxnLst/>
              <a:rect l="l" t="t" r="r" b="b"/>
              <a:pathLst>
                <a:path w="12372" h="6030" extrusionOk="0">
                  <a:moveTo>
                    <a:pt x="7599" y="0"/>
                  </a:moveTo>
                  <a:cubicBezTo>
                    <a:pt x="7417" y="456"/>
                    <a:pt x="7174" y="912"/>
                    <a:pt x="6839" y="1246"/>
                  </a:cubicBezTo>
                  <a:cubicBezTo>
                    <a:pt x="5167" y="3009"/>
                    <a:pt x="2949" y="4347"/>
                    <a:pt x="699" y="5228"/>
                  </a:cubicBezTo>
                  <a:cubicBezTo>
                    <a:pt x="487" y="5319"/>
                    <a:pt x="243" y="5380"/>
                    <a:pt x="0" y="5471"/>
                  </a:cubicBezTo>
                  <a:cubicBezTo>
                    <a:pt x="426" y="5684"/>
                    <a:pt x="882" y="5867"/>
                    <a:pt x="1338" y="5958"/>
                  </a:cubicBezTo>
                  <a:cubicBezTo>
                    <a:pt x="1581" y="6008"/>
                    <a:pt x="1825" y="6029"/>
                    <a:pt x="2071" y="6029"/>
                  </a:cubicBezTo>
                  <a:cubicBezTo>
                    <a:pt x="2868" y="6029"/>
                    <a:pt x="3671" y="5802"/>
                    <a:pt x="4438" y="5593"/>
                  </a:cubicBezTo>
                  <a:cubicBezTo>
                    <a:pt x="5684" y="5228"/>
                    <a:pt x="6900" y="4894"/>
                    <a:pt x="8146" y="4529"/>
                  </a:cubicBezTo>
                  <a:cubicBezTo>
                    <a:pt x="9119" y="4256"/>
                    <a:pt x="10092" y="3982"/>
                    <a:pt x="11095" y="3921"/>
                  </a:cubicBezTo>
                  <a:cubicBezTo>
                    <a:pt x="11216" y="3891"/>
                    <a:pt x="11307" y="3891"/>
                    <a:pt x="11429" y="3891"/>
                  </a:cubicBezTo>
                  <a:cubicBezTo>
                    <a:pt x="11581" y="3405"/>
                    <a:pt x="11733" y="2918"/>
                    <a:pt x="11976" y="2493"/>
                  </a:cubicBezTo>
                  <a:cubicBezTo>
                    <a:pt x="12098" y="2310"/>
                    <a:pt x="12219" y="2158"/>
                    <a:pt x="12371" y="2006"/>
                  </a:cubicBezTo>
                  <a:cubicBezTo>
                    <a:pt x="9879" y="1794"/>
                    <a:pt x="8298" y="639"/>
                    <a:pt x="7599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280;p81"/>
            <p:cNvSpPr/>
            <p:nvPr/>
          </p:nvSpPr>
          <p:spPr>
            <a:xfrm>
              <a:off x="12937425" y="4684825"/>
              <a:ext cx="292600" cy="445500"/>
            </a:xfrm>
            <a:custGeom>
              <a:avLst/>
              <a:gdLst/>
              <a:ahLst/>
              <a:cxnLst/>
              <a:rect l="l" t="t" r="r" b="b"/>
              <a:pathLst>
                <a:path w="11704" h="17820" extrusionOk="0">
                  <a:moveTo>
                    <a:pt x="8292" y="1"/>
                  </a:moveTo>
                  <a:cubicBezTo>
                    <a:pt x="8253" y="1"/>
                    <a:pt x="8215" y="3"/>
                    <a:pt x="8177" y="8"/>
                  </a:cubicBezTo>
                  <a:cubicBezTo>
                    <a:pt x="7174" y="99"/>
                    <a:pt x="3709" y="859"/>
                    <a:pt x="3709" y="859"/>
                  </a:cubicBezTo>
                  <a:cubicBezTo>
                    <a:pt x="3709" y="859"/>
                    <a:pt x="1217" y="1649"/>
                    <a:pt x="609" y="6999"/>
                  </a:cubicBezTo>
                  <a:cubicBezTo>
                    <a:pt x="1" y="12348"/>
                    <a:pt x="7570" y="17820"/>
                    <a:pt x="7570" y="17820"/>
                  </a:cubicBezTo>
                  <a:lnTo>
                    <a:pt x="11703" y="17333"/>
                  </a:lnTo>
                  <a:cubicBezTo>
                    <a:pt x="11703" y="17333"/>
                    <a:pt x="11156" y="3139"/>
                    <a:pt x="10822" y="2257"/>
                  </a:cubicBezTo>
                  <a:cubicBezTo>
                    <a:pt x="10471" y="1410"/>
                    <a:pt x="9250" y="1"/>
                    <a:pt x="8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281;p81"/>
            <p:cNvSpPr/>
            <p:nvPr/>
          </p:nvSpPr>
          <p:spPr>
            <a:xfrm>
              <a:off x="13137300" y="4688000"/>
              <a:ext cx="259975" cy="505200"/>
            </a:xfrm>
            <a:custGeom>
              <a:avLst/>
              <a:gdLst/>
              <a:ahLst/>
              <a:cxnLst/>
              <a:rect l="l" t="t" r="r" b="b"/>
              <a:pathLst>
                <a:path w="10399" h="20208" extrusionOk="0">
                  <a:moveTo>
                    <a:pt x="3671" y="0"/>
                  </a:moveTo>
                  <a:cubicBezTo>
                    <a:pt x="3623" y="0"/>
                    <a:pt x="3575" y="1"/>
                    <a:pt x="3526" y="2"/>
                  </a:cubicBezTo>
                  <a:cubicBezTo>
                    <a:pt x="0" y="124"/>
                    <a:pt x="486" y="12708"/>
                    <a:pt x="2857" y="19851"/>
                  </a:cubicBezTo>
                  <a:cubicBezTo>
                    <a:pt x="3400" y="19965"/>
                    <a:pt x="4501" y="20207"/>
                    <a:pt x="5683" y="20207"/>
                  </a:cubicBezTo>
                  <a:cubicBezTo>
                    <a:pt x="7014" y="20207"/>
                    <a:pt x="8448" y="19900"/>
                    <a:pt x="9301" y="18757"/>
                  </a:cubicBezTo>
                  <a:lnTo>
                    <a:pt x="8480" y="14714"/>
                  </a:lnTo>
                  <a:cubicBezTo>
                    <a:pt x="8480" y="14714"/>
                    <a:pt x="10398" y="0"/>
                    <a:pt x="3671" y="0"/>
                  </a:cubicBezTo>
                  <a:close/>
                </a:path>
              </a:pathLst>
            </a:custGeom>
            <a:solidFill>
              <a:srgbClr val="406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282;p81"/>
            <p:cNvSpPr/>
            <p:nvPr/>
          </p:nvSpPr>
          <p:spPr>
            <a:xfrm>
              <a:off x="13206450" y="4983650"/>
              <a:ext cx="156550" cy="165800"/>
            </a:xfrm>
            <a:custGeom>
              <a:avLst/>
              <a:gdLst/>
              <a:ahLst/>
              <a:cxnLst/>
              <a:rect l="l" t="t" r="r" b="b"/>
              <a:pathLst>
                <a:path w="6262" h="6632" extrusionOk="0">
                  <a:moveTo>
                    <a:pt x="5927" y="0"/>
                  </a:moveTo>
                  <a:cubicBezTo>
                    <a:pt x="5927" y="1"/>
                    <a:pt x="1733" y="1490"/>
                    <a:pt x="1581" y="2067"/>
                  </a:cubicBezTo>
                  <a:cubicBezTo>
                    <a:pt x="1530" y="2250"/>
                    <a:pt x="1645" y="2310"/>
                    <a:pt x="1820" y="2310"/>
                  </a:cubicBezTo>
                  <a:cubicBezTo>
                    <a:pt x="2172" y="2310"/>
                    <a:pt x="2766" y="2067"/>
                    <a:pt x="2766" y="2067"/>
                  </a:cubicBezTo>
                  <a:lnTo>
                    <a:pt x="2766" y="2067"/>
                  </a:lnTo>
                  <a:cubicBezTo>
                    <a:pt x="2766" y="2068"/>
                    <a:pt x="0" y="4560"/>
                    <a:pt x="426" y="4955"/>
                  </a:cubicBezTo>
                  <a:cubicBezTo>
                    <a:pt x="467" y="4989"/>
                    <a:pt x="518" y="5003"/>
                    <a:pt x="575" y="5003"/>
                  </a:cubicBezTo>
                  <a:cubicBezTo>
                    <a:pt x="985" y="5003"/>
                    <a:pt x="1732" y="4256"/>
                    <a:pt x="1733" y="4256"/>
                  </a:cubicBezTo>
                  <a:lnTo>
                    <a:pt x="1733" y="4256"/>
                  </a:lnTo>
                  <a:cubicBezTo>
                    <a:pt x="1733" y="4256"/>
                    <a:pt x="1277" y="5593"/>
                    <a:pt x="1307" y="6019"/>
                  </a:cubicBezTo>
                  <a:cubicBezTo>
                    <a:pt x="1349" y="6297"/>
                    <a:pt x="1791" y="6632"/>
                    <a:pt x="2398" y="6632"/>
                  </a:cubicBezTo>
                  <a:cubicBezTo>
                    <a:pt x="3119" y="6632"/>
                    <a:pt x="4072" y="6160"/>
                    <a:pt x="4863" y="4560"/>
                  </a:cubicBezTo>
                  <a:cubicBezTo>
                    <a:pt x="6262" y="1733"/>
                    <a:pt x="5927" y="1"/>
                    <a:pt x="5927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283;p81"/>
            <p:cNvSpPr/>
            <p:nvPr/>
          </p:nvSpPr>
          <p:spPr>
            <a:xfrm>
              <a:off x="13253550" y="5096100"/>
              <a:ext cx="24350" cy="50950"/>
            </a:xfrm>
            <a:custGeom>
              <a:avLst/>
              <a:gdLst/>
              <a:ahLst/>
              <a:cxnLst/>
              <a:rect l="l" t="t" r="r" b="b"/>
              <a:pathLst>
                <a:path w="974" h="2038" extrusionOk="0">
                  <a:moveTo>
                    <a:pt x="973" y="1"/>
                  </a:moveTo>
                  <a:lnTo>
                    <a:pt x="1" y="2037"/>
                  </a:lnTo>
                  <a:cubicBezTo>
                    <a:pt x="1" y="2037"/>
                    <a:pt x="882" y="852"/>
                    <a:pt x="97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284;p81"/>
            <p:cNvSpPr/>
            <p:nvPr/>
          </p:nvSpPr>
          <p:spPr>
            <a:xfrm>
              <a:off x="13235325" y="4896075"/>
              <a:ext cx="481775" cy="389275"/>
            </a:xfrm>
            <a:custGeom>
              <a:avLst/>
              <a:gdLst/>
              <a:ahLst/>
              <a:cxnLst/>
              <a:rect l="l" t="t" r="r" b="b"/>
              <a:pathLst>
                <a:path w="19271" h="15571" extrusionOk="0">
                  <a:moveTo>
                    <a:pt x="11777" y="0"/>
                  </a:moveTo>
                  <a:cubicBezTo>
                    <a:pt x="10317" y="0"/>
                    <a:pt x="8884" y="466"/>
                    <a:pt x="7629" y="1224"/>
                  </a:cubicBezTo>
                  <a:cubicBezTo>
                    <a:pt x="5015" y="2835"/>
                    <a:pt x="3252" y="5601"/>
                    <a:pt x="1976" y="8336"/>
                  </a:cubicBezTo>
                  <a:cubicBezTo>
                    <a:pt x="1459" y="9370"/>
                    <a:pt x="1034" y="10434"/>
                    <a:pt x="638" y="11497"/>
                  </a:cubicBezTo>
                  <a:cubicBezTo>
                    <a:pt x="395" y="12166"/>
                    <a:pt x="243" y="12896"/>
                    <a:pt x="0" y="13564"/>
                  </a:cubicBezTo>
                  <a:cubicBezTo>
                    <a:pt x="699" y="14233"/>
                    <a:pt x="2280" y="15358"/>
                    <a:pt x="4772" y="15570"/>
                  </a:cubicBezTo>
                  <a:cubicBezTo>
                    <a:pt x="5167" y="15145"/>
                    <a:pt x="5623" y="14780"/>
                    <a:pt x="6049" y="14446"/>
                  </a:cubicBezTo>
                  <a:cubicBezTo>
                    <a:pt x="7690" y="13108"/>
                    <a:pt x="9727" y="11923"/>
                    <a:pt x="11885" y="11710"/>
                  </a:cubicBezTo>
                  <a:cubicBezTo>
                    <a:pt x="15441" y="11345"/>
                    <a:pt x="19271" y="6178"/>
                    <a:pt x="14499" y="555"/>
                  </a:cubicBezTo>
                  <a:cubicBezTo>
                    <a:pt x="14165" y="129"/>
                    <a:pt x="12949" y="69"/>
                    <a:pt x="12493" y="38"/>
                  </a:cubicBezTo>
                  <a:cubicBezTo>
                    <a:pt x="12254" y="13"/>
                    <a:pt x="12015" y="0"/>
                    <a:pt x="11777" y="0"/>
                  </a:cubicBezTo>
                  <a:close/>
                </a:path>
              </a:pathLst>
            </a:custGeom>
            <a:solidFill>
              <a:srgbClr val="4F6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285;p81"/>
            <p:cNvSpPr/>
            <p:nvPr/>
          </p:nvSpPr>
          <p:spPr>
            <a:xfrm>
              <a:off x="13294575" y="4942600"/>
              <a:ext cx="405825" cy="342750"/>
            </a:xfrm>
            <a:custGeom>
              <a:avLst/>
              <a:gdLst/>
              <a:ahLst/>
              <a:cxnLst/>
              <a:rect l="l" t="t" r="r" b="b"/>
              <a:pathLst>
                <a:path w="16233" h="13710" extrusionOk="0">
                  <a:moveTo>
                    <a:pt x="14317" y="1"/>
                  </a:moveTo>
                  <a:cubicBezTo>
                    <a:pt x="14317" y="1"/>
                    <a:pt x="14165" y="2372"/>
                    <a:pt x="9302" y="3162"/>
                  </a:cubicBezTo>
                  <a:cubicBezTo>
                    <a:pt x="4469" y="3952"/>
                    <a:pt x="1" y="13162"/>
                    <a:pt x="1" y="13162"/>
                  </a:cubicBezTo>
                  <a:cubicBezTo>
                    <a:pt x="639" y="13436"/>
                    <a:pt x="2402" y="13709"/>
                    <a:pt x="2402" y="13709"/>
                  </a:cubicBezTo>
                  <a:lnTo>
                    <a:pt x="4317" y="11977"/>
                  </a:lnTo>
                  <a:lnTo>
                    <a:pt x="4317" y="11977"/>
                  </a:lnTo>
                  <a:cubicBezTo>
                    <a:pt x="4317" y="11977"/>
                    <a:pt x="3752" y="13160"/>
                    <a:pt x="6525" y="13160"/>
                  </a:cubicBezTo>
                  <a:cubicBezTo>
                    <a:pt x="6766" y="13160"/>
                    <a:pt x="7032" y="13151"/>
                    <a:pt x="7326" y="13132"/>
                  </a:cubicBezTo>
                  <a:cubicBezTo>
                    <a:pt x="11004" y="12858"/>
                    <a:pt x="14348" y="10791"/>
                    <a:pt x="15290" y="7174"/>
                  </a:cubicBezTo>
                  <a:cubicBezTo>
                    <a:pt x="16232" y="3527"/>
                    <a:pt x="14317" y="1"/>
                    <a:pt x="14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286;p81"/>
            <p:cNvSpPr/>
            <p:nvPr/>
          </p:nvSpPr>
          <p:spPr>
            <a:xfrm>
              <a:off x="13349225" y="5140900"/>
              <a:ext cx="269850" cy="147725"/>
            </a:xfrm>
            <a:custGeom>
              <a:avLst/>
              <a:gdLst/>
              <a:ahLst/>
              <a:cxnLst/>
              <a:rect l="l" t="t" r="r" b="b"/>
              <a:pathLst>
                <a:path w="10794" h="5909" extrusionOk="0">
                  <a:moveTo>
                    <a:pt x="6321" y="521"/>
                  </a:moveTo>
                  <a:lnTo>
                    <a:pt x="6321" y="521"/>
                  </a:lnTo>
                  <a:cubicBezTo>
                    <a:pt x="6303" y="530"/>
                    <a:pt x="6288" y="532"/>
                    <a:pt x="6281" y="532"/>
                  </a:cubicBezTo>
                  <a:cubicBezTo>
                    <a:pt x="6269" y="532"/>
                    <a:pt x="6277" y="525"/>
                    <a:pt x="6321" y="521"/>
                  </a:cubicBezTo>
                  <a:close/>
                  <a:moveTo>
                    <a:pt x="10636" y="0"/>
                  </a:moveTo>
                  <a:cubicBezTo>
                    <a:pt x="10629" y="0"/>
                    <a:pt x="10620" y="1"/>
                    <a:pt x="10612" y="2"/>
                  </a:cubicBezTo>
                  <a:cubicBezTo>
                    <a:pt x="9761" y="33"/>
                    <a:pt x="8909" y="93"/>
                    <a:pt x="8058" y="154"/>
                  </a:cubicBezTo>
                  <a:lnTo>
                    <a:pt x="6539" y="245"/>
                  </a:lnTo>
                  <a:cubicBezTo>
                    <a:pt x="6356" y="245"/>
                    <a:pt x="6235" y="245"/>
                    <a:pt x="6113" y="337"/>
                  </a:cubicBezTo>
                  <a:cubicBezTo>
                    <a:pt x="5900" y="458"/>
                    <a:pt x="5718" y="671"/>
                    <a:pt x="5536" y="823"/>
                  </a:cubicBezTo>
                  <a:cubicBezTo>
                    <a:pt x="5171" y="1157"/>
                    <a:pt x="4806" y="1461"/>
                    <a:pt x="4472" y="1796"/>
                  </a:cubicBezTo>
                  <a:cubicBezTo>
                    <a:pt x="3560" y="2586"/>
                    <a:pt x="2648" y="3407"/>
                    <a:pt x="1766" y="4197"/>
                  </a:cubicBezTo>
                  <a:cubicBezTo>
                    <a:pt x="1219" y="4683"/>
                    <a:pt x="672" y="5169"/>
                    <a:pt x="95" y="5656"/>
                  </a:cubicBezTo>
                  <a:cubicBezTo>
                    <a:pt x="1" y="5773"/>
                    <a:pt x="106" y="5908"/>
                    <a:pt x="215" y="5908"/>
                  </a:cubicBezTo>
                  <a:cubicBezTo>
                    <a:pt x="247" y="5908"/>
                    <a:pt x="280" y="5896"/>
                    <a:pt x="307" y="5869"/>
                  </a:cubicBezTo>
                  <a:cubicBezTo>
                    <a:pt x="1614" y="4714"/>
                    <a:pt x="2921" y="3528"/>
                    <a:pt x="4228" y="2373"/>
                  </a:cubicBezTo>
                  <a:cubicBezTo>
                    <a:pt x="4867" y="1796"/>
                    <a:pt x="5536" y="1218"/>
                    <a:pt x="6174" y="641"/>
                  </a:cubicBezTo>
                  <a:cubicBezTo>
                    <a:pt x="6233" y="611"/>
                    <a:pt x="6263" y="552"/>
                    <a:pt x="6321" y="521"/>
                  </a:cubicBezTo>
                  <a:lnTo>
                    <a:pt x="6321" y="521"/>
                  </a:lnTo>
                  <a:cubicBezTo>
                    <a:pt x="6338" y="520"/>
                    <a:pt x="6359" y="519"/>
                    <a:pt x="6387" y="519"/>
                  </a:cubicBezTo>
                  <a:cubicBezTo>
                    <a:pt x="6468" y="525"/>
                    <a:pt x="6549" y="527"/>
                    <a:pt x="6630" y="527"/>
                  </a:cubicBezTo>
                  <a:cubicBezTo>
                    <a:pt x="6975" y="527"/>
                    <a:pt x="7319" y="483"/>
                    <a:pt x="7663" y="458"/>
                  </a:cubicBezTo>
                  <a:cubicBezTo>
                    <a:pt x="8636" y="397"/>
                    <a:pt x="9639" y="337"/>
                    <a:pt x="10612" y="276"/>
                  </a:cubicBezTo>
                  <a:cubicBezTo>
                    <a:pt x="10785" y="276"/>
                    <a:pt x="10794" y="0"/>
                    <a:pt x="10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287;p81"/>
            <p:cNvSpPr/>
            <p:nvPr/>
          </p:nvSpPr>
          <p:spPr>
            <a:xfrm>
              <a:off x="12927550" y="4685000"/>
              <a:ext cx="123125" cy="132425"/>
            </a:xfrm>
            <a:custGeom>
              <a:avLst/>
              <a:gdLst/>
              <a:ahLst/>
              <a:cxnLst/>
              <a:rect l="l" t="t" r="r" b="b"/>
              <a:pathLst>
                <a:path w="4925" h="5297" extrusionOk="0">
                  <a:moveTo>
                    <a:pt x="153" y="1"/>
                  </a:moveTo>
                  <a:lnTo>
                    <a:pt x="1" y="4408"/>
                  </a:lnTo>
                  <a:cubicBezTo>
                    <a:pt x="1" y="4803"/>
                    <a:pt x="305" y="5138"/>
                    <a:pt x="700" y="5168"/>
                  </a:cubicBezTo>
                  <a:lnTo>
                    <a:pt x="2767" y="5290"/>
                  </a:lnTo>
                  <a:cubicBezTo>
                    <a:pt x="2805" y="5294"/>
                    <a:pt x="2843" y="5297"/>
                    <a:pt x="2881" y="5297"/>
                  </a:cubicBezTo>
                  <a:cubicBezTo>
                    <a:pt x="3323" y="5297"/>
                    <a:pt x="3719" y="4978"/>
                    <a:pt x="3831" y="4530"/>
                  </a:cubicBezTo>
                  <a:lnTo>
                    <a:pt x="4925" y="45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288;p81"/>
            <p:cNvSpPr/>
            <p:nvPr/>
          </p:nvSpPr>
          <p:spPr>
            <a:xfrm>
              <a:off x="12935925" y="4735075"/>
              <a:ext cx="93475" cy="75350"/>
            </a:xfrm>
            <a:custGeom>
              <a:avLst/>
              <a:gdLst/>
              <a:ahLst/>
              <a:cxnLst/>
              <a:rect l="l" t="t" r="r" b="b"/>
              <a:pathLst>
                <a:path w="3739" h="3014" extrusionOk="0">
                  <a:moveTo>
                    <a:pt x="3097" y="1"/>
                  </a:moveTo>
                  <a:cubicBezTo>
                    <a:pt x="2834" y="1"/>
                    <a:pt x="2522" y="63"/>
                    <a:pt x="2219" y="278"/>
                  </a:cubicBezTo>
                  <a:cubicBezTo>
                    <a:pt x="1660" y="667"/>
                    <a:pt x="634" y="706"/>
                    <a:pt x="246" y="706"/>
                  </a:cubicBezTo>
                  <a:cubicBezTo>
                    <a:pt x="149" y="706"/>
                    <a:pt x="91" y="703"/>
                    <a:pt x="91" y="703"/>
                  </a:cubicBezTo>
                  <a:lnTo>
                    <a:pt x="31" y="2192"/>
                  </a:lnTo>
                  <a:cubicBezTo>
                    <a:pt x="31" y="2192"/>
                    <a:pt x="0" y="2740"/>
                    <a:pt x="730" y="2800"/>
                  </a:cubicBezTo>
                  <a:cubicBezTo>
                    <a:pt x="1459" y="2892"/>
                    <a:pt x="2949" y="3013"/>
                    <a:pt x="2949" y="3013"/>
                  </a:cubicBezTo>
                  <a:lnTo>
                    <a:pt x="3587" y="2588"/>
                  </a:lnTo>
                  <a:lnTo>
                    <a:pt x="3526" y="1129"/>
                  </a:lnTo>
                  <a:lnTo>
                    <a:pt x="3739" y="126"/>
                  </a:lnTo>
                  <a:cubicBezTo>
                    <a:pt x="3739" y="126"/>
                    <a:pt x="3468" y="1"/>
                    <a:pt x="3097" y="1"/>
                  </a:cubicBezTo>
                  <a:close/>
                </a:path>
              </a:pathLst>
            </a:custGeom>
            <a:solidFill>
              <a:srgbClr val="88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289;p81"/>
            <p:cNvSpPr/>
            <p:nvPr/>
          </p:nvSpPr>
          <p:spPr>
            <a:xfrm>
              <a:off x="12981500" y="4716600"/>
              <a:ext cx="266750" cy="305075"/>
            </a:xfrm>
            <a:custGeom>
              <a:avLst/>
              <a:gdLst/>
              <a:ahLst/>
              <a:cxnLst/>
              <a:rect l="l" t="t" r="r" b="b"/>
              <a:pathLst>
                <a:path w="10670" h="12203" extrusionOk="0">
                  <a:moveTo>
                    <a:pt x="2461" y="0"/>
                  </a:moveTo>
                  <a:cubicBezTo>
                    <a:pt x="1827" y="0"/>
                    <a:pt x="1734" y="652"/>
                    <a:pt x="1734" y="652"/>
                  </a:cubicBezTo>
                  <a:cubicBezTo>
                    <a:pt x="1734" y="652"/>
                    <a:pt x="578" y="652"/>
                    <a:pt x="913" y="1290"/>
                  </a:cubicBezTo>
                  <a:cubicBezTo>
                    <a:pt x="275" y="1320"/>
                    <a:pt x="791" y="2324"/>
                    <a:pt x="1460" y="2658"/>
                  </a:cubicBezTo>
                  <a:cubicBezTo>
                    <a:pt x="1977" y="2901"/>
                    <a:pt x="1490" y="3631"/>
                    <a:pt x="730" y="4086"/>
                  </a:cubicBezTo>
                  <a:cubicBezTo>
                    <a:pt x="275" y="4360"/>
                    <a:pt x="1" y="4877"/>
                    <a:pt x="62" y="5424"/>
                  </a:cubicBezTo>
                  <a:cubicBezTo>
                    <a:pt x="454" y="8139"/>
                    <a:pt x="3182" y="12203"/>
                    <a:pt x="6642" y="12203"/>
                  </a:cubicBezTo>
                  <a:cubicBezTo>
                    <a:pt x="6667" y="12203"/>
                    <a:pt x="6693" y="12203"/>
                    <a:pt x="6718" y="12202"/>
                  </a:cubicBezTo>
                  <a:cubicBezTo>
                    <a:pt x="10670" y="12141"/>
                    <a:pt x="9849" y="6366"/>
                    <a:pt x="9849" y="6366"/>
                  </a:cubicBezTo>
                  <a:lnTo>
                    <a:pt x="9849" y="6366"/>
                  </a:lnTo>
                  <a:lnTo>
                    <a:pt x="5563" y="6609"/>
                  </a:lnTo>
                  <a:cubicBezTo>
                    <a:pt x="5563" y="6609"/>
                    <a:pt x="4439" y="4390"/>
                    <a:pt x="4074" y="3175"/>
                  </a:cubicBezTo>
                  <a:cubicBezTo>
                    <a:pt x="4986" y="1320"/>
                    <a:pt x="3709" y="317"/>
                    <a:pt x="2767" y="44"/>
                  </a:cubicBezTo>
                  <a:cubicBezTo>
                    <a:pt x="2653" y="13"/>
                    <a:pt x="2551" y="0"/>
                    <a:pt x="246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290;p81"/>
            <p:cNvSpPr/>
            <p:nvPr/>
          </p:nvSpPr>
          <p:spPr>
            <a:xfrm>
              <a:off x="12992150" y="4745050"/>
              <a:ext cx="41825" cy="31925"/>
            </a:xfrm>
            <a:custGeom>
              <a:avLst/>
              <a:gdLst/>
              <a:ahLst/>
              <a:cxnLst/>
              <a:rect l="l" t="t" r="r" b="b"/>
              <a:pathLst>
                <a:path w="1673" h="1277" extrusionOk="0">
                  <a:moveTo>
                    <a:pt x="365" y="0"/>
                  </a:moveTo>
                  <a:cubicBezTo>
                    <a:pt x="274" y="0"/>
                    <a:pt x="213" y="31"/>
                    <a:pt x="122" y="61"/>
                  </a:cubicBezTo>
                  <a:cubicBezTo>
                    <a:pt x="61" y="122"/>
                    <a:pt x="31" y="152"/>
                    <a:pt x="0" y="243"/>
                  </a:cubicBezTo>
                  <a:cubicBezTo>
                    <a:pt x="0" y="274"/>
                    <a:pt x="0" y="334"/>
                    <a:pt x="0" y="365"/>
                  </a:cubicBezTo>
                  <a:cubicBezTo>
                    <a:pt x="61" y="517"/>
                    <a:pt x="122" y="638"/>
                    <a:pt x="183" y="730"/>
                  </a:cubicBezTo>
                  <a:cubicBezTo>
                    <a:pt x="304" y="942"/>
                    <a:pt x="487" y="1094"/>
                    <a:pt x="669" y="1277"/>
                  </a:cubicBezTo>
                  <a:lnTo>
                    <a:pt x="365" y="608"/>
                  </a:lnTo>
                  <a:cubicBezTo>
                    <a:pt x="335" y="517"/>
                    <a:pt x="274" y="395"/>
                    <a:pt x="274" y="334"/>
                  </a:cubicBezTo>
                  <a:cubicBezTo>
                    <a:pt x="274" y="319"/>
                    <a:pt x="274" y="312"/>
                    <a:pt x="274" y="304"/>
                  </a:cubicBezTo>
                  <a:cubicBezTo>
                    <a:pt x="274" y="304"/>
                    <a:pt x="335" y="274"/>
                    <a:pt x="365" y="274"/>
                  </a:cubicBezTo>
                  <a:cubicBezTo>
                    <a:pt x="548" y="274"/>
                    <a:pt x="791" y="334"/>
                    <a:pt x="1004" y="395"/>
                  </a:cubicBezTo>
                  <a:cubicBezTo>
                    <a:pt x="1216" y="456"/>
                    <a:pt x="1429" y="547"/>
                    <a:pt x="1672" y="638"/>
                  </a:cubicBezTo>
                  <a:cubicBezTo>
                    <a:pt x="1490" y="456"/>
                    <a:pt x="1308" y="304"/>
                    <a:pt x="1095" y="182"/>
                  </a:cubicBezTo>
                  <a:cubicBezTo>
                    <a:pt x="882" y="91"/>
                    <a:pt x="639" y="0"/>
                    <a:pt x="36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291;p81"/>
            <p:cNvSpPr/>
            <p:nvPr/>
          </p:nvSpPr>
          <p:spPr>
            <a:xfrm>
              <a:off x="12999750" y="4727950"/>
              <a:ext cx="56250" cy="20925"/>
            </a:xfrm>
            <a:custGeom>
              <a:avLst/>
              <a:gdLst/>
              <a:ahLst/>
              <a:cxnLst/>
              <a:rect l="l" t="t" r="r" b="b"/>
              <a:pathLst>
                <a:path w="2250" h="837" extrusionOk="0">
                  <a:moveTo>
                    <a:pt x="907" y="0"/>
                  </a:moveTo>
                  <a:cubicBezTo>
                    <a:pt x="726" y="0"/>
                    <a:pt x="538" y="38"/>
                    <a:pt x="365" y="167"/>
                  </a:cubicBezTo>
                  <a:cubicBezTo>
                    <a:pt x="122" y="289"/>
                    <a:pt x="0" y="593"/>
                    <a:pt x="61" y="806"/>
                  </a:cubicBezTo>
                  <a:cubicBezTo>
                    <a:pt x="183" y="593"/>
                    <a:pt x="335" y="471"/>
                    <a:pt x="517" y="411"/>
                  </a:cubicBezTo>
                  <a:cubicBezTo>
                    <a:pt x="606" y="375"/>
                    <a:pt x="716" y="360"/>
                    <a:pt x="835" y="360"/>
                  </a:cubicBezTo>
                  <a:cubicBezTo>
                    <a:pt x="918" y="360"/>
                    <a:pt x="1007" y="368"/>
                    <a:pt x="1095" y="380"/>
                  </a:cubicBezTo>
                  <a:cubicBezTo>
                    <a:pt x="1490" y="411"/>
                    <a:pt x="1885" y="532"/>
                    <a:pt x="2250" y="836"/>
                  </a:cubicBezTo>
                  <a:cubicBezTo>
                    <a:pt x="2189" y="593"/>
                    <a:pt x="2037" y="380"/>
                    <a:pt x="1824" y="259"/>
                  </a:cubicBezTo>
                  <a:cubicBezTo>
                    <a:pt x="1611" y="107"/>
                    <a:pt x="1368" y="15"/>
                    <a:pt x="1125" y="15"/>
                  </a:cubicBezTo>
                  <a:cubicBezTo>
                    <a:pt x="1055" y="7"/>
                    <a:pt x="982" y="0"/>
                    <a:pt x="90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292;p81"/>
            <p:cNvSpPr/>
            <p:nvPr/>
          </p:nvSpPr>
          <p:spPr>
            <a:xfrm>
              <a:off x="13024075" y="4713875"/>
              <a:ext cx="41050" cy="18275"/>
            </a:xfrm>
            <a:custGeom>
              <a:avLst/>
              <a:gdLst/>
              <a:ahLst/>
              <a:cxnLst/>
              <a:rect l="l" t="t" r="r" b="b"/>
              <a:pathLst>
                <a:path w="1642" h="731" extrusionOk="0">
                  <a:moveTo>
                    <a:pt x="699" y="1"/>
                  </a:moveTo>
                  <a:cubicBezTo>
                    <a:pt x="517" y="31"/>
                    <a:pt x="334" y="92"/>
                    <a:pt x="182" y="244"/>
                  </a:cubicBezTo>
                  <a:cubicBezTo>
                    <a:pt x="61" y="366"/>
                    <a:pt x="0" y="578"/>
                    <a:pt x="31" y="730"/>
                  </a:cubicBezTo>
                  <a:cubicBezTo>
                    <a:pt x="274" y="487"/>
                    <a:pt x="486" y="426"/>
                    <a:pt x="730" y="396"/>
                  </a:cubicBezTo>
                  <a:cubicBezTo>
                    <a:pt x="882" y="366"/>
                    <a:pt x="1003" y="366"/>
                    <a:pt x="1155" y="366"/>
                  </a:cubicBezTo>
                  <a:cubicBezTo>
                    <a:pt x="1307" y="335"/>
                    <a:pt x="1459" y="335"/>
                    <a:pt x="1641" y="305"/>
                  </a:cubicBezTo>
                  <a:cubicBezTo>
                    <a:pt x="1520" y="183"/>
                    <a:pt x="1368" y="122"/>
                    <a:pt x="1216" y="62"/>
                  </a:cubicBezTo>
                  <a:cubicBezTo>
                    <a:pt x="1125" y="31"/>
                    <a:pt x="1034" y="31"/>
                    <a:pt x="942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293;p81"/>
            <p:cNvSpPr/>
            <p:nvPr/>
          </p:nvSpPr>
          <p:spPr>
            <a:xfrm>
              <a:off x="13079275" y="4792350"/>
              <a:ext cx="72000" cy="153875"/>
            </a:xfrm>
            <a:custGeom>
              <a:avLst/>
              <a:gdLst/>
              <a:ahLst/>
              <a:cxnLst/>
              <a:rect l="l" t="t" r="r" b="b"/>
              <a:pathLst>
                <a:path w="2880" h="6155" extrusionOk="0">
                  <a:moveTo>
                    <a:pt x="184" y="0"/>
                  </a:moveTo>
                  <a:cubicBezTo>
                    <a:pt x="98" y="0"/>
                    <a:pt x="0" y="103"/>
                    <a:pt x="41" y="205"/>
                  </a:cubicBezTo>
                  <a:cubicBezTo>
                    <a:pt x="801" y="1938"/>
                    <a:pt x="1531" y="3640"/>
                    <a:pt x="2291" y="5342"/>
                  </a:cubicBezTo>
                  <a:cubicBezTo>
                    <a:pt x="2382" y="5585"/>
                    <a:pt x="2473" y="5829"/>
                    <a:pt x="2595" y="6072"/>
                  </a:cubicBezTo>
                  <a:cubicBezTo>
                    <a:pt x="2614" y="6130"/>
                    <a:pt x="2652" y="6154"/>
                    <a:pt x="2693" y="6154"/>
                  </a:cubicBezTo>
                  <a:cubicBezTo>
                    <a:pt x="2780" y="6154"/>
                    <a:pt x="2879" y="6044"/>
                    <a:pt x="2838" y="5920"/>
                  </a:cubicBezTo>
                  <a:cubicBezTo>
                    <a:pt x="2108" y="4218"/>
                    <a:pt x="1348" y="2515"/>
                    <a:pt x="619" y="783"/>
                  </a:cubicBezTo>
                  <a:cubicBezTo>
                    <a:pt x="497" y="540"/>
                    <a:pt x="406" y="297"/>
                    <a:pt x="285" y="84"/>
                  </a:cubicBezTo>
                  <a:cubicBezTo>
                    <a:pt x="265" y="24"/>
                    <a:pt x="226" y="0"/>
                    <a:pt x="184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294;p81"/>
            <p:cNvSpPr/>
            <p:nvPr/>
          </p:nvSpPr>
          <p:spPr>
            <a:xfrm>
              <a:off x="11601150" y="5039050"/>
              <a:ext cx="121425" cy="116850"/>
            </a:xfrm>
            <a:custGeom>
              <a:avLst/>
              <a:gdLst/>
              <a:ahLst/>
              <a:cxnLst/>
              <a:rect l="l" t="t" r="r" b="b"/>
              <a:pathLst>
                <a:path w="4857" h="4674" extrusionOk="0">
                  <a:moveTo>
                    <a:pt x="2142" y="0"/>
                  </a:moveTo>
                  <a:cubicBezTo>
                    <a:pt x="2133" y="0"/>
                    <a:pt x="2123" y="1"/>
                    <a:pt x="2114" y="3"/>
                  </a:cubicBezTo>
                  <a:cubicBezTo>
                    <a:pt x="1536" y="155"/>
                    <a:pt x="1445" y="3803"/>
                    <a:pt x="1445" y="3803"/>
                  </a:cubicBezTo>
                  <a:cubicBezTo>
                    <a:pt x="1445" y="3803"/>
                    <a:pt x="694" y="1355"/>
                    <a:pt x="363" y="1355"/>
                  </a:cubicBezTo>
                  <a:cubicBezTo>
                    <a:pt x="348" y="1355"/>
                    <a:pt x="334" y="1360"/>
                    <a:pt x="320" y="1371"/>
                  </a:cubicBezTo>
                  <a:cubicBezTo>
                    <a:pt x="1" y="1633"/>
                    <a:pt x="515" y="4673"/>
                    <a:pt x="2846" y="4673"/>
                  </a:cubicBezTo>
                  <a:cubicBezTo>
                    <a:pt x="2953" y="4673"/>
                    <a:pt x="3063" y="4667"/>
                    <a:pt x="3178" y="4654"/>
                  </a:cubicBezTo>
                  <a:cubicBezTo>
                    <a:pt x="3178" y="4654"/>
                    <a:pt x="4856" y="337"/>
                    <a:pt x="4224" y="337"/>
                  </a:cubicBezTo>
                  <a:cubicBezTo>
                    <a:pt x="4220" y="337"/>
                    <a:pt x="4216" y="337"/>
                    <a:pt x="4211" y="338"/>
                  </a:cubicBezTo>
                  <a:cubicBezTo>
                    <a:pt x="3573" y="398"/>
                    <a:pt x="2418" y="3468"/>
                    <a:pt x="2418" y="3468"/>
                  </a:cubicBezTo>
                  <a:cubicBezTo>
                    <a:pt x="2418" y="3468"/>
                    <a:pt x="2682" y="0"/>
                    <a:pt x="2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295;p81"/>
            <p:cNvSpPr/>
            <p:nvPr/>
          </p:nvSpPr>
          <p:spPr>
            <a:xfrm>
              <a:off x="11821150" y="5193100"/>
              <a:ext cx="129650" cy="144000"/>
            </a:xfrm>
            <a:custGeom>
              <a:avLst/>
              <a:gdLst/>
              <a:ahLst/>
              <a:cxnLst/>
              <a:rect l="l" t="t" r="r" b="b"/>
              <a:pathLst>
                <a:path w="5186" h="5760" extrusionOk="0">
                  <a:moveTo>
                    <a:pt x="1773" y="0"/>
                  </a:moveTo>
                  <a:cubicBezTo>
                    <a:pt x="695" y="0"/>
                    <a:pt x="1" y="5756"/>
                    <a:pt x="1" y="5756"/>
                  </a:cubicBezTo>
                  <a:cubicBezTo>
                    <a:pt x="63" y="5759"/>
                    <a:pt x="126" y="5760"/>
                    <a:pt x="189" y="5760"/>
                  </a:cubicBezTo>
                  <a:cubicBezTo>
                    <a:pt x="2518" y="5760"/>
                    <a:pt x="5186" y="4155"/>
                    <a:pt x="4712" y="3385"/>
                  </a:cubicBezTo>
                  <a:cubicBezTo>
                    <a:pt x="4649" y="3287"/>
                    <a:pt x="4554" y="3244"/>
                    <a:pt x="4436" y="3244"/>
                  </a:cubicBezTo>
                  <a:cubicBezTo>
                    <a:pt x="3931" y="3244"/>
                    <a:pt x="3007" y="4031"/>
                    <a:pt x="2405" y="4602"/>
                  </a:cubicBezTo>
                  <a:lnTo>
                    <a:pt x="2405" y="4602"/>
                  </a:lnTo>
                  <a:cubicBezTo>
                    <a:pt x="3096" y="3878"/>
                    <a:pt x="4103" y="2684"/>
                    <a:pt x="3648" y="2291"/>
                  </a:cubicBezTo>
                  <a:cubicBezTo>
                    <a:pt x="3594" y="2242"/>
                    <a:pt x="3529" y="2219"/>
                    <a:pt x="3455" y="2219"/>
                  </a:cubicBezTo>
                  <a:cubicBezTo>
                    <a:pt x="2668" y="2219"/>
                    <a:pt x="913" y="4814"/>
                    <a:pt x="913" y="4814"/>
                  </a:cubicBezTo>
                  <a:cubicBezTo>
                    <a:pt x="913" y="4814"/>
                    <a:pt x="3010" y="285"/>
                    <a:pt x="1855" y="12"/>
                  </a:cubicBezTo>
                  <a:cubicBezTo>
                    <a:pt x="1827" y="4"/>
                    <a:pt x="1800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296;p81"/>
            <p:cNvSpPr/>
            <p:nvPr/>
          </p:nvSpPr>
          <p:spPr>
            <a:xfrm>
              <a:off x="11275725" y="5177825"/>
              <a:ext cx="126000" cy="125500"/>
            </a:xfrm>
            <a:custGeom>
              <a:avLst/>
              <a:gdLst/>
              <a:ahLst/>
              <a:cxnLst/>
              <a:rect l="l" t="t" r="r" b="b"/>
              <a:pathLst>
                <a:path w="5040" h="5020" extrusionOk="0">
                  <a:moveTo>
                    <a:pt x="3785" y="0"/>
                  </a:moveTo>
                  <a:cubicBezTo>
                    <a:pt x="3758" y="0"/>
                    <a:pt x="3730" y="5"/>
                    <a:pt x="3702" y="15"/>
                  </a:cubicBezTo>
                  <a:cubicBezTo>
                    <a:pt x="2820" y="319"/>
                    <a:pt x="3702" y="3723"/>
                    <a:pt x="3702" y="3723"/>
                  </a:cubicBezTo>
                  <a:cubicBezTo>
                    <a:pt x="3702" y="3723"/>
                    <a:pt x="2037" y="836"/>
                    <a:pt x="1451" y="836"/>
                  </a:cubicBezTo>
                  <a:cubicBezTo>
                    <a:pt x="1403" y="836"/>
                    <a:pt x="1363" y="855"/>
                    <a:pt x="1331" y="896"/>
                  </a:cubicBezTo>
                  <a:cubicBezTo>
                    <a:pt x="1114" y="1213"/>
                    <a:pt x="1639" y="2126"/>
                    <a:pt x="2157" y="2885"/>
                  </a:cubicBezTo>
                  <a:lnTo>
                    <a:pt x="2157" y="2885"/>
                  </a:lnTo>
                  <a:cubicBezTo>
                    <a:pt x="1821" y="2527"/>
                    <a:pt x="1425" y="2225"/>
                    <a:pt x="1049" y="2225"/>
                  </a:cubicBezTo>
                  <a:cubicBezTo>
                    <a:pt x="949" y="2225"/>
                    <a:pt x="850" y="2246"/>
                    <a:pt x="753" y="2294"/>
                  </a:cubicBezTo>
                  <a:cubicBezTo>
                    <a:pt x="1" y="2647"/>
                    <a:pt x="1395" y="5019"/>
                    <a:pt x="3290" y="5019"/>
                  </a:cubicBezTo>
                  <a:cubicBezTo>
                    <a:pt x="3844" y="5019"/>
                    <a:pt x="4441" y="4816"/>
                    <a:pt x="5039" y="4300"/>
                  </a:cubicBezTo>
                  <a:cubicBezTo>
                    <a:pt x="5039" y="4300"/>
                    <a:pt x="4612" y="0"/>
                    <a:pt x="3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1419451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524122" y="610121"/>
            <a:ext cx="4623759" cy="3156785"/>
          </a:xfrm>
          <a:prstGeom prst="cloudCallout">
            <a:avLst>
              <a:gd name="adj1" fmla="val -74953"/>
              <a:gd name="adj2" fmla="val -9643"/>
            </a:avLst>
          </a:prstGeom>
          <a:solidFill>
            <a:srgbClr val="61D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4321" y="939980"/>
            <a:ext cx="3864311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latin typeface="#9Slide03 Cabin SemiBold" panose="00000700000000000000" pitchFamily="2" charset="0"/>
              </a:rPr>
              <a:t>Hey,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trước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đây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cậu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ở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trường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Tiểu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nào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vậy</a:t>
            </a:r>
            <a:r>
              <a:rPr lang="en-US" sz="2800" dirty="0" smtClean="0">
                <a:latin typeface="#9Slide03 Cabin SemiBold" panose="00000700000000000000" pitchFamily="2" charset="0"/>
              </a:rPr>
              <a:t>?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Cậu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thấy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trường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Trung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cơ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sở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và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trường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Tiểu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khác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nhau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ra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sao</a:t>
            </a:r>
            <a:r>
              <a:rPr lang="en-US" sz="2800" dirty="0" smtClean="0">
                <a:latin typeface="#9Slide03 Cabin SemiBold" panose="00000700000000000000" pitchFamily="2" charset="0"/>
              </a:rPr>
              <a:t>?</a:t>
            </a:r>
            <a:endParaRPr lang="en-US" sz="2800" dirty="0">
              <a:latin typeface="#9Slide03 Cabin SemiBold" panose="00000700000000000000" pitchFamily="2" charset="0"/>
            </a:endParaRPr>
          </a:p>
        </p:txBody>
      </p:sp>
      <p:grpSp>
        <p:nvGrpSpPr>
          <p:cNvPr id="165" name="Google Shape;730;p43"/>
          <p:cNvGrpSpPr/>
          <p:nvPr/>
        </p:nvGrpSpPr>
        <p:grpSpPr>
          <a:xfrm>
            <a:off x="345057" y="1274333"/>
            <a:ext cx="2039643" cy="3511881"/>
            <a:chOff x="5885161" y="728625"/>
            <a:chExt cx="2145411" cy="3693995"/>
          </a:xfrm>
        </p:grpSpPr>
        <p:sp>
          <p:nvSpPr>
            <p:cNvPr id="166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753132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56"/>
          <p:cNvSpPr/>
          <p:nvPr/>
        </p:nvSpPr>
        <p:spPr>
          <a:xfrm>
            <a:off x="3642964" y="1349047"/>
            <a:ext cx="4312271" cy="2561987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6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6"/>
          <p:cNvSpPr txBox="1">
            <a:spLocks noGrp="1"/>
          </p:cNvSpPr>
          <p:nvPr>
            <p:ph type="title"/>
          </p:nvPr>
        </p:nvSpPr>
        <p:spPr>
          <a:xfrm>
            <a:off x="3689018" y="2080991"/>
            <a:ext cx="4401434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Thế nhưng… Tớ cũng rất buồn và lắng…</a:t>
            </a:r>
            <a:endParaRPr sz="3200" dirty="0"/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0" name="Google Shape;1510;p56"/>
          <p:cNvSpPr/>
          <p:nvPr/>
        </p:nvSpPr>
        <p:spPr>
          <a:xfrm>
            <a:off x="-198200" y="335280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6"/>
          <p:cNvSpPr/>
          <p:nvPr/>
        </p:nvSpPr>
        <p:spPr>
          <a:xfrm>
            <a:off x="7992248" y="1799613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56"/>
          <p:cNvGrpSpPr/>
          <p:nvPr/>
        </p:nvGrpSpPr>
        <p:grpSpPr>
          <a:xfrm flipH="1">
            <a:off x="356964" y="2419240"/>
            <a:ext cx="2702385" cy="4581700"/>
            <a:chOff x="1862899" y="1669750"/>
            <a:chExt cx="2709114" cy="4593106"/>
          </a:xfrm>
        </p:grpSpPr>
        <p:sp>
          <p:nvSpPr>
            <p:cNvPr id="1513" name="Google Shape;1513;p56"/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6"/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6"/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6"/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6"/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6"/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6"/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6"/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6"/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6"/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6"/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6"/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6"/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6"/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6"/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6"/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6"/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6"/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6"/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6"/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6"/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6"/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6"/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6"/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6"/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6"/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6"/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6"/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6"/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6"/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6"/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7" name="Google Shape;1597;p56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8" name="Google Shape;1598;p56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151" name="Google Shape;4162;p81"/>
          <p:cNvGrpSpPr/>
          <p:nvPr/>
        </p:nvGrpSpPr>
        <p:grpSpPr>
          <a:xfrm>
            <a:off x="6788035" y="3778330"/>
            <a:ext cx="2146349" cy="1293469"/>
            <a:chOff x="10977675" y="3841475"/>
            <a:chExt cx="2902825" cy="1749350"/>
          </a:xfrm>
        </p:grpSpPr>
        <p:sp>
          <p:nvSpPr>
            <p:cNvPr id="152" name="Google Shape;4163;p81"/>
            <p:cNvSpPr/>
            <p:nvPr/>
          </p:nvSpPr>
          <p:spPr>
            <a:xfrm>
              <a:off x="12114475" y="4190325"/>
              <a:ext cx="406575" cy="430875"/>
            </a:xfrm>
            <a:custGeom>
              <a:avLst/>
              <a:gdLst/>
              <a:ahLst/>
              <a:cxnLst/>
              <a:rect l="l" t="t" r="r" b="b"/>
              <a:pathLst>
                <a:path w="16263" h="17235" extrusionOk="0">
                  <a:moveTo>
                    <a:pt x="0" y="0"/>
                  </a:moveTo>
                  <a:lnTo>
                    <a:pt x="0" y="0"/>
                  </a:lnTo>
                  <a:cubicBezTo>
                    <a:pt x="1703" y="5380"/>
                    <a:pt x="10305" y="17235"/>
                    <a:pt x="10305" y="17235"/>
                  </a:cubicBezTo>
                  <a:lnTo>
                    <a:pt x="16262" y="62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4164;p81"/>
            <p:cNvSpPr/>
            <p:nvPr/>
          </p:nvSpPr>
          <p:spPr>
            <a:xfrm>
              <a:off x="12952625" y="5004175"/>
              <a:ext cx="43350" cy="177075"/>
            </a:xfrm>
            <a:custGeom>
              <a:avLst/>
              <a:gdLst/>
              <a:ahLst/>
              <a:cxnLst/>
              <a:rect l="l" t="t" r="r" b="b"/>
              <a:pathLst>
                <a:path w="1734" h="7083" extrusionOk="0">
                  <a:moveTo>
                    <a:pt x="214" y="0"/>
                  </a:moveTo>
                  <a:cubicBezTo>
                    <a:pt x="1" y="790"/>
                    <a:pt x="214" y="7082"/>
                    <a:pt x="214" y="7082"/>
                  </a:cubicBezTo>
                  <a:lnTo>
                    <a:pt x="1733" y="0"/>
                  </a:ln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4165;p81"/>
            <p:cNvSpPr/>
            <p:nvPr/>
          </p:nvSpPr>
          <p:spPr>
            <a:xfrm>
              <a:off x="12018725" y="3953225"/>
              <a:ext cx="965850" cy="1116325"/>
            </a:xfrm>
            <a:custGeom>
              <a:avLst/>
              <a:gdLst/>
              <a:ahLst/>
              <a:cxnLst/>
              <a:rect l="l" t="t" r="r" b="b"/>
              <a:pathLst>
                <a:path w="38634" h="44653" extrusionOk="0">
                  <a:moveTo>
                    <a:pt x="396" y="1"/>
                  </a:moveTo>
                  <a:lnTo>
                    <a:pt x="1" y="244"/>
                  </a:lnTo>
                  <a:cubicBezTo>
                    <a:pt x="6293" y="30609"/>
                    <a:pt x="38208" y="44500"/>
                    <a:pt x="38512" y="44652"/>
                  </a:cubicBezTo>
                  <a:lnTo>
                    <a:pt x="38634" y="44105"/>
                  </a:lnTo>
                  <a:cubicBezTo>
                    <a:pt x="38330" y="43983"/>
                    <a:pt x="6627" y="30123"/>
                    <a:pt x="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166;p81"/>
            <p:cNvSpPr/>
            <p:nvPr/>
          </p:nvSpPr>
          <p:spPr>
            <a:xfrm>
              <a:off x="10991350" y="5016325"/>
              <a:ext cx="43350" cy="177075"/>
            </a:xfrm>
            <a:custGeom>
              <a:avLst/>
              <a:gdLst/>
              <a:ahLst/>
              <a:cxnLst/>
              <a:rect l="l" t="t" r="r" b="b"/>
              <a:pathLst>
                <a:path w="1734" h="7083" extrusionOk="0">
                  <a:moveTo>
                    <a:pt x="1" y="0"/>
                  </a:moveTo>
                  <a:lnTo>
                    <a:pt x="1520" y="7083"/>
                  </a:lnTo>
                  <a:cubicBezTo>
                    <a:pt x="1520" y="7083"/>
                    <a:pt x="1733" y="760"/>
                    <a:pt x="1520" y="0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167;p81"/>
            <p:cNvSpPr/>
            <p:nvPr/>
          </p:nvSpPr>
          <p:spPr>
            <a:xfrm>
              <a:off x="11001225" y="3985900"/>
              <a:ext cx="1035000" cy="1087725"/>
            </a:xfrm>
            <a:custGeom>
              <a:avLst/>
              <a:gdLst/>
              <a:ahLst/>
              <a:cxnLst/>
              <a:rect l="l" t="t" r="r" b="b"/>
              <a:pathLst>
                <a:path w="41400" h="43509" extrusionOk="0">
                  <a:moveTo>
                    <a:pt x="40883" y="1"/>
                  </a:moveTo>
                  <a:cubicBezTo>
                    <a:pt x="34682" y="30123"/>
                    <a:pt x="335" y="42798"/>
                    <a:pt x="1" y="42919"/>
                  </a:cubicBezTo>
                  <a:lnTo>
                    <a:pt x="122" y="43497"/>
                  </a:lnTo>
                  <a:cubicBezTo>
                    <a:pt x="109" y="43505"/>
                    <a:pt x="106" y="43508"/>
                    <a:pt x="111" y="43508"/>
                  </a:cubicBezTo>
                  <a:cubicBezTo>
                    <a:pt x="290" y="43508"/>
                    <a:pt x="9531" y="39850"/>
                    <a:pt x="18573" y="33223"/>
                  </a:cubicBezTo>
                  <a:cubicBezTo>
                    <a:pt x="27175" y="26871"/>
                    <a:pt x="38117" y="15989"/>
                    <a:pt x="41400" y="123"/>
                  </a:cubicBezTo>
                  <a:lnTo>
                    <a:pt x="40883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168;p81"/>
            <p:cNvSpPr/>
            <p:nvPr/>
          </p:nvSpPr>
          <p:spPr>
            <a:xfrm>
              <a:off x="11737575" y="4284550"/>
              <a:ext cx="637575" cy="841225"/>
            </a:xfrm>
            <a:custGeom>
              <a:avLst/>
              <a:gdLst/>
              <a:ahLst/>
              <a:cxnLst/>
              <a:rect l="l" t="t" r="r" b="b"/>
              <a:pathLst>
                <a:path w="25503" h="33649" extrusionOk="0">
                  <a:moveTo>
                    <a:pt x="11674" y="0"/>
                  </a:moveTo>
                  <a:cubicBezTo>
                    <a:pt x="11674" y="0"/>
                    <a:pt x="11673" y="0"/>
                    <a:pt x="11672" y="0"/>
                  </a:cubicBezTo>
                  <a:cubicBezTo>
                    <a:pt x="11277" y="61"/>
                    <a:pt x="2341" y="26597"/>
                    <a:pt x="0" y="33648"/>
                  </a:cubicBezTo>
                  <a:lnTo>
                    <a:pt x="25502" y="33648"/>
                  </a:lnTo>
                  <a:cubicBezTo>
                    <a:pt x="22711" y="26578"/>
                    <a:pt x="12134" y="0"/>
                    <a:pt x="1167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169;p81"/>
            <p:cNvSpPr/>
            <p:nvPr/>
          </p:nvSpPr>
          <p:spPr>
            <a:xfrm>
              <a:off x="12035450" y="4292900"/>
              <a:ext cx="603375" cy="832875"/>
            </a:xfrm>
            <a:custGeom>
              <a:avLst/>
              <a:gdLst/>
              <a:ahLst/>
              <a:cxnLst/>
              <a:rect l="l" t="t" r="r" b="b"/>
              <a:pathLst>
                <a:path w="24135" h="33315" extrusionOk="0">
                  <a:moveTo>
                    <a:pt x="0" y="1"/>
                  </a:moveTo>
                  <a:cubicBezTo>
                    <a:pt x="1581" y="3071"/>
                    <a:pt x="10973" y="26718"/>
                    <a:pt x="13587" y="33314"/>
                  </a:cubicBezTo>
                  <a:lnTo>
                    <a:pt x="24134" y="33314"/>
                  </a:lnTo>
                  <a:cubicBezTo>
                    <a:pt x="17721" y="27478"/>
                    <a:pt x="2006" y="3162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170;p81"/>
            <p:cNvSpPr/>
            <p:nvPr/>
          </p:nvSpPr>
          <p:spPr>
            <a:xfrm>
              <a:off x="11476925" y="4289100"/>
              <a:ext cx="550175" cy="836675"/>
            </a:xfrm>
            <a:custGeom>
              <a:avLst/>
              <a:gdLst/>
              <a:ahLst/>
              <a:cxnLst/>
              <a:rect l="l" t="t" r="r" b="b"/>
              <a:pathLst>
                <a:path w="22007" h="33467" extrusionOk="0">
                  <a:moveTo>
                    <a:pt x="22007" y="1"/>
                  </a:moveTo>
                  <a:lnTo>
                    <a:pt x="22007" y="1"/>
                  </a:lnTo>
                  <a:cubicBezTo>
                    <a:pt x="20639" y="2250"/>
                    <a:pt x="6323" y="25715"/>
                    <a:pt x="0" y="33466"/>
                  </a:cubicBezTo>
                  <a:lnTo>
                    <a:pt x="10426" y="33466"/>
                  </a:lnTo>
                  <a:cubicBezTo>
                    <a:pt x="12675" y="26718"/>
                    <a:pt x="20913" y="2189"/>
                    <a:pt x="220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171;p81"/>
            <p:cNvSpPr/>
            <p:nvPr/>
          </p:nvSpPr>
          <p:spPr>
            <a:xfrm>
              <a:off x="11011875" y="3938800"/>
              <a:ext cx="1927875" cy="1195325"/>
            </a:xfrm>
            <a:custGeom>
              <a:avLst/>
              <a:gdLst/>
              <a:ahLst/>
              <a:cxnLst/>
              <a:rect l="l" t="t" r="r" b="b"/>
              <a:pathLst>
                <a:path w="77115" h="47813" extrusionOk="0">
                  <a:moveTo>
                    <a:pt x="40700" y="0"/>
                  </a:moveTo>
                  <a:cubicBezTo>
                    <a:pt x="30670" y="18663"/>
                    <a:pt x="19697" y="38785"/>
                    <a:pt x="0" y="47813"/>
                  </a:cubicBezTo>
                  <a:lnTo>
                    <a:pt x="18602" y="47478"/>
                  </a:lnTo>
                  <a:cubicBezTo>
                    <a:pt x="24925" y="39727"/>
                    <a:pt x="39241" y="16262"/>
                    <a:pt x="40609" y="14013"/>
                  </a:cubicBezTo>
                  <a:cubicBezTo>
                    <a:pt x="40639" y="13891"/>
                    <a:pt x="40700" y="13830"/>
                    <a:pt x="40700" y="13830"/>
                  </a:cubicBezTo>
                  <a:cubicBezTo>
                    <a:pt x="40731" y="13830"/>
                    <a:pt x="40822" y="13952"/>
                    <a:pt x="40943" y="14165"/>
                  </a:cubicBezTo>
                  <a:cubicBezTo>
                    <a:pt x="42949" y="17326"/>
                    <a:pt x="58664" y="41642"/>
                    <a:pt x="65077" y="47478"/>
                  </a:cubicBezTo>
                  <a:lnTo>
                    <a:pt x="77114" y="47813"/>
                  </a:lnTo>
                  <a:cubicBezTo>
                    <a:pt x="77114" y="47813"/>
                    <a:pt x="49029" y="21976"/>
                    <a:pt x="4070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172;p81"/>
            <p:cNvSpPr/>
            <p:nvPr/>
          </p:nvSpPr>
          <p:spPr>
            <a:xfrm>
              <a:off x="12935925" y="4986500"/>
              <a:ext cx="82850" cy="43900"/>
            </a:xfrm>
            <a:custGeom>
              <a:avLst/>
              <a:gdLst/>
              <a:ahLst/>
              <a:cxnLst/>
              <a:rect l="l" t="t" r="r" b="b"/>
              <a:pathLst>
                <a:path w="3314" h="1756" extrusionOk="0">
                  <a:moveTo>
                    <a:pt x="1511" y="0"/>
                  </a:moveTo>
                  <a:cubicBezTo>
                    <a:pt x="727" y="0"/>
                    <a:pt x="86" y="292"/>
                    <a:pt x="31" y="737"/>
                  </a:cubicBezTo>
                  <a:cubicBezTo>
                    <a:pt x="0" y="1193"/>
                    <a:pt x="669" y="1649"/>
                    <a:pt x="1581" y="1740"/>
                  </a:cubicBezTo>
                  <a:cubicBezTo>
                    <a:pt x="1679" y="1751"/>
                    <a:pt x="1776" y="1756"/>
                    <a:pt x="1871" y="1756"/>
                  </a:cubicBezTo>
                  <a:cubicBezTo>
                    <a:pt x="2623" y="1756"/>
                    <a:pt x="3229" y="1446"/>
                    <a:pt x="3283" y="1041"/>
                  </a:cubicBezTo>
                  <a:cubicBezTo>
                    <a:pt x="3313" y="555"/>
                    <a:pt x="2645" y="99"/>
                    <a:pt x="1733" y="8"/>
                  </a:cubicBezTo>
                  <a:cubicBezTo>
                    <a:pt x="1658" y="3"/>
                    <a:pt x="1584" y="0"/>
                    <a:pt x="151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173;p81"/>
            <p:cNvSpPr/>
            <p:nvPr/>
          </p:nvSpPr>
          <p:spPr>
            <a:xfrm>
              <a:off x="10977675" y="4997325"/>
              <a:ext cx="68425" cy="37250"/>
            </a:xfrm>
            <a:custGeom>
              <a:avLst/>
              <a:gdLst/>
              <a:ahLst/>
              <a:cxnLst/>
              <a:rect l="l" t="t" r="r" b="b"/>
              <a:pathLst>
                <a:path w="2737" h="1490" extrusionOk="0">
                  <a:moveTo>
                    <a:pt x="1368" y="0"/>
                  </a:moveTo>
                  <a:cubicBezTo>
                    <a:pt x="608" y="0"/>
                    <a:pt x="0" y="335"/>
                    <a:pt x="0" y="760"/>
                  </a:cubicBezTo>
                  <a:cubicBezTo>
                    <a:pt x="0" y="1155"/>
                    <a:pt x="608" y="1490"/>
                    <a:pt x="1368" y="1490"/>
                  </a:cubicBezTo>
                  <a:cubicBezTo>
                    <a:pt x="2128" y="1490"/>
                    <a:pt x="2736" y="1155"/>
                    <a:pt x="2736" y="760"/>
                  </a:cubicBezTo>
                  <a:cubicBezTo>
                    <a:pt x="2736" y="335"/>
                    <a:pt x="2128" y="0"/>
                    <a:pt x="1368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174;p81"/>
            <p:cNvSpPr/>
            <p:nvPr/>
          </p:nvSpPr>
          <p:spPr>
            <a:xfrm>
              <a:off x="12148675" y="5178175"/>
              <a:ext cx="1731825" cy="337425"/>
            </a:xfrm>
            <a:custGeom>
              <a:avLst/>
              <a:gdLst/>
              <a:ahLst/>
              <a:cxnLst/>
              <a:rect l="l" t="t" r="r" b="b"/>
              <a:pathLst>
                <a:path w="69273" h="13497" extrusionOk="0">
                  <a:moveTo>
                    <a:pt x="34651" y="1"/>
                  </a:moveTo>
                  <a:cubicBezTo>
                    <a:pt x="15502" y="1"/>
                    <a:pt x="0" y="3010"/>
                    <a:pt x="0" y="6748"/>
                  </a:cubicBezTo>
                  <a:cubicBezTo>
                    <a:pt x="0" y="10487"/>
                    <a:pt x="15502" y="13496"/>
                    <a:pt x="34651" y="13496"/>
                  </a:cubicBezTo>
                  <a:cubicBezTo>
                    <a:pt x="53770" y="13496"/>
                    <a:pt x="69272" y="10487"/>
                    <a:pt x="69272" y="6748"/>
                  </a:cubicBezTo>
                  <a:cubicBezTo>
                    <a:pt x="69272" y="3010"/>
                    <a:pt x="53770" y="1"/>
                    <a:pt x="3465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175;p81"/>
            <p:cNvSpPr/>
            <p:nvPr/>
          </p:nvSpPr>
          <p:spPr>
            <a:xfrm>
              <a:off x="12390325" y="5084700"/>
              <a:ext cx="124625" cy="166000"/>
            </a:xfrm>
            <a:custGeom>
              <a:avLst/>
              <a:gdLst/>
              <a:ahLst/>
              <a:cxnLst/>
              <a:rect l="l" t="t" r="r" b="b"/>
              <a:pathLst>
                <a:path w="4985" h="6640" extrusionOk="0">
                  <a:moveTo>
                    <a:pt x="3750" y="0"/>
                  </a:moveTo>
                  <a:cubicBezTo>
                    <a:pt x="2560" y="0"/>
                    <a:pt x="3161" y="5746"/>
                    <a:pt x="3161" y="5746"/>
                  </a:cubicBezTo>
                  <a:cubicBezTo>
                    <a:pt x="3161" y="5746"/>
                    <a:pt x="2122" y="2804"/>
                    <a:pt x="1200" y="2804"/>
                  </a:cubicBezTo>
                  <a:cubicBezTo>
                    <a:pt x="1113" y="2804"/>
                    <a:pt x="1027" y="2831"/>
                    <a:pt x="942" y="2889"/>
                  </a:cubicBezTo>
                  <a:cubicBezTo>
                    <a:pt x="0" y="3527"/>
                    <a:pt x="2645" y="6627"/>
                    <a:pt x="2645" y="6627"/>
                  </a:cubicBezTo>
                  <a:cubicBezTo>
                    <a:pt x="2645" y="6627"/>
                    <a:pt x="2709" y="6639"/>
                    <a:pt x="2807" y="6639"/>
                  </a:cubicBezTo>
                  <a:cubicBezTo>
                    <a:pt x="3152" y="6639"/>
                    <a:pt x="3911" y="6492"/>
                    <a:pt x="3769" y="5168"/>
                  </a:cubicBezTo>
                  <a:cubicBezTo>
                    <a:pt x="3769" y="5168"/>
                    <a:pt x="4985" y="92"/>
                    <a:pt x="3769" y="1"/>
                  </a:cubicBezTo>
                  <a:cubicBezTo>
                    <a:pt x="3763" y="1"/>
                    <a:pt x="3757" y="0"/>
                    <a:pt x="3750" y="0"/>
                  </a:cubicBezTo>
                  <a:close/>
                </a:path>
              </a:pathLst>
            </a:custGeom>
            <a:solidFill>
              <a:srgbClr val="B3D1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176;p81"/>
            <p:cNvSpPr/>
            <p:nvPr/>
          </p:nvSpPr>
          <p:spPr>
            <a:xfrm>
              <a:off x="13653250" y="5062675"/>
              <a:ext cx="142600" cy="217550"/>
            </a:xfrm>
            <a:custGeom>
              <a:avLst/>
              <a:gdLst/>
              <a:ahLst/>
              <a:cxnLst/>
              <a:rect l="l" t="t" r="r" b="b"/>
              <a:pathLst>
                <a:path w="5704" h="8702" extrusionOk="0">
                  <a:moveTo>
                    <a:pt x="2828" y="0"/>
                  </a:moveTo>
                  <a:cubicBezTo>
                    <a:pt x="2818" y="0"/>
                    <a:pt x="2807" y="0"/>
                    <a:pt x="2797" y="0"/>
                  </a:cubicBezTo>
                  <a:cubicBezTo>
                    <a:pt x="1" y="92"/>
                    <a:pt x="2007" y="8420"/>
                    <a:pt x="2007" y="8420"/>
                  </a:cubicBezTo>
                  <a:cubicBezTo>
                    <a:pt x="2453" y="8618"/>
                    <a:pt x="2851" y="8702"/>
                    <a:pt x="3203" y="8702"/>
                  </a:cubicBezTo>
                  <a:cubicBezTo>
                    <a:pt x="5181" y="8702"/>
                    <a:pt x="5703" y="6043"/>
                    <a:pt x="4955" y="5836"/>
                  </a:cubicBezTo>
                  <a:cubicBezTo>
                    <a:pt x="4915" y="5825"/>
                    <a:pt x="4874" y="5820"/>
                    <a:pt x="4833" y="5820"/>
                  </a:cubicBezTo>
                  <a:cubicBezTo>
                    <a:pt x="3960" y="5820"/>
                    <a:pt x="2797" y="8146"/>
                    <a:pt x="2797" y="8146"/>
                  </a:cubicBezTo>
                  <a:cubicBezTo>
                    <a:pt x="2797" y="8146"/>
                    <a:pt x="5573" y="0"/>
                    <a:pt x="28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177;p81"/>
            <p:cNvSpPr/>
            <p:nvPr/>
          </p:nvSpPr>
          <p:spPr>
            <a:xfrm>
              <a:off x="12484550" y="4868900"/>
              <a:ext cx="337400" cy="297150"/>
            </a:xfrm>
            <a:custGeom>
              <a:avLst/>
              <a:gdLst/>
              <a:ahLst/>
              <a:cxnLst/>
              <a:rect l="l" t="t" r="r" b="b"/>
              <a:pathLst>
                <a:path w="13496" h="11886" extrusionOk="0">
                  <a:moveTo>
                    <a:pt x="10426" y="1"/>
                  </a:moveTo>
                  <a:lnTo>
                    <a:pt x="0" y="4347"/>
                  </a:lnTo>
                  <a:lnTo>
                    <a:pt x="2888" y="11885"/>
                  </a:lnTo>
                  <a:lnTo>
                    <a:pt x="13496" y="10882"/>
                  </a:lnTo>
                  <a:lnTo>
                    <a:pt x="10426" y="1"/>
                  </a:ln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178;p81"/>
            <p:cNvSpPr/>
            <p:nvPr/>
          </p:nvSpPr>
          <p:spPr>
            <a:xfrm>
              <a:off x="13141100" y="4780750"/>
              <a:ext cx="592725" cy="490225"/>
            </a:xfrm>
            <a:custGeom>
              <a:avLst/>
              <a:gdLst/>
              <a:ahLst/>
              <a:cxnLst/>
              <a:rect l="l" t="t" r="r" b="b"/>
              <a:pathLst>
                <a:path w="23709" h="19609" extrusionOk="0">
                  <a:moveTo>
                    <a:pt x="4955" y="1"/>
                  </a:moveTo>
                  <a:lnTo>
                    <a:pt x="2158" y="335"/>
                  </a:lnTo>
                  <a:lnTo>
                    <a:pt x="0" y="6110"/>
                  </a:lnTo>
                  <a:lnTo>
                    <a:pt x="0" y="14408"/>
                  </a:lnTo>
                  <a:lnTo>
                    <a:pt x="10274" y="19454"/>
                  </a:lnTo>
                  <a:cubicBezTo>
                    <a:pt x="10274" y="19454"/>
                    <a:pt x="11117" y="19608"/>
                    <a:pt x="12350" y="19608"/>
                  </a:cubicBezTo>
                  <a:cubicBezTo>
                    <a:pt x="14789" y="19608"/>
                    <a:pt x="18751" y="19005"/>
                    <a:pt x="20730" y="15411"/>
                  </a:cubicBezTo>
                  <a:cubicBezTo>
                    <a:pt x="23709" y="10001"/>
                    <a:pt x="18602" y="2919"/>
                    <a:pt x="18116" y="2797"/>
                  </a:cubicBezTo>
                  <a:lnTo>
                    <a:pt x="4955" y="1"/>
                  </a:lnTo>
                  <a:close/>
                </a:path>
              </a:pathLst>
            </a:custGeom>
            <a:solidFill>
              <a:srgbClr val="4F6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179;p81"/>
            <p:cNvSpPr/>
            <p:nvPr/>
          </p:nvSpPr>
          <p:spPr>
            <a:xfrm>
              <a:off x="12099400" y="4422825"/>
              <a:ext cx="778800" cy="647675"/>
            </a:xfrm>
            <a:custGeom>
              <a:avLst/>
              <a:gdLst/>
              <a:ahLst/>
              <a:cxnLst/>
              <a:rect l="l" t="t" r="r" b="b"/>
              <a:pathLst>
                <a:path w="31152" h="25907" extrusionOk="0">
                  <a:moveTo>
                    <a:pt x="12099" y="0"/>
                  </a:moveTo>
                  <a:cubicBezTo>
                    <a:pt x="8792" y="0"/>
                    <a:pt x="5359" y="430"/>
                    <a:pt x="3552" y="1947"/>
                  </a:cubicBezTo>
                  <a:cubicBezTo>
                    <a:pt x="0" y="4954"/>
                    <a:pt x="8787" y="5175"/>
                    <a:pt x="11449" y="5175"/>
                  </a:cubicBezTo>
                  <a:cubicBezTo>
                    <a:pt x="11907" y="5175"/>
                    <a:pt x="12184" y="5169"/>
                    <a:pt x="12184" y="5169"/>
                  </a:cubicBezTo>
                  <a:lnTo>
                    <a:pt x="12184" y="5169"/>
                  </a:lnTo>
                  <a:lnTo>
                    <a:pt x="11759" y="9394"/>
                  </a:lnTo>
                  <a:lnTo>
                    <a:pt x="16196" y="25169"/>
                  </a:lnTo>
                  <a:cubicBezTo>
                    <a:pt x="16196" y="25169"/>
                    <a:pt x="19915" y="25907"/>
                    <a:pt x="23409" y="25907"/>
                  </a:cubicBezTo>
                  <a:cubicBezTo>
                    <a:pt x="26219" y="25907"/>
                    <a:pt x="28884" y="25430"/>
                    <a:pt x="29358" y="23710"/>
                  </a:cubicBezTo>
                  <a:cubicBezTo>
                    <a:pt x="30422" y="19880"/>
                    <a:pt x="31151" y="7479"/>
                    <a:pt x="31151" y="7479"/>
                  </a:cubicBezTo>
                  <a:cubicBezTo>
                    <a:pt x="31151" y="7479"/>
                    <a:pt x="27808" y="1369"/>
                    <a:pt x="24160" y="1035"/>
                  </a:cubicBezTo>
                  <a:lnTo>
                    <a:pt x="20513" y="731"/>
                  </a:lnTo>
                  <a:cubicBezTo>
                    <a:pt x="20513" y="731"/>
                    <a:pt x="16413" y="0"/>
                    <a:pt x="1209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180;p81"/>
            <p:cNvSpPr/>
            <p:nvPr/>
          </p:nvSpPr>
          <p:spPr>
            <a:xfrm>
              <a:off x="12608400" y="4444125"/>
              <a:ext cx="321475" cy="625750"/>
            </a:xfrm>
            <a:custGeom>
              <a:avLst/>
              <a:gdLst/>
              <a:ahLst/>
              <a:cxnLst/>
              <a:rect l="l" t="t" r="r" b="b"/>
              <a:pathLst>
                <a:path w="12859" h="25030" extrusionOk="0">
                  <a:moveTo>
                    <a:pt x="1764" y="0"/>
                  </a:moveTo>
                  <a:lnTo>
                    <a:pt x="1" y="1216"/>
                  </a:lnTo>
                  <a:cubicBezTo>
                    <a:pt x="1" y="1216"/>
                    <a:pt x="669" y="4529"/>
                    <a:pt x="3496" y="4894"/>
                  </a:cubicBezTo>
                  <a:cubicBezTo>
                    <a:pt x="3101" y="7751"/>
                    <a:pt x="5046" y="20183"/>
                    <a:pt x="973" y="24986"/>
                  </a:cubicBezTo>
                  <a:cubicBezTo>
                    <a:pt x="1800" y="25016"/>
                    <a:pt x="2561" y="25030"/>
                    <a:pt x="3261" y="25030"/>
                  </a:cubicBezTo>
                  <a:cubicBezTo>
                    <a:pt x="9559" y="25030"/>
                    <a:pt x="10913" y="23922"/>
                    <a:pt x="10913" y="23922"/>
                  </a:cubicBezTo>
                  <a:lnTo>
                    <a:pt x="12858" y="8511"/>
                  </a:lnTo>
                  <a:cubicBezTo>
                    <a:pt x="12858" y="8511"/>
                    <a:pt x="7190" y="36"/>
                    <a:pt x="3079" y="36"/>
                  </a:cubicBezTo>
                  <a:cubicBezTo>
                    <a:pt x="2890" y="36"/>
                    <a:pt x="2705" y="54"/>
                    <a:pt x="2524" y="92"/>
                  </a:cubicBezTo>
                  <a:cubicBezTo>
                    <a:pt x="2723" y="377"/>
                    <a:pt x="2724" y="475"/>
                    <a:pt x="2630" y="475"/>
                  </a:cubicBezTo>
                  <a:cubicBezTo>
                    <a:pt x="2424" y="475"/>
                    <a:pt x="1764" y="0"/>
                    <a:pt x="1764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181;p81"/>
            <p:cNvSpPr/>
            <p:nvPr/>
          </p:nvSpPr>
          <p:spPr>
            <a:xfrm>
              <a:off x="12653250" y="3930150"/>
              <a:ext cx="189975" cy="328575"/>
            </a:xfrm>
            <a:custGeom>
              <a:avLst/>
              <a:gdLst/>
              <a:ahLst/>
              <a:cxnLst/>
              <a:rect l="l" t="t" r="r" b="b"/>
              <a:pathLst>
                <a:path w="7599" h="13143" extrusionOk="0">
                  <a:moveTo>
                    <a:pt x="4912" y="0"/>
                  </a:moveTo>
                  <a:cubicBezTo>
                    <a:pt x="4845" y="0"/>
                    <a:pt x="4778" y="28"/>
                    <a:pt x="4711" y="73"/>
                  </a:cubicBezTo>
                  <a:cubicBezTo>
                    <a:pt x="4073" y="346"/>
                    <a:pt x="3587" y="863"/>
                    <a:pt x="3131" y="1380"/>
                  </a:cubicBezTo>
                  <a:cubicBezTo>
                    <a:pt x="2401" y="2201"/>
                    <a:pt x="1672" y="3021"/>
                    <a:pt x="912" y="3872"/>
                  </a:cubicBezTo>
                  <a:cubicBezTo>
                    <a:pt x="699" y="4115"/>
                    <a:pt x="456" y="4389"/>
                    <a:pt x="304" y="4723"/>
                  </a:cubicBezTo>
                  <a:cubicBezTo>
                    <a:pt x="0" y="5392"/>
                    <a:pt x="213" y="6213"/>
                    <a:pt x="578" y="6851"/>
                  </a:cubicBezTo>
                  <a:cubicBezTo>
                    <a:pt x="942" y="7520"/>
                    <a:pt x="1489" y="8036"/>
                    <a:pt x="1976" y="8614"/>
                  </a:cubicBezTo>
                  <a:cubicBezTo>
                    <a:pt x="2492" y="9283"/>
                    <a:pt x="2918" y="10043"/>
                    <a:pt x="3222" y="10833"/>
                  </a:cubicBezTo>
                  <a:cubicBezTo>
                    <a:pt x="3496" y="11502"/>
                    <a:pt x="3708" y="12261"/>
                    <a:pt x="4286" y="12717"/>
                  </a:cubicBezTo>
                  <a:cubicBezTo>
                    <a:pt x="4772" y="13082"/>
                    <a:pt x="5410" y="13143"/>
                    <a:pt x="6018" y="13143"/>
                  </a:cubicBezTo>
                  <a:cubicBezTo>
                    <a:pt x="6292" y="13143"/>
                    <a:pt x="6565" y="13143"/>
                    <a:pt x="6778" y="13021"/>
                  </a:cubicBezTo>
                  <a:cubicBezTo>
                    <a:pt x="7599" y="12687"/>
                    <a:pt x="6991" y="11502"/>
                    <a:pt x="6778" y="10954"/>
                  </a:cubicBezTo>
                  <a:cubicBezTo>
                    <a:pt x="6322" y="9799"/>
                    <a:pt x="6110" y="8584"/>
                    <a:pt x="6110" y="7368"/>
                  </a:cubicBezTo>
                  <a:cubicBezTo>
                    <a:pt x="6110" y="6942"/>
                    <a:pt x="6170" y="6517"/>
                    <a:pt x="6231" y="6122"/>
                  </a:cubicBezTo>
                  <a:cubicBezTo>
                    <a:pt x="6322" y="5301"/>
                    <a:pt x="6474" y="4480"/>
                    <a:pt x="6474" y="3629"/>
                  </a:cubicBezTo>
                  <a:cubicBezTo>
                    <a:pt x="6474" y="2383"/>
                    <a:pt x="6018" y="1167"/>
                    <a:pt x="5228" y="194"/>
                  </a:cubicBezTo>
                  <a:cubicBezTo>
                    <a:pt x="5167" y="103"/>
                    <a:pt x="5076" y="42"/>
                    <a:pt x="4985" y="12"/>
                  </a:cubicBezTo>
                  <a:cubicBezTo>
                    <a:pt x="4960" y="4"/>
                    <a:pt x="4936" y="0"/>
                    <a:pt x="491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182;p81"/>
            <p:cNvSpPr/>
            <p:nvPr/>
          </p:nvSpPr>
          <p:spPr>
            <a:xfrm>
              <a:off x="12415400" y="4003400"/>
              <a:ext cx="330575" cy="503825"/>
            </a:xfrm>
            <a:custGeom>
              <a:avLst/>
              <a:gdLst/>
              <a:ahLst/>
              <a:cxnLst/>
              <a:rect l="l" t="t" r="r" b="b"/>
              <a:pathLst>
                <a:path w="13223" h="20153" extrusionOk="0">
                  <a:moveTo>
                    <a:pt x="5441" y="0"/>
                  </a:moveTo>
                  <a:lnTo>
                    <a:pt x="5441" y="0"/>
                  </a:lnTo>
                  <a:cubicBezTo>
                    <a:pt x="2401" y="213"/>
                    <a:pt x="0" y="2766"/>
                    <a:pt x="0" y="5836"/>
                  </a:cubicBezTo>
                  <a:lnTo>
                    <a:pt x="0" y="11642"/>
                  </a:lnTo>
                  <a:cubicBezTo>
                    <a:pt x="0" y="14863"/>
                    <a:pt x="2645" y="17508"/>
                    <a:pt x="5867" y="17508"/>
                  </a:cubicBezTo>
                  <a:lnTo>
                    <a:pt x="7295" y="17508"/>
                  </a:lnTo>
                  <a:cubicBezTo>
                    <a:pt x="7386" y="18815"/>
                    <a:pt x="8359" y="19940"/>
                    <a:pt x="9666" y="20122"/>
                  </a:cubicBezTo>
                  <a:cubicBezTo>
                    <a:pt x="9848" y="20152"/>
                    <a:pt x="10031" y="20152"/>
                    <a:pt x="10183" y="20152"/>
                  </a:cubicBezTo>
                  <a:cubicBezTo>
                    <a:pt x="10578" y="20092"/>
                    <a:pt x="10973" y="19818"/>
                    <a:pt x="11277" y="19484"/>
                  </a:cubicBezTo>
                  <a:cubicBezTo>
                    <a:pt x="11186" y="19453"/>
                    <a:pt x="11064" y="19392"/>
                    <a:pt x="10973" y="19332"/>
                  </a:cubicBezTo>
                  <a:cubicBezTo>
                    <a:pt x="9818" y="18602"/>
                    <a:pt x="9119" y="17113"/>
                    <a:pt x="9362" y="15775"/>
                  </a:cubicBezTo>
                  <a:cubicBezTo>
                    <a:pt x="10426" y="15380"/>
                    <a:pt x="11581" y="14985"/>
                    <a:pt x="12310" y="14104"/>
                  </a:cubicBezTo>
                  <a:cubicBezTo>
                    <a:pt x="12979" y="13283"/>
                    <a:pt x="13222" y="12219"/>
                    <a:pt x="13192" y="11186"/>
                  </a:cubicBezTo>
                  <a:cubicBezTo>
                    <a:pt x="13161" y="10152"/>
                    <a:pt x="12888" y="9119"/>
                    <a:pt x="12584" y="8116"/>
                  </a:cubicBezTo>
                  <a:cubicBezTo>
                    <a:pt x="12280" y="7021"/>
                    <a:pt x="11976" y="5927"/>
                    <a:pt x="11672" y="4803"/>
                  </a:cubicBezTo>
                  <a:cubicBezTo>
                    <a:pt x="9824" y="5842"/>
                    <a:pt x="7702" y="6388"/>
                    <a:pt x="5592" y="6388"/>
                  </a:cubicBezTo>
                  <a:cubicBezTo>
                    <a:pt x="5481" y="6388"/>
                    <a:pt x="5370" y="6386"/>
                    <a:pt x="5259" y="6383"/>
                  </a:cubicBezTo>
                  <a:cubicBezTo>
                    <a:pt x="4985" y="6353"/>
                    <a:pt x="4651" y="6322"/>
                    <a:pt x="4499" y="6079"/>
                  </a:cubicBezTo>
                  <a:cubicBezTo>
                    <a:pt x="4377" y="5927"/>
                    <a:pt x="4377" y="5714"/>
                    <a:pt x="4408" y="5502"/>
                  </a:cubicBezTo>
                  <a:cubicBezTo>
                    <a:pt x="4468" y="3648"/>
                    <a:pt x="4620" y="1641"/>
                    <a:pt x="5441" y="0"/>
                  </a:cubicBezTo>
                  <a:close/>
                </a:path>
              </a:pathLst>
            </a:custGeom>
            <a:solidFill>
              <a:srgbClr val="FFA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183;p81"/>
            <p:cNvSpPr/>
            <p:nvPr/>
          </p:nvSpPr>
          <p:spPr>
            <a:xfrm>
              <a:off x="12524825" y="4002625"/>
              <a:ext cx="256850" cy="487875"/>
            </a:xfrm>
            <a:custGeom>
              <a:avLst/>
              <a:gdLst/>
              <a:ahLst/>
              <a:cxnLst/>
              <a:rect l="l" t="t" r="r" b="b"/>
              <a:pathLst>
                <a:path w="10274" h="19515" extrusionOk="0">
                  <a:moveTo>
                    <a:pt x="1490" y="1"/>
                  </a:moveTo>
                  <a:cubicBezTo>
                    <a:pt x="1338" y="1"/>
                    <a:pt x="1186" y="1"/>
                    <a:pt x="1064" y="31"/>
                  </a:cubicBezTo>
                  <a:cubicBezTo>
                    <a:pt x="243" y="1672"/>
                    <a:pt x="91" y="3648"/>
                    <a:pt x="0" y="5533"/>
                  </a:cubicBezTo>
                  <a:cubicBezTo>
                    <a:pt x="0" y="5745"/>
                    <a:pt x="0" y="5958"/>
                    <a:pt x="122" y="6110"/>
                  </a:cubicBezTo>
                  <a:cubicBezTo>
                    <a:pt x="274" y="6353"/>
                    <a:pt x="578" y="6384"/>
                    <a:pt x="882" y="6414"/>
                  </a:cubicBezTo>
                  <a:cubicBezTo>
                    <a:pt x="1041" y="6421"/>
                    <a:pt x="1200" y="6424"/>
                    <a:pt x="1359" y="6424"/>
                  </a:cubicBezTo>
                  <a:cubicBezTo>
                    <a:pt x="3421" y="6424"/>
                    <a:pt x="5489" y="5878"/>
                    <a:pt x="7295" y="4834"/>
                  </a:cubicBezTo>
                  <a:cubicBezTo>
                    <a:pt x="7599" y="5958"/>
                    <a:pt x="7903" y="7052"/>
                    <a:pt x="8207" y="8147"/>
                  </a:cubicBezTo>
                  <a:cubicBezTo>
                    <a:pt x="8511" y="9150"/>
                    <a:pt x="8784" y="10183"/>
                    <a:pt x="8815" y="11217"/>
                  </a:cubicBezTo>
                  <a:cubicBezTo>
                    <a:pt x="8845" y="12250"/>
                    <a:pt x="8602" y="13344"/>
                    <a:pt x="7933" y="14135"/>
                  </a:cubicBezTo>
                  <a:cubicBezTo>
                    <a:pt x="7204" y="15016"/>
                    <a:pt x="6049" y="15411"/>
                    <a:pt x="4985" y="15806"/>
                  </a:cubicBezTo>
                  <a:cubicBezTo>
                    <a:pt x="4742" y="17144"/>
                    <a:pt x="5441" y="18633"/>
                    <a:pt x="6596" y="19363"/>
                  </a:cubicBezTo>
                  <a:cubicBezTo>
                    <a:pt x="6687" y="19423"/>
                    <a:pt x="6809" y="19484"/>
                    <a:pt x="6900" y="19515"/>
                  </a:cubicBezTo>
                  <a:cubicBezTo>
                    <a:pt x="7386" y="19028"/>
                    <a:pt x="7721" y="18420"/>
                    <a:pt x="7721" y="18420"/>
                  </a:cubicBezTo>
                  <a:lnTo>
                    <a:pt x="7873" y="16384"/>
                  </a:lnTo>
                  <a:cubicBezTo>
                    <a:pt x="9332" y="15320"/>
                    <a:pt x="10274" y="13618"/>
                    <a:pt x="10274" y="11673"/>
                  </a:cubicBezTo>
                  <a:lnTo>
                    <a:pt x="10274" y="5867"/>
                  </a:lnTo>
                  <a:cubicBezTo>
                    <a:pt x="10274" y="2645"/>
                    <a:pt x="7629" y="1"/>
                    <a:pt x="440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184;p81"/>
            <p:cNvSpPr/>
            <p:nvPr/>
          </p:nvSpPr>
          <p:spPr>
            <a:xfrm>
              <a:off x="12768750" y="3841475"/>
              <a:ext cx="84175" cy="113600"/>
            </a:xfrm>
            <a:custGeom>
              <a:avLst/>
              <a:gdLst/>
              <a:ahLst/>
              <a:cxnLst/>
              <a:rect l="l" t="t" r="r" b="b"/>
              <a:pathLst>
                <a:path w="3367" h="4544" extrusionOk="0">
                  <a:moveTo>
                    <a:pt x="1263" y="0"/>
                  </a:moveTo>
                  <a:cubicBezTo>
                    <a:pt x="207" y="0"/>
                    <a:pt x="0" y="4319"/>
                    <a:pt x="0" y="4319"/>
                  </a:cubicBezTo>
                  <a:cubicBezTo>
                    <a:pt x="378" y="4476"/>
                    <a:pt x="728" y="4543"/>
                    <a:pt x="1046" y="4543"/>
                  </a:cubicBezTo>
                  <a:cubicBezTo>
                    <a:pt x="2570" y="4543"/>
                    <a:pt x="3367" y="3009"/>
                    <a:pt x="3040" y="2556"/>
                  </a:cubicBezTo>
                  <a:cubicBezTo>
                    <a:pt x="2993" y="2495"/>
                    <a:pt x="2925" y="2469"/>
                    <a:pt x="2840" y="2469"/>
                  </a:cubicBezTo>
                  <a:cubicBezTo>
                    <a:pt x="2202" y="2469"/>
                    <a:pt x="638" y="3985"/>
                    <a:pt x="638" y="3985"/>
                  </a:cubicBezTo>
                  <a:cubicBezTo>
                    <a:pt x="638" y="3985"/>
                    <a:pt x="2432" y="124"/>
                    <a:pt x="1307" y="3"/>
                  </a:cubicBezTo>
                  <a:cubicBezTo>
                    <a:pt x="1292" y="1"/>
                    <a:pt x="1278" y="0"/>
                    <a:pt x="1263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185;p81"/>
            <p:cNvSpPr/>
            <p:nvPr/>
          </p:nvSpPr>
          <p:spPr>
            <a:xfrm>
              <a:off x="12707950" y="4345425"/>
              <a:ext cx="492425" cy="461200"/>
            </a:xfrm>
            <a:custGeom>
              <a:avLst/>
              <a:gdLst/>
              <a:ahLst/>
              <a:cxnLst/>
              <a:rect l="l" t="t" r="r" b="b"/>
              <a:pathLst>
                <a:path w="19697" h="18448" extrusionOk="0">
                  <a:moveTo>
                    <a:pt x="12858" y="1"/>
                  </a:moveTo>
                  <a:cubicBezTo>
                    <a:pt x="10359" y="1"/>
                    <a:pt x="8116" y="1030"/>
                    <a:pt x="8116" y="1030"/>
                  </a:cubicBezTo>
                  <a:cubicBezTo>
                    <a:pt x="7964" y="1122"/>
                    <a:pt x="7751" y="2155"/>
                    <a:pt x="7691" y="2307"/>
                  </a:cubicBezTo>
                  <a:cubicBezTo>
                    <a:pt x="7265" y="3401"/>
                    <a:pt x="6809" y="4496"/>
                    <a:pt x="6323" y="5529"/>
                  </a:cubicBezTo>
                  <a:cubicBezTo>
                    <a:pt x="5320" y="7657"/>
                    <a:pt x="4195" y="9632"/>
                    <a:pt x="2280" y="11061"/>
                  </a:cubicBezTo>
                  <a:cubicBezTo>
                    <a:pt x="1672" y="11487"/>
                    <a:pt x="1004" y="11912"/>
                    <a:pt x="578" y="12520"/>
                  </a:cubicBezTo>
                  <a:cubicBezTo>
                    <a:pt x="122" y="13189"/>
                    <a:pt x="0" y="14040"/>
                    <a:pt x="122" y="14830"/>
                  </a:cubicBezTo>
                  <a:cubicBezTo>
                    <a:pt x="335" y="16563"/>
                    <a:pt x="1581" y="18447"/>
                    <a:pt x="3435" y="18447"/>
                  </a:cubicBezTo>
                  <a:cubicBezTo>
                    <a:pt x="4712" y="18417"/>
                    <a:pt x="5958" y="18143"/>
                    <a:pt x="7174" y="17839"/>
                  </a:cubicBezTo>
                  <a:cubicBezTo>
                    <a:pt x="10335" y="17049"/>
                    <a:pt x="13557" y="15803"/>
                    <a:pt x="16262" y="13979"/>
                  </a:cubicBezTo>
                  <a:cubicBezTo>
                    <a:pt x="17600" y="13067"/>
                    <a:pt x="19363" y="11669"/>
                    <a:pt x="19454" y="9876"/>
                  </a:cubicBezTo>
                  <a:cubicBezTo>
                    <a:pt x="19697" y="4891"/>
                    <a:pt x="18238" y="1304"/>
                    <a:pt x="15016" y="301"/>
                  </a:cubicBezTo>
                  <a:cubicBezTo>
                    <a:pt x="14307" y="85"/>
                    <a:pt x="13572" y="1"/>
                    <a:pt x="12858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186;p81"/>
            <p:cNvSpPr/>
            <p:nvPr/>
          </p:nvSpPr>
          <p:spPr>
            <a:xfrm>
              <a:off x="12717825" y="4684900"/>
              <a:ext cx="535750" cy="560150"/>
            </a:xfrm>
            <a:custGeom>
              <a:avLst/>
              <a:gdLst/>
              <a:ahLst/>
              <a:cxnLst/>
              <a:rect l="l" t="t" r="r" b="b"/>
              <a:pathLst>
                <a:path w="21430" h="22406" extrusionOk="0">
                  <a:moveTo>
                    <a:pt x="16763" y="1"/>
                  </a:moveTo>
                  <a:cubicBezTo>
                    <a:pt x="15945" y="1"/>
                    <a:pt x="15095" y="294"/>
                    <a:pt x="14287" y="491"/>
                  </a:cubicBezTo>
                  <a:cubicBezTo>
                    <a:pt x="13466" y="704"/>
                    <a:pt x="12645" y="886"/>
                    <a:pt x="11825" y="1038"/>
                  </a:cubicBezTo>
                  <a:cubicBezTo>
                    <a:pt x="10943" y="1221"/>
                    <a:pt x="10092" y="1373"/>
                    <a:pt x="9180" y="1464"/>
                  </a:cubicBezTo>
                  <a:cubicBezTo>
                    <a:pt x="7022" y="1737"/>
                    <a:pt x="4803" y="1829"/>
                    <a:pt x="2767" y="2771"/>
                  </a:cubicBezTo>
                  <a:cubicBezTo>
                    <a:pt x="1" y="4047"/>
                    <a:pt x="1034" y="11251"/>
                    <a:pt x="1034" y="11251"/>
                  </a:cubicBezTo>
                  <a:lnTo>
                    <a:pt x="3618" y="10978"/>
                  </a:lnTo>
                  <a:cubicBezTo>
                    <a:pt x="3618" y="10978"/>
                    <a:pt x="5897" y="18364"/>
                    <a:pt x="5897" y="21920"/>
                  </a:cubicBezTo>
                  <a:cubicBezTo>
                    <a:pt x="7303" y="22273"/>
                    <a:pt x="8931" y="22406"/>
                    <a:pt x="10577" y="22406"/>
                  </a:cubicBezTo>
                  <a:cubicBezTo>
                    <a:pt x="15446" y="22406"/>
                    <a:pt x="20487" y="21251"/>
                    <a:pt x="20487" y="21251"/>
                  </a:cubicBezTo>
                  <a:lnTo>
                    <a:pt x="18816" y="13105"/>
                  </a:lnTo>
                  <a:lnTo>
                    <a:pt x="19910" y="7634"/>
                  </a:lnTo>
                  <a:lnTo>
                    <a:pt x="21430" y="7634"/>
                  </a:lnTo>
                  <a:cubicBezTo>
                    <a:pt x="21430" y="7634"/>
                    <a:pt x="20062" y="1889"/>
                    <a:pt x="18390" y="552"/>
                  </a:cubicBezTo>
                  <a:cubicBezTo>
                    <a:pt x="17880" y="141"/>
                    <a:pt x="17329" y="1"/>
                    <a:pt x="1676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187;p81"/>
            <p:cNvSpPr/>
            <p:nvPr/>
          </p:nvSpPr>
          <p:spPr>
            <a:xfrm>
              <a:off x="13211000" y="4031075"/>
              <a:ext cx="614775" cy="626600"/>
            </a:xfrm>
            <a:custGeom>
              <a:avLst/>
              <a:gdLst/>
              <a:ahLst/>
              <a:cxnLst/>
              <a:rect l="l" t="t" r="r" b="b"/>
              <a:pathLst>
                <a:path w="24591" h="25064" extrusionOk="0">
                  <a:moveTo>
                    <a:pt x="10046" y="0"/>
                  </a:moveTo>
                  <a:cubicBezTo>
                    <a:pt x="9691" y="0"/>
                    <a:pt x="9320" y="25"/>
                    <a:pt x="8937" y="78"/>
                  </a:cubicBezTo>
                  <a:cubicBezTo>
                    <a:pt x="8928" y="78"/>
                    <a:pt x="8920" y="78"/>
                    <a:pt x="8911" y="78"/>
                  </a:cubicBezTo>
                  <a:cubicBezTo>
                    <a:pt x="698" y="78"/>
                    <a:pt x="0" y="14729"/>
                    <a:pt x="0" y="14729"/>
                  </a:cubicBezTo>
                  <a:lnTo>
                    <a:pt x="19059" y="25064"/>
                  </a:lnTo>
                  <a:cubicBezTo>
                    <a:pt x="19059" y="25064"/>
                    <a:pt x="23648" y="22602"/>
                    <a:pt x="24591" y="20231"/>
                  </a:cubicBezTo>
                  <a:cubicBezTo>
                    <a:pt x="19818" y="14760"/>
                    <a:pt x="17204" y="7556"/>
                    <a:pt x="16201" y="4273"/>
                  </a:cubicBezTo>
                  <a:cubicBezTo>
                    <a:pt x="15685" y="2601"/>
                    <a:pt x="14438" y="1203"/>
                    <a:pt x="12797" y="534"/>
                  </a:cubicBezTo>
                  <a:cubicBezTo>
                    <a:pt x="12025" y="216"/>
                    <a:pt x="11099" y="0"/>
                    <a:pt x="100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188;p81"/>
            <p:cNvSpPr/>
            <p:nvPr/>
          </p:nvSpPr>
          <p:spPr>
            <a:xfrm>
              <a:off x="13211000" y="4242750"/>
              <a:ext cx="614775" cy="463500"/>
            </a:xfrm>
            <a:custGeom>
              <a:avLst/>
              <a:gdLst/>
              <a:ahLst/>
              <a:cxnLst/>
              <a:rect l="l" t="t" r="r" b="b"/>
              <a:pathLst>
                <a:path w="24591" h="18540" extrusionOk="0">
                  <a:moveTo>
                    <a:pt x="1064" y="1"/>
                  </a:moveTo>
                  <a:cubicBezTo>
                    <a:pt x="183" y="1824"/>
                    <a:pt x="0" y="7600"/>
                    <a:pt x="0" y="7600"/>
                  </a:cubicBezTo>
                  <a:cubicBezTo>
                    <a:pt x="0" y="7600"/>
                    <a:pt x="3015" y="18539"/>
                    <a:pt x="10692" y="18539"/>
                  </a:cubicBezTo>
                  <a:cubicBezTo>
                    <a:pt x="10914" y="18539"/>
                    <a:pt x="11139" y="18530"/>
                    <a:pt x="11368" y="18512"/>
                  </a:cubicBezTo>
                  <a:cubicBezTo>
                    <a:pt x="19545" y="17873"/>
                    <a:pt x="22311" y="15259"/>
                    <a:pt x="24591" y="11764"/>
                  </a:cubicBezTo>
                  <a:cubicBezTo>
                    <a:pt x="18390" y="10062"/>
                    <a:pt x="16019" y="669"/>
                    <a:pt x="16019" y="669"/>
                  </a:cubicBezTo>
                  <a:lnTo>
                    <a:pt x="1064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189;p81"/>
            <p:cNvSpPr/>
            <p:nvPr/>
          </p:nvSpPr>
          <p:spPr>
            <a:xfrm>
              <a:off x="13164650" y="4361975"/>
              <a:ext cx="582850" cy="523975"/>
            </a:xfrm>
            <a:custGeom>
              <a:avLst/>
              <a:gdLst/>
              <a:ahLst/>
              <a:cxnLst/>
              <a:rect l="l" t="t" r="r" b="b"/>
              <a:pathLst>
                <a:path w="23314" h="20959" extrusionOk="0">
                  <a:moveTo>
                    <a:pt x="3960" y="0"/>
                  </a:moveTo>
                  <a:cubicBezTo>
                    <a:pt x="3457" y="0"/>
                    <a:pt x="2970" y="110"/>
                    <a:pt x="2523" y="368"/>
                  </a:cubicBezTo>
                  <a:cubicBezTo>
                    <a:pt x="0" y="1858"/>
                    <a:pt x="547" y="13621"/>
                    <a:pt x="4408" y="18271"/>
                  </a:cubicBezTo>
                  <a:cubicBezTo>
                    <a:pt x="6146" y="20379"/>
                    <a:pt x="8981" y="20959"/>
                    <a:pt x="11573" y="20959"/>
                  </a:cubicBezTo>
                  <a:cubicBezTo>
                    <a:pt x="14737" y="20959"/>
                    <a:pt x="17539" y="20095"/>
                    <a:pt x="17539" y="20095"/>
                  </a:cubicBezTo>
                  <a:lnTo>
                    <a:pt x="18451" y="16934"/>
                  </a:lnTo>
                  <a:lnTo>
                    <a:pt x="21976" y="17937"/>
                  </a:lnTo>
                  <a:cubicBezTo>
                    <a:pt x="21976" y="17937"/>
                    <a:pt x="23314" y="14047"/>
                    <a:pt x="22311" y="8879"/>
                  </a:cubicBezTo>
                  <a:cubicBezTo>
                    <a:pt x="21338" y="3712"/>
                    <a:pt x="14712" y="3469"/>
                    <a:pt x="14712" y="3469"/>
                  </a:cubicBezTo>
                  <a:cubicBezTo>
                    <a:pt x="14712" y="3469"/>
                    <a:pt x="13243" y="3680"/>
                    <a:pt x="11862" y="3680"/>
                  </a:cubicBezTo>
                  <a:cubicBezTo>
                    <a:pt x="10843" y="3680"/>
                    <a:pt x="9872" y="3565"/>
                    <a:pt x="9575" y="3165"/>
                  </a:cubicBezTo>
                  <a:cubicBezTo>
                    <a:pt x="8975" y="2365"/>
                    <a:pt x="6296" y="0"/>
                    <a:pt x="3960" y="0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190;p81"/>
            <p:cNvSpPr/>
            <p:nvPr/>
          </p:nvSpPr>
          <p:spPr>
            <a:xfrm>
              <a:off x="12779075" y="4472175"/>
              <a:ext cx="98350" cy="79500"/>
            </a:xfrm>
            <a:custGeom>
              <a:avLst/>
              <a:gdLst/>
              <a:ahLst/>
              <a:cxnLst/>
              <a:rect l="l" t="t" r="r" b="b"/>
              <a:pathLst>
                <a:path w="3934" h="3180" extrusionOk="0">
                  <a:moveTo>
                    <a:pt x="2385" y="0"/>
                  </a:moveTo>
                  <a:cubicBezTo>
                    <a:pt x="2020" y="0"/>
                    <a:pt x="1613" y="174"/>
                    <a:pt x="1198" y="672"/>
                  </a:cubicBezTo>
                  <a:cubicBezTo>
                    <a:pt x="1" y="2069"/>
                    <a:pt x="1506" y="3180"/>
                    <a:pt x="2992" y="3180"/>
                  </a:cubicBezTo>
                  <a:cubicBezTo>
                    <a:pt x="3316" y="3180"/>
                    <a:pt x="3640" y="3127"/>
                    <a:pt x="3934" y="3012"/>
                  </a:cubicBezTo>
                  <a:lnTo>
                    <a:pt x="3843" y="915"/>
                  </a:lnTo>
                  <a:cubicBezTo>
                    <a:pt x="3843" y="915"/>
                    <a:pt x="3223" y="0"/>
                    <a:pt x="238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191;p81"/>
            <p:cNvSpPr/>
            <p:nvPr/>
          </p:nvSpPr>
          <p:spPr>
            <a:xfrm>
              <a:off x="12954925" y="4285950"/>
              <a:ext cx="81525" cy="71725"/>
            </a:xfrm>
            <a:custGeom>
              <a:avLst/>
              <a:gdLst/>
              <a:ahLst/>
              <a:cxnLst/>
              <a:rect l="l" t="t" r="r" b="b"/>
              <a:pathLst>
                <a:path w="3261" h="2869" extrusionOk="0">
                  <a:moveTo>
                    <a:pt x="2330" y="0"/>
                  </a:moveTo>
                  <a:cubicBezTo>
                    <a:pt x="1629" y="0"/>
                    <a:pt x="1674" y="1543"/>
                    <a:pt x="1696" y="1926"/>
                  </a:cubicBezTo>
                  <a:lnTo>
                    <a:pt x="1696" y="1926"/>
                  </a:lnTo>
                  <a:cubicBezTo>
                    <a:pt x="1668" y="1569"/>
                    <a:pt x="1518" y="212"/>
                    <a:pt x="864" y="212"/>
                  </a:cubicBezTo>
                  <a:cubicBezTo>
                    <a:pt x="840" y="212"/>
                    <a:pt x="816" y="214"/>
                    <a:pt x="790" y="218"/>
                  </a:cubicBezTo>
                  <a:cubicBezTo>
                    <a:pt x="0" y="370"/>
                    <a:pt x="1702" y="2862"/>
                    <a:pt x="1702" y="2862"/>
                  </a:cubicBezTo>
                  <a:cubicBezTo>
                    <a:pt x="1716" y="2866"/>
                    <a:pt x="1731" y="2868"/>
                    <a:pt x="1745" y="2868"/>
                  </a:cubicBezTo>
                  <a:cubicBezTo>
                    <a:pt x="2301" y="2868"/>
                    <a:pt x="3260" y="124"/>
                    <a:pt x="2401" y="5"/>
                  </a:cubicBezTo>
                  <a:cubicBezTo>
                    <a:pt x="2377" y="2"/>
                    <a:pt x="2353" y="0"/>
                    <a:pt x="23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192;p81"/>
            <p:cNvSpPr/>
            <p:nvPr/>
          </p:nvSpPr>
          <p:spPr>
            <a:xfrm>
              <a:off x="13412375" y="3955375"/>
              <a:ext cx="82100" cy="85275"/>
            </a:xfrm>
            <a:custGeom>
              <a:avLst/>
              <a:gdLst/>
              <a:ahLst/>
              <a:cxnLst/>
              <a:rect l="l" t="t" r="r" b="b"/>
              <a:pathLst>
                <a:path w="3284" h="3411" extrusionOk="0">
                  <a:moveTo>
                    <a:pt x="751" y="1"/>
                  </a:moveTo>
                  <a:cubicBezTo>
                    <a:pt x="734" y="1"/>
                    <a:pt x="717" y="2"/>
                    <a:pt x="699" y="6"/>
                  </a:cubicBezTo>
                  <a:cubicBezTo>
                    <a:pt x="0" y="158"/>
                    <a:pt x="882" y="3410"/>
                    <a:pt x="882" y="3410"/>
                  </a:cubicBezTo>
                  <a:cubicBezTo>
                    <a:pt x="1581" y="3350"/>
                    <a:pt x="3283" y="1799"/>
                    <a:pt x="2614" y="1465"/>
                  </a:cubicBezTo>
                  <a:cubicBezTo>
                    <a:pt x="2560" y="1437"/>
                    <a:pt x="2505" y="1424"/>
                    <a:pt x="2450" y="1424"/>
                  </a:cubicBezTo>
                  <a:cubicBezTo>
                    <a:pt x="1857" y="1424"/>
                    <a:pt x="1247" y="2924"/>
                    <a:pt x="1247" y="2924"/>
                  </a:cubicBezTo>
                  <a:cubicBezTo>
                    <a:pt x="1247" y="2924"/>
                    <a:pt x="1420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193;p81"/>
            <p:cNvSpPr/>
            <p:nvPr/>
          </p:nvSpPr>
          <p:spPr>
            <a:xfrm>
              <a:off x="13293825" y="4033025"/>
              <a:ext cx="294100" cy="503725"/>
            </a:xfrm>
            <a:custGeom>
              <a:avLst/>
              <a:gdLst/>
              <a:ahLst/>
              <a:cxnLst/>
              <a:rect l="l" t="t" r="r" b="b"/>
              <a:pathLst>
                <a:path w="11764" h="20149" extrusionOk="0">
                  <a:moveTo>
                    <a:pt x="5259" y="0"/>
                  </a:moveTo>
                  <a:cubicBezTo>
                    <a:pt x="4803" y="3952"/>
                    <a:pt x="1642" y="5897"/>
                    <a:pt x="1" y="6657"/>
                  </a:cubicBezTo>
                  <a:lnTo>
                    <a:pt x="1" y="9484"/>
                  </a:lnTo>
                  <a:cubicBezTo>
                    <a:pt x="1" y="11885"/>
                    <a:pt x="1490" y="13922"/>
                    <a:pt x="3618" y="14742"/>
                  </a:cubicBezTo>
                  <a:lnTo>
                    <a:pt x="3618" y="16992"/>
                  </a:lnTo>
                  <a:cubicBezTo>
                    <a:pt x="3618" y="16992"/>
                    <a:pt x="3496" y="19545"/>
                    <a:pt x="6840" y="20092"/>
                  </a:cubicBezTo>
                  <a:cubicBezTo>
                    <a:pt x="7061" y="20130"/>
                    <a:pt x="7271" y="20148"/>
                    <a:pt x="7470" y="20148"/>
                  </a:cubicBezTo>
                  <a:cubicBezTo>
                    <a:pt x="8529" y="20148"/>
                    <a:pt x="9286" y="19642"/>
                    <a:pt x="9849" y="19028"/>
                  </a:cubicBezTo>
                  <a:lnTo>
                    <a:pt x="9849" y="19028"/>
                  </a:lnTo>
                  <a:cubicBezTo>
                    <a:pt x="9768" y="19034"/>
                    <a:pt x="9690" y="19037"/>
                    <a:pt x="9614" y="19037"/>
                  </a:cubicBezTo>
                  <a:cubicBezTo>
                    <a:pt x="7305" y="19037"/>
                    <a:pt x="6992" y="16412"/>
                    <a:pt x="6992" y="14499"/>
                  </a:cubicBezTo>
                  <a:cubicBezTo>
                    <a:pt x="10730" y="13861"/>
                    <a:pt x="11764" y="10912"/>
                    <a:pt x="11581" y="8116"/>
                  </a:cubicBezTo>
                  <a:cubicBezTo>
                    <a:pt x="6505" y="7569"/>
                    <a:pt x="6080" y="1976"/>
                    <a:pt x="6110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194;p81"/>
            <p:cNvSpPr/>
            <p:nvPr/>
          </p:nvSpPr>
          <p:spPr>
            <a:xfrm>
              <a:off x="13445800" y="4033025"/>
              <a:ext cx="171775" cy="475925"/>
            </a:xfrm>
            <a:custGeom>
              <a:avLst/>
              <a:gdLst/>
              <a:ahLst/>
              <a:cxnLst/>
              <a:rect l="l" t="t" r="r" b="b"/>
              <a:pathLst>
                <a:path w="6871" h="19037" extrusionOk="0">
                  <a:moveTo>
                    <a:pt x="31" y="0"/>
                  </a:moveTo>
                  <a:cubicBezTo>
                    <a:pt x="1" y="1976"/>
                    <a:pt x="426" y="7569"/>
                    <a:pt x="5502" y="8146"/>
                  </a:cubicBezTo>
                  <a:cubicBezTo>
                    <a:pt x="5685" y="10912"/>
                    <a:pt x="4651" y="13861"/>
                    <a:pt x="913" y="14530"/>
                  </a:cubicBezTo>
                  <a:cubicBezTo>
                    <a:pt x="913" y="16413"/>
                    <a:pt x="1226" y="19037"/>
                    <a:pt x="3563" y="19037"/>
                  </a:cubicBezTo>
                  <a:cubicBezTo>
                    <a:pt x="3640" y="19037"/>
                    <a:pt x="3719" y="19034"/>
                    <a:pt x="3800" y="19028"/>
                  </a:cubicBezTo>
                  <a:cubicBezTo>
                    <a:pt x="4712" y="18025"/>
                    <a:pt x="5077" y="16840"/>
                    <a:pt x="5077" y="16840"/>
                  </a:cubicBezTo>
                  <a:lnTo>
                    <a:pt x="2828" y="16414"/>
                  </a:lnTo>
                  <a:lnTo>
                    <a:pt x="2584" y="14925"/>
                  </a:lnTo>
                  <a:cubicBezTo>
                    <a:pt x="5046" y="14347"/>
                    <a:pt x="6870" y="12128"/>
                    <a:pt x="6870" y="9484"/>
                  </a:cubicBezTo>
                  <a:lnTo>
                    <a:pt x="6870" y="7569"/>
                  </a:lnTo>
                  <a:cubicBezTo>
                    <a:pt x="2220" y="7356"/>
                    <a:pt x="517" y="2007"/>
                    <a:pt x="6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195;p81"/>
            <p:cNvSpPr/>
            <p:nvPr/>
          </p:nvSpPr>
          <p:spPr>
            <a:xfrm>
              <a:off x="13012675" y="4451725"/>
              <a:ext cx="160350" cy="311575"/>
            </a:xfrm>
            <a:custGeom>
              <a:avLst/>
              <a:gdLst/>
              <a:ahLst/>
              <a:cxnLst/>
              <a:rect l="l" t="t" r="r" b="b"/>
              <a:pathLst>
                <a:path w="6414" h="12463" extrusionOk="0">
                  <a:moveTo>
                    <a:pt x="4468" y="0"/>
                  </a:moveTo>
                  <a:lnTo>
                    <a:pt x="4468" y="0"/>
                  </a:lnTo>
                  <a:cubicBezTo>
                    <a:pt x="4468" y="1"/>
                    <a:pt x="4012" y="517"/>
                    <a:pt x="3617" y="669"/>
                  </a:cubicBezTo>
                  <a:cubicBezTo>
                    <a:pt x="3465" y="2189"/>
                    <a:pt x="3648" y="3769"/>
                    <a:pt x="4529" y="5016"/>
                  </a:cubicBezTo>
                  <a:cubicBezTo>
                    <a:pt x="3399" y="7841"/>
                    <a:pt x="1571" y="9182"/>
                    <a:pt x="98" y="9182"/>
                  </a:cubicBezTo>
                  <a:cubicBezTo>
                    <a:pt x="65" y="9182"/>
                    <a:pt x="33" y="9181"/>
                    <a:pt x="0" y="9180"/>
                  </a:cubicBezTo>
                  <a:lnTo>
                    <a:pt x="0" y="9180"/>
                  </a:lnTo>
                  <a:cubicBezTo>
                    <a:pt x="152" y="10852"/>
                    <a:pt x="821" y="12159"/>
                    <a:pt x="2280" y="12463"/>
                  </a:cubicBezTo>
                  <a:cubicBezTo>
                    <a:pt x="4286" y="11460"/>
                    <a:pt x="3830" y="10335"/>
                    <a:pt x="3830" y="10335"/>
                  </a:cubicBezTo>
                  <a:lnTo>
                    <a:pt x="3830" y="10335"/>
                  </a:lnTo>
                  <a:lnTo>
                    <a:pt x="2158" y="10487"/>
                  </a:lnTo>
                  <a:lnTo>
                    <a:pt x="2037" y="9818"/>
                  </a:lnTo>
                  <a:cubicBezTo>
                    <a:pt x="4012" y="9180"/>
                    <a:pt x="5654" y="7569"/>
                    <a:pt x="6201" y="5411"/>
                  </a:cubicBezTo>
                  <a:lnTo>
                    <a:pt x="6414" y="4712"/>
                  </a:lnTo>
                  <a:cubicBezTo>
                    <a:pt x="3800" y="3739"/>
                    <a:pt x="4468" y="1"/>
                    <a:pt x="446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196;p81"/>
            <p:cNvSpPr/>
            <p:nvPr/>
          </p:nvSpPr>
          <p:spPr>
            <a:xfrm>
              <a:off x="12821925" y="4402325"/>
              <a:ext cx="304750" cy="378625"/>
            </a:xfrm>
            <a:custGeom>
              <a:avLst/>
              <a:gdLst/>
              <a:ahLst/>
              <a:cxnLst/>
              <a:rect l="l" t="t" r="r" b="b"/>
              <a:pathLst>
                <a:path w="12190" h="15145" extrusionOk="0">
                  <a:moveTo>
                    <a:pt x="9150" y="1"/>
                  </a:moveTo>
                  <a:lnTo>
                    <a:pt x="9150" y="1"/>
                  </a:lnTo>
                  <a:cubicBezTo>
                    <a:pt x="7449" y="2235"/>
                    <a:pt x="4645" y="2688"/>
                    <a:pt x="2634" y="2688"/>
                  </a:cubicBezTo>
                  <a:cubicBezTo>
                    <a:pt x="2237" y="2688"/>
                    <a:pt x="1871" y="2670"/>
                    <a:pt x="1551" y="2645"/>
                  </a:cubicBezTo>
                  <a:lnTo>
                    <a:pt x="1551" y="2645"/>
                  </a:lnTo>
                  <a:cubicBezTo>
                    <a:pt x="1551" y="2645"/>
                    <a:pt x="1" y="11065"/>
                    <a:pt x="5746" y="11825"/>
                  </a:cubicBezTo>
                  <a:lnTo>
                    <a:pt x="5867" y="11855"/>
                  </a:lnTo>
                  <a:lnTo>
                    <a:pt x="5746" y="12584"/>
                  </a:lnTo>
                  <a:lnTo>
                    <a:pt x="3496" y="12980"/>
                  </a:lnTo>
                  <a:cubicBezTo>
                    <a:pt x="3496" y="12980"/>
                    <a:pt x="4903" y="15144"/>
                    <a:pt x="7334" y="15144"/>
                  </a:cubicBezTo>
                  <a:cubicBezTo>
                    <a:pt x="7783" y="15144"/>
                    <a:pt x="8268" y="15070"/>
                    <a:pt x="8785" y="14895"/>
                  </a:cubicBezTo>
                  <a:cubicBezTo>
                    <a:pt x="9241" y="14743"/>
                    <a:pt x="9636" y="14591"/>
                    <a:pt x="9940" y="14439"/>
                  </a:cubicBezTo>
                  <a:cubicBezTo>
                    <a:pt x="8481" y="14135"/>
                    <a:pt x="7813" y="12797"/>
                    <a:pt x="7661" y="11156"/>
                  </a:cubicBezTo>
                  <a:lnTo>
                    <a:pt x="7661" y="11156"/>
                  </a:lnTo>
                  <a:cubicBezTo>
                    <a:pt x="7694" y="11157"/>
                    <a:pt x="7727" y="11158"/>
                    <a:pt x="7760" y="11158"/>
                  </a:cubicBezTo>
                  <a:cubicBezTo>
                    <a:pt x="9233" y="11158"/>
                    <a:pt x="11060" y="9845"/>
                    <a:pt x="12190" y="6992"/>
                  </a:cubicBezTo>
                  <a:cubicBezTo>
                    <a:pt x="11308" y="5745"/>
                    <a:pt x="11156" y="4165"/>
                    <a:pt x="11308" y="2645"/>
                  </a:cubicBezTo>
                  <a:lnTo>
                    <a:pt x="11308" y="2645"/>
                  </a:lnTo>
                  <a:cubicBezTo>
                    <a:pt x="11278" y="2676"/>
                    <a:pt x="11217" y="2676"/>
                    <a:pt x="11186" y="2706"/>
                  </a:cubicBezTo>
                  <a:cubicBezTo>
                    <a:pt x="11169" y="2710"/>
                    <a:pt x="11152" y="2712"/>
                    <a:pt x="11134" y="2712"/>
                  </a:cubicBezTo>
                  <a:cubicBezTo>
                    <a:pt x="10788" y="2712"/>
                    <a:pt x="10457" y="1885"/>
                    <a:pt x="10457" y="1885"/>
                  </a:cubicBezTo>
                  <a:cubicBezTo>
                    <a:pt x="10457" y="1885"/>
                    <a:pt x="10275" y="2584"/>
                    <a:pt x="9879" y="2676"/>
                  </a:cubicBezTo>
                  <a:cubicBezTo>
                    <a:pt x="9855" y="2684"/>
                    <a:pt x="9828" y="2688"/>
                    <a:pt x="9799" y="2688"/>
                  </a:cubicBezTo>
                  <a:cubicBezTo>
                    <a:pt x="9405" y="2688"/>
                    <a:pt x="8697" y="1899"/>
                    <a:pt x="9150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197;p81"/>
            <p:cNvSpPr/>
            <p:nvPr/>
          </p:nvSpPr>
          <p:spPr>
            <a:xfrm>
              <a:off x="13293825" y="4033025"/>
              <a:ext cx="131475" cy="166450"/>
            </a:xfrm>
            <a:custGeom>
              <a:avLst/>
              <a:gdLst/>
              <a:ahLst/>
              <a:cxnLst/>
              <a:rect l="l" t="t" r="r" b="b"/>
              <a:pathLst>
                <a:path w="5259" h="6658" extrusionOk="0">
                  <a:moveTo>
                    <a:pt x="5259" y="0"/>
                  </a:moveTo>
                  <a:lnTo>
                    <a:pt x="5259" y="0"/>
                  </a:lnTo>
                  <a:cubicBezTo>
                    <a:pt x="2341" y="183"/>
                    <a:pt x="1" y="2645"/>
                    <a:pt x="1" y="5624"/>
                  </a:cubicBezTo>
                  <a:lnTo>
                    <a:pt x="1" y="6657"/>
                  </a:lnTo>
                  <a:cubicBezTo>
                    <a:pt x="1642" y="5897"/>
                    <a:pt x="4803" y="3952"/>
                    <a:pt x="52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198;p81"/>
            <p:cNvSpPr/>
            <p:nvPr/>
          </p:nvSpPr>
          <p:spPr>
            <a:xfrm>
              <a:off x="12599700" y="4322700"/>
              <a:ext cx="101575" cy="63025"/>
            </a:xfrm>
            <a:custGeom>
              <a:avLst/>
              <a:gdLst/>
              <a:ahLst/>
              <a:cxnLst/>
              <a:rect l="l" t="t" r="r" b="b"/>
              <a:pathLst>
                <a:path w="4063" h="2521" extrusionOk="0">
                  <a:moveTo>
                    <a:pt x="3777" y="0"/>
                  </a:moveTo>
                  <a:cubicBezTo>
                    <a:pt x="3684" y="0"/>
                    <a:pt x="3595" y="54"/>
                    <a:pt x="3571" y="177"/>
                  </a:cubicBezTo>
                  <a:cubicBezTo>
                    <a:pt x="3393" y="1522"/>
                    <a:pt x="2283" y="2062"/>
                    <a:pt x="1090" y="2062"/>
                  </a:cubicBezTo>
                  <a:cubicBezTo>
                    <a:pt x="854" y="2062"/>
                    <a:pt x="615" y="2040"/>
                    <a:pt x="379" y="2000"/>
                  </a:cubicBezTo>
                  <a:cubicBezTo>
                    <a:pt x="362" y="1996"/>
                    <a:pt x="346" y="1995"/>
                    <a:pt x="330" y="1995"/>
                  </a:cubicBezTo>
                  <a:cubicBezTo>
                    <a:pt x="92" y="1995"/>
                    <a:pt x="1" y="2399"/>
                    <a:pt x="257" y="2456"/>
                  </a:cubicBezTo>
                  <a:cubicBezTo>
                    <a:pt x="511" y="2499"/>
                    <a:pt x="771" y="2520"/>
                    <a:pt x="1030" y="2520"/>
                  </a:cubicBezTo>
                  <a:cubicBezTo>
                    <a:pt x="2443" y="2520"/>
                    <a:pt x="3821" y="1865"/>
                    <a:pt x="4027" y="298"/>
                  </a:cubicBezTo>
                  <a:cubicBezTo>
                    <a:pt x="4063" y="117"/>
                    <a:pt x="3915" y="0"/>
                    <a:pt x="377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199;p81"/>
            <p:cNvSpPr/>
            <p:nvPr/>
          </p:nvSpPr>
          <p:spPr>
            <a:xfrm>
              <a:off x="12559775" y="4245225"/>
              <a:ext cx="37250" cy="95575"/>
            </a:xfrm>
            <a:custGeom>
              <a:avLst/>
              <a:gdLst/>
              <a:ahLst/>
              <a:cxnLst/>
              <a:rect l="l" t="t" r="r" b="b"/>
              <a:pathLst>
                <a:path w="1490" h="3823" extrusionOk="0">
                  <a:moveTo>
                    <a:pt x="395" y="0"/>
                  </a:moveTo>
                  <a:cubicBezTo>
                    <a:pt x="335" y="0"/>
                    <a:pt x="274" y="38"/>
                    <a:pt x="274" y="114"/>
                  </a:cubicBezTo>
                  <a:cubicBezTo>
                    <a:pt x="183" y="1300"/>
                    <a:pt x="92" y="2516"/>
                    <a:pt x="31" y="3701"/>
                  </a:cubicBezTo>
                  <a:cubicBezTo>
                    <a:pt x="0" y="3762"/>
                    <a:pt x="61" y="3823"/>
                    <a:pt x="122" y="3823"/>
                  </a:cubicBezTo>
                  <a:lnTo>
                    <a:pt x="1338" y="3823"/>
                  </a:lnTo>
                  <a:cubicBezTo>
                    <a:pt x="1490" y="3823"/>
                    <a:pt x="1490" y="3580"/>
                    <a:pt x="1338" y="3580"/>
                  </a:cubicBezTo>
                  <a:lnTo>
                    <a:pt x="730" y="3580"/>
                  </a:lnTo>
                  <a:cubicBezTo>
                    <a:pt x="693" y="3580"/>
                    <a:pt x="589" y="3575"/>
                    <a:pt x="482" y="3575"/>
                  </a:cubicBezTo>
                  <a:cubicBezTo>
                    <a:pt x="407" y="3575"/>
                    <a:pt x="331" y="3577"/>
                    <a:pt x="277" y="3585"/>
                  </a:cubicBezTo>
                  <a:lnTo>
                    <a:pt x="277" y="3585"/>
                  </a:lnTo>
                  <a:cubicBezTo>
                    <a:pt x="283" y="3516"/>
                    <a:pt x="274" y="3415"/>
                    <a:pt x="274" y="3367"/>
                  </a:cubicBezTo>
                  <a:cubicBezTo>
                    <a:pt x="304" y="3154"/>
                    <a:pt x="304" y="2941"/>
                    <a:pt x="335" y="2728"/>
                  </a:cubicBezTo>
                  <a:cubicBezTo>
                    <a:pt x="395" y="1847"/>
                    <a:pt x="456" y="965"/>
                    <a:pt x="517" y="114"/>
                  </a:cubicBezTo>
                  <a:cubicBezTo>
                    <a:pt x="517" y="38"/>
                    <a:pt x="456" y="0"/>
                    <a:pt x="39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200;p81"/>
            <p:cNvSpPr/>
            <p:nvPr/>
          </p:nvSpPr>
          <p:spPr>
            <a:xfrm>
              <a:off x="12777850" y="4191925"/>
              <a:ext cx="121725" cy="107500"/>
            </a:xfrm>
            <a:custGeom>
              <a:avLst/>
              <a:gdLst/>
              <a:ahLst/>
              <a:cxnLst/>
              <a:rect l="l" t="t" r="r" b="b"/>
              <a:pathLst>
                <a:path w="4869" h="4300" extrusionOk="0">
                  <a:moveTo>
                    <a:pt x="2031" y="0"/>
                  </a:moveTo>
                  <a:cubicBezTo>
                    <a:pt x="941" y="0"/>
                    <a:pt x="1" y="727"/>
                    <a:pt x="1" y="727"/>
                  </a:cubicBezTo>
                  <a:cubicBezTo>
                    <a:pt x="1" y="727"/>
                    <a:pt x="214" y="2186"/>
                    <a:pt x="153" y="4101"/>
                  </a:cubicBezTo>
                  <a:cubicBezTo>
                    <a:pt x="591" y="4238"/>
                    <a:pt x="1001" y="4300"/>
                    <a:pt x="1379" y="4300"/>
                  </a:cubicBezTo>
                  <a:cubicBezTo>
                    <a:pt x="3758" y="4300"/>
                    <a:pt x="4869" y="1864"/>
                    <a:pt x="3557" y="605"/>
                  </a:cubicBezTo>
                  <a:cubicBezTo>
                    <a:pt x="3068" y="154"/>
                    <a:pt x="2534" y="0"/>
                    <a:pt x="203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201;p81"/>
            <p:cNvSpPr/>
            <p:nvPr/>
          </p:nvSpPr>
          <p:spPr>
            <a:xfrm>
              <a:off x="12794400" y="4210075"/>
              <a:ext cx="68775" cy="65325"/>
            </a:xfrm>
            <a:custGeom>
              <a:avLst/>
              <a:gdLst/>
              <a:ahLst/>
              <a:cxnLst/>
              <a:rect l="l" t="t" r="r" b="b"/>
              <a:pathLst>
                <a:path w="2751" h="2613" extrusionOk="0">
                  <a:moveTo>
                    <a:pt x="2500" y="1"/>
                  </a:moveTo>
                  <a:cubicBezTo>
                    <a:pt x="1649" y="1"/>
                    <a:pt x="1011" y="487"/>
                    <a:pt x="585" y="1156"/>
                  </a:cubicBezTo>
                  <a:cubicBezTo>
                    <a:pt x="555" y="1186"/>
                    <a:pt x="524" y="1186"/>
                    <a:pt x="524" y="1216"/>
                  </a:cubicBezTo>
                  <a:cubicBezTo>
                    <a:pt x="312" y="1581"/>
                    <a:pt x="129" y="1976"/>
                    <a:pt x="38" y="2371"/>
                  </a:cubicBezTo>
                  <a:cubicBezTo>
                    <a:pt x="1" y="2520"/>
                    <a:pt x="123" y="2612"/>
                    <a:pt x="238" y="2612"/>
                  </a:cubicBezTo>
                  <a:cubicBezTo>
                    <a:pt x="310" y="2612"/>
                    <a:pt x="379" y="2576"/>
                    <a:pt x="403" y="2493"/>
                  </a:cubicBezTo>
                  <a:cubicBezTo>
                    <a:pt x="494" y="2128"/>
                    <a:pt x="646" y="1764"/>
                    <a:pt x="828" y="1429"/>
                  </a:cubicBezTo>
                  <a:cubicBezTo>
                    <a:pt x="1155" y="1295"/>
                    <a:pt x="1519" y="1196"/>
                    <a:pt x="1865" y="1196"/>
                  </a:cubicBezTo>
                  <a:cubicBezTo>
                    <a:pt x="2066" y="1196"/>
                    <a:pt x="2261" y="1230"/>
                    <a:pt x="2439" y="1308"/>
                  </a:cubicBezTo>
                  <a:cubicBezTo>
                    <a:pt x="2466" y="1318"/>
                    <a:pt x="2491" y="1322"/>
                    <a:pt x="2514" y="1322"/>
                  </a:cubicBezTo>
                  <a:cubicBezTo>
                    <a:pt x="2699" y="1322"/>
                    <a:pt x="2750" y="1024"/>
                    <a:pt x="2561" y="943"/>
                  </a:cubicBezTo>
                  <a:cubicBezTo>
                    <a:pt x="2338" y="857"/>
                    <a:pt x="2096" y="820"/>
                    <a:pt x="1851" y="820"/>
                  </a:cubicBezTo>
                  <a:cubicBezTo>
                    <a:pt x="1662" y="820"/>
                    <a:pt x="1470" y="842"/>
                    <a:pt x="1284" y="882"/>
                  </a:cubicBezTo>
                  <a:cubicBezTo>
                    <a:pt x="1619" y="578"/>
                    <a:pt x="2014" y="365"/>
                    <a:pt x="2500" y="365"/>
                  </a:cubicBezTo>
                  <a:cubicBezTo>
                    <a:pt x="2743" y="365"/>
                    <a:pt x="2743" y="1"/>
                    <a:pt x="250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202;p81"/>
            <p:cNvSpPr/>
            <p:nvPr/>
          </p:nvSpPr>
          <p:spPr>
            <a:xfrm>
              <a:off x="12295325" y="3930450"/>
              <a:ext cx="509150" cy="308450"/>
            </a:xfrm>
            <a:custGeom>
              <a:avLst/>
              <a:gdLst/>
              <a:ahLst/>
              <a:cxnLst/>
              <a:rect l="l" t="t" r="r" b="b"/>
              <a:pathLst>
                <a:path w="20366" h="12338" extrusionOk="0">
                  <a:moveTo>
                    <a:pt x="19302" y="0"/>
                  </a:moveTo>
                  <a:cubicBezTo>
                    <a:pt x="19302" y="0"/>
                    <a:pt x="16533" y="943"/>
                    <a:pt x="13843" y="943"/>
                  </a:cubicBezTo>
                  <a:cubicBezTo>
                    <a:pt x="13258" y="943"/>
                    <a:pt x="12677" y="899"/>
                    <a:pt x="12129" y="790"/>
                  </a:cubicBezTo>
                  <a:cubicBezTo>
                    <a:pt x="10964" y="560"/>
                    <a:pt x="9257" y="329"/>
                    <a:pt x="7551" y="329"/>
                  </a:cubicBezTo>
                  <a:cubicBezTo>
                    <a:pt x="4758" y="329"/>
                    <a:pt x="1966" y="947"/>
                    <a:pt x="1551" y="3192"/>
                  </a:cubicBezTo>
                  <a:cubicBezTo>
                    <a:pt x="1141" y="5492"/>
                    <a:pt x="2495" y="5904"/>
                    <a:pt x="3518" y="5904"/>
                  </a:cubicBezTo>
                  <a:cubicBezTo>
                    <a:pt x="4091" y="5904"/>
                    <a:pt x="4560" y="5775"/>
                    <a:pt x="4560" y="5775"/>
                  </a:cubicBezTo>
                  <a:lnTo>
                    <a:pt x="4560" y="5775"/>
                  </a:lnTo>
                  <a:cubicBezTo>
                    <a:pt x="3922" y="6170"/>
                    <a:pt x="3314" y="6596"/>
                    <a:pt x="2706" y="7052"/>
                  </a:cubicBezTo>
                  <a:cubicBezTo>
                    <a:pt x="1764" y="7781"/>
                    <a:pt x="669" y="8572"/>
                    <a:pt x="183" y="9696"/>
                  </a:cubicBezTo>
                  <a:cubicBezTo>
                    <a:pt x="31" y="10000"/>
                    <a:pt x="1" y="10365"/>
                    <a:pt x="92" y="10669"/>
                  </a:cubicBezTo>
                  <a:cubicBezTo>
                    <a:pt x="153" y="10942"/>
                    <a:pt x="335" y="11155"/>
                    <a:pt x="517" y="11368"/>
                  </a:cubicBezTo>
                  <a:cubicBezTo>
                    <a:pt x="1111" y="11961"/>
                    <a:pt x="1945" y="12338"/>
                    <a:pt x="2770" y="12338"/>
                  </a:cubicBezTo>
                  <a:cubicBezTo>
                    <a:pt x="3255" y="12338"/>
                    <a:pt x="3737" y="12208"/>
                    <a:pt x="4165" y="11915"/>
                  </a:cubicBezTo>
                  <a:cubicBezTo>
                    <a:pt x="4560" y="11642"/>
                    <a:pt x="4925" y="11246"/>
                    <a:pt x="5198" y="10851"/>
                  </a:cubicBezTo>
                  <a:cubicBezTo>
                    <a:pt x="5229" y="10821"/>
                    <a:pt x="5533" y="10274"/>
                    <a:pt x="5563" y="10274"/>
                  </a:cubicBezTo>
                  <a:cubicBezTo>
                    <a:pt x="5563" y="10274"/>
                    <a:pt x="5705" y="10291"/>
                    <a:pt x="5946" y="10291"/>
                  </a:cubicBezTo>
                  <a:cubicBezTo>
                    <a:pt x="6809" y="10291"/>
                    <a:pt x="8946" y="10068"/>
                    <a:pt x="10396" y="8024"/>
                  </a:cubicBezTo>
                  <a:cubicBezTo>
                    <a:pt x="10428" y="8436"/>
                    <a:pt x="10650" y="8612"/>
                    <a:pt x="10953" y="8612"/>
                  </a:cubicBezTo>
                  <a:cubicBezTo>
                    <a:pt x="11501" y="8612"/>
                    <a:pt x="12317" y="8037"/>
                    <a:pt x="12767" y="7234"/>
                  </a:cubicBezTo>
                  <a:cubicBezTo>
                    <a:pt x="12848" y="7513"/>
                    <a:pt x="13125" y="7637"/>
                    <a:pt x="13508" y="7637"/>
                  </a:cubicBezTo>
                  <a:cubicBezTo>
                    <a:pt x="14822" y="7637"/>
                    <a:pt x="17388" y="6184"/>
                    <a:pt x="17652" y="4555"/>
                  </a:cubicBezTo>
                  <a:lnTo>
                    <a:pt x="17652" y="4555"/>
                  </a:lnTo>
                  <a:cubicBezTo>
                    <a:pt x="17408" y="6352"/>
                    <a:pt x="18401" y="10583"/>
                    <a:pt x="19454" y="11034"/>
                  </a:cubicBezTo>
                  <a:cubicBezTo>
                    <a:pt x="19940" y="7599"/>
                    <a:pt x="20366" y="1793"/>
                    <a:pt x="1930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203;p81"/>
            <p:cNvSpPr/>
            <p:nvPr/>
          </p:nvSpPr>
          <p:spPr>
            <a:xfrm>
              <a:off x="12693500" y="4233575"/>
              <a:ext cx="17525" cy="32000"/>
            </a:xfrm>
            <a:custGeom>
              <a:avLst/>
              <a:gdLst/>
              <a:ahLst/>
              <a:cxnLst/>
              <a:rect l="l" t="t" r="r" b="b"/>
              <a:pathLst>
                <a:path w="701" h="1280" extrusionOk="0">
                  <a:moveTo>
                    <a:pt x="341" y="1"/>
                  </a:moveTo>
                  <a:cubicBezTo>
                    <a:pt x="170" y="1"/>
                    <a:pt x="31" y="292"/>
                    <a:pt x="31" y="611"/>
                  </a:cubicBezTo>
                  <a:cubicBezTo>
                    <a:pt x="1" y="976"/>
                    <a:pt x="153" y="1280"/>
                    <a:pt x="335" y="1280"/>
                  </a:cubicBezTo>
                  <a:cubicBezTo>
                    <a:pt x="518" y="1280"/>
                    <a:pt x="700" y="1006"/>
                    <a:pt x="700" y="641"/>
                  </a:cubicBezTo>
                  <a:cubicBezTo>
                    <a:pt x="700" y="276"/>
                    <a:pt x="548" y="3"/>
                    <a:pt x="366" y="3"/>
                  </a:cubicBezTo>
                  <a:cubicBezTo>
                    <a:pt x="357" y="1"/>
                    <a:pt x="349" y="1"/>
                    <a:pt x="34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204;p81"/>
            <p:cNvSpPr/>
            <p:nvPr/>
          </p:nvSpPr>
          <p:spPr>
            <a:xfrm>
              <a:off x="12492150" y="4257200"/>
              <a:ext cx="17500" cy="32700"/>
            </a:xfrm>
            <a:custGeom>
              <a:avLst/>
              <a:gdLst/>
              <a:ahLst/>
              <a:cxnLst/>
              <a:rect l="l" t="t" r="r" b="b"/>
              <a:pathLst>
                <a:path w="700" h="1308" extrusionOk="0">
                  <a:moveTo>
                    <a:pt x="365" y="0"/>
                  </a:moveTo>
                  <a:cubicBezTo>
                    <a:pt x="152" y="0"/>
                    <a:pt x="0" y="304"/>
                    <a:pt x="0" y="638"/>
                  </a:cubicBezTo>
                  <a:cubicBezTo>
                    <a:pt x="0" y="1003"/>
                    <a:pt x="122" y="1277"/>
                    <a:pt x="334" y="1307"/>
                  </a:cubicBezTo>
                  <a:cubicBezTo>
                    <a:pt x="517" y="1307"/>
                    <a:pt x="669" y="1003"/>
                    <a:pt x="669" y="669"/>
                  </a:cubicBezTo>
                  <a:cubicBezTo>
                    <a:pt x="699" y="304"/>
                    <a:pt x="547" y="31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205;p81"/>
            <p:cNvSpPr/>
            <p:nvPr/>
          </p:nvSpPr>
          <p:spPr>
            <a:xfrm>
              <a:off x="13509625" y="4226025"/>
              <a:ext cx="16750" cy="30425"/>
            </a:xfrm>
            <a:custGeom>
              <a:avLst/>
              <a:gdLst/>
              <a:ahLst/>
              <a:cxnLst/>
              <a:rect l="l" t="t" r="r" b="b"/>
              <a:pathLst>
                <a:path w="670" h="1217" extrusionOk="0">
                  <a:moveTo>
                    <a:pt x="335" y="1"/>
                  </a:moveTo>
                  <a:cubicBezTo>
                    <a:pt x="153" y="1"/>
                    <a:pt x="1" y="274"/>
                    <a:pt x="1" y="609"/>
                  </a:cubicBezTo>
                  <a:cubicBezTo>
                    <a:pt x="1" y="943"/>
                    <a:pt x="153" y="1217"/>
                    <a:pt x="305" y="1217"/>
                  </a:cubicBezTo>
                  <a:cubicBezTo>
                    <a:pt x="487" y="1217"/>
                    <a:pt x="639" y="943"/>
                    <a:pt x="670" y="609"/>
                  </a:cubicBezTo>
                  <a:cubicBezTo>
                    <a:pt x="670" y="274"/>
                    <a:pt x="518" y="1"/>
                    <a:pt x="3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206;p81"/>
            <p:cNvSpPr/>
            <p:nvPr/>
          </p:nvSpPr>
          <p:spPr>
            <a:xfrm>
              <a:off x="13337900" y="4232875"/>
              <a:ext cx="16750" cy="30425"/>
            </a:xfrm>
            <a:custGeom>
              <a:avLst/>
              <a:gdLst/>
              <a:ahLst/>
              <a:cxnLst/>
              <a:rect l="l" t="t" r="r" b="b"/>
              <a:pathLst>
                <a:path w="670" h="1217" extrusionOk="0">
                  <a:moveTo>
                    <a:pt x="365" y="0"/>
                  </a:moveTo>
                  <a:cubicBezTo>
                    <a:pt x="183" y="0"/>
                    <a:pt x="31" y="244"/>
                    <a:pt x="1" y="608"/>
                  </a:cubicBezTo>
                  <a:cubicBezTo>
                    <a:pt x="1" y="943"/>
                    <a:pt x="153" y="1216"/>
                    <a:pt x="335" y="1216"/>
                  </a:cubicBezTo>
                  <a:cubicBezTo>
                    <a:pt x="487" y="1216"/>
                    <a:pt x="669" y="943"/>
                    <a:pt x="669" y="608"/>
                  </a:cubicBezTo>
                  <a:cubicBezTo>
                    <a:pt x="669" y="274"/>
                    <a:pt x="517" y="0"/>
                    <a:pt x="365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207;p81"/>
            <p:cNvSpPr/>
            <p:nvPr/>
          </p:nvSpPr>
          <p:spPr>
            <a:xfrm>
              <a:off x="13397175" y="4248975"/>
              <a:ext cx="47875" cy="67550"/>
            </a:xfrm>
            <a:custGeom>
              <a:avLst/>
              <a:gdLst/>
              <a:ahLst/>
              <a:cxnLst/>
              <a:rect l="l" t="t" r="r" b="b"/>
              <a:pathLst>
                <a:path w="1915" h="2702" extrusionOk="0">
                  <a:moveTo>
                    <a:pt x="1122" y="0"/>
                  </a:moveTo>
                  <a:cubicBezTo>
                    <a:pt x="1039" y="0"/>
                    <a:pt x="911" y="170"/>
                    <a:pt x="730" y="633"/>
                  </a:cubicBezTo>
                  <a:cubicBezTo>
                    <a:pt x="639" y="907"/>
                    <a:pt x="548" y="1150"/>
                    <a:pt x="456" y="1423"/>
                  </a:cubicBezTo>
                  <a:cubicBezTo>
                    <a:pt x="304" y="1758"/>
                    <a:pt x="183" y="2122"/>
                    <a:pt x="61" y="2487"/>
                  </a:cubicBezTo>
                  <a:cubicBezTo>
                    <a:pt x="0" y="2578"/>
                    <a:pt x="122" y="2700"/>
                    <a:pt x="244" y="2700"/>
                  </a:cubicBezTo>
                  <a:lnTo>
                    <a:pt x="1672" y="2700"/>
                  </a:lnTo>
                  <a:cubicBezTo>
                    <a:pt x="1681" y="2701"/>
                    <a:pt x="1690" y="2702"/>
                    <a:pt x="1698" y="2702"/>
                  </a:cubicBezTo>
                  <a:cubicBezTo>
                    <a:pt x="1915" y="2702"/>
                    <a:pt x="1906" y="2335"/>
                    <a:pt x="1672" y="2335"/>
                  </a:cubicBezTo>
                  <a:lnTo>
                    <a:pt x="517" y="2335"/>
                  </a:lnTo>
                  <a:cubicBezTo>
                    <a:pt x="639" y="2001"/>
                    <a:pt x="760" y="1636"/>
                    <a:pt x="882" y="1302"/>
                  </a:cubicBezTo>
                  <a:cubicBezTo>
                    <a:pt x="973" y="1059"/>
                    <a:pt x="1277" y="420"/>
                    <a:pt x="1216" y="116"/>
                  </a:cubicBezTo>
                  <a:cubicBezTo>
                    <a:pt x="1196" y="45"/>
                    <a:pt x="1165" y="0"/>
                    <a:pt x="112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208;p81"/>
            <p:cNvSpPr/>
            <p:nvPr/>
          </p:nvSpPr>
          <p:spPr>
            <a:xfrm>
              <a:off x="13439734" y="4292965"/>
              <a:ext cx="72950" cy="58925"/>
            </a:xfrm>
            <a:custGeom>
              <a:avLst/>
              <a:gdLst/>
              <a:ahLst/>
              <a:cxnLst/>
              <a:rect l="l" t="t" r="r" b="b"/>
              <a:pathLst>
                <a:path w="2918" h="2357" extrusionOk="0">
                  <a:moveTo>
                    <a:pt x="2766" y="1"/>
                  </a:moveTo>
                  <a:cubicBezTo>
                    <a:pt x="2690" y="1"/>
                    <a:pt x="2614" y="46"/>
                    <a:pt x="2614" y="137"/>
                  </a:cubicBezTo>
                  <a:cubicBezTo>
                    <a:pt x="2644" y="776"/>
                    <a:pt x="2341" y="1262"/>
                    <a:pt x="1793" y="1566"/>
                  </a:cubicBezTo>
                  <a:cubicBezTo>
                    <a:pt x="1398" y="1809"/>
                    <a:pt x="942" y="1961"/>
                    <a:pt x="486" y="2022"/>
                  </a:cubicBezTo>
                  <a:cubicBezTo>
                    <a:pt x="365" y="2052"/>
                    <a:pt x="304" y="2052"/>
                    <a:pt x="182" y="2052"/>
                  </a:cubicBezTo>
                  <a:cubicBezTo>
                    <a:pt x="0" y="2083"/>
                    <a:pt x="0" y="2356"/>
                    <a:pt x="182" y="2356"/>
                  </a:cubicBezTo>
                  <a:cubicBezTo>
                    <a:pt x="1064" y="2295"/>
                    <a:pt x="2067" y="1961"/>
                    <a:pt x="2614" y="1232"/>
                  </a:cubicBezTo>
                  <a:cubicBezTo>
                    <a:pt x="2827" y="928"/>
                    <a:pt x="2918" y="532"/>
                    <a:pt x="2918" y="137"/>
                  </a:cubicBezTo>
                  <a:cubicBezTo>
                    <a:pt x="2918" y="46"/>
                    <a:pt x="2842" y="1"/>
                    <a:pt x="276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209;p81"/>
            <p:cNvSpPr/>
            <p:nvPr/>
          </p:nvSpPr>
          <p:spPr>
            <a:xfrm>
              <a:off x="13616775" y="4220500"/>
              <a:ext cx="57325" cy="67250"/>
            </a:xfrm>
            <a:custGeom>
              <a:avLst/>
              <a:gdLst/>
              <a:ahLst/>
              <a:cxnLst/>
              <a:rect l="l" t="t" r="r" b="b"/>
              <a:pathLst>
                <a:path w="2293" h="2690" extrusionOk="0">
                  <a:moveTo>
                    <a:pt x="585" y="0"/>
                  </a:moveTo>
                  <a:cubicBezTo>
                    <a:pt x="272" y="0"/>
                    <a:pt x="31" y="70"/>
                    <a:pt x="31" y="70"/>
                  </a:cubicBezTo>
                  <a:cubicBezTo>
                    <a:pt x="31" y="70"/>
                    <a:pt x="1" y="1620"/>
                    <a:pt x="1" y="2654"/>
                  </a:cubicBezTo>
                  <a:cubicBezTo>
                    <a:pt x="153" y="2678"/>
                    <a:pt x="298" y="2689"/>
                    <a:pt x="435" y="2689"/>
                  </a:cubicBezTo>
                  <a:cubicBezTo>
                    <a:pt x="1672" y="2689"/>
                    <a:pt x="2293" y="1754"/>
                    <a:pt x="1855" y="769"/>
                  </a:cubicBezTo>
                  <a:cubicBezTo>
                    <a:pt x="1590" y="134"/>
                    <a:pt x="1018" y="0"/>
                    <a:pt x="58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210;p81"/>
            <p:cNvSpPr/>
            <p:nvPr/>
          </p:nvSpPr>
          <p:spPr>
            <a:xfrm>
              <a:off x="13212450" y="4211650"/>
              <a:ext cx="82150" cy="74050"/>
            </a:xfrm>
            <a:custGeom>
              <a:avLst/>
              <a:gdLst/>
              <a:ahLst/>
              <a:cxnLst/>
              <a:rect l="l" t="t" r="r" b="b"/>
              <a:pathLst>
                <a:path w="3286" h="2962" extrusionOk="0">
                  <a:moveTo>
                    <a:pt x="1983" y="0"/>
                  </a:moveTo>
                  <a:cubicBezTo>
                    <a:pt x="1543" y="0"/>
                    <a:pt x="1094" y="139"/>
                    <a:pt x="824" y="606"/>
                  </a:cubicBezTo>
                  <a:cubicBezTo>
                    <a:pt x="0" y="1970"/>
                    <a:pt x="1167" y="2962"/>
                    <a:pt x="2911" y="2962"/>
                  </a:cubicBezTo>
                  <a:cubicBezTo>
                    <a:pt x="3034" y="2962"/>
                    <a:pt x="3159" y="2957"/>
                    <a:pt x="3286" y="2947"/>
                  </a:cubicBezTo>
                  <a:cubicBezTo>
                    <a:pt x="3286" y="2065"/>
                    <a:pt x="3256" y="302"/>
                    <a:pt x="3256" y="302"/>
                  </a:cubicBezTo>
                  <a:cubicBezTo>
                    <a:pt x="3256" y="302"/>
                    <a:pt x="2630" y="0"/>
                    <a:pt x="1983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211;p81"/>
            <p:cNvSpPr/>
            <p:nvPr/>
          </p:nvSpPr>
          <p:spPr>
            <a:xfrm>
              <a:off x="13625900" y="4235925"/>
              <a:ext cx="27375" cy="35925"/>
            </a:xfrm>
            <a:custGeom>
              <a:avLst/>
              <a:gdLst/>
              <a:ahLst/>
              <a:cxnLst/>
              <a:rect l="l" t="t" r="r" b="b"/>
              <a:pathLst>
                <a:path w="1095" h="1437" extrusionOk="0">
                  <a:moveTo>
                    <a:pt x="912" y="0"/>
                  </a:moveTo>
                  <a:cubicBezTo>
                    <a:pt x="639" y="0"/>
                    <a:pt x="426" y="213"/>
                    <a:pt x="304" y="456"/>
                  </a:cubicBezTo>
                  <a:cubicBezTo>
                    <a:pt x="183" y="638"/>
                    <a:pt x="92" y="882"/>
                    <a:pt x="31" y="1094"/>
                  </a:cubicBezTo>
                  <a:cubicBezTo>
                    <a:pt x="31" y="1155"/>
                    <a:pt x="1" y="1216"/>
                    <a:pt x="1" y="1246"/>
                  </a:cubicBezTo>
                  <a:cubicBezTo>
                    <a:pt x="1" y="1337"/>
                    <a:pt x="31" y="1398"/>
                    <a:pt x="92" y="1429"/>
                  </a:cubicBezTo>
                  <a:cubicBezTo>
                    <a:pt x="108" y="1434"/>
                    <a:pt x="125" y="1437"/>
                    <a:pt x="141" y="1437"/>
                  </a:cubicBezTo>
                  <a:cubicBezTo>
                    <a:pt x="213" y="1437"/>
                    <a:pt x="274" y="1387"/>
                    <a:pt x="274" y="1337"/>
                  </a:cubicBezTo>
                  <a:cubicBezTo>
                    <a:pt x="304" y="1216"/>
                    <a:pt x="335" y="1064"/>
                    <a:pt x="396" y="942"/>
                  </a:cubicBezTo>
                  <a:cubicBezTo>
                    <a:pt x="396" y="912"/>
                    <a:pt x="426" y="851"/>
                    <a:pt x="456" y="790"/>
                  </a:cubicBezTo>
                  <a:cubicBezTo>
                    <a:pt x="456" y="760"/>
                    <a:pt x="456" y="760"/>
                    <a:pt x="456" y="760"/>
                  </a:cubicBezTo>
                  <a:cubicBezTo>
                    <a:pt x="487" y="730"/>
                    <a:pt x="487" y="699"/>
                    <a:pt x="517" y="669"/>
                  </a:cubicBezTo>
                  <a:cubicBezTo>
                    <a:pt x="548" y="608"/>
                    <a:pt x="578" y="547"/>
                    <a:pt x="608" y="517"/>
                  </a:cubicBezTo>
                  <a:cubicBezTo>
                    <a:pt x="608" y="486"/>
                    <a:pt x="608" y="486"/>
                    <a:pt x="639" y="486"/>
                  </a:cubicBezTo>
                  <a:cubicBezTo>
                    <a:pt x="639" y="456"/>
                    <a:pt x="639" y="456"/>
                    <a:pt x="639" y="456"/>
                  </a:cubicBezTo>
                  <a:lnTo>
                    <a:pt x="700" y="395"/>
                  </a:lnTo>
                  <a:cubicBezTo>
                    <a:pt x="700" y="365"/>
                    <a:pt x="730" y="365"/>
                    <a:pt x="760" y="334"/>
                  </a:cubicBezTo>
                  <a:cubicBezTo>
                    <a:pt x="791" y="334"/>
                    <a:pt x="791" y="304"/>
                    <a:pt x="821" y="304"/>
                  </a:cubicBezTo>
                  <a:lnTo>
                    <a:pt x="852" y="304"/>
                  </a:lnTo>
                  <a:cubicBezTo>
                    <a:pt x="852" y="304"/>
                    <a:pt x="876" y="304"/>
                    <a:pt x="881" y="282"/>
                  </a:cubicBezTo>
                  <a:lnTo>
                    <a:pt x="881" y="282"/>
                  </a:lnTo>
                  <a:cubicBezTo>
                    <a:pt x="889" y="278"/>
                    <a:pt x="901" y="274"/>
                    <a:pt x="912" y="274"/>
                  </a:cubicBezTo>
                  <a:cubicBezTo>
                    <a:pt x="1095" y="274"/>
                    <a:pt x="1095" y="0"/>
                    <a:pt x="91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212;p81"/>
            <p:cNvSpPr/>
            <p:nvPr/>
          </p:nvSpPr>
          <p:spPr>
            <a:xfrm>
              <a:off x="13243925" y="4226725"/>
              <a:ext cx="40525" cy="45125"/>
            </a:xfrm>
            <a:custGeom>
              <a:avLst/>
              <a:gdLst/>
              <a:ahLst/>
              <a:cxnLst/>
              <a:rect l="l" t="t" r="r" b="b"/>
              <a:pathLst>
                <a:path w="1621" h="1805" extrusionOk="0">
                  <a:moveTo>
                    <a:pt x="210" y="1"/>
                  </a:moveTo>
                  <a:cubicBezTo>
                    <a:pt x="73" y="1"/>
                    <a:pt x="0" y="248"/>
                    <a:pt x="173" y="277"/>
                  </a:cubicBezTo>
                  <a:cubicBezTo>
                    <a:pt x="173" y="307"/>
                    <a:pt x="203" y="307"/>
                    <a:pt x="203" y="307"/>
                  </a:cubicBezTo>
                  <a:lnTo>
                    <a:pt x="234" y="307"/>
                  </a:lnTo>
                  <a:cubicBezTo>
                    <a:pt x="325" y="338"/>
                    <a:pt x="386" y="398"/>
                    <a:pt x="477" y="429"/>
                  </a:cubicBezTo>
                  <a:lnTo>
                    <a:pt x="538" y="490"/>
                  </a:lnTo>
                  <a:lnTo>
                    <a:pt x="568" y="490"/>
                  </a:lnTo>
                  <a:cubicBezTo>
                    <a:pt x="568" y="520"/>
                    <a:pt x="568" y="520"/>
                    <a:pt x="568" y="520"/>
                  </a:cubicBezTo>
                  <a:cubicBezTo>
                    <a:pt x="588" y="530"/>
                    <a:pt x="595" y="534"/>
                    <a:pt x="596" y="534"/>
                  </a:cubicBezTo>
                  <a:cubicBezTo>
                    <a:pt x="598" y="534"/>
                    <a:pt x="578" y="520"/>
                    <a:pt x="598" y="520"/>
                  </a:cubicBezTo>
                  <a:cubicBezTo>
                    <a:pt x="629" y="550"/>
                    <a:pt x="690" y="611"/>
                    <a:pt x="750" y="642"/>
                  </a:cubicBezTo>
                  <a:cubicBezTo>
                    <a:pt x="872" y="763"/>
                    <a:pt x="963" y="885"/>
                    <a:pt x="1054" y="1037"/>
                  </a:cubicBezTo>
                  <a:cubicBezTo>
                    <a:pt x="1176" y="1250"/>
                    <a:pt x="1267" y="1462"/>
                    <a:pt x="1328" y="1705"/>
                  </a:cubicBezTo>
                  <a:cubicBezTo>
                    <a:pt x="1340" y="1775"/>
                    <a:pt x="1387" y="1805"/>
                    <a:pt x="1439" y="1805"/>
                  </a:cubicBezTo>
                  <a:cubicBezTo>
                    <a:pt x="1523" y="1805"/>
                    <a:pt x="1620" y="1727"/>
                    <a:pt x="1601" y="1614"/>
                  </a:cubicBezTo>
                  <a:cubicBezTo>
                    <a:pt x="1419" y="976"/>
                    <a:pt x="1024" y="338"/>
                    <a:pt x="386" y="64"/>
                  </a:cubicBezTo>
                  <a:cubicBezTo>
                    <a:pt x="355" y="34"/>
                    <a:pt x="294" y="34"/>
                    <a:pt x="234" y="3"/>
                  </a:cubicBezTo>
                  <a:cubicBezTo>
                    <a:pt x="226" y="2"/>
                    <a:pt x="218" y="1"/>
                    <a:pt x="21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213;p81"/>
            <p:cNvSpPr/>
            <p:nvPr/>
          </p:nvSpPr>
          <p:spPr>
            <a:xfrm>
              <a:off x="13238350" y="4246550"/>
              <a:ext cx="41875" cy="11175"/>
            </a:xfrm>
            <a:custGeom>
              <a:avLst/>
              <a:gdLst/>
              <a:ahLst/>
              <a:cxnLst/>
              <a:rect l="l" t="t" r="r" b="b"/>
              <a:pathLst>
                <a:path w="1675" h="447" extrusionOk="0">
                  <a:moveTo>
                    <a:pt x="818" y="1"/>
                  </a:moveTo>
                  <a:cubicBezTo>
                    <a:pt x="571" y="1"/>
                    <a:pt x="320" y="61"/>
                    <a:pt x="92" y="183"/>
                  </a:cubicBezTo>
                  <a:cubicBezTo>
                    <a:pt x="31" y="213"/>
                    <a:pt x="1" y="305"/>
                    <a:pt x="62" y="365"/>
                  </a:cubicBezTo>
                  <a:cubicBezTo>
                    <a:pt x="84" y="410"/>
                    <a:pt x="139" y="438"/>
                    <a:pt x="190" y="438"/>
                  </a:cubicBezTo>
                  <a:cubicBezTo>
                    <a:pt x="209" y="438"/>
                    <a:pt x="228" y="434"/>
                    <a:pt x="244" y="426"/>
                  </a:cubicBezTo>
                  <a:cubicBezTo>
                    <a:pt x="244" y="426"/>
                    <a:pt x="274" y="396"/>
                    <a:pt x="274" y="396"/>
                  </a:cubicBezTo>
                  <a:lnTo>
                    <a:pt x="335" y="396"/>
                  </a:lnTo>
                  <a:cubicBezTo>
                    <a:pt x="426" y="365"/>
                    <a:pt x="517" y="335"/>
                    <a:pt x="609" y="305"/>
                  </a:cubicBezTo>
                  <a:cubicBezTo>
                    <a:pt x="666" y="297"/>
                    <a:pt x="727" y="294"/>
                    <a:pt x="789" y="294"/>
                  </a:cubicBezTo>
                  <a:cubicBezTo>
                    <a:pt x="992" y="294"/>
                    <a:pt x="1213" y="333"/>
                    <a:pt x="1399" y="426"/>
                  </a:cubicBezTo>
                  <a:cubicBezTo>
                    <a:pt x="1422" y="440"/>
                    <a:pt x="1446" y="446"/>
                    <a:pt x="1468" y="446"/>
                  </a:cubicBezTo>
                  <a:cubicBezTo>
                    <a:pt x="1590" y="446"/>
                    <a:pt x="1675" y="260"/>
                    <a:pt x="1520" y="183"/>
                  </a:cubicBezTo>
                  <a:cubicBezTo>
                    <a:pt x="1308" y="61"/>
                    <a:pt x="1065" y="1"/>
                    <a:pt x="81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214;p81"/>
            <p:cNvSpPr/>
            <p:nvPr/>
          </p:nvSpPr>
          <p:spPr>
            <a:xfrm>
              <a:off x="13308660" y="4263375"/>
              <a:ext cx="74452" cy="74452"/>
            </a:xfrm>
            <a:custGeom>
              <a:avLst/>
              <a:gdLst/>
              <a:ahLst/>
              <a:cxnLst/>
              <a:rect l="l" t="t" r="r" b="b"/>
              <a:pathLst>
                <a:path w="1247" h="1247" extrusionOk="0">
                  <a:moveTo>
                    <a:pt x="639" y="0"/>
                  </a:moveTo>
                  <a:cubicBezTo>
                    <a:pt x="274" y="0"/>
                    <a:pt x="0" y="274"/>
                    <a:pt x="0" y="639"/>
                  </a:cubicBezTo>
                  <a:cubicBezTo>
                    <a:pt x="0" y="973"/>
                    <a:pt x="274" y="1247"/>
                    <a:pt x="639" y="1247"/>
                  </a:cubicBezTo>
                  <a:cubicBezTo>
                    <a:pt x="973" y="1247"/>
                    <a:pt x="1247" y="973"/>
                    <a:pt x="1247" y="639"/>
                  </a:cubicBezTo>
                  <a:cubicBezTo>
                    <a:pt x="1247" y="274"/>
                    <a:pt x="973" y="0"/>
                    <a:pt x="6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215;p81"/>
            <p:cNvSpPr/>
            <p:nvPr/>
          </p:nvSpPr>
          <p:spPr>
            <a:xfrm>
              <a:off x="13490478" y="4256406"/>
              <a:ext cx="74047" cy="75872"/>
            </a:xfrm>
            <a:custGeom>
              <a:avLst/>
              <a:gdLst/>
              <a:ahLst/>
              <a:cxnLst/>
              <a:rect l="l" t="t" r="r" b="b"/>
              <a:pathLst>
                <a:path w="1247" h="1278" extrusionOk="0">
                  <a:moveTo>
                    <a:pt x="608" y="1"/>
                  </a:moveTo>
                  <a:cubicBezTo>
                    <a:pt x="274" y="1"/>
                    <a:pt x="0" y="305"/>
                    <a:pt x="0" y="639"/>
                  </a:cubicBezTo>
                  <a:cubicBezTo>
                    <a:pt x="0" y="974"/>
                    <a:pt x="274" y="1277"/>
                    <a:pt x="608" y="1277"/>
                  </a:cubicBezTo>
                  <a:cubicBezTo>
                    <a:pt x="973" y="1277"/>
                    <a:pt x="1246" y="974"/>
                    <a:pt x="1246" y="639"/>
                  </a:cubicBezTo>
                  <a:cubicBezTo>
                    <a:pt x="1246" y="305"/>
                    <a:pt x="973" y="1"/>
                    <a:pt x="60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216;p81"/>
            <p:cNvSpPr/>
            <p:nvPr/>
          </p:nvSpPr>
          <p:spPr>
            <a:xfrm>
              <a:off x="12440651" y="4309795"/>
              <a:ext cx="88587" cy="88618"/>
            </a:xfrm>
            <a:custGeom>
              <a:avLst/>
              <a:gdLst/>
              <a:ahLst/>
              <a:cxnLst/>
              <a:rect l="l" t="t" r="r" b="b"/>
              <a:pathLst>
                <a:path w="1247" h="1247" extrusionOk="0">
                  <a:moveTo>
                    <a:pt x="608" y="0"/>
                  </a:moveTo>
                  <a:cubicBezTo>
                    <a:pt x="274" y="0"/>
                    <a:pt x="0" y="274"/>
                    <a:pt x="0" y="639"/>
                  </a:cubicBezTo>
                  <a:cubicBezTo>
                    <a:pt x="0" y="973"/>
                    <a:pt x="274" y="1247"/>
                    <a:pt x="608" y="1247"/>
                  </a:cubicBezTo>
                  <a:cubicBezTo>
                    <a:pt x="973" y="1247"/>
                    <a:pt x="1246" y="973"/>
                    <a:pt x="1246" y="639"/>
                  </a:cubicBezTo>
                  <a:cubicBezTo>
                    <a:pt x="1246" y="274"/>
                    <a:pt x="973" y="0"/>
                    <a:pt x="6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4217;p81"/>
            <p:cNvSpPr/>
            <p:nvPr/>
          </p:nvSpPr>
          <p:spPr>
            <a:xfrm>
              <a:off x="12678586" y="4282905"/>
              <a:ext cx="78543" cy="78543"/>
            </a:xfrm>
            <a:custGeom>
              <a:avLst/>
              <a:gdLst/>
              <a:ahLst/>
              <a:cxnLst/>
              <a:rect l="l" t="t" r="r" b="b"/>
              <a:pathLst>
                <a:path w="1248" h="1248" extrusionOk="0">
                  <a:moveTo>
                    <a:pt x="60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74"/>
                    <a:pt x="274" y="1247"/>
                    <a:pt x="609" y="1247"/>
                  </a:cubicBezTo>
                  <a:cubicBezTo>
                    <a:pt x="974" y="1247"/>
                    <a:pt x="1247" y="974"/>
                    <a:pt x="1247" y="609"/>
                  </a:cubicBezTo>
                  <a:cubicBezTo>
                    <a:pt x="1247" y="274"/>
                    <a:pt x="974" y="1"/>
                    <a:pt x="609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4218;p81"/>
            <p:cNvSpPr/>
            <p:nvPr/>
          </p:nvSpPr>
          <p:spPr>
            <a:xfrm>
              <a:off x="13504325" y="4192600"/>
              <a:ext cx="38775" cy="8375"/>
            </a:xfrm>
            <a:custGeom>
              <a:avLst/>
              <a:gdLst/>
              <a:ahLst/>
              <a:cxnLst/>
              <a:rect l="l" t="t" r="r" b="b"/>
              <a:pathLst>
                <a:path w="1551" h="335" extrusionOk="0">
                  <a:moveTo>
                    <a:pt x="760" y="1"/>
                  </a:moveTo>
                  <a:cubicBezTo>
                    <a:pt x="608" y="1"/>
                    <a:pt x="487" y="31"/>
                    <a:pt x="335" y="92"/>
                  </a:cubicBezTo>
                  <a:cubicBezTo>
                    <a:pt x="213" y="153"/>
                    <a:pt x="91" y="213"/>
                    <a:pt x="0" y="335"/>
                  </a:cubicBezTo>
                  <a:cubicBezTo>
                    <a:pt x="274" y="335"/>
                    <a:pt x="517" y="304"/>
                    <a:pt x="760" y="304"/>
                  </a:cubicBezTo>
                  <a:lnTo>
                    <a:pt x="1155" y="304"/>
                  </a:lnTo>
                  <a:cubicBezTo>
                    <a:pt x="1277" y="335"/>
                    <a:pt x="1398" y="335"/>
                    <a:pt x="1550" y="335"/>
                  </a:cubicBezTo>
                  <a:cubicBezTo>
                    <a:pt x="1368" y="92"/>
                    <a:pt x="1064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4219;p81"/>
            <p:cNvSpPr/>
            <p:nvPr/>
          </p:nvSpPr>
          <p:spPr>
            <a:xfrm>
              <a:off x="13320425" y="4194875"/>
              <a:ext cx="38775" cy="8400"/>
            </a:xfrm>
            <a:custGeom>
              <a:avLst/>
              <a:gdLst/>
              <a:ahLst/>
              <a:cxnLst/>
              <a:rect l="l" t="t" r="r" b="b"/>
              <a:pathLst>
                <a:path w="1551" h="336" extrusionOk="0">
                  <a:moveTo>
                    <a:pt x="760" y="1"/>
                  </a:moveTo>
                  <a:cubicBezTo>
                    <a:pt x="608" y="1"/>
                    <a:pt x="487" y="31"/>
                    <a:pt x="335" y="92"/>
                  </a:cubicBezTo>
                  <a:cubicBezTo>
                    <a:pt x="213" y="153"/>
                    <a:pt x="92" y="213"/>
                    <a:pt x="0" y="335"/>
                  </a:cubicBezTo>
                  <a:cubicBezTo>
                    <a:pt x="274" y="335"/>
                    <a:pt x="517" y="305"/>
                    <a:pt x="791" y="305"/>
                  </a:cubicBezTo>
                  <a:cubicBezTo>
                    <a:pt x="912" y="305"/>
                    <a:pt x="1034" y="305"/>
                    <a:pt x="1155" y="335"/>
                  </a:cubicBezTo>
                  <a:lnTo>
                    <a:pt x="1551" y="335"/>
                  </a:lnTo>
                  <a:cubicBezTo>
                    <a:pt x="1368" y="92"/>
                    <a:pt x="1064" y="1"/>
                    <a:pt x="7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4220;p81"/>
            <p:cNvSpPr/>
            <p:nvPr/>
          </p:nvSpPr>
          <p:spPr>
            <a:xfrm>
              <a:off x="13141850" y="4569375"/>
              <a:ext cx="85600" cy="68175"/>
            </a:xfrm>
            <a:custGeom>
              <a:avLst/>
              <a:gdLst/>
              <a:ahLst/>
              <a:cxnLst/>
              <a:rect l="l" t="t" r="r" b="b"/>
              <a:pathLst>
                <a:path w="3424" h="2727" extrusionOk="0">
                  <a:moveTo>
                    <a:pt x="1145" y="1"/>
                  </a:moveTo>
                  <a:cubicBezTo>
                    <a:pt x="1019" y="1"/>
                    <a:pt x="943" y="6"/>
                    <a:pt x="943" y="6"/>
                  </a:cubicBezTo>
                  <a:cubicBezTo>
                    <a:pt x="943" y="6"/>
                    <a:pt x="760" y="1222"/>
                    <a:pt x="0" y="2194"/>
                  </a:cubicBezTo>
                  <a:cubicBezTo>
                    <a:pt x="337" y="2562"/>
                    <a:pt x="854" y="2726"/>
                    <a:pt x="1383" y="2726"/>
                  </a:cubicBezTo>
                  <a:cubicBezTo>
                    <a:pt x="2384" y="2726"/>
                    <a:pt x="3424" y="2137"/>
                    <a:pt x="3344" y="1222"/>
                  </a:cubicBezTo>
                  <a:cubicBezTo>
                    <a:pt x="3269" y="102"/>
                    <a:pt x="1709" y="1"/>
                    <a:pt x="114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4221;p81"/>
            <p:cNvSpPr/>
            <p:nvPr/>
          </p:nvSpPr>
          <p:spPr>
            <a:xfrm>
              <a:off x="12517975" y="5140950"/>
              <a:ext cx="273575" cy="202900"/>
            </a:xfrm>
            <a:custGeom>
              <a:avLst/>
              <a:gdLst/>
              <a:ahLst/>
              <a:cxnLst/>
              <a:rect l="l" t="t" r="r" b="b"/>
              <a:pathLst>
                <a:path w="10943" h="8116" extrusionOk="0">
                  <a:moveTo>
                    <a:pt x="10943" y="0"/>
                  </a:moveTo>
                  <a:cubicBezTo>
                    <a:pt x="9849" y="365"/>
                    <a:pt x="8815" y="882"/>
                    <a:pt x="7843" y="1429"/>
                  </a:cubicBezTo>
                  <a:cubicBezTo>
                    <a:pt x="6840" y="2037"/>
                    <a:pt x="5897" y="2675"/>
                    <a:pt x="4985" y="3374"/>
                  </a:cubicBezTo>
                  <a:cubicBezTo>
                    <a:pt x="4074" y="4073"/>
                    <a:pt x="3192" y="4833"/>
                    <a:pt x="2371" y="5623"/>
                  </a:cubicBezTo>
                  <a:cubicBezTo>
                    <a:pt x="1520" y="6414"/>
                    <a:pt x="730" y="7234"/>
                    <a:pt x="1" y="8116"/>
                  </a:cubicBezTo>
                  <a:cubicBezTo>
                    <a:pt x="426" y="7721"/>
                    <a:pt x="821" y="7326"/>
                    <a:pt x="1277" y="6961"/>
                  </a:cubicBezTo>
                  <a:cubicBezTo>
                    <a:pt x="1703" y="6596"/>
                    <a:pt x="2128" y="6201"/>
                    <a:pt x="2554" y="5836"/>
                  </a:cubicBezTo>
                  <a:cubicBezTo>
                    <a:pt x="3435" y="5107"/>
                    <a:pt x="4317" y="4377"/>
                    <a:pt x="5198" y="3678"/>
                  </a:cubicBezTo>
                  <a:cubicBezTo>
                    <a:pt x="6110" y="2979"/>
                    <a:pt x="7022" y="2341"/>
                    <a:pt x="7995" y="1702"/>
                  </a:cubicBezTo>
                  <a:cubicBezTo>
                    <a:pt x="8451" y="1398"/>
                    <a:pt x="8937" y="1064"/>
                    <a:pt x="9454" y="821"/>
                  </a:cubicBezTo>
                  <a:cubicBezTo>
                    <a:pt x="9940" y="517"/>
                    <a:pt x="10457" y="274"/>
                    <a:pt x="1094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4222;p81"/>
            <p:cNvSpPr/>
            <p:nvPr/>
          </p:nvSpPr>
          <p:spPr>
            <a:xfrm>
              <a:off x="12742150" y="4942600"/>
              <a:ext cx="104125" cy="148975"/>
            </a:xfrm>
            <a:custGeom>
              <a:avLst/>
              <a:gdLst/>
              <a:ahLst/>
              <a:cxnLst/>
              <a:rect l="l" t="t" r="r" b="b"/>
              <a:pathLst>
                <a:path w="4165" h="5959" extrusionOk="0">
                  <a:moveTo>
                    <a:pt x="2736" y="1"/>
                  </a:moveTo>
                  <a:lnTo>
                    <a:pt x="0" y="275"/>
                  </a:lnTo>
                  <a:lnTo>
                    <a:pt x="760" y="5958"/>
                  </a:lnTo>
                  <a:lnTo>
                    <a:pt x="4165" y="5107"/>
                  </a:lnTo>
                  <a:lnTo>
                    <a:pt x="3192" y="2129"/>
                  </a:lnTo>
                  <a:lnTo>
                    <a:pt x="2736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4223;p81"/>
            <p:cNvSpPr/>
            <p:nvPr/>
          </p:nvSpPr>
          <p:spPr>
            <a:xfrm>
              <a:off x="13627425" y="4250475"/>
              <a:ext cx="34225" cy="12900"/>
            </a:xfrm>
            <a:custGeom>
              <a:avLst/>
              <a:gdLst/>
              <a:ahLst/>
              <a:cxnLst/>
              <a:rect l="l" t="t" r="r" b="b"/>
              <a:pathLst>
                <a:path w="1369" h="516" extrusionOk="0">
                  <a:moveTo>
                    <a:pt x="325" y="453"/>
                  </a:moveTo>
                  <a:cubicBezTo>
                    <a:pt x="316" y="456"/>
                    <a:pt x="304" y="463"/>
                    <a:pt x="304" y="482"/>
                  </a:cubicBezTo>
                  <a:cubicBezTo>
                    <a:pt x="324" y="463"/>
                    <a:pt x="331" y="456"/>
                    <a:pt x="325" y="453"/>
                  </a:cubicBezTo>
                  <a:close/>
                  <a:moveTo>
                    <a:pt x="1046" y="1"/>
                  </a:moveTo>
                  <a:cubicBezTo>
                    <a:pt x="876" y="1"/>
                    <a:pt x="689" y="44"/>
                    <a:pt x="517" y="87"/>
                  </a:cubicBezTo>
                  <a:cubicBezTo>
                    <a:pt x="395" y="117"/>
                    <a:pt x="243" y="178"/>
                    <a:pt x="91" y="239"/>
                  </a:cubicBezTo>
                  <a:cubicBezTo>
                    <a:pt x="31" y="300"/>
                    <a:pt x="0" y="391"/>
                    <a:pt x="61" y="452"/>
                  </a:cubicBezTo>
                  <a:cubicBezTo>
                    <a:pt x="80" y="489"/>
                    <a:pt x="122" y="515"/>
                    <a:pt x="166" y="515"/>
                  </a:cubicBezTo>
                  <a:cubicBezTo>
                    <a:pt x="193" y="515"/>
                    <a:pt x="220" y="505"/>
                    <a:pt x="243" y="482"/>
                  </a:cubicBezTo>
                  <a:lnTo>
                    <a:pt x="274" y="482"/>
                  </a:lnTo>
                  <a:cubicBezTo>
                    <a:pt x="304" y="482"/>
                    <a:pt x="304" y="482"/>
                    <a:pt x="304" y="452"/>
                  </a:cubicBezTo>
                  <a:cubicBezTo>
                    <a:pt x="315" y="452"/>
                    <a:pt x="322" y="452"/>
                    <a:pt x="325" y="453"/>
                  </a:cubicBezTo>
                  <a:lnTo>
                    <a:pt x="325" y="453"/>
                  </a:lnTo>
                  <a:cubicBezTo>
                    <a:pt x="331" y="452"/>
                    <a:pt x="335" y="452"/>
                    <a:pt x="335" y="452"/>
                  </a:cubicBezTo>
                  <a:cubicBezTo>
                    <a:pt x="426" y="421"/>
                    <a:pt x="517" y="391"/>
                    <a:pt x="608" y="360"/>
                  </a:cubicBezTo>
                  <a:cubicBezTo>
                    <a:pt x="669" y="360"/>
                    <a:pt x="699" y="330"/>
                    <a:pt x="760" y="330"/>
                  </a:cubicBezTo>
                  <a:cubicBezTo>
                    <a:pt x="791" y="300"/>
                    <a:pt x="821" y="300"/>
                    <a:pt x="851" y="300"/>
                  </a:cubicBezTo>
                  <a:lnTo>
                    <a:pt x="882" y="300"/>
                  </a:lnTo>
                  <a:cubicBezTo>
                    <a:pt x="882" y="300"/>
                    <a:pt x="909" y="286"/>
                    <a:pt x="918" y="286"/>
                  </a:cubicBezTo>
                  <a:lnTo>
                    <a:pt x="918" y="286"/>
                  </a:lnTo>
                  <a:cubicBezTo>
                    <a:pt x="922" y="286"/>
                    <a:pt x="922" y="289"/>
                    <a:pt x="912" y="300"/>
                  </a:cubicBezTo>
                  <a:cubicBezTo>
                    <a:pt x="973" y="269"/>
                    <a:pt x="1003" y="269"/>
                    <a:pt x="1064" y="269"/>
                  </a:cubicBezTo>
                  <a:lnTo>
                    <a:pt x="1095" y="269"/>
                  </a:lnTo>
                  <a:cubicBezTo>
                    <a:pt x="1095" y="269"/>
                    <a:pt x="1095" y="269"/>
                    <a:pt x="1095" y="269"/>
                  </a:cubicBezTo>
                  <a:lnTo>
                    <a:pt x="1095" y="269"/>
                  </a:lnTo>
                  <a:cubicBezTo>
                    <a:pt x="1074" y="269"/>
                    <a:pt x="1095" y="283"/>
                    <a:pt x="1101" y="283"/>
                  </a:cubicBezTo>
                  <a:cubicBezTo>
                    <a:pt x="1105" y="283"/>
                    <a:pt x="1105" y="279"/>
                    <a:pt x="1095" y="269"/>
                  </a:cubicBezTo>
                  <a:lnTo>
                    <a:pt x="1095" y="269"/>
                  </a:lnTo>
                  <a:cubicBezTo>
                    <a:pt x="1125" y="300"/>
                    <a:pt x="1155" y="300"/>
                    <a:pt x="1186" y="300"/>
                  </a:cubicBezTo>
                  <a:cubicBezTo>
                    <a:pt x="1197" y="305"/>
                    <a:pt x="1209" y="308"/>
                    <a:pt x="1222" y="308"/>
                  </a:cubicBezTo>
                  <a:cubicBezTo>
                    <a:pt x="1278" y="308"/>
                    <a:pt x="1343" y="258"/>
                    <a:pt x="1368" y="208"/>
                  </a:cubicBezTo>
                  <a:cubicBezTo>
                    <a:pt x="1368" y="117"/>
                    <a:pt x="1338" y="56"/>
                    <a:pt x="1247" y="26"/>
                  </a:cubicBezTo>
                  <a:cubicBezTo>
                    <a:pt x="1184" y="8"/>
                    <a:pt x="1117" y="1"/>
                    <a:pt x="104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4224;p81"/>
            <p:cNvSpPr/>
            <p:nvPr/>
          </p:nvSpPr>
          <p:spPr>
            <a:xfrm>
              <a:off x="12559775" y="4257200"/>
              <a:ext cx="80575" cy="9125"/>
            </a:xfrm>
            <a:custGeom>
              <a:avLst/>
              <a:gdLst/>
              <a:ahLst/>
              <a:cxnLst/>
              <a:rect l="l" t="t" r="r" b="b"/>
              <a:pathLst>
                <a:path w="3223" h="365" fill="none" extrusionOk="0">
                  <a:moveTo>
                    <a:pt x="0" y="365"/>
                  </a:moveTo>
                  <a:lnTo>
                    <a:pt x="3222" y="0"/>
                  </a:lnTo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4225;p81"/>
            <p:cNvSpPr/>
            <p:nvPr/>
          </p:nvSpPr>
          <p:spPr>
            <a:xfrm>
              <a:off x="12666925" y="4165500"/>
              <a:ext cx="59275" cy="18000"/>
            </a:xfrm>
            <a:custGeom>
              <a:avLst/>
              <a:gdLst/>
              <a:ahLst/>
              <a:cxnLst/>
              <a:rect l="l" t="t" r="r" b="b"/>
              <a:pathLst>
                <a:path w="2371" h="720" extrusionOk="0">
                  <a:moveTo>
                    <a:pt x="988" y="1"/>
                  </a:moveTo>
                  <a:cubicBezTo>
                    <a:pt x="857" y="1"/>
                    <a:pt x="733" y="15"/>
                    <a:pt x="608" y="51"/>
                  </a:cubicBezTo>
                  <a:cubicBezTo>
                    <a:pt x="395" y="81"/>
                    <a:pt x="183" y="173"/>
                    <a:pt x="0" y="294"/>
                  </a:cubicBezTo>
                  <a:cubicBezTo>
                    <a:pt x="426" y="355"/>
                    <a:pt x="821" y="355"/>
                    <a:pt x="1216" y="385"/>
                  </a:cubicBezTo>
                  <a:cubicBezTo>
                    <a:pt x="1429" y="416"/>
                    <a:pt x="1611" y="446"/>
                    <a:pt x="1793" y="477"/>
                  </a:cubicBezTo>
                  <a:cubicBezTo>
                    <a:pt x="1976" y="537"/>
                    <a:pt x="2158" y="629"/>
                    <a:pt x="2371" y="720"/>
                  </a:cubicBezTo>
                  <a:cubicBezTo>
                    <a:pt x="2280" y="507"/>
                    <a:pt x="2097" y="325"/>
                    <a:pt x="1915" y="233"/>
                  </a:cubicBezTo>
                  <a:cubicBezTo>
                    <a:pt x="1702" y="112"/>
                    <a:pt x="1490" y="51"/>
                    <a:pt x="1277" y="21"/>
                  </a:cubicBezTo>
                  <a:cubicBezTo>
                    <a:pt x="1176" y="8"/>
                    <a:pt x="1081" y="1"/>
                    <a:pt x="988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4226;p81"/>
            <p:cNvSpPr/>
            <p:nvPr/>
          </p:nvSpPr>
          <p:spPr>
            <a:xfrm>
              <a:off x="12454150" y="4189550"/>
              <a:ext cx="68400" cy="30425"/>
            </a:xfrm>
            <a:custGeom>
              <a:avLst/>
              <a:gdLst/>
              <a:ahLst/>
              <a:cxnLst/>
              <a:rect l="l" t="t" r="r" b="b"/>
              <a:pathLst>
                <a:path w="2736" h="1217" extrusionOk="0">
                  <a:moveTo>
                    <a:pt x="1976" y="1"/>
                  </a:moveTo>
                  <a:cubicBezTo>
                    <a:pt x="1702" y="1"/>
                    <a:pt x="1429" y="92"/>
                    <a:pt x="1186" y="183"/>
                  </a:cubicBezTo>
                  <a:cubicBezTo>
                    <a:pt x="943" y="305"/>
                    <a:pt x="730" y="457"/>
                    <a:pt x="517" y="639"/>
                  </a:cubicBezTo>
                  <a:cubicBezTo>
                    <a:pt x="335" y="791"/>
                    <a:pt x="152" y="1004"/>
                    <a:pt x="0" y="1217"/>
                  </a:cubicBezTo>
                  <a:cubicBezTo>
                    <a:pt x="487" y="1004"/>
                    <a:pt x="912" y="730"/>
                    <a:pt x="1338" y="548"/>
                  </a:cubicBezTo>
                  <a:cubicBezTo>
                    <a:pt x="1551" y="426"/>
                    <a:pt x="1763" y="335"/>
                    <a:pt x="2006" y="275"/>
                  </a:cubicBezTo>
                  <a:cubicBezTo>
                    <a:pt x="2219" y="244"/>
                    <a:pt x="2462" y="214"/>
                    <a:pt x="2736" y="214"/>
                  </a:cubicBezTo>
                  <a:cubicBezTo>
                    <a:pt x="2523" y="62"/>
                    <a:pt x="2250" y="1"/>
                    <a:pt x="1976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4227;p81"/>
            <p:cNvSpPr/>
            <p:nvPr/>
          </p:nvSpPr>
          <p:spPr>
            <a:xfrm>
              <a:off x="12303275" y="4197925"/>
              <a:ext cx="112150" cy="101200"/>
            </a:xfrm>
            <a:custGeom>
              <a:avLst/>
              <a:gdLst/>
              <a:ahLst/>
              <a:cxnLst/>
              <a:rect l="l" t="t" r="r" b="b"/>
              <a:pathLst>
                <a:path w="4486" h="4048" extrusionOk="0">
                  <a:moveTo>
                    <a:pt x="2724" y="0"/>
                  </a:moveTo>
                  <a:cubicBezTo>
                    <a:pt x="2243" y="0"/>
                    <a:pt x="1719" y="152"/>
                    <a:pt x="1233" y="608"/>
                  </a:cubicBezTo>
                  <a:cubicBezTo>
                    <a:pt x="0" y="1762"/>
                    <a:pt x="1098" y="4048"/>
                    <a:pt x="3336" y="4048"/>
                  </a:cubicBezTo>
                  <a:cubicBezTo>
                    <a:pt x="3692" y="4048"/>
                    <a:pt x="4077" y="3990"/>
                    <a:pt x="4485" y="3861"/>
                  </a:cubicBezTo>
                  <a:lnTo>
                    <a:pt x="4485" y="608"/>
                  </a:lnTo>
                  <a:cubicBezTo>
                    <a:pt x="4485" y="608"/>
                    <a:pt x="3688" y="0"/>
                    <a:pt x="2724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4228;p81"/>
            <p:cNvSpPr/>
            <p:nvPr/>
          </p:nvSpPr>
          <p:spPr>
            <a:xfrm>
              <a:off x="12337750" y="4209325"/>
              <a:ext cx="64125" cy="61350"/>
            </a:xfrm>
            <a:custGeom>
              <a:avLst/>
              <a:gdLst/>
              <a:ahLst/>
              <a:cxnLst/>
              <a:rect l="l" t="t" r="r" b="b"/>
              <a:pathLst>
                <a:path w="2565" h="2454" extrusionOk="0">
                  <a:moveTo>
                    <a:pt x="219" y="0"/>
                  </a:moveTo>
                  <a:cubicBezTo>
                    <a:pt x="6" y="0"/>
                    <a:pt x="6" y="365"/>
                    <a:pt x="219" y="365"/>
                  </a:cubicBezTo>
                  <a:cubicBezTo>
                    <a:pt x="674" y="365"/>
                    <a:pt x="1070" y="547"/>
                    <a:pt x="1374" y="821"/>
                  </a:cubicBezTo>
                  <a:cubicBezTo>
                    <a:pt x="1201" y="781"/>
                    <a:pt x="1023" y="759"/>
                    <a:pt x="846" y="759"/>
                  </a:cubicBezTo>
                  <a:cubicBezTo>
                    <a:pt x="619" y="759"/>
                    <a:pt x="394" y="796"/>
                    <a:pt x="188" y="882"/>
                  </a:cubicBezTo>
                  <a:cubicBezTo>
                    <a:pt x="1" y="962"/>
                    <a:pt x="49" y="1232"/>
                    <a:pt x="209" y="1232"/>
                  </a:cubicBezTo>
                  <a:cubicBezTo>
                    <a:pt x="231" y="1232"/>
                    <a:pt x="254" y="1227"/>
                    <a:pt x="279" y="1216"/>
                  </a:cubicBezTo>
                  <a:cubicBezTo>
                    <a:pt x="460" y="1148"/>
                    <a:pt x="649" y="1118"/>
                    <a:pt x="841" y="1118"/>
                  </a:cubicBezTo>
                  <a:cubicBezTo>
                    <a:pt x="1164" y="1118"/>
                    <a:pt x="1494" y="1204"/>
                    <a:pt x="1799" y="1338"/>
                  </a:cubicBezTo>
                  <a:cubicBezTo>
                    <a:pt x="2103" y="1854"/>
                    <a:pt x="2164" y="2219"/>
                    <a:pt x="2194" y="2310"/>
                  </a:cubicBezTo>
                  <a:cubicBezTo>
                    <a:pt x="2219" y="2410"/>
                    <a:pt x="2290" y="2453"/>
                    <a:pt x="2361" y="2453"/>
                  </a:cubicBezTo>
                  <a:cubicBezTo>
                    <a:pt x="2463" y="2453"/>
                    <a:pt x="2565" y="2363"/>
                    <a:pt x="2529" y="2219"/>
                  </a:cubicBezTo>
                  <a:cubicBezTo>
                    <a:pt x="2437" y="1854"/>
                    <a:pt x="2285" y="1490"/>
                    <a:pt x="2073" y="1155"/>
                  </a:cubicBezTo>
                  <a:cubicBezTo>
                    <a:pt x="2073" y="1125"/>
                    <a:pt x="2073" y="1094"/>
                    <a:pt x="2042" y="1064"/>
                  </a:cubicBezTo>
                  <a:cubicBezTo>
                    <a:pt x="1617" y="456"/>
                    <a:pt x="1009" y="0"/>
                    <a:pt x="21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4229;p81"/>
            <p:cNvSpPr/>
            <p:nvPr/>
          </p:nvSpPr>
          <p:spPr>
            <a:xfrm>
              <a:off x="12363725" y="3958775"/>
              <a:ext cx="122350" cy="62175"/>
            </a:xfrm>
            <a:custGeom>
              <a:avLst/>
              <a:gdLst/>
              <a:ahLst/>
              <a:cxnLst/>
              <a:rect l="l" t="t" r="r" b="b"/>
              <a:pathLst>
                <a:path w="4894" h="2487" extrusionOk="0">
                  <a:moveTo>
                    <a:pt x="3459" y="0"/>
                  </a:moveTo>
                  <a:cubicBezTo>
                    <a:pt x="2927" y="0"/>
                    <a:pt x="2302" y="164"/>
                    <a:pt x="1885" y="296"/>
                  </a:cubicBezTo>
                  <a:cubicBezTo>
                    <a:pt x="1277" y="478"/>
                    <a:pt x="669" y="843"/>
                    <a:pt x="304" y="1359"/>
                  </a:cubicBezTo>
                  <a:cubicBezTo>
                    <a:pt x="122" y="1603"/>
                    <a:pt x="0" y="1967"/>
                    <a:pt x="152" y="2211"/>
                  </a:cubicBezTo>
                  <a:cubicBezTo>
                    <a:pt x="304" y="2423"/>
                    <a:pt x="547" y="2484"/>
                    <a:pt x="760" y="2484"/>
                  </a:cubicBezTo>
                  <a:cubicBezTo>
                    <a:pt x="792" y="2486"/>
                    <a:pt x="823" y="2486"/>
                    <a:pt x="854" y="2486"/>
                  </a:cubicBezTo>
                  <a:cubicBezTo>
                    <a:pt x="1425" y="2486"/>
                    <a:pt x="1945" y="2230"/>
                    <a:pt x="2493" y="2028"/>
                  </a:cubicBezTo>
                  <a:cubicBezTo>
                    <a:pt x="2888" y="1876"/>
                    <a:pt x="3344" y="1755"/>
                    <a:pt x="3769" y="1694"/>
                  </a:cubicBezTo>
                  <a:cubicBezTo>
                    <a:pt x="3982" y="1663"/>
                    <a:pt x="4195" y="1633"/>
                    <a:pt x="4347" y="1511"/>
                  </a:cubicBezTo>
                  <a:cubicBezTo>
                    <a:pt x="4894" y="1147"/>
                    <a:pt x="4560" y="265"/>
                    <a:pt x="4012" y="83"/>
                  </a:cubicBezTo>
                  <a:cubicBezTo>
                    <a:pt x="3853" y="24"/>
                    <a:pt x="3663" y="0"/>
                    <a:pt x="3459" y="0"/>
                  </a:cubicBezTo>
                  <a:close/>
                </a:path>
              </a:pathLst>
            </a:custGeom>
            <a:solidFill>
              <a:srgbClr val="6584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4230;p81"/>
            <p:cNvSpPr/>
            <p:nvPr/>
          </p:nvSpPr>
          <p:spPr>
            <a:xfrm>
              <a:off x="13493675" y="4033775"/>
              <a:ext cx="135300" cy="142900"/>
            </a:xfrm>
            <a:custGeom>
              <a:avLst/>
              <a:gdLst/>
              <a:ahLst/>
              <a:cxnLst/>
              <a:rect l="l" t="t" r="r" b="b"/>
              <a:pathLst>
                <a:path w="5412" h="5716" extrusionOk="0">
                  <a:moveTo>
                    <a:pt x="1" y="1"/>
                  </a:moveTo>
                  <a:cubicBezTo>
                    <a:pt x="274" y="1247"/>
                    <a:pt x="1733" y="4651"/>
                    <a:pt x="5411" y="5715"/>
                  </a:cubicBezTo>
                  <a:cubicBezTo>
                    <a:pt x="5411" y="5715"/>
                    <a:pt x="5077" y="3770"/>
                    <a:pt x="3952" y="2341"/>
                  </a:cubicBezTo>
                  <a:cubicBezTo>
                    <a:pt x="2979" y="1034"/>
                    <a:pt x="1308" y="153"/>
                    <a:pt x="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4231;p81"/>
            <p:cNvSpPr/>
            <p:nvPr/>
          </p:nvSpPr>
          <p:spPr>
            <a:xfrm>
              <a:off x="13447325" y="4033025"/>
              <a:ext cx="170250" cy="188475"/>
            </a:xfrm>
            <a:custGeom>
              <a:avLst/>
              <a:gdLst/>
              <a:ahLst/>
              <a:cxnLst/>
              <a:rect l="l" t="t" r="r" b="b"/>
              <a:pathLst>
                <a:path w="6810" h="7539" extrusionOk="0">
                  <a:moveTo>
                    <a:pt x="1" y="0"/>
                  </a:moveTo>
                  <a:cubicBezTo>
                    <a:pt x="456" y="2007"/>
                    <a:pt x="2159" y="7356"/>
                    <a:pt x="6809" y="7539"/>
                  </a:cubicBezTo>
                  <a:lnTo>
                    <a:pt x="6809" y="5806"/>
                  </a:lnTo>
                  <a:cubicBezTo>
                    <a:pt x="3162" y="4742"/>
                    <a:pt x="2128" y="1277"/>
                    <a:pt x="1855" y="31"/>
                  </a:cubicBezTo>
                  <a:cubicBezTo>
                    <a:pt x="1642" y="0"/>
                    <a:pt x="1399" y="0"/>
                    <a:pt x="118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4232;p81"/>
            <p:cNvSpPr/>
            <p:nvPr/>
          </p:nvSpPr>
          <p:spPr>
            <a:xfrm>
              <a:off x="13171025" y="4585475"/>
              <a:ext cx="37725" cy="35875"/>
            </a:xfrm>
            <a:custGeom>
              <a:avLst/>
              <a:gdLst/>
              <a:ahLst/>
              <a:cxnLst/>
              <a:rect l="l" t="t" r="r" b="b"/>
              <a:pathLst>
                <a:path w="1509" h="1435" extrusionOk="0">
                  <a:moveTo>
                    <a:pt x="1356" y="0"/>
                  </a:moveTo>
                  <a:cubicBezTo>
                    <a:pt x="900" y="0"/>
                    <a:pt x="536" y="274"/>
                    <a:pt x="292" y="638"/>
                  </a:cubicBezTo>
                  <a:cubicBezTo>
                    <a:pt x="292" y="638"/>
                    <a:pt x="292" y="669"/>
                    <a:pt x="292" y="669"/>
                  </a:cubicBezTo>
                  <a:cubicBezTo>
                    <a:pt x="171" y="882"/>
                    <a:pt x="80" y="1094"/>
                    <a:pt x="19" y="1307"/>
                  </a:cubicBezTo>
                  <a:cubicBezTo>
                    <a:pt x="0" y="1382"/>
                    <a:pt x="63" y="1434"/>
                    <a:pt x="120" y="1434"/>
                  </a:cubicBezTo>
                  <a:cubicBezTo>
                    <a:pt x="156" y="1434"/>
                    <a:pt x="190" y="1414"/>
                    <a:pt x="201" y="1368"/>
                  </a:cubicBezTo>
                  <a:cubicBezTo>
                    <a:pt x="262" y="1155"/>
                    <a:pt x="353" y="973"/>
                    <a:pt x="444" y="790"/>
                  </a:cubicBezTo>
                  <a:cubicBezTo>
                    <a:pt x="613" y="715"/>
                    <a:pt x="806" y="663"/>
                    <a:pt x="993" y="663"/>
                  </a:cubicBezTo>
                  <a:cubicBezTo>
                    <a:pt x="1108" y="663"/>
                    <a:pt x="1221" y="683"/>
                    <a:pt x="1326" y="730"/>
                  </a:cubicBezTo>
                  <a:cubicBezTo>
                    <a:pt x="1335" y="732"/>
                    <a:pt x="1344" y="733"/>
                    <a:pt x="1353" y="733"/>
                  </a:cubicBezTo>
                  <a:cubicBezTo>
                    <a:pt x="1456" y="733"/>
                    <a:pt x="1499" y="573"/>
                    <a:pt x="1387" y="517"/>
                  </a:cubicBezTo>
                  <a:cubicBezTo>
                    <a:pt x="1270" y="467"/>
                    <a:pt x="1143" y="444"/>
                    <a:pt x="1013" y="444"/>
                  </a:cubicBezTo>
                  <a:cubicBezTo>
                    <a:pt x="906" y="444"/>
                    <a:pt x="797" y="459"/>
                    <a:pt x="688" y="486"/>
                  </a:cubicBezTo>
                  <a:cubicBezTo>
                    <a:pt x="870" y="334"/>
                    <a:pt x="1113" y="213"/>
                    <a:pt x="1356" y="213"/>
                  </a:cubicBezTo>
                  <a:cubicBezTo>
                    <a:pt x="1508" y="213"/>
                    <a:pt x="1508" y="0"/>
                    <a:pt x="135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4233;p81"/>
            <p:cNvSpPr/>
            <p:nvPr/>
          </p:nvSpPr>
          <p:spPr>
            <a:xfrm>
              <a:off x="12809400" y="4489725"/>
              <a:ext cx="47200" cy="44775"/>
            </a:xfrm>
            <a:custGeom>
              <a:avLst/>
              <a:gdLst/>
              <a:ahLst/>
              <a:cxnLst/>
              <a:rect l="l" t="t" r="r" b="b"/>
              <a:pathLst>
                <a:path w="1888" h="1791" extrusionOk="0">
                  <a:moveTo>
                    <a:pt x="167" y="0"/>
                  </a:moveTo>
                  <a:cubicBezTo>
                    <a:pt x="16" y="0"/>
                    <a:pt x="16" y="243"/>
                    <a:pt x="167" y="243"/>
                  </a:cubicBezTo>
                  <a:cubicBezTo>
                    <a:pt x="502" y="243"/>
                    <a:pt x="775" y="395"/>
                    <a:pt x="1019" y="608"/>
                  </a:cubicBezTo>
                  <a:cubicBezTo>
                    <a:pt x="882" y="581"/>
                    <a:pt x="745" y="566"/>
                    <a:pt x="611" y="566"/>
                  </a:cubicBezTo>
                  <a:cubicBezTo>
                    <a:pt x="448" y="566"/>
                    <a:pt x="288" y="588"/>
                    <a:pt x="137" y="639"/>
                  </a:cubicBezTo>
                  <a:cubicBezTo>
                    <a:pt x="0" y="693"/>
                    <a:pt x="36" y="921"/>
                    <a:pt x="156" y="921"/>
                  </a:cubicBezTo>
                  <a:cubicBezTo>
                    <a:pt x="169" y="921"/>
                    <a:pt x="183" y="918"/>
                    <a:pt x="198" y="912"/>
                  </a:cubicBezTo>
                  <a:cubicBezTo>
                    <a:pt x="345" y="851"/>
                    <a:pt x="497" y="824"/>
                    <a:pt x="649" y="824"/>
                  </a:cubicBezTo>
                  <a:cubicBezTo>
                    <a:pt x="872" y="824"/>
                    <a:pt x="1093" y="882"/>
                    <a:pt x="1292" y="973"/>
                  </a:cubicBezTo>
                  <a:cubicBezTo>
                    <a:pt x="1535" y="1338"/>
                    <a:pt x="1596" y="1611"/>
                    <a:pt x="1596" y="1702"/>
                  </a:cubicBezTo>
                  <a:cubicBezTo>
                    <a:pt x="1621" y="1764"/>
                    <a:pt x="1675" y="1790"/>
                    <a:pt x="1729" y="1790"/>
                  </a:cubicBezTo>
                  <a:cubicBezTo>
                    <a:pt x="1809" y="1790"/>
                    <a:pt x="1888" y="1732"/>
                    <a:pt x="1870" y="1642"/>
                  </a:cubicBezTo>
                  <a:cubicBezTo>
                    <a:pt x="1809" y="1368"/>
                    <a:pt x="1687" y="1094"/>
                    <a:pt x="1535" y="821"/>
                  </a:cubicBezTo>
                  <a:cubicBezTo>
                    <a:pt x="1505" y="821"/>
                    <a:pt x="1505" y="790"/>
                    <a:pt x="1505" y="790"/>
                  </a:cubicBezTo>
                  <a:cubicBezTo>
                    <a:pt x="1201" y="335"/>
                    <a:pt x="745" y="0"/>
                    <a:pt x="167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4234;p81"/>
            <p:cNvSpPr/>
            <p:nvPr/>
          </p:nvSpPr>
          <p:spPr>
            <a:xfrm>
              <a:off x="13523325" y="4606350"/>
              <a:ext cx="195625" cy="207325"/>
            </a:xfrm>
            <a:custGeom>
              <a:avLst/>
              <a:gdLst/>
              <a:ahLst/>
              <a:cxnLst/>
              <a:rect l="l" t="t" r="r" b="b"/>
              <a:pathLst>
                <a:path w="7825" h="8293" extrusionOk="0">
                  <a:moveTo>
                    <a:pt x="1505" y="1"/>
                  </a:moveTo>
                  <a:cubicBezTo>
                    <a:pt x="1436" y="1"/>
                    <a:pt x="1368" y="47"/>
                    <a:pt x="1368" y="138"/>
                  </a:cubicBezTo>
                  <a:cubicBezTo>
                    <a:pt x="1338" y="1323"/>
                    <a:pt x="1003" y="2509"/>
                    <a:pt x="669" y="3633"/>
                  </a:cubicBezTo>
                  <a:cubicBezTo>
                    <a:pt x="486" y="4363"/>
                    <a:pt x="274" y="5092"/>
                    <a:pt x="30" y="5791"/>
                  </a:cubicBezTo>
                  <a:cubicBezTo>
                    <a:pt x="0" y="5852"/>
                    <a:pt x="61" y="5943"/>
                    <a:pt x="122" y="5974"/>
                  </a:cubicBezTo>
                  <a:cubicBezTo>
                    <a:pt x="2280" y="6642"/>
                    <a:pt x="4468" y="7311"/>
                    <a:pt x="6657" y="7980"/>
                  </a:cubicBezTo>
                  <a:cubicBezTo>
                    <a:pt x="6961" y="8101"/>
                    <a:pt x="7265" y="8193"/>
                    <a:pt x="7569" y="8284"/>
                  </a:cubicBezTo>
                  <a:cubicBezTo>
                    <a:pt x="7587" y="8290"/>
                    <a:pt x="7604" y="8292"/>
                    <a:pt x="7620" y="8292"/>
                  </a:cubicBezTo>
                  <a:cubicBezTo>
                    <a:pt x="7766" y="8292"/>
                    <a:pt x="7824" y="8065"/>
                    <a:pt x="7660" y="8010"/>
                  </a:cubicBezTo>
                  <a:cubicBezTo>
                    <a:pt x="5471" y="7341"/>
                    <a:pt x="3313" y="6642"/>
                    <a:pt x="1125" y="5974"/>
                  </a:cubicBezTo>
                  <a:cubicBezTo>
                    <a:pt x="869" y="5897"/>
                    <a:pt x="614" y="5820"/>
                    <a:pt x="340" y="5744"/>
                  </a:cubicBezTo>
                  <a:lnTo>
                    <a:pt x="340" y="5744"/>
                  </a:lnTo>
                  <a:cubicBezTo>
                    <a:pt x="568" y="5047"/>
                    <a:pt x="771" y="4327"/>
                    <a:pt x="973" y="3633"/>
                  </a:cubicBezTo>
                  <a:cubicBezTo>
                    <a:pt x="1277" y="2509"/>
                    <a:pt x="1641" y="1323"/>
                    <a:pt x="1641" y="138"/>
                  </a:cubicBezTo>
                  <a:cubicBezTo>
                    <a:pt x="1641" y="47"/>
                    <a:pt x="1573" y="1"/>
                    <a:pt x="1505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4235;p81"/>
            <p:cNvSpPr/>
            <p:nvPr/>
          </p:nvSpPr>
          <p:spPr>
            <a:xfrm>
              <a:off x="12426025" y="4207050"/>
              <a:ext cx="136800" cy="136800"/>
            </a:xfrm>
            <a:custGeom>
              <a:avLst/>
              <a:gdLst/>
              <a:ahLst/>
              <a:cxnLst/>
              <a:rect l="l" t="t" r="r" b="b"/>
              <a:pathLst>
                <a:path w="5472" h="5472" fill="none" extrusionOk="0">
                  <a:moveTo>
                    <a:pt x="5472" y="2736"/>
                  </a:moveTo>
                  <a:cubicBezTo>
                    <a:pt x="5472" y="4255"/>
                    <a:pt x="4256" y="5471"/>
                    <a:pt x="2736" y="5471"/>
                  </a:cubicBezTo>
                  <a:cubicBezTo>
                    <a:pt x="1217" y="5471"/>
                    <a:pt x="1" y="4255"/>
                    <a:pt x="1" y="2736"/>
                  </a:cubicBezTo>
                  <a:cubicBezTo>
                    <a:pt x="1" y="1216"/>
                    <a:pt x="1217" y="0"/>
                    <a:pt x="2736" y="0"/>
                  </a:cubicBezTo>
                  <a:cubicBezTo>
                    <a:pt x="4256" y="0"/>
                    <a:pt x="5472" y="1216"/>
                    <a:pt x="5472" y="2736"/>
                  </a:cubicBezTo>
                  <a:close/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4236;p81"/>
            <p:cNvSpPr/>
            <p:nvPr/>
          </p:nvSpPr>
          <p:spPr>
            <a:xfrm>
              <a:off x="12635000" y="4179675"/>
              <a:ext cx="136800" cy="136800"/>
            </a:xfrm>
            <a:custGeom>
              <a:avLst/>
              <a:gdLst/>
              <a:ahLst/>
              <a:cxnLst/>
              <a:rect l="l" t="t" r="r" b="b"/>
              <a:pathLst>
                <a:path w="5472" h="5472" fill="none" extrusionOk="0">
                  <a:moveTo>
                    <a:pt x="5472" y="2736"/>
                  </a:moveTo>
                  <a:cubicBezTo>
                    <a:pt x="5472" y="4256"/>
                    <a:pt x="4256" y="5472"/>
                    <a:pt x="2736" y="5472"/>
                  </a:cubicBezTo>
                  <a:cubicBezTo>
                    <a:pt x="1216" y="5472"/>
                    <a:pt x="1" y="4256"/>
                    <a:pt x="1" y="2736"/>
                  </a:cubicBezTo>
                  <a:cubicBezTo>
                    <a:pt x="1" y="1217"/>
                    <a:pt x="1216" y="1"/>
                    <a:pt x="2736" y="1"/>
                  </a:cubicBezTo>
                  <a:cubicBezTo>
                    <a:pt x="4256" y="1"/>
                    <a:pt x="5472" y="1217"/>
                    <a:pt x="5472" y="2736"/>
                  </a:cubicBezTo>
                  <a:close/>
                </a:path>
              </a:pathLst>
            </a:custGeom>
            <a:noFill/>
            <a:ln w="6850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4237;p81"/>
            <p:cNvSpPr/>
            <p:nvPr/>
          </p:nvSpPr>
          <p:spPr>
            <a:xfrm>
              <a:off x="12688200" y="4511000"/>
              <a:ext cx="38775" cy="120500"/>
            </a:xfrm>
            <a:custGeom>
              <a:avLst/>
              <a:gdLst/>
              <a:ahLst/>
              <a:cxnLst/>
              <a:rect l="l" t="t" r="r" b="b"/>
              <a:pathLst>
                <a:path w="1551" h="4820" extrusionOk="0">
                  <a:moveTo>
                    <a:pt x="699" y="0"/>
                  </a:moveTo>
                  <a:lnTo>
                    <a:pt x="699" y="0"/>
                  </a:lnTo>
                  <a:cubicBezTo>
                    <a:pt x="942" y="213"/>
                    <a:pt x="1216" y="699"/>
                    <a:pt x="1064" y="1095"/>
                  </a:cubicBezTo>
                  <a:cubicBezTo>
                    <a:pt x="973" y="1277"/>
                    <a:pt x="790" y="1459"/>
                    <a:pt x="639" y="1581"/>
                  </a:cubicBezTo>
                  <a:cubicBezTo>
                    <a:pt x="456" y="1733"/>
                    <a:pt x="274" y="1885"/>
                    <a:pt x="152" y="2067"/>
                  </a:cubicBezTo>
                  <a:cubicBezTo>
                    <a:pt x="31" y="2280"/>
                    <a:pt x="0" y="2523"/>
                    <a:pt x="91" y="2736"/>
                  </a:cubicBezTo>
                  <a:cubicBezTo>
                    <a:pt x="183" y="2888"/>
                    <a:pt x="365" y="3009"/>
                    <a:pt x="547" y="3131"/>
                  </a:cubicBezTo>
                  <a:cubicBezTo>
                    <a:pt x="760" y="3283"/>
                    <a:pt x="973" y="3587"/>
                    <a:pt x="912" y="3861"/>
                  </a:cubicBezTo>
                  <a:cubicBezTo>
                    <a:pt x="851" y="4104"/>
                    <a:pt x="395" y="4438"/>
                    <a:pt x="487" y="4681"/>
                  </a:cubicBezTo>
                  <a:cubicBezTo>
                    <a:pt x="536" y="4781"/>
                    <a:pt x="607" y="4819"/>
                    <a:pt x="685" y="4819"/>
                  </a:cubicBezTo>
                  <a:cubicBezTo>
                    <a:pt x="893" y="4819"/>
                    <a:pt x="1158" y="4548"/>
                    <a:pt x="1246" y="4438"/>
                  </a:cubicBezTo>
                  <a:cubicBezTo>
                    <a:pt x="1368" y="4316"/>
                    <a:pt x="1490" y="4164"/>
                    <a:pt x="1520" y="3982"/>
                  </a:cubicBezTo>
                  <a:cubicBezTo>
                    <a:pt x="1550" y="3800"/>
                    <a:pt x="1520" y="3587"/>
                    <a:pt x="1429" y="3435"/>
                  </a:cubicBezTo>
                  <a:cubicBezTo>
                    <a:pt x="1338" y="3253"/>
                    <a:pt x="1216" y="3101"/>
                    <a:pt x="1094" y="2949"/>
                  </a:cubicBezTo>
                  <a:cubicBezTo>
                    <a:pt x="1003" y="2857"/>
                    <a:pt x="942" y="2766"/>
                    <a:pt x="912" y="2645"/>
                  </a:cubicBezTo>
                  <a:cubicBezTo>
                    <a:pt x="851" y="2493"/>
                    <a:pt x="882" y="2310"/>
                    <a:pt x="942" y="2158"/>
                  </a:cubicBezTo>
                  <a:cubicBezTo>
                    <a:pt x="1094" y="1794"/>
                    <a:pt x="1368" y="1490"/>
                    <a:pt x="1459" y="1125"/>
                  </a:cubicBezTo>
                  <a:cubicBezTo>
                    <a:pt x="1490" y="1034"/>
                    <a:pt x="1520" y="912"/>
                    <a:pt x="1490" y="821"/>
                  </a:cubicBezTo>
                  <a:cubicBezTo>
                    <a:pt x="1459" y="699"/>
                    <a:pt x="1368" y="608"/>
                    <a:pt x="1307" y="547"/>
                  </a:cubicBezTo>
                  <a:cubicBezTo>
                    <a:pt x="1125" y="335"/>
                    <a:pt x="973" y="152"/>
                    <a:pt x="699" y="0"/>
                  </a:cubicBezTo>
                  <a:close/>
                </a:path>
              </a:pathLst>
            </a:custGeom>
            <a:solidFill>
              <a:srgbClr val="FFC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4238;p81"/>
            <p:cNvSpPr/>
            <p:nvPr/>
          </p:nvSpPr>
          <p:spPr>
            <a:xfrm>
              <a:off x="12641075" y="4699450"/>
              <a:ext cx="124650" cy="44450"/>
            </a:xfrm>
            <a:custGeom>
              <a:avLst/>
              <a:gdLst/>
              <a:ahLst/>
              <a:cxnLst/>
              <a:rect l="l" t="t" r="r" b="b"/>
              <a:pathLst>
                <a:path w="4986" h="1778" extrusionOk="0">
                  <a:moveTo>
                    <a:pt x="1" y="0"/>
                  </a:moveTo>
                  <a:lnTo>
                    <a:pt x="1" y="0"/>
                  </a:lnTo>
                  <a:cubicBezTo>
                    <a:pt x="153" y="396"/>
                    <a:pt x="426" y="760"/>
                    <a:pt x="821" y="1034"/>
                  </a:cubicBezTo>
                  <a:cubicBezTo>
                    <a:pt x="426" y="1064"/>
                    <a:pt x="153" y="1095"/>
                    <a:pt x="153" y="1186"/>
                  </a:cubicBezTo>
                  <a:cubicBezTo>
                    <a:pt x="122" y="1338"/>
                    <a:pt x="1125" y="1581"/>
                    <a:pt x="2372" y="1703"/>
                  </a:cubicBezTo>
                  <a:cubicBezTo>
                    <a:pt x="2892" y="1753"/>
                    <a:pt x="3375" y="1778"/>
                    <a:pt x="3761" y="1778"/>
                  </a:cubicBezTo>
                  <a:cubicBezTo>
                    <a:pt x="4300" y="1778"/>
                    <a:pt x="4651" y="1730"/>
                    <a:pt x="4651" y="1642"/>
                  </a:cubicBezTo>
                  <a:cubicBezTo>
                    <a:pt x="4682" y="1551"/>
                    <a:pt x="4378" y="1459"/>
                    <a:pt x="3922" y="1368"/>
                  </a:cubicBezTo>
                  <a:cubicBezTo>
                    <a:pt x="4378" y="1155"/>
                    <a:pt x="4712" y="851"/>
                    <a:pt x="4986" y="456"/>
                  </a:cubicBezTo>
                  <a:lnTo>
                    <a:pt x="4986" y="456"/>
                  </a:lnTo>
                  <a:cubicBezTo>
                    <a:pt x="4679" y="510"/>
                    <a:pt x="4062" y="586"/>
                    <a:pt x="3299" y="586"/>
                  </a:cubicBezTo>
                  <a:cubicBezTo>
                    <a:pt x="2323" y="586"/>
                    <a:pt x="1109" y="461"/>
                    <a:pt x="1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4239;p81"/>
            <p:cNvSpPr/>
            <p:nvPr/>
          </p:nvSpPr>
          <p:spPr>
            <a:xfrm>
              <a:off x="12603075" y="4605225"/>
              <a:ext cx="187725" cy="108900"/>
            </a:xfrm>
            <a:custGeom>
              <a:avLst/>
              <a:gdLst/>
              <a:ahLst/>
              <a:cxnLst/>
              <a:rect l="l" t="t" r="r" b="b"/>
              <a:pathLst>
                <a:path w="7509" h="4356" extrusionOk="0">
                  <a:moveTo>
                    <a:pt x="1369" y="1763"/>
                  </a:moveTo>
                  <a:cubicBezTo>
                    <a:pt x="1369" y="1763"/>
                    <a:pt x="1340" y="2372"/>
                    <a:pt x="1310" y="2372"/>
                  </a:cubicBezTo>
                  <a:cubicBezTo>
                    <a:pt x="1309" y="2372"/>
                    <a:pt x="1309" y="2372"/>
                    <a:pt x="1308" y="2371"/>
                  </a:cubicBezTo>
                  <a:cubicBezTo>
                    <a:pt x="427" y="1824"/>
                    <a:pt x="1368" y="1763"/>
                    <a:pt x="1369" y="1763"/>
                  </a:cubicBezTo>
                  <a:close/>
                  <a:moveTo>
                    <a:pt x="1521" y="0"/>
                  </a:moveTo>
                  <a:cubicBezTo>
                    <a:pt x="1460" y="243"/>
                    <a:pt x="1399" y="578"/>
                    <a:pt x="1338" y="943"/>
                  </a:cubicBezTo>
                  <a:cubicBezTo>
                    <a:pt x="1302" y="939"/>
                    <a:pt x="1266" y="937"/>
                    <a:pt x="1230" y="937"/>
                  </a:cubicBezTo>
                  <a:cubicBezTo>
                    <a:pt x="636" y="937"/>
                    <a:pt x="119" y="1403"/>
                    <a:pt x="62" y="1976"/>
                  </a:cubicBezTo>
                  <a:cubicBezTo>
                    <a:pt x="1" y="2614"/>
                    <a:pt x="487" y="3192"/>
                    <a:pt x="1126" y="3283"/>
                  </a:cubicBezTo>
                  <a:lnTo>
                    <a:pt x="1338" y="3283"/>
                  </a:lnTo>
                  <a:cubicBezTo>
                    <a:pt x="1399" y="3435"/>
                    <a:pt x="1429" y="3587"/>
                    <a:pt x="1521" y="3769"/>
                  </a:cubicBezTo>
                  <a:cubicBezTo>
                    <a:pt x="2629" y="4230"/>
                    <a:pt x="3843" y="4355"/>
                    <a:pt x="4819" y="4355"/>
                  </a:cubicBezTo>
                  <a:cubicBezTo>
                    <a:pt x="5582" y="4355"/>
                    <a:pt x="6199" y="4279"/>
                    <a:pt x="6506" y="4225"/>
                  </a:cubicBezTo>
                  <a:cubicBezTo>
                    <a:pt x="7509" y="2797"/>
                    <a:pt x="7357" y="517"/>
                    <a:pt x="7235" y="517"/>
                  </a:cubicBezTo>
                  <a:lnTo>
                    <a:pt x="1521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4240;p81"/>
            <p:cNvSpPr/>
            <p:nvPr/>
          </p:nvSpPr>
          <p:spPr>
            <a:xfrm>
              <a:off x="12135750" y="4469925"/>
              <a:ext cx="547900" cy="244975"/>
            </a:xfrm>
            <a:custGeom>
              <a:avLst/>
              <a:gdLst/>
              <a:ahLst/>
              <a:cxnLst/>
              <a:rect l="l" t="t" r="r" b="b"/>
              <a:pathLst>
                <a:path w="21916" h="9799" extrusionOk="0">
                  <a:moveTo>
                    <a:pt x="4524" y="1"/>
                  </a:moveTo>
                  <a:cubicBezTo>
                    <a:pt x="3446" y="1"/>
                    <a:pt x="2364" y="142"/>
                    <a:pt x="1672" y="640"/>
                  </a:cubicBezTo>
                  <a:cubicBezTo>
                    <a:pt x="1612" y="671"/>
                    <a:pt x="1581" y="701"/>
                    <a:pt x="1551" y="731"/>
                  </a:cubicBezTo>
                  <a:cubicBezTo>
                    <a:pt x="456" y="1613"/>
                    <a:pt x="1" y="3528"/>
                    <a:pt x="92" y="4865"/>
                  </a:cubicBezTo>
                  <a:cubicBezTo>
                    <a:pt x="92" y="5230"/>
                    <a:pt x="153" y="5595"/>
                    <a:pt x="365" y="5929"/>
                  </a:cubicBezTo>
                  <a:cubicBezTo>
                    <a:pt x="639" y="6355"/>
                    <a:pt x="1125" y="6598"/>
                    <a:pt x="1642" y="6689"/>
                  </a:cubicBezTo>
                  <a:cubicBezTo>
                    <a:pt x="1946" y="6744"/>
                    <a:pt x="2258" y="6767"/>
                    <a:pt x="2576" y="6767"/>
                  </a:cubicBezTo>
                  <a:cubicBezTo>
                    <a:pt x="3845" y="6767"/>
                    <a:pt x="5192" y="6397"/>
                    <a:pt x="6384" y="6203"/>
                  </a:cubicBezTo>
                  <a:cubicBezTo>
                    <a:pt x="7697" y="6008"/>
                    <a:pt x="9068" y="5716"/>
                    <a:pt x="10420" y="5716"/>
                  </a:cubicBezTo>
                  <a:cubicBezTo>
                    <a:pt x="10758" y="5716"/>
                    <a:pt x="11095" y="5735"/>
                    <a:pt x="11429" y="5777"/>
                  </a:cubicBezTo>
                  <a:cubicBezTo>
                    <a:pt x="11612" y="5807"/>
                    <a:pt x="11794" y="5838"/>
                    <a:pt x="11946" y="5899"/>
                  </a:cubicBezTo>
                  <a:cubicBezTo>
                    <a:pt x="12615" y="6081"/>
                    <a:pt x="13283" y="6324"/>
                    <a:pt x="13922" y="6689"/>
                  </a:cubicBezTo>
                  <a:cubicBezTo>
                    <a:pt x="14560" y="7023"/>
                    <a:pt x="15016" y="7601"/>
                    <a:pt x="15685" y="7966"/>
                  </a:cubicBezTo>
                  <a:cubicBezTo>
                    <a:pt x="16445" y="8361"/>
                    <a:pt x="17326" y="8482"/>
                    <a:pt x="18116" y="8908"/>
                  </a:cubicBezTo>
                  <a:cubicBezTo>
                    <a:pt x="18451" y="9090"/>
                    <a:pt x="18815" y="9303"/>
                    <a:pt x="19150" y="9485"/>
                  </a:cubicBezTo>
                  <a:cubicBezTo>
                    <a:pt x="19314" y="9568"/>
                    <a:pt x="19627" y="9798"/>
                    <a:pt x="19843" y="9798"/>
                  </a:cubicBezTo>
                  <a:cubicBezTo>
                    <a:pt x="19866" y="9798"/>
                    <a:pt x="19889" y="9795"/>
                    <a:pt x="19910" y="9789"/>
                  </a:cubicBezTo>
                  <a:cubicBezTo>
                    <a:pt x="20244" y="9698"/>
                    <a:pt x="20001" y="8817"/>
                    <a:pt x="20001" y="8817"/>
                  </a:cubicBezTo>
                  <a:lnTo>
                    <a:pt x="20001" y="8817"/>
                  </a:lnTo>
                  <a:cubicBezTo>
                    <a:pt x="20001" y="8817"/>
                    <a:pt x="20328" y="8996"/>
                    <a:pt x="20550" y="8996"/>
                  </a:cubicBezTo>
                  <a:cubicBezTo>
                    <a:pt x="20631" y="8996"/>
                    <a:pt x="20698" y="8973"/>
                    <a:pt x="20730" y="8908"/>
                  </a:cubicBezTo>
                  <a:cubicBezTo>
                    <a:pt x="20852" y="8695"/>
                    <a:pt x="20427" y="7875"/>
                    <a:pt x="20426" y="7874"/>
                  </a:cubicBezTo>
                  <a:lnTo>
                    <a:pt x="20426" y="7874"/>
                  </a:lnTo>
                  <a:cubicBezTo>
                    <a:pt x="20427" y="7875"/>
                    <a:pt x="21075" y="8451"/>
                    <a:pt x="21454" y="8451"/>
                  </a:cubicBezTo>
                  <a:cubicBezTo>
                    <a:pt x="21501" y="8451"/>
                    <a:pt x="21544" y="8442"/>
                    <a:pt x="21581" y="8421"/>
                  </a:cubicBezTo>
                  <a:cubicBezTo>
                    <a:pt x="21916" y="8239"/>
                    <a:pt x="21916" y="6567"/>
                    <a:pt x="21156" y="5321"/>
                  </a:cubicBezTo>
                  <a:cubicBezTo>
                    <a:pt x="20426" y="4075"/>
                    <a:pt x="17144" y="3801"/>
                    <a:pt x="17053" y="3801"/>
                  </a:cubicBezTo>
                  <a:cubicBezTo>
                    <a:pt x="15746" y="3041"/>
                    <a:pt x="13071" y="1765"/>
                    <a:pt x="12828" y="1674"/>
                  </a:cubicBezTo>
                  <a:cubicBezTo>
                    <a:pt x="11004" y="914"/>
                    <a:pt x="9089" y="397"/>
                    <a:pt x="7113" y="184"/>
                  </a:cubicBezTo>
                  <a:cubicBezTo>
                    <a:pt x="6440" y="113"/>
                    <a:pt x="5484" y="1"/>
                    <a:pt x="4524" y="1"/>
                  </a:cubicBezTo>
                  <a:close/>
                </a:path>
              </a:pathLst>
            </a:custGeom>
            <a:solidFill>
              <a:srgbClr val="FFADA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4241;p81"/>
            <p:cNvSpPr/>
            <p:nvPr/>
          </p:nvSpPr>
          <p:spPr>
            <a:xfrm>
              <a:off x="12586375" y="4664500"/>
              <a:ext cx="49400" cy="25850"/>
            </a:xfrm>
            <a:custGeom>
              <a:avLst/>
              <a:gdLst/>
              <a:ahLst/>
              <a:cxnLst/>
              <a:rect l="l" t="t" r="r" b="b"/>
              <a:pathLst>
                <a:path w="1976" h="1034" extrusionOk="0">
                  <a:moveTo>
                    <a:pt x="0" y="0"/>
                  </a:moveTo>
                  <a:lnTo>
                    <a:pt x="1976" y="1034"/>
                  </a:lnTo>
                  <a:cubicBezTo>
                    <a:pt x="1338" y="183"/>
                    <a:pt x="122" y="61"/>
                    <a:pt x="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4242;p81"/>
            <p:cNvSpPr/>
            <p:nvPr/>
          </p:nvSpPr>
          <p:spPr>
            <a:xfrm>
              <a:off x="12625125" y="4628025"/>
              <a:ext cx="21300" cy="38775"/>
            </a:xfrm>
            <a:custGeom>
              <a:avLst/>
              <a:gdLst/>
              <a:ahLst/>
              <a:cxnLst/>
              <a:rect l="l" t="t" r="r" b="b"/>
              <a:pathLst>
                <a:path w="852" h="1551" extrusionOk="0">
                  <a:moveTo>
                    <a:pt x="0" y="0"/>
                  </a:moveTo>
                  <a:lnTo>
                    <a:pt x="851" y="1550"/>
                  </a:lnTo>
                  <a:cubicBezTo>
                    <a:pt x="517" y="92"/>
                    <a:pt x="1" y="0"/>
                    <a:pt x="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4243;p81"/>
            <p:cNvSpPr/>
            <p:nvPr/>
          </p:nvSpPr>
          <p:spPr>
            <a:xfrm>
              <a:off x="13064350" y="4526200"/>
              <a:ext cx="15200" cy="25850"/>
            </a:xfrm>
            <a:custGeom>
              <a:avLst/>
              <a:gdLst/>
              <a:ahLst/>
              <a:cxnLst/>
              <a:rect l="l" t="t" r="r" b="b"/>
              <a:pathLst>
                <a:path w="608" h="1034" extrusionOk="0">
                  <a:moveTo>
                    <a:pt x="334" y="0"/>
                  </a:moveTo>
                  <a:cubicBezTo>
                    <a:pt x="182" y="0"/>
                    <a:pt x="30" y="213"/>
                    <a:pt x="30" y="487"/>
                  </a:cubicBezTo>
                  <a:cubicBezTo>
                    <a:pt x="0" y="790"/>
                    <a:pt x="122" y="1003"/>
                    <a:pt x="274" y="1034"/>
                  </a:cubicBezTo>
                  <a:cubicBezTo>
                    <a:pt x="426" y="1034"/>
                    <a:pt x="578" y="790"/>
                    <a:pt x="578" y="517"/>
                  </a:cubicBezTo>
                  <a:cubicBezTo>
                    <a:pt x="608" y="243"/>
                    <a:pt x="486" y="0"/>
                    <a:pt x="33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4244;p81"/>
            <p:cNvSpPr/>
            <p:nvPr/>
          </p:nvSpPr>
          <p:spPr>
            <a:xfrm>
              <a:off x="12889575" y="4511750"/>
              <a:ext cx="14450" cy="25875"/>
            </a:xfrm>
            <a:custGeom>
              <a:avLst/>
              <a:gdLst/>
              <a:ahLst/>
              <a:cxnLst/>
              <a:rect l="l" t="t" r="r" b="b"/>
              <a:pathLst>
                <a:path w="578" h="1035" extrusionOk="0">
                  <a:moveTo>
                    <a:pt x="304" y="1"/>
                  </a:moveTo>
                  <a:cubicBezTo>
                    <a:pt x="152" y="1"/>
                    <a:pt x="30" y="213"/>
                    <a:pt x="0" y="517"/>
                  </a:cubicBezTo>
                  <a:cubicBezTo>
                    <a:pt x="0" y="791"/>
                    <a:pt x="91" y="1034"/>
                    <a:pt x="243" y="1034"/>
                  </a:cubicBezTo>
                  <a:cubicBezTo>
                    <a:pt x="426" y="1034"/>
                    <a:pt x="547" y="821"/>
                    <a:pt x="578" y="548"/>
                  </a:cubicBezTo>
                  <a:cubicBezTo>
                    <a:pt x="578" y="244"/>
                    <a:pt x="456" y="31"/>
                    <a:pt x="30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4245;p81"/>
            <p:cNvSpPr/>
            <p:nvPr/>
          </p:nvSpPr>
          <p:spPr>
            <a:xfrm>
              <a:off x="13020275" y="4604200"/>
              <a:ext cx="50175" cy="31450"/>
            </a:xfrm>
            <a:custGeom>
              <a:avLst/>
              <a:gdLst/>
              <a:ahLst/>
              <a:cxnLst/>
              <a:rect l="l" t="t" r="r" b="b"/>
              <a:pathLst>
                <a:path w="2007" h="1258" extrusionOk="0">
                  <a:moveTo>
                    <a:pt x="1456" y="1"/>
                  </a:moveTo>
                  <a:cubicBezTo>
                    <a:pt x="1396" y="1"/>
                    <a:pt x="1336" y="4"/>
                    <a:pt x="1277" y="11"/>
                  </a:cubicBezTo>
                  <a:cubicBezTo>
                    <a:pt x="942" y="72"/>
                    <a:pt x="638" y="193"/>
                    <a:pt x="395" y="436"/>
                  </a:cubicBezTo>
                  <a:cubicBezTo>
                    <a:pt x="152" y="649"/>
                    <a:pt x="31" y="953"/>
                    <a:pt x="0" y="1257"/>
                  </a:cubicBezTo>
                  <a:cubicBezTo>
                    <a:pt x="61" y="1257"/>
                    <a:pt x="122" y="1257"/>
                    <a:pt x="183" y="1227"/>
                  </a:cubicBezTo>
                  <a:cubicBezTo>
                    <a:pt x="851" y="1136"/>
                    <a:pt x="1672" y="832"/>
                    <a:pt x="2006" y="193"/>
                  </a:cubicBezTo>
                  <a:cubicBezTo>
                    <a:pt x="1887" y="50"/>
                    <a:pt x="1674" y="1"/>
                    <a:pt x="145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4246;p81"/>
            <p:cNvSpPr/>
            <p:nvPr/>
          </p:nvSpPr>
          <p:spPr>
            <a:xfrm>
              <a:off x="12958075" y="4577225"/>
              <a:ext cx="117675" cy="58625"/>
            </a:xfrm>
            <a:custGeom>
              <a:avLst/>
              <a:gdLst/>
              <a:ahLst/>
              <a:cxnLst/>
              <a:rect l="l" t="t" r="r" b="b"/>
              <a:pathLst>
                <a:path w="4707" h="2345" extrusionOk="0">
                  <a:moveTo>
                    <a:pt x="4049" y="1"/>
                  </a:moveTo>
                  <a:cubicBezTo>
                    <a:pt x="3474" y="1"/>
                    <a:pt x="2719" y="601"/>
                    <a:pt x="2336" y="664"/>
                  </a:cubicBezTo>
                  <a:cubicBezTo>
                    <a:pt x="2236" y="687"/>
                    <a:pt x="2135" y="695"/>
                    <a:pt x="2034" y="695"/>
                  </a:cubicBezTo>
                  <a:cubicBezTo>
                    <a:pt x="1786" y="695"/>
                    <a:pt x="1538" y="646"/>
                    <a:pt x="1294" y="646"/>
                  </a:cubicBezTo>
                  <a:cubicBezTo>
                    <a:pt x="1102" y="646"/>
                    <a:pt x="911" y="676"/>
                    <a:pt x="725" y="786"/>
                  </a:cubicBezTo>
                  <a:cubicBezTo>
                    <a:pt x="0" y="1192"/>
                    <a:pt x="990" y="2344"/>
                    <a:pt x="2296" y="2344"/>
                  </a:cubicBezTo>
                  <a:cubicBezTo>
                    <a:pt x="2360" y="2344"/>
                    <a:pt x="2424" y="2342"/>
                    <a:pt x="2488" y="2336"/>
                  </a:cubicBezTo>
                  <a:cubicBezTo>
                    <a:pt x="2519" y="2032"/>
                    <a:pt x="2671" y="1728"/>
                    <a:pt x="2883" y="1515"/>
                  </a:cubicBezTo>
                  <a:cubicBezTo>
                    <a:pt x="3126" y="1272"/>
                    <a:pt x="3430" y="1151"/>
                    <a:pt x="3765" y="1090"/>
                  </a:cubicBezTo>
                  <a:cubicBezTo>
                    <a:pt x="3824" y="1083"/>
                    <a:pt x="3884" y="1080"/>
                    <a:pt x="3944" y="1080"/>
                  </a:cubicBezTo>
                  <a:cubicBezTo>
                    <a:pt x="4164" y="1080"/>
                    <a:pt x="4382" y="1129"/>
                    <a:pt x="4525" y="1272"/>
                  </a:cubicBezTo>
                  <a:cubicBezTo>
                    <a:pt x="4555" y="1212"/>
                    <a:pt x="4585" y="1151"/>
                    <a:pt x="4616" y="1090"/>
                  </a:cubicBezTo>
                  <a:cubicBezTo>
                    <a:pt x="4707" y="786"/>
                    <a:pt x="4707" y="573"/>
                    <a:pt x="4646" y="421"/>
                  </a:cubicBezTo>
                  <a:cubicBezTo>
                    <a:pt x="4509" y="111"/>
                    <a:pt x="4296" y="1"/>
                    <a:pt x="4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4247;p81"/>
            <p:cNvSpPr/>
            <p:nvPr/>
          </p:nvSpPr>
          <p:spPr>
            <a:xfrm>
              <a:off x="12862027" y="4542494"/>
              <a:ext cx="68771" cy="68771"/>
            </a:xfrm>
            <a:custGeom>
              <a:avLst/>
              <a:gdLst/>
              <a:ahLst/>
              <a:cxnLst/>
              <a:rect l="l" t="t" r="r" b="b"/>
              <a:pathLst>
                <a:path w="852" h="852" extrusionOk="0">
                  <a:moveTo>
                    <a:pt x="426" y="0"/>
                  </a:moveTo>
                  <a:cubicBezTo>
                    <a:pt x="183" y="0"/>
                    <a:pt x="1" y="183"/>
                    <a:pt x="1" y="426"/>
                  </a:cubicBezTo>
                  <a:cubicBezTo>
                    <a:pt x="1" y="669"/>
                    <a:pt x="183" y="851"/>
                    <a:pt x="426" y="851"/>
                  </a:cubicBezTo>
                  <a:cubicBezTo>
                    <a:pt x="639" y="851"/>
                    <a:pt x="852" y="669"/>
                    <a:pt x="852" y="426"/>
                  </a:cubicBezTo>
                  <a:cubicBezTo>
                    <a:pt x="852" y="183"/>
                    <a:pt x="639" y="0"/>
                    <a:pt x="42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4248;p81"/>
            <p:cNvSpPr/>
            <p:nvPr/>
          </p:nvSpPr>
          <p:spPr>
            <a:xfrm>
              <a:off x="13067591" y="4552982"/>
              <a:ext cx="67250" cy="67150"/>
            </a:xfrm>
            <a:custGeom>
              <a:avLst/>
              <a:gdLst/>
              <a:ahLst/>
              <a:cxnLst/>
              <a:rect l="l" t="t" r="r" b="b"/>
              <a:pathLst>
                <a:path w="822" h="821" extrusionOk="0">
                  <a:moveTo>
                    <a:pt x="396" y="0"/>
                  </a:moveTo>
                  <a:cubicBezTo>
                    <a:pt x="183" y="0"/>
                    <a:pt x="0" y="183"/>
                    <a:pt x="0" y="426"/>
                  </a:cubicBezTo>
                  <a:cubicBezTo>
                    <a:pt x="0" y="639"/>
                    <a:pt x="183" y="821"/>
                    <a:pt x="396" y="821"/>
                  </a:cubicBezTo>
                  <a:cubicBezTo>
                    <a:pt x="639" y="821"/>
                    <a:pt x="821" y="639"/>
                    <a:pt x="821" y="426"/>
                  </a:cubicBezTo>
                  <a:cubicBezTo>
                    <a:pt x="821" y="183"/>
                    <a:pt x="639" y="0"/>
                    <a:pt x="3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4249;p81"/>
            <p:cNvSpPr/>
            <p:nvPr/>
          </p:nvSpPr>
          <p:spPr>
            <a:xfrm>
              <a:off x="13002025" y="4585475"/>
              <a:ext cx="35750" cy="19000"/>
            </a:xfrm>
            <a:custGeom>
              <a:avLst/>
              <a:gdLst/>
              <a:ahLst/>
              <a:cxnLst/>
              <a:rect l="l" t="t" r="r" b="b"/>
              <a:pathLst>
                <a:path w="1430" h="760" extrusionOk="0">
                  <a:moveTo>
                    <a:pt x="1308" y="0"/>
                  </a:moveTo>
                  <a:cubicBezTo>
                    <a:pt x="1307" y="0"/>
                    <a:pt x="787" y="347"/>
                    <a:pt x="193" y="347"/>
                  </a:cubicBezTo>
                  <a:cubicBezTo>
                    <a:pt x="130" y="347"/>
                    <a:pt x="65" y="343"/>
                    <a:pt x="1" y="334"/>
                  </a:cubicBezTo>
                  <a:lnTo>
                    <a:pt x="1" y="334"/>
                  </a:lnTo>
                  <a:cubicBezTo>
                    <a:pt x="1" y="334"/>
                    <a:pt x="61" y="760"/>
                    <a:pt x="396" y="760"/>
                  </a:cubicBezTo>
                  <a:cubicBezTo>
                    <a:pt x="730" y="730"/>
                    <a:pt x="700" y="517"/>
                    <a:pt x="700" y="517"/>
                  </a:cubicBezTo>
                  <a:lnTo>
                    <a:pt x="700" y="517"/>
                  </a:lnTo>
                  <a:cubicBezTo>
                    <a:pt x="700" y="517"/>
                    <a:pt x="762" y="594"/>
                    <a:pt x="908" y="594"/>
                  </a:cubicBezTo>
                  <a:cubicBezTo>
                    <a:pt x="966" y="594"/>
                    <a:pt x="1038" y="582"/>
                    <a:pt x="1125" y="547"/>
                  </a:cubicBezTo>
                  <a:cubicBezTo>
                    <a:pt x="1429" y="426"/>
                    <a:pt x="1308" y="0"/>
                    <a:pt x="1308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4250;p81"/>
            <p:cNvSpPr/>
            <p:nvPr/>
          </p:nvSpPr>
          <p:spPr>
            <a:xfrm>
              <a:off x="12977700" y="4530750"/>
              <a:ext cx="9150" cy="19775"/>
            </a:xfrm>
            <a:custGeom>
              <a:avLst/>
              <a:gdLst/>
              <a:ahLst/>
              <a:cxnLst/>
              <a:rect l="l" t="t" r="r" b="b"/>
              <a:pathLst>
                <a:path w="366" h="791" extrusionOk="0">
                  <a:moveTo>
                    <a:pt x="366" y="1"/>
                  </a:moveTo>
                  <a:lnTo>
                    <a:pt x="1" y="700"/>
                  </a:lnTo>
                  <a:lnTo>
                    <a:pt x="366" y="791"/>
                  </a:lnTo>
                  <a:lnTo>
                    <a:pt x="366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4251;p81"/>
            <p:cNvSpPr/>
            <p:nvPr/>
          </p:nvSpPr>
          <p:spPr>
            <a:xfrm>
              <a:off x="12952625" y="4540625"/>
              <a:ext cx="36500" cy="25100"/>
            </a:xfrm>
            <a:custGeom>
              <a:avLst/>
              <a:gdLst/>
              <a:ahLst/>
              <a:cxnLst/>
              <a:rect l="l" t="t" r="r" b="b"/>
              <a:pathLst>
                <a:path w="1460" h="1004" extrusionOk="0">
                  <a:moveTo>
                    <a:pt x="639" y="1"/>
                  </a:moveTo>
                  <a:cubicBezTo>
                    <a:pt x="518" y="1"/>
                    <a:pt x="366" y="31"/>
                    <a:pt x="244" y="92"/>
                  </a:cubicBezTo>
                  <a:cubicBezTo>
                    <a:pt x="183" y="153"/>
                    <a:pt x="122" y="183"/>
                    <a:pt x="62" y="274"/>
                  </a:cubicBezTo>
                  <a:cubicBezTo>
                    <a:pt x="1" y="396"/>
                    <a:pt x="31" y="548"/>
                    <a:pt x="92" y="609"/>
                  </a:cubicBezTo>
                  <a:cubicBezTo>
                    <a:pt x="183" y="730"/>
                    <a:pt x="274" y="791"/>
                    <a:pt x="396" y="852"/>
                  </a:cubicBezTo>
                  <a:cubicBezTo>
                    <a:pt x="578" y="943"/>
                    <a:pt x="791" y="1004"/>
                    <a:pt x="1034" y="1004"/>
                  </a:cubicBezTo>
                  <a:cubicBezTo>
                    <a:pt x="852" y="852"/>
                    <a:pt x="700" y="730"/>
                    <a:pt x="548" y="609"/>
                  </a:cubicBezTo>
                  <a:cubicBezTo>
                    <a:pt x="499" y="559"/>
                    <a:pt x="450" y="490"/>
                    <a:pt x="416" y="450"/>
                  </a:cubicBezTo>
                  <a:lnTo>
                    <a:pt x="416" y="450"/>
                  </a:lnTo>
                  <a:cubicBezTo>
                    <a:pt x="422" y="445"/>
                    <a:pt x="426" y="438"/>
                    <a:pt x="426" y="426"/>
                  </a:cubicBezTo>
                  <a:cubicBezTo>
                    <a:pt x="498" y="391"/>
                    <a:pt x="579" y="376"/>
                    <a:pt x="671" y="376"/>
                  </a:cubicBezTo>
                  <a:cubicBezTo>
                    <a:pt x="737" y="376"/>
                    <a:pt x="807" y="383"/>
                    <a:pt x="882" y="396"/>
                  </a:cubicBezTo>
                  <a:cubicBezTo>
                    <a:pt x="1065" y="426"/>
                    <a:pt x="1247" y="487"/>
                    <a:pt x="1460" y="578"/>
                  </a:cubicBezTo>
                  <a:cubicBezTo>
                    <a:pt x="1369" y="396"/>
                    <a:pt x="1217" y="213"/>
                    <a:pt x="1004" y="92"/>
                  </a:cubicBezTo>
                  <a:cubicBezTo>
                    <a:pt x="882" y="61"/>
                    <a:pt x="761" y="31"/>
                    <a:pt x="63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4252;p81"/>
            <p:cNvSpPr/>
            <p:nvPr/>
          </p:nvSpPr>
          <p:spPr>
            <a:xfrm>
              <a:off x="12801800" y="4878400"/>
              <a:ext cx="85525" cy="237300"/>
            </a:xfrm>
            <a:custGeom>
              <a:avLst/>
              <a:gdLst/>
              <a:ahLst/>
              <a:cxnLst/>
              <a:rect l="l" t="t" r="r" b="b"/>
              <a:pathLst>
                <a:path w="3421" h="9492" extrusionOk="0">
                  <a:moveTo>
                    <a:pt x="141" y="1"/>
                  </a:moveTo>
                  <a:cubicBezTo>
                    <a:pt x="69" y="1"/>
                    <a:pt x="0" y="46"/>
                    <a:pt x="16" y="137"/>
                  </a:cubicBezTo>
                  <a:cubicBezTo>
                    <a:pt x="107" y="1292"/>
                    <a:pt x="320" y="2478"/>
                    <a:pt x="593" y="3602"/>
                  </a:cubicBezTo>
                  <a:cubicBezTo>
                    <a:pt x="1079" y="5669"/>
                    <a:pt x="1809" y="7767"/>
                    <a:pt x="3116" y="9438"/>
                  </a:cubicBezTo>
                  <a:cubicBezTo>
                    <a:pt x="3146" y="9476"/>
                    <a:pt x="3181" y="9491"/>
                    <a:pt x="3216" y="9491"/>
                  </a:cubicBezTo>
                  <a:cubicBezTo>
                    <a:pt x="3322" y="9491"/>
                    <a:pt x="3420" y="9348"/>
                    <a:pt x="3329" y="9256"/>
                  </a:cubicBezTo>
                  <a:cubicBezTo>
                    <a:pt x="2022" y="7584"/>
                    <a:pt x="1292" y="5487"/>
                    <a:pt x="836" y="3420"/>
                  </a:cubicBezTo>
                  <a:cubicBezTo>
                    <a:pt x="593" y="2356"/>
                    <a:pt x="380" y="1232"/>
                    <a:pt x="289" y="137"/>
                  </a:cubicBezTo>
                  <a:cubicBezTo>
                    <a:pt x="289" y="46"/>
                    <a:pt x="213" y="1"/>
                    <a:pt x="141" y="1"/>
                  </a:cubicBezTo>
                  <a:close/>
                </a:path>
              </a:pathLst>
            </a:custGeom>
            <a:solidFill>
              <a:srgbClr val="406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4253;p81"/>
            <p:cNvSpPr/>
            <p:nvPr/>
          </p:nvSpPr>
          <p:spPr>
            <a:xfrm>
              <a:off x="12872850" y="4337400"/>
              <a:ext cx="204425" cy="84175"/>
            </a:xfrm>
            <a:custGeom>
              <a:avLst/>
              <a:gdLst/>
              <a:ahLst/>
              <a:cxnLst/>
              <a:rect l="l" t="t" r="r" b="b"/>
              <a:pathLst>
                <a:path w="8177" h="3367" extrusionOk="0">
                  <a:moveTo>
                    <a:pt x="4570" y="1"/>
                  </a:moveTo>
                  <a:cubicBezTo>
                    <a:pt x="1884" y="1"/>
                    <a:pt x="762" y="1149"/>
                    <a:pt x="0" y="3358"/>
                  </a:cubicBezTo>
                  <a:cubicBezTo>
                    <a:pt x="113" y="3364"/>
                    <a:pt x="227" y="3367"/>
                    <a:pt x="340" y="3367"/>
                  </a:cubicBezTo>
                  <a:cubicBezTo>
                    <a:pt x="1355" y="3367"/>
                    <a:pt x="2378" y="3123"/>
                    <a:pt x="3253" y="2659"/>
                  </a:cubicBezTo>
                  <a:cubicBezTo>
                    <a:pt x="4347" y="2111"/>
                    <a:pt x="5259" y="1291"/>
                    <a:pt x="6414" y="865"/>
                  </a:cubicBezTo>
                  <a:cubicBezTo>
                    <a:pt x="6961" y="622"/>
                    <a:pt x="7569" y="531"/>
                    <a:pt x="8177" y="500"/>
                  </a:cubicBezTo>
                  <a:cubicBezTo>
                    <a:pt x="7174" y="166"/>
                    <a:pt x="6353" y="136"/>
                    <a:pt x="6353" y="136"/>
                  </a:cubicBezTo>
                  <a:cubicBezTo>
                    <a:pt x="5692" y="45"/>
                    <a:pt x="5100" y="1"/>
                    <a:pt x="457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4254;p81"/>
            <p:cNvSpPr/>
            <p:nvPr/>
          </p:nvSpPr>
          <p:spPr>
            <a:xfrm>
              <a:off x="12859925" y="4349900"/>
              <a:ext cx="338175" cy="219625"/>
            </a:xfrm>
            <a:custGeom>
              <a:avLst/>
              <a:gdLst/>
              <a:ahLst/>
              <a:cxnLst/>
              <a:rect l="l" t="t" r="r" b="b"/>
              <a:pathLst>
                <a:path w="13527" h="8785" extrusionOk="0">
                  <a:moveTo>
                    <a:pt x="8694" y="0"/>
                  </a:moveTo>
                  <a:cubicBezTo>
                    <a:pt x="8086" y="31"/>
                    <a:pt x="7478" y="152"/>
                    <a:pt x="6931" y="365"/>
                  </a:cubicBezTo>
                  <a:cubicBezTo>
                    <a:pt x="5776" y="791"/>
                    <a:pt x="4864" y="1611"/>
                    <a:pt x="3770" y="2159"/>
                  </a:cubicBezTo>
                  <a:cubicBezTo>
                    <a:pt x="2851" y="2647"/>
                    <a:pt x="1770" y="2891"/>
                    <a:pt x="705" y="2891"/>
                  </a:cubicBezTo>
                  <a:cubicBezTo>
                    <a:pt x="642" y="2891"/>
                    <a:pt x="580" y="2890"/>
                    <a:pt x="517" y="2888"/>
                  </a:cubicBezTo>
                  <a:cubicBezTo>
                    <a:pt x="426" y="3192"/>
                    <a:pt x="305" y="3526"/>
                    <a:pt x="213" y="3891"/>
                  </a:cubicBezTo>
                  <a:lnTo>
                    <a:pt x="1" y="4742"/>
                  </a:lnTo>
                  <a:cubicBezTo>
                    <a:pt x="321" y="4767"/>
                    <a:pt x="687" y="4785"/>
                    <a:pt x="1083" y="4785"/>
                  </a:cubicBezTo>
                  <a:cubicBezTo>
                    <a:pt x="3095" y="4785"/>
                    <a:pt x="5899" y="4332"/>
                    <a:pt x="7600" y="2098"/>
                  </a:cubicBezTo>
                  <a:lnTo>
                    <a:pt x="7600" y="2098"/>
                  </a:lnTo>
                  <a:cubicBezTo>
                    <a:pt x="7146" y="3996"/>
                    <a:pt x="7828" y="4785"/>
                    <a:pt x="8243" y="4785"/>
                  </a:cubicBezTo>
                  <a:cubicBezTo>
                    <a:pt x="8273" y="4785"/>
                    <a:pt x="8302" y="4781"/>
                    <a:pt x="8329" y="4773"/>
                  </a:cubicBezTo>
                  <a:cubicBezTo>
                    <a:pt x="8724" y="4681"/>
                    <a:pt x="8907" y="3982"/>
                    <a:pt x="8907" y="3982"/>
                  </a:cubicBezTo>
                  <a:cubicBezTo>
                    <a:pt x="8907" y="3982"/>
                    <a:pt x="9237" y="4809"/>
                    <a:pt x="9584" y="4809"/>
                  </a:cubicBezTo>
                  <a:cubicBezTo>
                    <a:pt x="9601" y="4809"/>
                    <a:pt x="9619" y="4807"/>
                    <a:pt x="9636" y="4803"/>
                  </a:cubicBezTo>
                  <a:cubicBezTo>
                    <a:pt x="10031" y="4681"/>
                    <a:pt x="10578" y="4074"/>
                    <a:pt x="10578" y="4073"/>
                  </a:cubicBezTo>
                  <a:lnTo>
                    <a:pt x="10578" y="4073"/>
                  </a:lnTo>
                  <a:cubicBezTo>
                    <a:pt x="10578" y="4074"/>
                    <a:pt x="9910" y="7812"/>
                    <a:pt x="12524" y="8785"/>
                  </a:cubicBezTo>
                  <a:lnTo>
                    <a:pt x="12919" y="7265"/>
                  </a:lnTo>
                  <a:cubicBezTo>
                    <a:pt x="13527" y="2432"/>
                    <a:pt x="10700" y="639"/>
                    <a:pt x="869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4255;p81"/>
            <p:cNvSpPr/>
            <p:nvPr/>
          </p:nvSpPr>
          <p:spPr>
            <a:xfrm>
              <a:off x="13249750" y="4521100"/>
              <a:ext cx="39625" cy="312175"/>
            </a:xfrm>
            <a:custGeom>
              <a:avLst/>
              <a:gdLst/>
              <a:ahLst/>
              <a:cxnLst/>
              <a:rect l="l" t="t" r="r" b="b"/>
              <a:pathLst>
                <a:path w="1585" h="12487" extrusionOk="0">
                  <a:moveTo>
                    <a:pt x="980" y="0"/>
                  </a:moveTo>
                  <a:cubicBezTo>
                    <a:pt x="939" y="0"/>
                    <a:pt x="902" y="24"/>
                    <a:pt x="882" y="83"/>
                  </a:cubicBezTo>
                  <a:cubicBezTo>
                    <a:pt x="92" y="1937"/>
                    <a:pt x="1" y="4064"/>
                    <a:pt x="122" y="6071"/>
                  </a:cubicBezTo>
                  <a:cubicBezTo>
                    <a:pt x="244" y="7833"/>
                    <a:pt x="517" y="9596"/>
                    <a:pt x="943" y="11299"/>
                  </a:cubicBezTo>
                  <a:cubicBezTo>
                    <a:pt x="1034" y="11633"/>
                    <a:pt x="1064" y="12119"/>
                    <a:pt x="1247" y="12423"/>
                  </a:cubicBezTo>
                  <a:cubicBezTo>
                    <a:pt x="1282" y="12468"/>
                    <a:pt x="1329" y="12486"/>
                    <a:pt x="1374" y="12486"/>
                  </a:cubicBezTo>
                  <a:cubicBezTo>
                    <a:pt x="1482" y="12486"/>
                    <a:pt x="1585" y="12379"/>
                    <a:pt x="1520" y="12271"/>
                  </a:cubicBezTo>
                  <a:cubicBezTo>
                    <a:pt x="1338" y="11998"/>
                    <a:pt x="1247" y="11329"/>
                    <a:pt x="1156" y="10964"/>
                  </a:cubicBezTo>
                  <a:cubicBezTo>
                    <a:pt x="913" y="9931"/>
                    <a:pt x="730" y="8867"/>
                    <a:pt x="609" y="7833"/>
                  </a:cubicBezTo>
                  <a:cubicBezTo>
                    <a:pt x="274" y="5341"/>
                    <a:pt x="122" y="2575"/>
                    <a:pt x="1125" y="235"/>
                  </a:cubicBezTo>
                  <a:cubicBezTo>
                    <a:pt x="1167" y="110"/>
                    <a:pt x="1067" y="0"/>
                    <a:pt x="98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4256;p81"/>
            <p:cNvSpPr/>
            <p:nvPr/>
          </p:nvSpPr>
          <p:spPr>
            <a:xfrm>
              <a:off x="13540025" y="4454000"/>
              <a:ext cx="203675" cy="355650"/>
            </a:xfrm>
            <a:custGeom>
              <a:avLst/>
              <a:gdLst/>
              <a:ahLst/>
              <a:cxnLst/>
              <a:rect l="l" t="t" r="r" b="b"/>
              <a:pathLst>
                <a:path w="8147" h="14226" extrusionOk="0">
                  <a:moveTo>
                    <a:pt x="1277" y="1"/>
                  </a:moveTo>
                  <a:cubicBezTo>
                    <a:pt x="578" y="1460"/>
                    <a:pt x="1" y="2189"/>
                    <a:pt x="1" y="2189"/>
                  </a:cubicBezTo>
                  <a:cubicBezTo>
                    <a:pt x="1" y="2189"/>
                    <a:pt x="91" y="2180"/>
                    <a:pt x="246" y="2180"/>
                  </a:cubicBezTo>
                  <a:cubicBezTo>
                    <a:pt x="1036" y="2180"/>
                    <a:pt x="3514" y="2414"/>
                    <a:pt x="4378" y="5259"/>
                  </a:cubicBezTo>
                  <a:cubicBezTo>
                    <a:pt x="5381" y="8663"/>
                    <a:pt x="2220" y="12736"/>
                    <a:pt x="2220" y="12736"/>
                  </a:cubicBezTo>
                  <a:lnTo>
                    <a:pt x="6931" y="14226"/>
                  </a:lnTo>
                  <a:cubicBezTo>
                    <a:pt x="6931" y="14226"/>
                    <a:pt x="8147" y="9210"/>
                    <a:pt x="7357" y="5533"/>
                  </a:cubicBezTo>
                  <a:cubicBezTo>
                    <a:pt x="6688" y="1460"/>
                    <a:pt x="2949" y="213"/>
                    <a:pt x="1277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4257;p81"/>
            <p:cNvSpPr/>
            <p:nvPr/>
          </p:nvSpPr>
          <p:spPr>
            <a:xfrm>
              <a:off x="13349425" y="4763250"/>
              <a:ext cx="24225" cy="109475"/>
            </a:xfrm>
            <a:custGeom>
              <a:avLst/>
              <a:gdLst/>
              <a:ahLst/>
              <a:cxnLst/>
              <a:rect l="l" t="t" r="r" b="b"/>
              <a:pathLst>
                <a:path w="969" h="4379" extrusionOk="0">
                  <a:moveTo>
                    <a:pt x="472" y="1"/>
                  </a:moveTo>
                  <a:cubicBezTo>
                    <a:pt x="1" y="1"/>
                    <a:pt x="391" y="4379"/>
                    <a:pt x="391" y="4379"/>
                  </a:cubicBezTo>
                  <a:cubicBezTo>
                    <a:pt x="391" y="4379"/>
                    <a:pt x="968" y="32"/>
                    <a:pt x="482" y="2"/>
                  </a:cubicBezTo>
                  <a:cubicBezTo>
                    <a:pt x="479" y="1"/>
                    <a:pt x="475" y="1"/>
                    <a:pt x="472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4258;p81"/>
            <p:cNvSpPr/>
            <p:nvPr/>
          </p:nvSpPr>
          <p:spPr>
            <a:xfrm>
              <a:off x="13393375" y="4780600"/>
              <a:ext cx="68400" cy="100475"/>
            </a:xfrm>
            <a:custGeom>
              <a:avLst/>
              <a:gdLst/>
              <a:ahLst/>
              <a:cxnLst/>
              <a:rect l="l" t="t" r="r" b="b"/>
              <a:pathLst>
                <a:path w="2736" h="4019" extrusionOk="0">
                  <a:moveTo>
                    <a:pt x="2088" y="1"/>
                  </a:moveTo>
                  <a:cubicBezTo>
                    <a:pt x="1456" y="1"/>
                    <a:pt x="0" y="4019"/>
                    <a:pt x="0" y="4019"/>
                  </a:cubicBezTo>
                  <a:cubicBezTo>
                    <a:pt x="0" y="4019"/>
                    <a:pt x="2736" y="219"/>
                    <a:pt x="2128" y="7"/>
                  </a:cubicBezTo>
                  <a:cubicBezTo>
                    <a:pt x="2115" y="3"/>
                    <a:pt x="2102" y="1"/>
                    <a:pt x="2088" y="1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4259;p81"/>
            <p:cNvSpPr/>
            <p:nvPr/>
          </p:nvSpPr>
          <p:spPr>
            <a:xfrm>
              <a:off x="12793475" y="5118150"/>
              <a:ext cx="462375" cy="258875"/>
            </a:xfrm>
            <a:custGeom>
              <a:avLst/>
              <a:gdLst/>
              <a:ahLst/>
              <a:cxnLst/>
              <a:rect l="l" t="t" r="r" b="b"/>
              <a:pathLst>
                <a:path w="18495" h="10355" extrusionOk="0">
                  <a:moveTo>
                    <a:pt x="17461" y="0"/>
                  </a:moveTo>
                  <a:cubicBezTo>
                    <a:pt x="17461" y="0"/>
                    <a:pt x="1139" y="1277"/>
                    <a:pt x="440" y="6079"/>
                  </a:cubicBezTo>
                  <a:cubicBezTo>
                    <a:pt x="0" y="9129"/>
                    <a:pt x="5954" y="10355"/>
                    <a:pt x="10251" y="10355"/>
                  </a:cubicBezTo>
                  <a:cubicBezTo>
                    <a:pt x="11009" y="10355"/>
                    <a:pt x="11714" y="10317"/>
                    <a:pt x="12324" y="10244"/>
                  </a:cubicBezTo>
                  <a:cubicBezTo>
                    <a:pt x="16428" y="9788"/>
                    <a:pt x="18495" y="6079"/>
                    <a:pt x="18495" y="6079"/>
                  </a:cubicBezTo>
                  <a:lnTo>
                    <a:pt x="17461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4260;p81"/>
            <p:cNvSpPr/>
            <p:nvPr/>
          </p:nvSpPr>
          <p:spPr>
            <a:xfrm>
              <a:off x="13328025" y="4751875"/>
              <a:ext cx="354900" cy="315375"/>
            </a:xfrm>
            <a:custGeom>
              <a:avLst/>
              <a:gdLst/>
              <a:ahLst/>
              <a:cxnLst/>
              <a:rect l="l" t="t" r="r" b="b"/>
              <a:pathLst>
                <a:path w="14196" h="12615" extrusionOk="0">
                  <a:moveTo>
                    <a:pt x="8177" y="1"/>
                  </a:moveTo>
                  <a:cubicBezTo>
                    <a:pt x="7204" y="3253"/>
                    <a:pt x="0" y="10366"/>
                    <a:pt x="0" y="10366"/>
                  </a:cubicBezTo>
                  <a:lnTo>
                    <a:pt x="2797" y="12615"/>
                  </a:lnTo>
                  <a:cubicBezTo>
                    <a:pt x="6748" y="10578"/>
                    <a:pt x="14195" y="1976"/>
                    <a:pt x="14195" y="1976"/>
                  </a:cubicBezTo>
                  <a:lnTo>
                    <a:pt x="8177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4261;p81"/>
            <p:cNvSpPr/>
            <p:nvPr/>
          </p:nvSpPr>
          <p:spPr>
            <a:xfrm>
              <a:off x="13258875" y="5282275"/>
              <a:ext cx="206700" cy="108075"/>
            </a:xfrm>
            <a:custGeom>
              <a:avLst/>
              <a:gdLst/>
              <a:ahLst/>
              <a:cxnLst/>
              <a:rect l="l" t="t" r="r" b="b"/>
              <a:pathLst>
                <a:path w="8268" h="4323" extrusionOk="0">
                  <a:moveTo>
                    <a:pt x="0" y="1"/>
                  </a:moveTo>
                  <a:lnTo>
                    <a:pt x="0" y="1"/>
                  </a:lnTo>
                  <a:cubicBezTo>
                    <a:pt x="61" y="122"/>
                    <a:pt x="152" y="183"/>
                    <a:pt x="244" y="274"/>
                  </a:cubicBezTo>
                  <a:cubicBezTo>
                    <a:pt x="3356" y="3225"/>
                    <a:pt x="5541" y="4323"/>
                    <a:pt x="6866" y="4323"/>
                  </a:cubicBezTo>
                  <a:cubicBezTo>
                    <a:pt x="7288" y="4323"/>
                    <a:pt x="7623" y="4211"/>
                    <a:pt x="7873" y="4013"/>
                  </a:cubicBezTo>
                  <a:cubicBezTo>
                    <a:pt x="8268" y="3679"/>
                    <a:pt x="7934" y="2645"/>
                    <a:pt x="7326" y="1521"/>
                  </a:cubicBezTo>
                  <a:cubicBezTo>
                    <a:pt x="7204" y="1612"/>
                    <a:pt x="7052" y="1673"/>
                    <a:pt x="6900" y="1733"/>
                  </a:cubicBezTo>
                  <a:cubicBezTo>
                    <a:pt x="6702" y="1790"/>
                    <a:pt x="6505" y="1814"/>
                    <a:pt x="6307" y="1814"/>
                  </a:cubicBezTo>
                  <a:cubicBezTo>
                    <a:pt x="6079" y="1814"/>
                    <a:pt x="5851" y="1782"/>
                    <a:pt x="5624" y="1733"/>
                  </a:cubicBezTo>
                  <a:cubicBezTo>
                    <a:pt x="4864" y="1642"/>
                    <a:pt x="4134" y="1429"/>
                    <a:pt x="3405" y="1125"/>
                  </a:cubicBezTo>
                  <a:cubicBezTo>
                    <a:pt x="2766" y="852"/>
                    <a:pt x="2128" y="518"/>
                    <a:pt x="1459" y="274"/>
                  </a:cubicBezTo>
                  <a:cubicBezTo>
                    <a:pt x="973" y="122"/>
                    <a:pt x="487" y="31"/>
                    <a:pt x="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4262;p81"/>
            <p:cNvSpPr/>
            <p:nvPr/>
          </p:nvSpPr>
          <p:spPr>
            <a:xfrm>
              <a:off x="13208725" y="5156900"/>
              <a:ext cx="234075" cy="170725"/>
            </a:xfrm>
            <a:custGeom>
              <a:avLst/>
              <a:gdLst/>
              <a:ahLst/>
              <a:cxnLst/>
              <a:rect l="l" t="t" r="r" b="b"/>
              <a:pathLst>
                <a:path w="9363" h="6829" extrusionOk="0">
                  <a:moveTo>
                    <a:pt x="6444" y="1"/>
                  </a:moveTo>
                  <a:cubicBezTo>
                    <a:pt x="5591" y="1144"/>
                    <a:pt x="4157" y="1451"/>
                    <a:pt x="2826" y="1451"/>
                  </a:cubicBezTo>
                  <a:cubicBezTo>
                    <a:pt x="1644" y="1451"/>
                    <a:pt x="543" y="1209"/>
                    <a:pt x="0" y="1095"/>
                  </a:cubicBezTo>
                  <a:lnTo>
                    <a:pt x="0" y="1095"/>
                  </a:lnTo>
                  <a:cubicBezTo>
                    <a:pt x="578" y="2797"/>
                    <a:pt x="1247" y="4195"/>
                    <a:pt x="2006" y="5046"/>
                  </a:cubicBezTo>
                  <a:cubicBezTo>
                    <a:pt x="2493" y="5046"/>
                    <a:pt x="2979" y="5137"/>
                    <a:pt x="3465" y="5320"/>
                  </a:cubicBezTo>
                  <a:cubicBezTo>
                    <a:pt x="4134" y="5533"/>
                    <a:pt x="4772" y="5867"/>
                    <a:pt x="5441" y="6140"/>
                  </a:cubicBezTo>
                  <a:cubicBezTo>
                    <a:pt x="6140" y="6444"/>
                    <a:pt x="6870" y="6657"/>
                    <a:pt x="7630" y="6748"/>
                  </a:cubicBezTo>
                  <a:cubicBezTo>
                    <a:pt x="7857" y="6797"/>
                    <a:pt x="8094" y="6829"/>
                    <a:pt x="8325" y="6829"/>
                  </a:cubicBezTo>
                  <a:cubicBezTo>
                    <a:pt x="8526" y="6829"/>
                    <a:pt x="8723" y="6805"/>
                    <a:pt x="8906" y="6748"/>
                  </a:cubicBezTo>
                  <a:cubicBezTo>
                    <a:pt x="9058" y="6688"/>
                    <a:pt x="9210" y="6627"/>
                    <a:pt x="9362" y="6536"/>
                  </a:cubicBezTo>
                  <a:cubicBezTo>
                    <a:pt x="8450" y="4773"/>
                    <a:pt x="7022" y="2767"/>
                    <a:pt x="7022" y="2767"/>
                  </a:cubicBezTo>
                  <a:lnTo>
                    <a:pt x="6444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4263;p81"/>
            <p:cNvSpPr/>
            <p:nvPr/>
          </p:nvSpPr>
          <p:spPr>
            <a:xfrm>
              <a:off x="12967075" y="5332425"/>
              <a:ext cx="364000" cy="104850"/>
            </a:xfrm>
            <a:custGeom>
              <a:avLst/>
              <a:gdLst/>
              <a:ahLst/>
              <a:cxnLst/>
              <a:rect l="l" t="t" r="r" b="b"/>
              <a:pathLst>
                <a:path w="14560" h="4194" extrusionOk="0">
                  <a:moveTo>
                    <a:pt x="14226" y="1"/>
                  </a:moveTo>
                  <a:cubicBezTo>
                    <a:pt x="13223" y="92"/>
                    <a:pt x="12250" y="366"/>
                    <a:pt x="11277" y="639"/>
                  </a:cubicBezTo>
                  <a:cubicBezTo>
                    <a:pt x="10031" y="974"/>
                    <a:pt x="8815" y="1338"/>
                    <a:pt x="7569" y="1703"/>
                  </a:cubicBezTo>
                  <a:cubicBezTo>
                    <a:pt x="6792" y="1915"/>
                    <a:pt x="5979" y="2127"/>
                    <a:pt x="5171" y="2127"/>
                  </a:cubicBezTo>
                  <a:cubicBezTo>
                    <a:pt x="4936" y="2127"/>
                    <a:pt x="4702" y="2109"/>
                    <a:pt x="4469" y="2068"/>
                  </a:cubicBezTo>
                  <a:cubicBezTo>
                    <a:pt x="4013" y="1977"/>
                    <a:pt x="3557" y="1794"/>
                    <a:pt x="3131" y="1551"/>
                  </a:cubicBezTo>
                  <a:cubicBezTo>
                    <a:pt x="1672" y="2037"/>
                    <a:pt x="0" y="2493"/>
                    <a:pt x="2311" y="3679"/>
                  </a:cubicBezTo>
                  <a:cubicBezTo>
                    <a:pt x="3051" y="4049"/>
                    <a:pt x="3873" y="4194"/>
                    <a:pt x="4706" y="4194"/>
                  </a:cubicBezTo>
                  <a:cubicBezTo>
                    <a:pt x="6610" y="4194"/>
                    <a:pt x="8574" y="3438"/>
                    <a:pt x="9757" y="2888"/>
                  </a:cubicBezTo>
                  <a:cubicBezTo>
                    <a:pt x="10148" y="2704"/>
                    <a:pt x="10510" y="2616"/>
                    <a:pt x="10891" y="2616"/>
                  </a:cubicBezTo>
                  <a:cubicBezTo>
                    <a:pt x="11075" y="2616"/>
                    <a:pt x="11262" y="2636"/>
                    <a:pt x="11460" y="2676"/>
                  </a:cubicBezTo>
                  <a:cubicBezTo>
                    <a:pt x="11911" y="2789"/>
                    <a:pt x="12379" y="3069"/>
                    <a:pt x="12852" y="3069"/>
                  </a:cubicBezTo>
                  <a:cubicBezTo>
                    <a:pt x="13016" y="3069"/>
                    <a:pt x="13180" y="3035"/>
                    <a:pt x="13344" y="2949"/>
                  </a:cubicBezTo>
                  <a:cubicBezTo>
                    <a:pt x="13679" y="2767"/>
                    <a:pt x="13861" y="2372"/>
                    <a:pt x="14013" y="2007"/>
                  </a:cubicBezTo>
                  <a:cubicBezTo>
                    <a:pt x="14256" y="1399"/>
                    <a:pt x="14378" y="670"/>
                    <a:pt x="1456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4264;p81"/>
            <p:cNvSpPr/>
            <p:nvPr/>
          </p:nvSpPr>
          <p:spPr>
            <a:xfrm>
              <a:off x="13378925" y="4767825"/>
              <a:ext cx="303225" cy="272050"/>
            </a:xfrm>
            <a:custGeom>
              <a:avLst/>
              <a:gdLst/>
              <a:ahLst/>
              <a:cxnLst/>
              <a:rect l="l" t="t" r="r" b="b"/>
              <a:pathLst>
                <a:path w="12129" h="10882" extrusionOk="0">
                  <a:moveTo>
                    <a:pt x="8755" y="1"/>
                  </a:moveTo>
                  <a:lnTo>
                    <a:pt x="8755" y="1"/>
                  </a:lnTo>
                  <a:cubicBezTo>
                    <a:pt x="7144" y="3162"/>
                    <a:pt x="1" y="8876"/>
                    <a:pt x="1" y="8876"/>
                  </a:cubicBezTo>
                  <a:cubicBezTo>
                    <a:pt x="1" y="8876"/>
                    <a:pt x="1183" y="10882"/>
                    <a:pt x="2527" y="10882"/>
                  </a:cubicBezTo>
                  <a:cubicBezTo>
                    <a:pt x="2796" y="10882"/>
                    <a:pt x="3071" y="10802"/>
                    <a:pt x="3344" y="10609"/>
                  </a:cubicBezTo>
                  <a:cubicBezTo>
                    <a:pt x="4986" y="9424"/>
                    <a:pt x="12129" y="1338"/>
                    <a:pt x="12129" y="1338"/>
                  </a:cubicBezTo>
                  <a:lnTo>
                    <a:pt x="8664" y="183"/>
                  </a:lnTo>
                  <a:lnTo>
                    <a:pt x="8755" y="1"/>
                  </a:ln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4265;p81"/>
            <p:cNvSpPr/>
            <p:nvPr/>
          </p:nvSpPr>
          <p:spPr>
            <a:xfrm>
              <a:off x="12173075" y="4599725"/>
              <a:ext cx="455100" cy="722850"/>
            </a:xfrm>
            <a:custGeom>
              <a:avLst/>
              <a:gdLst/>
              <a:ahLst/>
              <a:cxnLst/>
              <a:rect l="l" t="t" r="r" b="b"/>
              <a:pathLst>
                <a:path w="18204" h="28914" extrusionOk="0">
                  <a:moveTo>
                    <a:pt x="8724" y="0"/>
                  </a:moveTo>
                  <a:cubicBezTo>
                    <a:pt x="1" y="0"/>
                    <a:pt x="2598" y="15524"/>
                    <a:pt x="6441" y="21588"/>
                  </a:cubicBezTo>
                  <a:cubicBezTo>
                    <a:pt x="10362" y="27698"/>
                    <a:pt x="10453" y="28914"/>
                    <a:pt x="10453" y="28914"/>
                  </a:cubicBezTo>
                  <a:lnTo>
                    <a:pt x="14891" y="28549"/>
                  </a:lnTo>
                  <a:cubicBezTo>
                    <a:pt x="14891" y="28549"/>
                    <a:pt x="18204" y="403"/>
                    <a:pt x="9055" y="8"/>
                  </a:cubicBezTo>
                  <a:cubicBezTo>
                    <a:pt x="8943" y="3"/>
                    <a:pt x="8832" y="0"/>
                    <a:pt x="8724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4266;p81"/>
            <p:cNvSpPr/>
            <p:nvPr/>
          </p:nvSpPr>
          <p:spPr>
            <a:xfrm>
              <a:off x="12552925" y="5441850"/>
              <a:ext cx="297150" cy="92750"/>
            </a:xfrm>
            <a:custGeom>
              <a:avLst/>
              <a:gdLst/>
              <a:ahLst/>
              <a:cxnLst/>
              <a:rect l="l" t="t" r="r" b="b"/>
              <a:pathLst>
                <a:path w="11886" h="3710" extrusionOk="0">
                  <a:moveTo>
                    <a:pt x="1" y="1"/>
                  </a:moveTo>
                  <a:lnTo>
                    <a:pt x="1" y="2402"/>
                  </a:lnTo>
                  <a:lnTo>
                    <a:pt x="10761" y="3709"/>
                  </a:lnTo>
                  <a:cubicBezTo>
                    <a:pt x="10761" y="3709"/>
                    <a:pt x="11885" y="2493"/>
                    <a:pt x="11825" y="1764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4267;p81"/>
            <p:cNvSpPr/>
            <p:nvPr/>
          </p:nvSpPr>
          <p:spPr>
            <a:xfrm>
              <a:off x="12543050" y="5327125"/>
              <a:ext cx="218125" cy="144400"/>
            </a:xfrm>
            <a:custGeom>
              <a:avLst/>
              <a:gdLst/>
              <a:ahLst/>
              <a:cxnLst/>
              <a:rect l="l" t="t" r="r" b="b"/>
              <a:pathLst>
                <a:path w="8725" h="5776" extrusionOk="0">
                  <a:moveTo>
                    <a:pt x="548" y="0"/>
                  </a:moveTo>
                  <a:lnTo>
                    <a:pt x="1" y="2523"/>
                  </a:lnTo>
                  <a:lnTo>
                    <a:pt x="365" y="4590"/>
                  </a:lnTo>
                  <a:lnTo>
                    <a:pt x="8329" y="5775"/>
                  </a:lnTo>
                  <a:cubicBezTo>
                    <a:pt x="8420" y="5198"/>
                    <a:pt x="8572" y="4681"/>
                    <a:pt x="8724" y="4256"/>
                  </a:cubicBezTo>
                  <a:cubicBezTo>
                    <a:pt x="6627" y="3404"/>
                    <a:pt x="4104" y="2097"/>
                    <a:pt x="3952" y="2037"/>
                  </a:cubicBezTo>
                  <a:lnTo>
                    <a:pt x="548" y="0"/>
                  </a:ln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4268;p81"/>
            <p:cNvSpPr/>
            <p:nvPr/>
          </p:nvSpPr>
          <p:spPr>
            <a:xfrm>
              <a:off x="12751275" y="5433500"/>
              <a:ext cx="97275" cy="52450"/>
            </a:xfrm>
            <a:custGeom>
              <a:avLst/>
              <a:gdLst/>
              <a:ahLst/>
              <a:cxnLst/>
              <a:rect l="l" t="t" r="r" b="b"/>
              <a:pathLst>
                <a:path w="3891" h="2098" extrusionOk="0">
                  <a:moveTo>
                    <a:pt x="395" y="1"/>
                  </a:moveTo>
                  <a:cubicBezTo>
                    <a:pt x="243" y="426"/>
                    <a:pt x="91" y="943"/>
                    <a:pt x="0" y="1520"/>
                  </a:cubicBezTo>
                  <a:lnTo>
                    <a:pt x="3891" y="2098"/>
                  </a:lnTo>
                  <a:cubicBezTo>
                    <a:pt x="3830" y="1429"/>
                    <a:pt x="3556" y="791"/>
                    <a:pt x="2827" y="760"/>
                  </a:cubicBezTo>
                  <a:cubicBezTo>
                    <a:pt x="2341" y="730"/>
                    <a:pt x="1429" y="426"/>
                    <a:pt x="395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4269;p81"/>
            <p:cNvSpPr/>
            <p:nvPr/>
          </p:nvSpPr>
          <p:spPr>
            <a:xfrm>
              <a:off x="12484550" y="5051425"/>
              <a:ext cx="705950" cy="344875"/>
            </a:xfrm>
            <a:custGeom>
              <a:avLst/>
              <a:gdLst/>
              <a:ahLst/>
              <a:cxnLst/>
              <a:rect l="l" t="t" r="r" b="b"/>
              <a:pathLst>
                <a:path w="28238" h="13795" extrusionOk="0">
                  <a:moveTo>
                    <a:pt x="17602" y="0"/>
                  </a:moveTo>
                  <a:cubicBezTo>
                    <a:pt x="10246" y="0"/>
                    <a:pt x="106" y="2973"/>
                    <a:pt x="0" y="2973"/>
                  </a:cubicBezTo>
                  <a:cubicBezTo>
                    <a:pt x="0" y="2973"/>
                    <a:pt x="0" y="12031"/>
                    <a:pt x="6292" y="13794"/>
                  </a:cubicBezTo>
                  <a:cubicBezTo>
                    <a:pt x="14165" y="13095"/>
                    <a:pt x="28238" y="7320"/>
                    <a:pt x="24529" y="2122"/>
                  </a:cubicBezTo>
                  <a:cubicBezTo>
                    <a:pt x="23414" y="550"/>
                    <a:pt x="20766" y="0"/>
                    <a:pt x="17602" y="0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4270;p81"/>
            <p:cNvSpPr/>
            <p:nvPr/>
          </p:nvSpPr>
          <p:spPr>
            <a:xfrm>
              <a:off x="12319750" y="5313450"/>
              <a:ext cx="262850" cy="277375"/>
            </a:xfrm>
            <a:custGeom>
              <a:avLst/>
              <a:gdLst/>
              <a:ahLst/>
              <a:cxnLst/>
              <a:rect l="l" t="t" r="r" b="b"/>
              <a:pathLst>
                <a:path w="10514" h="11095" extrusionOk="0">
                  <a:moveTo>
                    <a:pt x="8963" y="0"/>
                  </a:moveTo>
                  <a:cubicBezTo>
                    <a:pt x="7641" y="7878"/>
                    <a:pt x="3548" y="9091"/>
                    <a:pt x="1050" y="9091"/>
                  </a:cubicBezTo>
                  <a:cubicBezTo>
                    <a:pt x="792" y="9091"/>
                    <a:pt x="550" y="9078"/>
                    <a:pt x="331" y="9058"/>
                  </a:cubicBezTo>
                  <a:lnTo>
                    <a:pt x="331" y="9058"/>
                  </a:lnTo>
                  <a:cubicBezTo>
                    <a:pt x="1" y="10213"/>
                    <a:pt x="218" y="11094"/>
                    <a:pt x="1635" y="11094"/>
                  </a:cubicBezTo>
                  <a:cubicBezTo>
                    <a:pt x="1785" y="11094"/>
                    <a:pt x="1947" y="11084"/>
                    <a:pt x="2124" y="11064"/>
                  </a:cubicBezTo>
                  <a:cubicBezTo>
                    <a:pt x="3978" y="10851"/>
                    <a:pt x="5711" y="9939"/>
                    <a:pt x="6896" y="8511"/>
                  </a:cubicBezTo>
                  <a:cubicBezTo>
                    <a:pt x="8082" y="7021"/>
                    <a:pt x="9480" y="5167"/>
                    <a:pt x="9966" y="3313"/>
                  </a:cubicBezTo>
                  <a:cubicBezTo>
                    <a:pt x="10513" y="1307"/>
                    <a:pt x="9024" y="0"/>
                    <a:pt x="9024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4271;p81"/>
            <p:cNvSpPr/>
            <p:nvPr/>
          </p:nvSpPr>
          <p:spPr>
            <a:xfrm>
              <a:off x="12328000" y="5441050"/>
              <a:ext cx="147450" cy="99575"/>
            </a:xfrm>
            <a:custGeom>
              <a:avLst/>
              <a:gdLst/>
              <a:ahLst/>
              <a:cxnLst/>
              <a:rect l="l" t="t" r="r" b="b"/>
              <a:pathLst>
                <a:path w="5898" h="3983" extrusionOk="0">
                  <a:moveTo>
                    <a:pt x="2239" y="1"/>
                  </a:moveTo>
                  <a:cubicBezTo>
                    <a:pt x="2192" y="1"/>
                    <a:pt x="2145" y="1"/>
                    <a:pt x="2098" y="2"/>
                  </a:cubicBezTo>
                  <a:cubicBezTo>
                    <a:pt x="1338" y="1127"/>
                    <a:pt x="365" y="2708"/>
                    <a:pt x="1" y="3954"/>
                  </a:cubicBezTo>
                  <a:cubicBezTo>
                    <a:pt x="207" y="3971"/>
                    <a:pt x="433" y="3982"/>
                    <a:pt x="674" y="3982"/>
                  </a:cubicBezTo>
                  <a:cubicBezTo>
                    <a:pt x="2145" y="3982"/>
                    <a:pt x="4201" y="3571"/>
                    <a:pt x="5897" y="1613"/>
                  </a:cubicBezTo>
                  <a:cubicBezTo>
                    <a:pt x="4731" y="359"/>
                    <a:pt x="3368" y="1"/>
                    <a:pt x="2239" y="1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4272;p81"/>
            <p:cNvSpPr/>
            <p:nvPr/>
          </p:nvSpPr>
          <p:spPr>
            <a:xfrm>
              <a:off x="12380425" y="5309650"/>
              <a:ext cx="163400" cy="171750"/>
            </a:xfrm>
            <a:custGeom>
              <a:avLst/>
              <a:gdLst/>
              <a:ahLst/>
              <a:cxnLst/>
              <a:rect l="l" t="t" r="r" b="b"/>
              <a:pathLst>
                <a:path w="6536" h="6870" extrusionOk="0">
                  <a:moveTo>
                    <a:pt x="2007" y="0"/>
                  </a:moveTo>
                  <a:cubicBezTo>
                    <a:pt x="2585" y="30"/>
                    <a:pt x="1004" y="3799"/>
                    <a:pt x="882" y="4012"/>
                  </a:cubicBezTo>
                  <a:cubicBezTo>
                    <a:pt x="700" y="4255"/>
                    <a:pt x="396" y="4711"/>
                    <a:pt x="1" y="5258"/>
                  </a:cubicBezTo>
                  <a:cubicBezTo>
                    <a:pt x="48" y="5257"/>
                    <a:pt x="95" y="5257"/>
                    <a:pt x="142" y="5257"/>
                  </a:cubicBezTo>
                  <a:cubicBezTo>
                    <a:pt x="1271" y="5257"/>
                    <a:pt x="2634" y="5615"/>
                    <a:pt x="3800" y="6869"/>
                  </a:cubicBezTo>
                  <a:cubicBezTo>
                    <a:pt x="4955" y="5502"/>
                    <a:pt x="5989" y="3404"/>
                    <a:pt x="6536" y="152"/>
                  </a:cubicBezTo>
                  <a:cubicBezTo>
                    <a:pt x="5989" y="152"/>
                    <a:pt x="2008" y="0"/>
                    <a:pt x="2007" y="0"/>
                  </a:cubicBezTo>
                  <a:close/>
                </a:path>
              </a:pathLst>
            </a:custGeom>
            <a:solidFill>
              <a:srgbClr val="F59BC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4273;p81"/>
            <p:cNvSpPr/>
            <p:nvPr/>
          </p:nvSpPr>
          <p:spPr>
            <a:xfrm>
              <a:off x="12555050" y="5137675"/>
              <a:ext cx="296100" cy="194650"/>
            </a:xfrm>
            <a:custGeom>
              <a:avLst/>
              <a:gdLst/>
              <a:ahLst/>
              <a:cxnLst/>
              <a:rect l="l" t="t" r="r" b="b"/>
              <a:pathLst>
                <a:path w="11844" h="7786" extrusionOk="0">
                  <a:moveTo>
                    <a:pt x="11669" y="1"/>
                  </a:moveTo>
                  <a:cubicBezTo>
                    <a:pt x="11653" y="1"/>
                    <a:pt x="11636" y="4"/>
                    <a:pt x="11618" y="10"/>
                  </a:cubicBezTo>
                  <a:cubicBezTo>
                    <a:pt x="7424" y="1013"/>
                    <a:pt x="2803" y="3080"/>
                    <a:pt x="432" y="6909"/>
                  </a:cubicBezTo>
                  <a:cubicBezTo>
                    <a:pt x="281" y="7122"/>
                    <a:pt x="159" y="7365"/>
                    <a:pt x="37" y="7609"/>
                  </a:cubicBezTo>
                  <a:cubicBezTo>
                    <a:pt x="0" y="7720"/>
                    <a:pt x="88" y="7786"/>
                    <a:pt x="175" y="7786"/>
                  </a:cubicBezTo>
                  <a:cubicBezTo>
                    <a:pt x="231" y="7786"/>
                    <a:pt x="287" y="7759"/>
                    <a:pt x="311" y="7700"/>
                  </a:cubicBezTo>
                  <a:cubicBezTo>
                    <a:pt x="311" y="7710"/>
                    <a:pt x="313" y="7714"/>
                    <a:pt x="315" y="7714"/>
                  </a:cubicBezTo>
                  <a:cubicBezTo>
                    <a:pt x="329" y="7714"/>
                    <a:pt x="372" y="7604"/>
                    <a:pt x="372" y="7578"/>
                  </a:cubicBezTo>
                  <a:cubicBezTo>
                    <a:pt x="432" y="7426"/>
                    <a:pt x="524" y="7305"/>
                    <a:pt x="584" y="7183"/>
                  </a:cubicBezTo>
                  <a:cubicBezTo>
                    <a:pt x="888" y="6697"/>
                    <a:pt x="1223" y="6241"/>
                    <a:pt x="1588" y="5815"/>
                  </a:cubicBezTo>
                  <a:cubicBezTo>
                    <a:pt x="2955" y="4235"/>
                    <a:pt x="4688" y="3019"/>
                    <a:pt x="6542" y="2077"/>
                  </a:cubicBezTo>
                  <a:cubicBezTo>
                    <a:pt x="8183" y="1286"/>
                    <a:pt x="9916" y="709"/>
                    <a:pt x="11679" y="283"/>
                  </a:cubicBezTo>
                  <a:cubicBezTo>
                    <a:pt x="11843" y="228"/>
                    <a:pt x="11810" y="1"/>
                    <a:pt x="11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4274;p81"/>
            <p:cNvSpPr/>
            <p:nvPr/>
          </p:nvSpPr>
          <p:spPr>
            <a:xfrm>
              <a:off x="12377600" y="4764600"/>
              <a:ext cx="182950" cy="565950"/>
            </a:xfrm>
            <a:custGeom>
              <a:avLst/>
              <a:gdLst/>
              <a:ahLst/>
              <a:cxnLst/>
              <a:rect l="l" t="t" r="r" b="b"/>
              <a:pathLst>
                <a:path w="7318" h="22638" extrusionOk="0">
                  <a:moveTo>
                    <a:pt x="1134" y="1"/>
                  </a:moveTo>
                  <a:cubicBezTo>
                    <a:pt x="815" y="1"/>
                    <a:pt x="484" y="52"/>
                    <a:pt x="144" y="160"/>
                  </a:cubicBezTo>
                  <a:cubicBezTo>
                    <a:pt x="0" y="189"/>
                    <a:pt x="47" y="436"/>
                    <a:pt x="208" y="436"/>
                  </a:cubicBezTo>
                  <a:cubicBezTo>
                    <a:pt x="217" y="436"/>
                    <a:pt x="226" y="436"/>
                    <a:pt x="236" y="434"/>
                  </a:cubicBezTo>
                  <a:cubicBezTo>
                    <a:pt x="575" y="329"/>
                    <a:pt x="894" y="281"/>
                    <a:pt x="1195" y="281"/>
                  </a:cubicBezTo>
                  <a:cubicBezTo>
                    <a:pt x="3854" y="281"/>
                    <a:pt x="5036" y="4085"/>
                    <a:pt x="5555" y="6270"/>
                  </a:cubicBezTo>
                  <a:cubicBezTo>
                    <a:pt x="6315" y="9431"/>
                    <a:pt x="6436" y="12623"/>
                    <a:pt x="6497" y="15875"/>
                  </a:cubicBezTo>
                  <a:cubicBezTo>
                    <a:pt x="6527" y="18094"/>
                    <a:pt x="6740" y="20313"/>
                    <a:pt x="7014" y="22501"/>
                  </a:cubicBezTo>
                  <a:cubicBezTo>
                    <a:pt x="7029" y="22592"/>
                    <a:pt x="7105" y="22638"/>
                    <a:pt x="7177" y="22638"/>
                  </a:cubicBezTo>
                  <a:cubicBezTo>
                    <a:pt x="7249" y="22638"/>
                    <a:pt x="7318" y="22592"/>
                    <a:pt x="7318" y="22501"/>
                  </a:cubicBezTo>
                  <a:cubicBezTo>
                    <a:pt x="7044" y="20525"/>
                    <a:pt x="6862" y="18489"/>
                    <a:pt x="6801" y="16483"/>
                  </a:cubicBezTo>
                  <a:cubicBezTo>
                    <a:pt x="6740" y="14872"/>
                    <a:pt x="6771" y="13291"/>
                    <a:pt x="6649" y="11680"/>
                  </a:cubicBezTo>
                  <a:cubicBezTo>
                    <a:pt x="6497" y="9857"/>
                    <a:pt x="6254" y="8063"/>
                    <a:pt x="5828" y="6300"/>
                  </a:cubicBezTo>
                  <a:cubicBezTo>
                    <a:pt x="5464" y="4659"/>
                    <a:pt x="4916" y="2926"/>
                    <a:pt x="3913" y="1559"/>
                  </a:cubicBezTo>
                  <a:cubicBezTo>
                    <a:pt x="3206" y="615"/>
                    <a:pt x="2241" y="1"/>
                    <a:pt x="113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4275;p81"/>
            <p:cNvSpPr/>
            <p:nvPr/>
          </p:nvSpPr>
          <p:spPr>
            <a:xfrm>
              <a:off x="12396900" y="5394550"/>
              <a:ext cx="99700" cy="22500"/>
            </a:xfrm>
            <a:custGeom>
              <a:avLst/>
              <a:gdLst/>
              <a:ahLst/>
              <a:cxnLst/>
              <a:rect l="l" t="t" r="r" b="b"/>
              <a:pathLst>
                <a:path w="3988" h="900" extrusionOk="0">
                  <a:moveTo>
                    <a:pt x="2023" y="1"/>
                  </a:moveTo>
                  <a:cubicBezTo>
                    <a:pt x="1374" y="1"/>
                    <a:pt x="714" y="181"/>
                    <a:pt x="163" y="464"/>
                  </a:cubicBezTo>
                  <a:cubicBezTo>
                    <a:pt x="0" y="546"/>
                    <a:pt x="103" y="747"/>
                    <a:pt x="235" y="747"/>
                  </a:cubicBezTo>
                  <a:cubicBezTo>
                    <a:pt x="251" y="747"/>
                    <a:pt x="268" y="744"/>
                    <a:pt x="284" y="738"/>
                  </a:cubicBezTo>
                  <a:cubicBezTo>
                    <a:pt x="812" y="458"/>
                    <a:pt x="1451" y="274"/>
                    <a:pt x="2071" y="274"/>
                  </a:cubicBezTo>
                  <a:cubicBezTo>
                    <a:pt x="2665" y="274"/>
                    <a:pt x="3242" y="443"/>
                    <a:pt x="3689" y="859"/>
                  </a:cubicBezTo>
                  <a:cubicBezTo>
                    <a:pt x="3717" y="888"/>
                    <a:pt x="3750" y="900"/>
                    <a:pt x="3782" y="900"/>
                  </a:cubicBezTo>
                  <a:cubicBezTo>
                    <a:pt x="3889" y="900"/>
                    <a:pt x="3988" y="770"/>
                    <a:pt x="3871" y="677"/>
                  </a:cubicBezTo>
                  <a:cubicBezTo>
                    <a:pt x="3359" y="196"/>
                    <a:pt x="2697" y="1"/>
                    <a:pt x="20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4276;p81"/>
            <p:cNvSpPr/>
            <p:nvPr/>
          </p:nvSpPr>
          <p:spPr>
            <a:xfrm>
              <a:off x="12412175" y="5335375"/>
              <a:ext cx="99100" cy="23075"/>
            </a:xfrm>
            <a:custGeom>
              <a:avLst/>
              <a:gdLst/>
              <a:ahLst/>
              <a:cxnLst/>
              <a:rect l="l" t="t" r="r" b="b"/>
              <a:pathLst>
                <a:path w="3964" h="923" extrusionOk="0">
                  <a:moveTo>
                    <a:pt x="2036" y="1"/>
                  </a:moveTo>
                  <a:cubicBezTo>
                    <a:pt x="1377" y="1"/>
                    <a:pt x="701" y="190"/>
                    <a:pt x="129" y="491"/>
                  </a:cubicBezTo>
                  <a:cubicBezTo>
                    <a:pt x="0" y="568"/>
                    <a:pt x="90" y="754"/>
                    <a:pt x="212" y="754"/>
                  </a:cubicBezTo>
                  <a:cubicBezTo>
                    <a:pt x="234" y="754"/>
                    <a:pt x="258" y="748"/>
                    <a:pt x="281" y="734"/>
                  </a:cubicBezTo>
                  <a:cubicBezTo>
                    <a:pt x="798" y="460"/>
                    <a:pt x="1421" y="286"/>
                    <a:pt x="2025" y="286"/>
                  </a:cubicBezTo>
                  <a:cubicBezTo>
                    <a:pt x="2629" y="286"/>
                    <a:pt x="3214" y="460"/>
                    <a:pt x="3655" y="886"/>
                  </a:cubicBezTo>
                  <a:cubicBezTo>
                    <a:pt x="3687" y="911"/>
                    <a:pt x="3720" y="922"/>
                    <a:pt x="3752" y="922"/>
                  </a:cubicBezTo>
                  <a:cubicBezTo>
                    <a:pt x="3870" y="922"/>
                    <a:pt x="3964" y="769"/>
                    <a:pt x="3868" y="673"/>
                  </a:cubicBezTo>
                  <a:cubicBezTo>
                    <a:pt x="3361" y="197"/>
                    <a:pt x="2708" y="1"/>
                    <a:pt x="203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4277;p81"/>
            <p:cNvSpPr/>
            <p:nvPr/>
          </p:nvSpPr>
          <p:spPr>
            <a:xfrm>
              <a:off x="12710225" y="5418225"/>
              <a:ext cx="28900" cy="34600"/>
            </a:xfrm>
            <a:custGeom>
              <a:avLst/>
              <a:gdLst/>
              <a:ahLst/>
              <a:cxnLst/>
              <a:rect l="l" t="t" r="r" b="b"/>
              <a:pathLst>
                <a:path w="1156" h="1384" extrusionOk="0">
                  <a:moveTo>
                    <a:pt x="964" y="1"/>
                  </a:moveTo>
                  <a:cubicBezTo>
                    <a:pt x="927" y="1"/>
                    <a:pt x="889" y="27"/>
                    <a:pt x="852" y="64"/>
                  </a:cubicBezTo>
                  <a:cubicBezTo>
                    <a:pt x="609" y="399"/>
                    <a:pt x="365" y="733"/>
                    <a:pt x="153" y="1037"/>
                  </a:cubicBezTo>
                  <a:cubicBezTo>
                    <a:pt x="122" y="1098"/>
                    <a:pt x="61" y="1128"/>
                    <a:pt x="31" y="1189"/>
                  </a:cubicBezTo>
                  <a:cubicBezTo>
                    <a:pt x="1" y="1250"/>
                    <a:pt x="31" y="1341"/>
                    <a:pt x="92" y="1371"/>
                  </a:cubicBezTo>
                  <a:cubicBezTo>
                    <a:pt x="108" y="1380"/>
                    <a:pt x="127" y="1383"/>
                    <a:pt x="146" y="1383"/>
                  </a:cubicBezTo>
                  <a:cubicBezTo>
                    <a:pt x="197" y="1383"/>
                    <a:pt x="252" y="1355"/>
                    <a:pt x="274" y="1311"/>
                  </a:cubicBezTo>
                  <a:cubicBezTo>
                    <a:pt x="517" y="1007"/>
                    <a:pt x="761" y="672"/>
                    <a:pt x="1004" y="368"/>
                  </a:cubicBezTo>
                  <a:cubicBezTo>
                    <a:pt x="1034" y="308"/>
                    <a:pt x="1065" y="277"/>
                    <a:pt x="1095" y="216"/>
                  </a:cubicBezTo>
                  <a:cubicBezTo>
                    <a:pt x="1156" y="156"/>
                    <a:pt x="1095" y="64"/>
                    <a:pt x="1034" y="34"/>
                  </a:cubicBezTo>
                  <a:cubicBezTo>
                    <a:pt x="1011" y="11"/>
                    <a:pt x="988" y="1"/>
                    <a:pt x="9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4278;p81"/>
            <p:cNvSpPr/>
            <p:nvPr/>
          </p:nvSpPr>
          <p:spPr>
            <a:xfrm>
              <a:off x="12661600" y="5396200"/>
              <a:ext cx="28900" cy="34575"/>
            </a:xfrm>
            <a:custGeom>
              <a:avLst/>
              <a:gdLst/>
              <a:ahLst/>
              <a:cxnLst/>
              <a:rect l="l" t="t" r="r" b="b"/>
              <a:pathLst>
                <a:path w="1156" h="1383" extrusionOk="0">
                  <a:moveTo>
                    <a:pt x="986" y="0"/>
                  </a:moveTo>
                  <a:cubicBezTo>
                    <a:pt x="943" y="0"/>
                    <a:pt x="901" y="26"/>
                    <a:pt x="882" y="64"/>
                  </a:cubicBezTo>
                  <a:cubicBezTo>
                    <a:pt x="639" y="398"/>
                    <a:pt x="396" y="702"/>
                    <a:pt x="152" y="1037"/>
                  </a:cubicBezTo>
                  <a:cubicBezTo>
                    <a:pt x="122" y="1097"/>
                    <a:pt x="92" y="1128"/>
                    <a:pt x="61" y="1189"/>
                  </a:cubicBezTo>
                  <a:cubicBezTo>
                    <a:pt x="0" y="1219"/>
                    <a:pt x="61" y="1341"/>
                    <a:pt x="122" y="1371"/>
                  </a:cubicBezTo>
                  <a:cubicBezTo>
                    <a:pt x="138" y="1379"/>
                    <a:pt x="155" y="1383"/>
                    <a:pt x="171" y="1383"/>
                  </a:cubicBezTo>
                  <a:cubicBezTo>
                    <a:pt x="215" y="1383"/>
                    <a:pt x="260" y="1355"/>
                    <a:pt x="304" y="1310"/>
                  </a:cubicBezTo>
                  <a:cubicBezTo>
                    <a:pt x="547" y="1006"/>
                    <a:pt x="791" y="672"/>
                    <a:pt x="1003" y="368"/>
                  </a:cubicBezTo>
                  <a:cubicBezTo>
                    <a:pt x="1034" y="307"/>
                    <a:pt x="1095" y="277"/>
                    <a:pt x="1125" y="216"/>
                  </a:cubicBezTo>
                  <a:cubicBezTo>
                    <a:pt x="1155" y="155"/>
                    <a:pt x="1125" y="64"/>
                    <a:pt x="1064" y="34"/>
                  </a:cubicBezTo>
                  <a:cubicBezTo>
                    <a:pt x="1041" y="10"/>
                    <a:pt x="1013" y="0"/>
                    <a:pt x="98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4279;p81"/>
            <p:cNvSpPr/>
            <p:nvPr/>
          </p:nvSpPr>
          <p:spPr>
            <a:xfrm>
              <a:off x="13045350" y="5235175"/>
              <a:ext cx="309300" cy="150750"/>
            </a:xfrm>
            <a:custGeom>
              <a:avLst/>
              <a:gdLst/>
              <a:ahLst/>
              <a:cxnLst/>
              <a:rect l="l" t="t" r="r" b="b"/>
              <a:pathLst>
                <a:path w="12372" h="6030" extrusionOk="0">
                  <a:moveTo>
                    <a:pt x="7599" y="0"/>
                  </a:moveTo>
                  <a:cubicBezTo>
                    <a:pt x="7417" y="456"/>
                    <a:pt x="7174" y="912"/>
                    <a:pt x="6839" y="1246"/>
                  </a:cubicBezTo>
                  <a:cubicBezTo>
                    <a:pt x="5167" y="3009"/>
                    <a:pt x="2949" y="4347"/>
                    <a:pt x="699" y="5228"/>
                  </a:cubicBezTo>
                  <a:cubicBezTo>
                    <a:pt x="487" y="5319"/>
                    <a:pt x="243" y="5380"/>
                    <a:pt x="0" y="5471"/>
                  </a:cubicBezTo>
                  <a:cubicBezTo>
                    <a:pt x="426" y="5684"/>
                    <a:pt x="882" y="5867"/>
                    <a:pt x="1338" y="5958"/>
                  </a:cubicBezTo>
                  <a:cubicBezTo>
                    <a:pt x="1581" y="6008"/>
                    <a:pt x="1825" y="6029"/>
                    <a:pt x="2071" y="6029"/>
                  </a:cubicBezTo>
                  <a:cubicBezTo>
                    <a:pt x="2868" y="6029"/>
                    <a:pt x="3671" y="5802"/>
                    <a:pt x="4438" y="5593"/>
                  </a:cubicBezTo>
                  <a:cubicBezTo>
                    <a:pt x="5684" y="5228"/>
                    <a:pt x="6900" y="4894"/>
                    <a:pt x="8146" y="4529"/>
                  </a:cubicBezTo>
                  <a:cubicBezTo>
                    <a:pt x="9119" y="4256"/>
                    <a:pt x="10092" y="3982"/>
                    <a:pt x="11095" y="3921"/>
                  </a:cubicBezTo>
                  <a:cubicBezTo>
                    <a:pt x="11216" y="3891"/>
                    <a:pt x="11307" y="3891"/>
                    <a:pt x="11429" y="3891"/>
                  </a:cubicBezTo>
                  <a:cubicBezTo>
                    <a:pt x="11581" y="3405"/>
                    <a:pt x="11733" y="2918"/>
                    <a:pt x="11976" y="2493"/>
                  </a:cubicBezTo>
                  <a:cubicBezTo>
                    <a:pt x="12098" y="2310"/>
                    <a:pt x="12219" y="2158"/>
                    <a:pt x="12371" y="2006"/>
                  </a:cubicBezTo>
                  <a:cubicBezTo>
                    <a:pt x="9879" y="1794"/>
                    <a:pt x="8298" y="639"/>
                    <a:pt x="7599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4280;p81"/>
            <p:cNvSpPr/>
            <p:nvPr/>
          </p:nvSpPr>
          <p:spPr>
            <a:xfrm>
              <a:off x="12937425" y="4684825"/>
              <a:ext cx="292600" cy="445500"/>
            </a:xfrm>
            <a:custGeom>
              <a:avLst/>
              <a:gdLst/>
              <a:ahLst/>
              <a:cxnLst/>
              <a:rect l="l" t="t" r="r" b="b"/>
              <a:pathLst>
                <a:path w="11704" h="17820" extrusionOk="0">
                  <a:moveTo>
                    <a:pt x="8292" y="1"/>
                  </a:moveTo>
                  <a:cubicBezTo>
                    <a:pt x="8253" y="1"/>
                    <a:pt x="8215" y="3"/>
                    <a:pt x="8177" y="8"/>
                  </a:cubicBezTo>
                  <a:cubicBezTo>
                    <a:pt x="7174" y="99"/>
                    <a:pt x="3709" y="859"/>
                    <a:pt x="3709" y="859"/>
                  </a:cubicBezTo>
                  <a:cubicBezTo>
                    <a:pt x="3709" y="859"/>
                    <a:pt x="1217" y="1649"/>
                    <a:pt x="609" y="6999"/>
                  </a:cubicBezTo>
                  <a:cubicBezTo>
                    <a:pt x="1" y="12348"/>
                    <a:pt x="7570" y="17820"/>
                    <a:pt x="7570" y="17820"/>
                  </a:cubicBezTo>
                  <a:lnTo>
                    <a:pt x="11703" y="17333"/>
                  </a:lnTo>
                  <a:cubicBezTo>
                    <a:pt x="11703" y="17333"/>
                    <a:pt x="11156" y="3139"/>
                    <a:pt x="10822" y="2257"/>
                  </a:cubicBezTo>
                  <a:cubicBezTo>
                    <a:pt x="10471" y="1410"/>
                    <a:pt x="9250" y="1"/>
                    <a:pt x="829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4281;p81"/>
            <p:cNvSpPr/>
            <p:nvPr/>
          </p:nvSpPr>
          <p:spPr>
            <a:xfrm>
              <a:off x="13137300" y="4688000"/>
              <a:ext cx="259975" cy="505200"/>
            </a:xfrm>
            <a:custGeom>
              <a:avLst/>
              <a:gdLst/>
              <a:ahLst/>
              <a:cxnLst/>
              <a:rect l="l" t="t" r="r" b="b"/>
              <a:pathLst>
                <a:path w="10399" h="20208" extrusionOk="0">
                  <a:moveTo>
                    <a:pt x="3671" y="0"/>
                  </a:moveTo>
                  <a:cubicBezTo>
                    <a:pt x="3623" y="0"/>
                    <a:pt x="3575" y="1"/>
                    <a:pt x="3526" y="2"/>
                  </a:cubicBezTo>
                  <a:cubicBezTo>
                    <a:pt x="0" y="124"/>
                    <a:pt x="486" y="12708"/>
                    <a:pt x="2857" y="19851"/>
                  </a:cubicBezTo>
                  <a:cubicBezTo>
                    <a:pt x="3400" y="19965"/>
                    <a:pt x="4501" y="20207"/>
                    <a:pt x="5683" y="20207"/>
                  </a:cubicBezTo>
                  <a:cubicBezTo>
                    <a:pt x="7014" y="20207"/>
                    <a:pt x="8448" y="19900"/>
                    <a:pt x="9301" y="18757"/>
                  </a:cubicBezTo>
                  <a:lnTo>
                    <a:pt x="8480" y="14714"/>
                  </a:lnTo>
                  <a:cubicBezTo>
                    <a:pt x="8480" y="14714"/>
                    <a:pt x="10398" y="0"/>
                    <a:pt x="3671" y="0"/>
                  </a:cubicBezTo>
                  <a:close/>
                </a:path>
              </a:pathLst>
            </a:custGeom>
            <a:solidFill>
              <a:srgbClr val="406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4282;p81"/>
            <p:cNvSpPr/>
            <p:nvPr/>
          </p:nvSpPr>
          <p:spPr>
            <a:xfrm>
              <a:off x="13206450" y="4983650"/>
              <a:ext cx="156550" cy="165800"/>
            </a:xfrm>
            <a:custGeom>
              <a:avLst/>
              <a:gdLst/>
              <a:ahLst/>
              <a:cxnLst/>
              <a:rect l="l" t="t" r="r" b="b"/>
              <a:pathLst>
                <a:path w="6262" h="6632" extrusionOk="0">
                  <a:moveTo>
                    <a:pt x="5927" y="0"/>
                  </a:moveTo>
                  <a:cubicBezTo>
                    <a:pt x="5927" y="1"/>
                    <a:pt x="1733" y="1490"/>
                    <a:pt x="1581" y="2067"/>
                  </a:cubicBezTo>
                  <a:cubicBezTo>
                    <a:pt x="1530" y="2250"/>
                    <a:pt x="1645" y="2310"/>
                    <a:pt x="1820" y="2310"/>
                  </a:cubicBezTo>
                  <a:cubicBezTo>
                    <a:pt x="2172" y="2310"/>
                    <a:pt x="2766" y="2067"/>
                    <a:pt x="2766" y="2067"/>
                  </a:cubicBezTo>
                  <a:lnTo>
                    <a:pt x="2766" y="2067"/>
                  </a:lnTo>
                  <a:cubicBezTo>
                    <a:pt x="2766" y="2068"/>
                    <a:pt x="0" y="4560"/>
                    <a:pt x="426" y="4955"/>
                  </a:cubicBezTo>
                  <a:cubicBezTo>
                    <a:pt x="467" y="4989"/>
                    <a:pt x="518" y="5003"/>
                    <a:pt x="575" y="5003"/>
                  </a:cubicBezTo>
                  <a:cubicBezTo>
                    <a:pt x="985" y="5003"/>
                    <a:pt x="1732" y="4256"/>
                    <a:pt x="1733" y="4256"/>
                  </a:cubicBezTo>
                  <a:lnTo>
                    <a:pt x="1733" y="4256"/>
                  </a:lnTo>
                  <a:cubicBezTo>
                    <a:pt x="1733" y="4256"/>
                    <a:pt x="1277" y="5593"/>
                    <a:pt x="1307" y="6019"/>
                  </a:cubicBezTo>
                  <a:cubicBezTo>
                    <a:pt x="1349" y="6297"/>
                    <a:pt x="1791" y="6632"/>
                    <a:pt x="2398" y="6632"/>
                  </a:cubicBezTo>
                  <a:cubicBezTo>
                    <a:pt x="3119" y="6632"/>
                    <a:pt x="4072" y="6160"/>
                    <a:pt x="4863" y="4560"/>
                  </a:cubicBezTo>
                  <a:cubicBezTo>
                    <a:pt x="6262" y="1733"/>
                    <a:pt x="5927" y="1"/>
                    <a:pt x="5927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4283;p81"/>
            <p:cNvSpPr/>
            <p:nvPr/>
          </p:nvSpPr>
          <p:spPr>
            <a:xfrm>
              <a:off x="13253550" y="5096100"/>
              <a:ext cx="24350" cy="50950"/>
            </a:xfrm>
            <a:custGeom>
              <a:avLst/>
              <a:gdLst/>
              <a:ahLst/>
              <a:cxnLst/>
              <a:rect l="l" t="t" r="r" b="b"/>
              <a:pathLst>
                <a:path w="974" h="2038" extrusionOk="0">
                  <a:moveTo>
                    <a:pt x="973" y="1"/>
                  </a:moveTo>
                  <a:lnTo>
                    <a:pt x="1" y="2037"/>
                  </a:lnTo>
                  <a:cubicBezTo>
                    <a:pt x="1" y="2037"/>
                    <a:pt x="882" y="852"/>
                    <a:pt x="973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4284;p81"/>
            <p:cNvSpPr/>
            <p:nvPr/>
          </p:nvSpPr>
          <p:spPr>
            <a:xfrm>
              <a:off x="13235325" y="4896075"/>
              <a:ext cx="481775" cy="389275"/>
            </a:xfrm>
            <a:custGeom>
              <a:avLst/>
              <a:gdLst/>
              <a:ahLst/>
              <a:cxnLst/>
              <a:rect l="l" t="t" r="r" b="b"/>
              <a:pathLst>
                <a:path w="19271" h="15571" extrusionOk="0">
                  <a:moveTo>
                    <a:pt x="11777" y="0"/>
                  </a:moveTo>
                  <a:cubicBezTo>
                    <a:pt x="10317" y="0"/>
                    <a:pt x="8884" y="466"/>
                    <a:pt x="7629" y="1224"/>
                  </a:cubicBezTo>
                  <a:cubicBezTo>
                    <a:pt x="5015" y="2835"/>
                    <a:pt x="3252" y="5601"/>
                    <a:pt x="1976" y="8336"/>
                  </a:cubicBezTo>
                  <a:cubicBezTo>
                    <a:pt x="1459" y="9370"/>
                    <a:pt x="1034" y="10434"/>
                    <a:pt x="638" y="11497"/>
                  </a:cubicBezTo>
                  <a:cubicBezTo>
                    <a:pt x="395" y="12166"/>
                    <a:pt x="243" y="12896"/>
                    <a:pt x="0" y="13564"/>
                  </a:cubicBezTo>
                  <a:cubicBezTo>
                    <a:pt x="699" y="14233"/>
                    <a:pt x="2280" y="15358"/>
                    <a:pt x="4772" y="15570"/>
                  </a:cubicBezTo>
                  <a:cubicBezTo>
                    <a:pt x="5167" y="15145"/>
                    <a:pt x="5623" y="14780"/>
                    <a:pt x="6049" y="14446"/>
                  </a:cubicBezTo>
                  <a:cubicBezTo>
                    <a:pt x="7690" y="13108"/>
                    <a:pt x="9727" y="11923"/>
                    <a:pt x="11885" y="11710"/>
                  </a:cubicBezTo>
                  <a:cubicBezTo>
                    <a:pt x="15441" y="11345"/>
                    <a:pt x="19271" y="6178"/>
                    <a:pt x="14499" y="555"/>
                  </a:cubicBezTo>
                  <a:cubicBezTo>
                    <a:pt x="14165" y="129"/>
                    <a:pt x="12949" y="69"/>
                    <a:pt x="12493" y="38"/>
                  </a:cubicBezTo>
                  <a:cubicBezTo>
                    <a:pt x="12254" y="13"/>
                    <a:pt x="12015" y="0"/>
                    <a:pt x="11777" y="0"/>
                  </a:cubicBezTo>
                  <a:close/>
                </a:path>
              </a:pathLst>
            </a:custGeom>
            <a:solidFill>
              <a:srgbClr val="4F6EA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4285;p81"/>
            <p:cNvSpPr/>
            <p:nvPr/>
          </p:nvSpPr>
          <p:spPr>
            <a:xfrm>
              <a:off x="13294575" y="4942600"/>
              <a:ext cx="405825" cy="342750"/>
            </a:xfrm>
            <a:custGeom>
              <a:avLst/>
              <a:gdLst/>
              <a:ahLst/>
              <a:cxnLst/>
              <a:rect l="l" t="t" r="r" b="b"/>
              <a:pathLst>
                <a:path w="16233" h="13710" extrusionOk="0">
                  <a:moveTo>
                    <a:pt x="14317" y="1"/>
                  </a:moveTo>
                  <a:cubicBezTo>
                    <a:pt x="14317" y="1"/>
                    <a:pt x="14165" y="2372"/>
                    <a:pt x="9302" y="3162"/>
                  </a:cubicBezTo>
                  <a:cubicBezTo>
                    <a:pt x="4469" y="3952"/>
                    <a:pt x="1" y="13162"/>
                    <a:pt x="1" y="13162"/>
                  </a:cubicBezTo>
                  <a:cubicBezTo>
                    <a:pt x="639" y="13436"/>
                    <a:pt x="2402" y="13709"/>
                    <a:pt x="2402" y="13709"/>
                  </a:cubicBezTo>
                  <a:lnTo>
                    <a:pt x="4317" y="11977"/>
                  </a:lnTo>
                  <a:lnTo>
                    <a:pt x="4317" y="11977"/>
                  </a:lnTo>
                  <a:cubicBezTo>
                    <a:pt x="4317" y="11977"/>
                    <a:pt x="3752" y="13160"/>
                    <a:pt x="6525" y="13160"/>
                  </a:cubicBezTo>
                  <a:cubicBezTo>
                    <a:pt x="6766" y="13160"/>
                    <a:pt x="7032" y="13151"/>
                    <a:pt x="7326" y="13132"/>
                  </a:cubicBezTo>
                  <a:cubicBezTo>
                    <a:pt x="11004" y="12858"/>
                    <a:pt x="14348" y="10791"/>
                    <a:pt x="15290" y="7174"/>
                  </a:cubicBezTo>
                  <a:cubicBezTo>
                    <a:pt x="16232" y="3527"/>
                    <a:pt x="14317" y="1"/>
                    <a:pt x="14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4286;p81"/>
            <p:cNvSpPr/>
            <p:nvPr/>
          </p:nvSpPr>
          <p:spPr>
            <a:xfrm>
              <a:off x="13349225" y="5140900"/>
              <a:ext cx="269850" cy="147725"/>
            </a:xfrm>
            <a:custGeom>
              <a:avLst/>
              <a:gdLst/>
              <a:ahLst/>
              <a:cxnLst/>
              <a:rect l="l" t="t" r="r" b="b"/>
              <a:pathLst>
                <a:path w="10794" h="5909" extrusionOk="0">
                  <a:moveTo>
                    <a:pt x="6321" y="521"/>
                  </a:moveTo>
                  <a:lnTo>
                    <a:pt x="6321" y="521"/>
                  </a:lnTo>
                  <a:cubicBezTo>
                    <a:pt x="6303" y="530"/>
                    <a:pt x="6288" y="532"/>
                    <a:pt x="6281" y="532"/>
                  </a:cubicBezTo>
                  <a:cubicBezTo>
                    <a:pt x="6269" y="532"/>
                    <a:pt x="6277" y="525"/>
                    <a:pt x="6321" y="521"/>
                  </a:cubicBezTo>
                  <a:close/>
                  <a:moveTo>
                    <a:pt x="10636" y="0"/>
                  </a:moveTo>
                  <a:cubicBezTo>
                    <a:pt x="10629" y="0"/>
                    <a:pt x="10620" y="1"/>
                    <a:pt x="10612" y="2"/>
                  </a:cubicBezTo>
                  <a:cubicBezTo>
                    <a:pt x="9761" y="33"/>
                    <a:pt x="8909" y="93"/>
                    <a:pt x="8058" y="154"/>
                  </a:cubicBezTo>
                  <a:lnTo>
                    <a:pt x="6539" y="245"/>
                  </a:lnTo>
                  <a:cubicBezTo>
                    <a:pt x="6356" y="245"/>
                    <a:pt x="6235" y="245"/>
                    <a:pt x="6113" y="337"/>
                  </a:cubicBezTo>
                  <a:cubicBezTo>
                    <a:pt x="5900" y="458"/>
                    <a:pt x="5718" y="671"/>
                    <a:pt x="5536" y="823"/>
                  </a:cubicBezTo>
                  <a:cubicBezTo>
                    <a:pt x="5171" y="1157"/>
                    <a:pt x="4806" y="1461"/>
                    <a:pt x="4472" y="1796"/>
                  </a:cubicBezTo>
                  <a:cubicBezTo>
                    <a:pt x="3560" y="2586"/>
                    <a:pt x="2648" y="3407"/>
                    <a:pt x="1766" y="4197"/>
                  </a:cubicBezTo>
                  <a:cubicBezTo>
                    <a:pt x="1219" y="4683"/>
                    <a:pt x="672" y="5169"/>
                    <a:pt x="95" y="5656"/>
                  </a:cubicBezTo>
                  <a:cubicBezTo>
                    <a:pt x="1" y="5773"/>
                    <a:pt x="106" y="5908"/>
                    <a:pt x="215" y="5908"/>
                  </a:cubicBezTo>
                  <a:cubicBezTo>
                    <a:pt x="247" y="5908"/>
                    <a:pt x="280" y="5896"/>
                    <a:pt x="307" y="5869"/>
                  </a:cubicBezTo>
                  <a:cubicBezTo>
                    <a:pt x="1614" y="4714"/>
                    <a:pt x="2921" y="3528"/>
                    <a:pt x="4228" y="2373"/>
                  </a:cubicBezTo>
                  <a:cubicBezTo>
                    <a:pt x="4867" y="1796"/>
                    <a:pt x="5536" y="1218"/>
                    <a:pt x="6174" y="641"/>
                  </a:cubicBezTo>
                  <a:cubicBezTo>
                    <a:pt x="6233" y="611"/>
                    <a:pt x="6263" y="552"/>
                    <a:pt x="6321" y="521"/>
                  </a:cubicBezTo>
                  <a:lnTo>
                    <a:pt x="6321" y="521"/>
                  </a:lnTo>
                  <a:cubicBezTo>
                    <a:pt x="6338" y="520"/>
                    <a:pt x="6359" y="519"/>
                    <a:pt x="6387" y="519"/>
                  </a:cubicBezTo>
                  <a:cubicBezTo>
                    <a:pt x="6468" y="525"/>
                    <a:pt x="6549" y="527"/>
                    <a:pt x="6630" y="527"/>
                  </a:cubicBezTo>
                  <a:cubicBezTo>
                    <a:pt x="6975" y="527"/>
                    <a:pt x="7319" y="483"/>
                    <a:pt x="7663" y="458"/>
                  </a:cubicBezTo>
                  <a:cubicBezTo>
                    <a:pt x="8636" y="397"/>
                    <a:pt x="9639" y="337"/>
                    <a:pt x="10612" y="276"/>
                  </a:cubicBezTo>
                  <a:cubicBezTo>
                    <a:pt x="10785" y="276"/>
                    <a:pt x="10794" y="0"/>
                    <a:pt x="10636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4287;p81"/>
            <p:cNvSpPr/>
            <p:nvPr/>
          </p:nvSpPr>
          <p:spPr>
            <a:xfrm>
              <a:off x="12927550" y="4685000"/>
              <a:ext cx="123125" cy="132425"/>
            </a:xfrm>
            <a:custGeom>
              <a:avLst/>
              <a:gdLst/>
              <a:ahLst/>
              <a:cxnLst/>
              <a:rect l="l" t="t" r="r" b="b"/>
              <a:pathLst>
                <a:path w="4925" h="5297" extrusionOk="0">
                  <a:moveTo>
                    <a:pt x="153" y="1"/>
                  </a:moveTo>
                  <a:lnTo>
                    <a:pt x="1" y="4408"/>
                  </a:lnTo>
                  <a:cubicBezTo>
                    <a:pt x="1" y="4803"/>
                    <a:pt x="305" y="5138"/>
                    <a:pt x="700" y="5168"/>
                  </a:cubicBezTo>
                  <a:lnTo>
                    <a:pt x="2767" y="5290"/>
                  </a:lnTo>
                  <a:cubicBezTo>
                    <a:pt x="2805" y="5294"/>
                    <a:pt x="2843" y="5297"/>
                    <a:pt x="2881" y="5297"/>
                  </a:cubicBezTo>
                  <a:cubicBezTo>
                    <a:pt x="3323" y="5297"/>
                    <a:pt x="3719" y="4978"/>
                    <a:pt x="3831" y="4530"/>
                  </a:cubicBezTo>
                  <a:lnTo>
                    <a:pt x="4925" y="457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4288;p81"/>
            <p:cNvSpPr/>
            <p:nvPr/>
          </p:nvSpPr>
          <p:spPr>
            <a:xfrm>
              <a:off x="12935925" y="4735075"/>
              <a:ext cx="93475" cy="75350"/>
            </a:xfrm>
            <a:custGeom>
              <a:avLst/>
              <a:gdLst/>
              <a:ahLst/>
              <a:cxnLst/>
              <a:rect l="l" t="t" r="r" b="b"/>
              <a:pathLst>
                <a:path w="3739" h="3014" extrusionOk="0">
                  <a:moveTo>
                    <a:pt x="3097" y="1"/>
                  </a:moveTo>
                  <a:cubicBezTo>
                    <a:pt x="2834" y="1"/>
                    <a:pt x="2522" y="63"/>
                    <a:pt x="2219" y="278"/>
                  </a:cubicBezTo>
                  <a:cubicBezTo>
                    <a:pt x="1660" y="667"/>
                    <a:pt x="634" y="706"/>
                    <a:pt x="246" y="706"/>
                  </a:cubicBezTo>
                  <a:cubicBezTo>
                    <a:pt x="149" y="706"/>
                    <a:pt x="91" y="703"/>
                    <a:pt x="91" y="703"/>
                  </a:cubicBezTo>
                  <a:lnTo>
                    <a:pt x="31" y="2192"/>
                  </a:lnTo>
                  <a:cubicBezTo>
                    <a:pt x="31" y="2192"/>
                    <a:pt x="0" y="2740"/>
                    <a:pt x="730" y="2800"/>
                  </a:cubicBezTo>
                  <a:cubicBezTo>
                    <a:pt x="1459" y="2892"/>
                    <a:pt x="2949" y="3013"/>
                    <a:pt x="2949" y="3013"/>
                  </a:cubicBezTo>
                  <a:lnTo>
                    <a:pt x="3587" y="2588"/>
                  </a:lnTo>
                  <a:lnTo>
                    <a:pt x="3526" y="1129"/>
                  </a:lnTo>
                  <a:lnTo>
                    <a:pt x="3739" y="126"/>
                  </a:lnTo>
                  <a:cubicBezTo>
                    <a:pt x="3739" y="126"/>
                    <a:pt x="3468" y="1"/>
                    <a:pt x="3097" y="1"/>
                  </a:cubicBezTo>
                  <a:close/>
                </a:path>
              </a:pathLst>
            </a:custGeom>
            <a:solidFill>
              <a:srgbClr val="88DB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4289;p81"/>
            <p:cNvSpPr/>
            <p:nvPr/>
          </p:nvSpPr>
          <p:spPr>
            <a:xfrm>
              <a:off x="12981500" y="4716600"/>
              <a:ext cx="266750" cy="305075"/>
            </a:xfrm>
            <a:custGeom>
              <a:avLst/>
              <a:gdLst/>
              <a:ahLst/>
              <a:cxnLst/>
              <a:rect l="l" t="t" r="r" b="b"/>
              <a:pathLst>
                <a:path w="10670" h="12203" extrusionOk="0">
                  <a:moveTo>
                    <a:pt x="2461" y="0"/>
                  </a:moveTo>
                  <a:cubicBezTo>
                    <a:pt x="1827" y="0"/>
                    <a:pt x="1734" y="652"/>
                    <a:pt x="1734" y="652"/>
                  </a:cubicBezTo>
                  <a:cubicBezTo>
                    <a:pt x="1734" y="652"/>
                    <a:pt x="578" y="652"/>
                    <a:pt x="913" y="1290"/>
                  </a:cubicBezTo>
                  <a:cubicBezTo>
                    <a:pt x="275" y="1320"/>
                    <a:pt x="791" y="2324"/>
                    <a:pt x="1460" y="2658"/>
                  </a:cubicBezTo>
                  <a:cubicBezTo>
                    <a:pt x="1977" y="2901"/>
                    <a:pt x="1490" y="3631"/>
                    <a:pt x="730" y="4086"/>
                  </a:cubicBezTo>
                  <a:cubicBezTo>
                    <a:pt x="275" y="4360"/>
                    <a:pt x="1" y="4877"/>
                    <a:pt x="62" y="5424"/>
                  </a:cubicBezTo>
                  <a:cubicBezTo>
                    <a:pt x="454" y="8139"/>
                    <a:pt x="3182" y="12203"/>
                    <a:pt x="6642" y="12203"/>
                  </a:cubicBezTo>
                  <a:cubicBezTo>
                    <a:pt x="6667" y="12203"/>
                    <a:pt x="6693" y="12203"/>
                    <a:pt x="6718" y="12202"/>
                  </a:cubicBezTo>
                  <a:cubicBezTo>
                    <a:pt x="10670" y="12141"/>
                    <a:pt x="9849" y="6366"/>
                    <a:pt x="9849" y="6366"/>
                  </a:cubicBezTo>
                  <a:lnTo>
                    <a:pt x="9849" y="6366"/>
                  </a:lnTo>
                  <a:lnTo>
                    <a:pt x="5563" y="6609"/>
                  </a:lnTo>
                  <a:cubicBezTo>
                    <a:pt x="5563" y="6609"/>
                    <a:pt x="4439" y="4390"/>
                    <a:pt x="4074" y="3175"/>
                  </a:cubicBezTo>
                  <a:cubicBezTo>
                    <a:pt x="4986" y="1320"/>
                    <a:pt x="3709" y="317"/>
                    <a:pt x="2767" y="44"/>
                  </a:cubicBezTo>
                  <a:cubicBezTo>
                    <a:pt x="2653" y="13"/>
                    <a:pt x="2551" y="0"/>
                    <a:pt x="2461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4290;p81"/>
            <p:cNvSpPr/>
            <p:nvPr/>
          </p:nvSpPr>
          <p:spPr>
            <a:xfrm>
              <a:off x="12992150" y="4745050"/>
              <a:ext cx="41825" cy="31925"/>
            </a:xfrm>
            <a:custGeom>
              <a:avLst/>
              <a:gdLst/>
              <a:ahLst/>
              <a:cxnLst/>
              <a:rect l="l" t="t" r="r" b="b"/>
              <a:pathLst>
                <a:path w="1673" h="1277" extrusionOk="0">
                  <a:moveTo>
                    <a:pt x="365" y="0"/>
                  </a:moveTo>
                  <a:cubicBezTo>
                    <a:pt x="274" y="0"/>
                    <a:pt x="213" y="31"/>
                    <a:pt x="122" y="61"/>
                  </a:cubicBezTo>
                  <a:cubicBezTo>
                    <a:pt x="61" y="122"/>
                    <a:pt x="31" y="152"/>
                    <a:pt x="0" y="243"/>
                  </a:cubicBezTo>
                  <a:cubicBezTo>
                    <a:pt x="0" y="274"/>
                    <a:pt x="0" y="334"/>
                    <a:pt x="0" y="365"/>
                  </a:cubicBezTo>
                  <a:cubicBezTo>
                    <a:pt x="61" y="517"/>
                    <a:pt x="122" y="638"/>
                    <a:pt x="183" y="730"/>
                  </a:cubicBezTo>
                  <a:cubicBezTo>
                    <a:pt x="304" y="942"/>
                    <a:pt x="487" y="1094"/>
                    <a:pt x="669" y="1277"/>
                  </a:cubicBezTo>
                  <a:lnTo>
                    <a:pt x="365" y="608"/>
                  </a:lnTo>
                  <a:cubicBezTo>
                    <a:pt x="335" y="517"/>
                    <a:pt x="274" y="395"/>
                    <a:pt x="274" y="334"/>
                  </a:cubicBezTo>
                  <a:cubicBezTo>
                    <a:pt x="274" y="319"/>
                    <a:pt x="274" y="312"/>
                    <a:pt x="274" y="304"/>
                  </a:cubicBezTo>
                  <a:cubicBezTo>
                    <a:pt x="274" y="304"/>
                    <a:pt x="335" y="274"/>
                    <a:pt x="365" y="274"/>
                  </a:cubicBezTo>
                  <a:cubicBezTo>
                    <a:pt x="548" y="274"/>
                    <a:pt x="791" y="334"/>
                    <a:pt x="1004" y="395"/>
                  </a:cubicBezTo>
                  <a:cubicBezTo>
                    <a:pt x="1216" y="456"/>
                    <a:pt x="1429" y="547"/>
                    <a:pt x="1672" y="638"/>
                  </a:cubicBezTo>
                  <a:cubicBezTo>
                    <a:pt x="1490" y="456"/>
                    <a:pt x="1308" y="304"/>
                    <a:pt x="1095" y="182"/>
                  </a:cubicBezTo>
                  <a:cubicBezTo>
                    <a:pt x="882" y="91"/>
                    <a:pt x="639" y="0"/>
                    <a:pt x="36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4291;p81"/>
            <p:cNvSpPr/>
            <p:nvPr/>
          </p:nvSpPr>
          <p:spPr>
            <a:xfrm>
              <a:off x="12999750" y="4727950"/>
              <a:ext cx="56250" cy="20925"/>
            </a:xfrm>
            <a:custGeom>
              <a:avLst/>
              <a:gdLst/>
              <a:ahLst/>
              <a:cxnLst/>
              <a:rect l="l" t="t" r="r" b="b"/>
              <a:pathLst>
                <a:path w="2250" h="837" extrusionOk="0">
                  <a:moveTo>
                    <a:pt x="907" y="0"/>
                  </a:moveTo>
                  <a:cubicBezTo>
                    <a:pt x="726" y="0"/>
                    <a:pt x="538" y="38"/>
                    <a:pt x="365" y="167"/>
                  </a:cubicBezTo>
                  <a:cubicBezTo>
                    <a:pt x="122" y="289"/>
                    <a:pt x="0" y="593"/>
                    <a:pt x="61" y="806"/>
                  </a:cubicBezTo>
                  <a:cubicBezTo>
                    <a:pt x="183" y="593"/>
                    <a:pt x="335" y="471"/>
                    <a:pt x="517" y="411"/>
                  </a:cubicBezTo>
                  <a:cubicBezTo>
                    <a:pt x="606" y="375"/>
                    <a:pt x="716" y="360"/>
                    <a:pt x="835" y="360"/>
                  </a:cubicBezTo>
                  <a:cubicBezTo>
                    <a:pt x="918" y="360"/>
                    <a:pt x="1007" y="368"/>
                    <a:pt x="1095" y="380"/>
                  </a:cubicBezTo>
                  <a:cubicBezTo>
                    <a:pt x="1490" y="411"/>
                    <a:pt x="1885" y="532"/>
                    <a:pt x="2250" y="836"/>
                  </a:cubicBezTo>
                  <a:cubicBezTo>
                    <a:pt x="2189" y="593"/>
                    <a:pt x="2037" y="380"/>
                    <a:pt x="1824" y="259"/>
                  </a:cubicBezTo>
                  <a:cubicBezTo>
                    <a:pt x="1611" y="107"/>
                    <a:pt x="1368" y="15"/>
                    <a:pt x="1125" y="15"/>
                  </a:cubicBezTo>
                  <a:cubicBezTo>
                    <a:pt x="1055" y="7"/>
                    <a:pt x="982" y="0"/>
                    <a:pt x="90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4292;p81"/>
            <p:cNvSpPr/>
            <p:nvPr/>
          </p:nvSpPr>
          <p:spPr>
            <a:xfrm>
              <a:off x="13024075" y="4713875"/>
              <a:ext cx="41050" cy="18275"/>
            </a:xfrm>
            <a:custGeom>
              <a:avLst/>
              <a:gdLst/>
              <a:ahLst/>
              <a:cxnLst/>
              <a:rect l="l" t="t" r="r" b="b"/>
              <a:pathLst>
                <a:path w="1642" h="731" extrusionOk="0">
                  <a:moveTo>
                    <a:pt x="699" y="1"/>
                  </a:moveTo>
                  <a:cubicBezTo>
                    <a:pt x="517" y="31"/>
                    <a:pt x="334" y="92"/>
                    <a:pt x="182" y="244"/>
                  </a:cubicBezTo>
                  <a:cubicBezTo>
                    <a:pt x="61" y="366"/>
                    <a:pt x="0" y="578"/>
                    <a:pt x="31" y="730"/>
                  </a:cubicBezTo>
                  <a:cubicBezTo>
                    <a:pt x="274" y="487"/>
                    <a:pt x="486" y="426"/>
                    <a:pt x="730" y="396"/>
                  </a:cubicBezTo>
                  <a:cubicBezTo>
                    <a:pt x="882" y="366"/>
                    <a:pt x="1003" y="366"/>
                    <a:pt x="1155" y="366"/>
                  </a:cubicBezTo>
                  <a:cubicBezTo>
                    <a:pt x="1307" y="335"/>
                    <a:pt x="1459" y="335"/>
                    <a:pt x="1641" y="305"/>
                  </a:cubicBezTo>
                  <a:cubicBezTo>
                    <a:pt x="1520" y="183"/>
                    <a:pt x="1368" y="122"/>
                    <a:pt x="1216" y="62"/>
                  </a:cubicBezTo>
                  <a:cubicBezTo>
                    <a:pt x="1125" y="31"/>
                    <a:pt x="1034" y="31"/>
                    <a:pt x="942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4293;p81"/>
            <p:cNvSpPr/>
            <p:nvPr/>
          </p:nvSpPr>
          <p:spPr>
            <a:xfrm>
              <a:off x="13079275" y="4792350"/>
              <a:ext cx="72000" cy="153875"/>
            </a:xfrm>
            <a:custGeom>
              <a:avLst/>
              <a:gdLst/>
              <a:ahLst/>
              <a:cxnLst/>
              <a:rect l="l" t="t" r="r" b="b"/>
              <a:pathLst>
                <a:path w="2880" h="6155" extrusionOk="0">
                  <a:moveTo>
                    <a:pt x="184" y="0"/>
                  </a:moveTo>
                  <a:cubicBezTo>
                    <a:pt x="98" y="0"/>
                    <a:pt x="0" y="103"/>
                    <a:pt x="41" y="205"/>
                  </a:cubicBezTo>
                  <a:cubicBezTo>
                    <a:pt x="801" y="1938"/>
                    <a:pt x="1531" y="3640"/>
                    <a:pt x="2291" y="5342"/>
                  </a:cubicBezTo>
                  <a:cubicBezTo>
                    <a:pt x="2382" y="5585"/>
                    <a:pt x="2473" y="5829"/>
                    <a:pt x="2595" y="6072"/>
                  </a:cubicBezTo>
                  <a:cubicBezTo>
                    <a:pt x="2614" y="6130"/>
                    <a:pt x="2652" y="6154"/>
                    <a:pt x="2693" y="6154"/>
                  </a:cubicBezTo>
                  <a:cubicBezTo>
                    <a:pt x="2780" y="6154"/>
                    <a:pt x="2879" y="6044"/>
                    <a:pt x="2838" y="5920"/>
                  </a:cubicBezTo>
                  <a:cubicBezTo>
                    <a:pt x="2108" y="4218"/>
                    <a:pt x="1348" y="2515"/>
                    <a:pt x="619" y="783"/>
                  </a:cubicBezTo>
                  <a:cubicBezTo>
                    <a:pt x="497" y="540"/>
                    <a:pt x="406" y="297"/>
                    <a:pt x="285" y="84"/>
                  </a:cubicBezTo>
                  <a:cubicBezTo>
                    <a:pt x="265" y="24"/>
                    <a:pt x="226" y="0"/>
                    <a:pt x="184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4294;p81"/>
            <p:cNvSpPr/>
            <p:nvPr/>
          </p:nvSpPr>
          <p:spPr>
            <a:xfrm>
              <a:off x="11601150" y="5039050"/>
              <a:ext cx="121425" cy="116850"/>
            </a:xfrm>
            <a:custGeom>
              <a:avLst/>
              <a:gdLst/>
              <a:ahLst/>
              <a:cxnLst/>
              <a:rect l="l" t="t" r="r" b="b"/>
              <a:pathLst>
                <a:path w="4857" h="4674" extrusionOk="0">
                  <a:moveTo>
                    <a:pt x="2142" y="0"/>
                  </a:moveTo>
                  <a:cubicBezTo>
                    <a:pt x="2133" y="0"/>
                    <a:pt x="2123" y="1"/>
                    <a:pt x="2114" y="3"/>
                  </a:cubicBezTo>
                  <a:cubicBezTo>
                    <a:pt x="1536" y="155"/>
                    <a:pt x="1445" y="3803"/>
                    <a:pt x="1445" y="3803"/>
                  </a:cubicBezTo>
                  <a:cubicBezTo>
                    <a:pt x="1445" y="3803"/>
                    <a:pt x="694" y="1355"/>
                    <a:pt x="363" y="1355"/>
                  </a:cubicBezTo>
                  <a:cubicBezTo>
                    <a:pt x="348" y="1355"/>
                    <a:pt x="334" y="1360"/>
                    <a:pt x="320" y="1371"/>
                  </a:cubicBezTo>
                  <a:cubicBezTo>
                    <a:pt x="1" y="1633"/>
                    <a:pt x="515" y="4673"/>
                    <a:pt x="2846" y="4673"/>
                  </a:cubicBezTo>
                  <a:cubicBezTo>
                    <a:pt x="2953" y="4673"/>
                    <a:pt x="3063" y="4667"/>
                    <a:pt x="3178" y="4654"/>
                  </a:cubicBezTo>
                  <a:cubicBezTo>
                    <a:pt x="3178" y="4654"/>
                    <a:pt x="4856" y="337"/>
                    <a:pt x="4224" y="337"/>
                  </a:cubicBezTo>
                  <a:cubicBezTo>
                    <a:pt x="4220" y="337"/>
                    <a:pt x="4216" y="337"/>
                    <a:pt x="4211" y="338"/>
                  </a:cubicBezTo>
                  <a:cubicBezTo>
                    <a:pt x="3573" y="398"/>
                    <a:pt x="2418" y="3468"/>
                    <a:pt x="2418" y="3468"/>
                  </a:cubicBezTo>
                  <a:cubicBezTo>
                    <a:pt x="2418" y="3468"/>
                    <a:pt x="2682" y="0"/>
                    <a:pt x="214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4295;p81"/>
            <p:cNvSpPr/>
            <p:nvPr/>
          </p:nvSpPr>
          <p:spPr>
            <a:xfrm>
              <a:off x="11821150" y="5193100"/>
              <a:ext cx="129650" cy="144000"/>
            </a:xfrm>
            <a:custGeom>
              <a:avLst/>
              <a:gdLst/>
              <a:ahLst/>
              <a:cxnLst/>
              <a:rect l="l" t="t" r="r" b="b"/>
              <a:pathLst>
                <a:path w="5186" h="5760" extrusionOk="0">
                  <a:moveTo>
                    <a:pt x="1773" y="0"/>
                  </a:moveTo>
                  <a:cubicBezTo>
                    <a:pt x="695" y="0"/>
                    <a:pt x="1" y="5756"/>
                    <a:pt x="1" y="5756"/>
                  </a:cubicBezTo>
                  <a:cubicBezTo>
                    <a:pt x="63" y="5759"/>
                    <a:pt x="126" y="5760"/>
                    <a:pt x="189" y="5760"/>
                  </a:cubicBezTo>
                  <a:cubicBezTo>
                    <a:pt x="2518" y="5760"/>
                    <a:pt x="5186" y="4155"/>
                    <a:pt x="4712" y="3385"/>
                  </a:cubicBezTo>
                  <a:cubicBezTo>
                    <a:pt x="4649" y="3287"/>
                    <a:pt x="4554" y="3244"/>
                    <a:pt x="4436" y="3244"/>
                  </a:cubicBezTo>
                  <a:cubicBezTo>
                    <a:pt x="3931" y="3244"/>
                    <a:pt x="3007" y="4031"/>
                    <a:pt x="2405" y="4602"/>
                  </a:cubicBezTo>
                  <a:lnTo>
                    <a:pt x="2405" y="4602"/>
                  </a:lnTo>
                  <a:cubicBezTo>
                    <a:pt x="3096" y="3878"/>
                    <a:pt x="4103" y="2684"/>
                    <a:pt x="3648" y="2291"/>
                  </a:cubicBezTo>
                  <a:cubicBezTo>
                    <a:pt x="3594" y="2242"/>
                    <a:pt x="3529" y="2219"/>
                    <a:pt x="3455" y="2219"/>
                  </a:cubicBezTo>
                  <a:cubicBezTo>
                    <a:pt x="2668" y="2219"/>
                    <a:pt x="913" y="4814"/>
                    <a:pt x="913" y="4814"/>
                  </a:cubicBezTo>
                  <a:cubicBezTo>
                    <a:pt x="913" y="4814"/>
                    <a:pt x="3010" y="285"/>
                    <a:pt x="1855" y="12"/>
                  </a:cubicBezTo>
                  <a:cubicBezTo>
                    <a:pt x="1827" y="4"/>
                    <a:pt x="1800" y="0"/>
                    <a:pt x="177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4296;p81"/>
            <p:cNvSpPr/>
            <p:nvPr/>
          </p:nvSpPr>
          <p:spPr>
            <a:xfrm>
              <a:off x="11275725" y="5177825"/>
              <a:ext cx="126000" cy="125500"/>
            </a:xfrm>
            <a:custGeom>
              <a:avLst/>
              <a:gdLst/>
              <a:ahLst/>
              <a:cxnLst/>
              <a:rect l="l" t="t" r="r" b="b"/>
              <a:pathLst>
                <a:path w="5040" h="5020" extrusionOk="0">
                  <a:moveTo>
                    <a:pt x="3785" y="0"/>
                  </a:moveTo>
                  <a:cubicBezTo>
                    <a:pt x="3758" y="0"/>
                    <a:pt x="3730" y="5"/>
                    <a:pt x="3702" y="15"/>
                  </a:cubicBezTo>
                  <a:cubicBezTo>
                    <a:pt x="2820" y="319"/>
                    <a:pt x="3702" y="3723"/>
                    <a:pt x="3702" y="3723"/>
                  </a:cubicBezTo>
                  <a:cubicBezTo>
                    <a:pt x="3702" y="3723"/>
                    <a:pt x="2037" y="836"/>
                    <a:pt x="1451" y="836"/>
                  </a:cubicBezTo>
                  <a:cubicBezTo>
                    <a:pt x="1403" y="836"/>
                    <a:pt x="1363" y="855"/>
                    <a:pt x="1331" y="896"/>
                  </a:cubicBezTo>
                  <a:cubicBezTo>
                    <a:pt x="1114" y="1213"/>
                    <a:pt x="1639" y="2126"/>
                    <a:pt x="2157" y="2885"/>
                  </a:cubicBezTo>
                  <a:lnTo>
                    <a:pt x="2157" y="2885"/>
                  </a:lnTo>
                  <a:cubicBezTo>
                    <a:pt x="1821" y="2527"/>
                    <a:pt x="1425" y="2225"/>
                    <a:pt x="1049" y="2225"/>
                  </a:cubicBezTo>
                  <a:cubicBezTo>
                    <a:pt x="949" y="2225"/>
                    <a:pt x="850" y="2246"/>
                    <a:pt x="753" y="2294"/>
                  </a:cubicBezTo>
                  <a:cubicBezTo>
                    <a:pt x="1" y="2647"/>
                    <a:pt x="1395" y="5019"/>
                    <a:pt x="3290" y="5019"/>
                  </a:cubicBezTo>
                  <a:cubicBezTo>
                    <a:pt x="3844" y="5019"/>
                    <a:pt x="4441" y="4816"/>
                    <a:pt x="5039" y="4300"/>
                  </a:cubicBezTo>
                  <a:cubicBezTo>
                    <a:pt x="5039" y="4300"/>
                    <a:pt x="4612" y="0"/>
                    <a:pt x="378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43468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9"/>
          <p:cNvSpPr/>
          <p:nvPr/>
        </p:nvSpPr>
        <p:spPr>
          <a:xfrm>
            <a:off x="4806683" y="1535003"/>
            <a:ext cx="3812855" cy="2541903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9"/>
          <p:cNvSpPr txBox="1">
            <a:spLocks noGrp="1"/>
          </p:cNvSpPr>
          <p:nvPr>
            <p:ph type="title"/>
          </p:nvPr>
        </p:nvSpPr>
        <p:spPr>
          <a:xfrm>
            <a:off x="5162096" y="2247267"/>
            <a:ext cx="3139692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err="1" smtClean="0"/>
              <a:t>Cậu</a:t>
            </a:r>
            <a:r>
              <a:rPr lang="en-US" sz="2800" dirty="0" smtClean="0"/>
              <a:t> lo </a:t>
            </a:r>
            <a:r>
              <a:rPr lang="en-US" sz="2800" dirty="0" err="1" smtClean="0"/>
              <a:t>lắng</a:t>
            </a:r>
            <a:r>
              <a:rPr lang="en-US" sz="2800" dirty="0" smtClean="0"/>
              <a:t> </a:t>
            </a:r>
            <a:r>
              <a:rPr lang="en-US" sz="2800" dirty="0" err="1" smtClean="0"/>
              <a:t>điều</a:t>
            </a:r>
            <a:r>
              <a:rPr lang="en-US" sz="2800" dirty="0" smtClean="0"/>
              <a:t> </a:t>
            </a:r>
            <a:r>
              <a:rPr lang="en-US" sz="2800" dirty="0" err="1" smtClean="0"/>
              <a:t>gì</a:t>
            </a:r>
            <a:r>
              <a:rPr lang="en-US" sz="2800" dirty="0" smtClean="0"/>
              <a:t> </a:t>
            </a:r>
            <a:r>
              <a:rPr lang="en-US" sz="2800" dirty="0" err="1" smtClean="0"/>
              <a:t>vậy</a:t>
            </a:r>
            <a:r>
              <a:rPr lang="en-US" sz="2800" dirty="0" smtClean="0"/>
              <a:t>? </a:t>
            </a:r>
            <a:r>
              <a:rPr lang="en-US" sz="2800" dirty="0" err="1" smtClean="0"/>
              <a:t>Hãy</a:t>
            </a:r>
            <a:r>
              <a:rPr lang="en-US" sz="2800" dirty="0" smtClean="0"/>
              <a:t> chia </a:t>
            </a:r>
            <a:r>
              <a:rPr lang="en-US" sz="2800" dirty="0" err="1" smtClean="0"/>
              <a:t>sẻ</a:t>
            </a:r>
            <a:r>
              <a:rPr lang="en-US" sz="2800" dirty="0" smtClean="0"/>
              <a:t> </a:t>
            </a:r>
            <a:r>
              <a:rPr lang="en-US" sz="2800" dirty="0" err="1" smtClean="0"/>
              <a:t>với</a:t>
            </a:r>
            <a:r>
              <a:rPr lang="en-US" sz="2800" dirty="0" smtClean="0"/>
              <a:t> </a:t>
            </a:r>
            <a:r>
              <a:rPr lang="en-US" sz="2800" dirty="0" err="1" smtClean="0"/>
              <a:t>tớ</a:t>
            </a:r>
            <a:r>
              <a:rPr lang="en-US" sz="2800" dirty="0" smtClean="0"/>
              <a:t>!</a:t>
            </a:r>
            <a:endParaRPr lang="vi-VN" sz="2800" dirty="0"/>
          </a:p>
        </p:txBody>
      </p:sp>
      <p:sp>
        <p:nvSpPr>
          <p:cNvPr id="1126" name="Google Shape;1126;p49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9"/>
          <p:cNvSpPr/>
          <p:nvPr/>
        </p:nvSpPr>
        <p:spPr>
          <a:xfrm>
            <a:off x="-367325" y="2047330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9"/>
          <p:cNvSpPr/>
          <p:nvPr/>
        </p:nvSpPr>
        <p:spPr>
          <a:xfrm>
            <a:off x="8062937" y="3386774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9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dirty="0"/>
          </a:p>
        </p:txBody>
      </p:sp>
      <p:sp>
        <p:nvSpPr>
          <p:cNvPr id="1130" name="Google Shape;1130;p49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1" name="Google Shape;1131;p49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9" name="Google Shape;4676;p82"/>
          <p:cNvGrpSpPr/>
          <p:nvPr/>
        </p:nvGrpSpPr>
        <p:grpSpPr>
          <a:xfrm>
            <a:off x="2026544" y="1739711"/>
            <a:ext cx="2102209" cy="3932254"/>
            <a:chOff x="35658225" y="12492275"/>
            <a:chExt cx="1104150" cy="2065350"/>
          </a:xfrm>
        </p:grpSpPr>
        <p:sp>
          <p:nvSpPr>
            <p:cNvPr id="50" name="Google Shape;4677;p82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78;p82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79;p82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80;p82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81;p82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82;p82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83;p82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84;p82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85;p82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86;p82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7;p82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88;p82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89;p82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90;p82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91;p82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92;p82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93;p82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94;p82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95;p82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96;p82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97;p82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98;p82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99;p82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00;p82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701;p82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702;p82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703;p82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04;p82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05;p82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706;p82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07;p82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08;p82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09;p82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10;p82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11;p82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12;p82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13;p82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714;p82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715;p82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716;p82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717;p82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718;p82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719;p82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20;p82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21;p82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22;p82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23;p82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24;p82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25;p82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26;p82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27;p82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28;p82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29;p82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30;p82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1;p82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32;p82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33;p82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34;p82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35;p82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36;p82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37;p82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38;p82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39;p82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727161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6" name="Google Shape;1506;p56"/>
          <p:cNvSpPr/>
          <p:nvPr/>
        </p:nvSpPr>
        <p:spPr>
          <a:xfrm>
            <a:off x="3642964" y="1349047"/>
            <a:ext cx="4528335" cy="2967315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7" name="Google Shape;1507;p56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8" name="Google Shape;1508;p56"/>
          <p:cNvSpPr txBox="1">
            <a:spLocks noGrp="1"/>
          </p:cNvSpPr>
          <p:nvPr>
            <p:ph type="title"/>
          </p:nvPr>
        </p:nvSpPr>
        <p:spPr>
          <a:xfrm>
            <a:off x="3914762" y="2276663"/>
            <a:ext cx="4092008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3200" dirty="0" err="1" smtClean="0"/>
              <a:t>Khi</a:t>
            </a:r>
            <a:r>
              <a:rPr lang="en-US" sz="3200" dirty="0" smtClean="0"/>
              <a:t> </a:t>
            </a:r>
            <a:r>
              <a:rPr lang="en-US" sz="3200" dirty="0" err="1" smtClean="0"/>
              <a:t>học</a:t>
            </a:r>
            <a:r>
              <a:rPr lang="en-US" sz="3200" dirty="0" smtClean="0"/>
              <a:t> qua Zoom, </a:t>
            </a:r>
            <a:r>
              <a:rPr lang="en-US" sz="3200" dirty="0" err="1" smtClean="0"/>
              <a:t>tớ</a:t>
            </a:r>
            <a:r>
              <a:rPr lang="en-US" sz="3200" dirty="0" smtClean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thể</a:t>
            </a:r>
            <a:r>
              <a:rPr lang="en-US" sz="3200" dirty="0"/>
              <a:t> </a:t>
            </a:r>
            <a:r>
              <a:rPr lang="en-US" sz="3200" dirty="0" err="1"/>
              <a:t>nhớ</a:t>
            </a:r>
            <a:r>
              <a:rPr lang="en-US" sz="3200" dirty="0"/>
              <a:t> </a:t>
            </a:r>
            <a:r>
              <a:rPr lang="en-US" sz="3200" dirty="0" err="1"/>
              <a:t>hết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lời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giảng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không</a:t>
            </a:r>
            <a:r>
              <a:rPr lang="en-US" sz="3200" dirty="0"/>
              <a:t> </a:t>
            </a:r>
            <a:r>
              <a:rPr lang="en-US" sz="3200" dirty="0" err="1"/>
              <a:t>ghi</a:t>
            </a:r>
            <a:r>
              <a:rPr lang="en-US" sz="3200" dirty="0"/>
              <a:t> </a:t>
            </a:r>
            <a:r>
              <a:rPr lang="en-US" sz="3200" dirty="0" err="1"/>
              <a:t>kịp</a:t>
            </a:r>
            <a:r>
              <a:rPr lang="en-US" sz="3200" dirty="0"/>
              <a:t> </a:t>
            </a:r>
            <a:r>
              <a:rPr lang="en-US" sz="3200" dirty="0" err="1"/>
              <a:t>những</a:t>
            </a:r>
            <a:r>
              <a:rPr lang="en-US" sz="3200" dirty="0"/>
              <a:t> </a:t>
            </a:r>
            <a:r>
              <a:rPr lang="en-US" sz="3200" dirty="0" err="1"/>
              <a:t>kiến</a:t>
            </a:r>
            <a:r>
              <a:rPr lang="en-US" sz="3200" dirty="0"/>
              <a:t> </a:t>
            </a:r>
            <a:r>
              <a:rPr lang="en-US" sz="3200" dirty="0" err="1"/>
              <a:t>thức</a:t>
            </a:r>
            <a:r>
              <a:rPr lang="en-US" sz="3200" dirty="0"/>
              <a:t> </a:t>
            </a:r>
            <a:r>
              <a:rPr lang="en-US" sz="3200" dirty="0" err="1"/>
              <a:t>cô</a:t>
            </a:r>
            <a:r>
              <a:rPr lang="en-US" sz="3200" dirty="0"/>
              <a:t> </a:t>
            </a:r>
            <a:r>
              <a:rPr lang="en-US" sz="3200" dirty="0" err="1"/>
              <a:t>viết</a:t>
            </a:r>
            <a:r>
              <a:rPr lang="en-US" sz="3200" dirty="0"/>
              <a:t>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màn</a:t>
            </a:r>
            <a:r>
              <a:rPr lang="en-US" sz="3200" dirty="0"/>
              <a:t> </a:t>
            </a:r>
            <a:r>
              <a:rPr lang="en-US" sz="3200" dirty="0" err="1" smtClean="0"/>
              <a:t>hình</a:t>
            </a:r>
            <a:r>
              <a:rPr lang="en-US" sz="3200" dirty="0" smtClean="0"/>
              <a:t> </a:t>
            </a:r>
            <a:r>
              <a:rPr lang="en-US" sz="3200" dirty="0" smtClean="0">
                <a:sym typeface="Wingdings" panose="05000000000000000000" pitchFamily="2" charset="2"/>
              </a:rPr>
              <a:t></a:t>
            </a:r>
            <a:endParaRPr sz="3200" dirty="0"/>
          </a:p>
        </p:txBody>
      </p:sp>
      <p:sp>
        <p:nvSpPr>
          <p:cNvPr id="1509" name="Google Shape;1509;p56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510" name="Google Shape;1510;p56"/>
          <p:cNvSpPr/>
          <p:nvPr/>
        </p:nvSpPr>
        <p:spPr>
          <a:xfrm>
            <a:off x="-198200" y="3352800"/>
            <a:ext cx="1092588" cy="63455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1" name="Google Shape;1511;p56"/>
          <p:cNvSpPr/>
          <p:nvPr/>
        </p:nvSpPr>
        <p:spPr>
          <a:xfrm>
            <a:off x="7992248" y="1799613"/>
            <a:ext cx="1268709" cy="1012700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12" name="Google Shape;1512;p56"/>
          <p:cNvGrpSpPr/>
          <p:nvPr/>
        </p:nvGrpSpPr>
        <p:grpSpPr>
          <a:xfrm flipH="1">
            <a:off x="356964" y="2419240"/>
            <a:ext cx="2702385" cy="4581700"/>
            <a:chOff x="1862899" y="1669750"/>
            <a:chExt cx="2709114" cy="4593106"/>
          </a:xfrm>
        </p:grpSpPr>
        <p:sp>
          <p:nvSpPr>
            <p:cNvPr id="1513" name="Google Shape;1513;p56"/>
            <p:cNvSpPr/>
            <p:nvPr/>
          </p:nvSpPr>
          <p:spPr>
            <a:xfrm>
              <a:off x="1894306" y="5659175"/>
              <a:ext cx="2598422" cy="603680"/>
            </a:xfrm>
            <a:custGeom>
              <a:avLst/>
              <a:gdLst/>
              <a:ahLst/>
              <a:cxnLst/>
              <a:rect l="l" t="t" r="r" b="b"/>
              <a:pathLst>
                <a:path w="40822" h="9484" extrusionOk="0">
                  <a:moveTo>
                    <a:pt x="20426" y="0"/>
                  </a:moveTo>
                  <a:cubicBezTo>
                    <a:pt x="9149" y="0"/>
                    <a:pt x="0" y="2128"/>
                    <a:pt x="0" y="4742"/>
                  </a:cubicBezTo>
                  <a:cubicBezTo>
                    <a:pt x="0" y="7386"/>
                    <a:pt x="9149" y="9483"/>
                    <a:pt x="20426" y="9483"/>
                  </a:cubicBezTo>
                  <a:cubicBezTo>
                    <a:pt x="31703" y="9483"/>
                    <a:pt x="40821" y="7386"/>
                    <a:pt x="40821" y="4742"/>
                  </a:cubicBezTo>
                  <a:cubicBezTo>
                    <a:pt x="40821" y="2128"/>
                    <a:pt x="31703" y="0"/>
                    <a:pt x="20426" y="0"/>
                  </a:cubicBezTo>
                  <a:close/>
                </a:path>
              </a:pathLst>
            </a:custGeom>
            <a:solidFill>
              <a:srgbClr val="BCB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4" name="Google Shape;1514;p56"/>
            <p:cNvSpPr/>
            <p:nvPr/>
          </p:nvSpPr>
          <p:spPr>
            <a:xfrm>
              <a:off x="2103210" y="3029857"/>
              <a:ext cx="416033" cy="483759"/>
            </a:xfrm>
            <a:custGeom>
              <a:avLst/>
              <a:gdLst/>
              <a:ahLst/>
              <a:cxnLst/>
              <a:rect l="l" t="t" r="r" b="b"/>
              <a:pathLst>
                <a:path w="6536" h="7600" extrusionOk="0">
                  <a:moveTo>
                    <a:pt x="1" y="0"/>
                  </a:moveTo>
                  <a:cubicBezTo>
                    <a:pt x="1946" y="3405"/>
                    <a:pt x="4439" y="6475"/>
                    <a:pt x="6110" y="7599"/>
                  </a:cubicBezTo>
                  <a:lnTo>
                    <a:pt x="6536" y="791"/>
                  </a:lnTo>
                  <a:lnTo>
                    <a:pt x="6536" y="791"/>
                  </a:lnTo>
                  <a:cubicBezTo>
                    <a:pt x="5822" y="974"/>
                    <a:pt x="5108" y="1059"/>
                    <a:pt x="4401" y="1059"/>
                  </a:cubicBezTo>
                  <a:cubicBezTo>
                    <a:pt x="2880" y="1059"/>
                    <a:pt x="1391" y="664"/>
                    <a:pt x="1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5" name="Google Shape;1515;p56"/>
            <p:cNvSpPr/>
            <p:nvPr/>
          </p:nvSpPr>
          <p:spPr>
            <a:xfrm>
              <a:off x="1862899" y="2185683"/>
              <a:ext cx="663705" cy="915132"/>
            </a:xfrm>
            <a:custGeom>
              <a:avLst/>
              <a:gdLst/>
              <a:ahLst/>
              <a:cxnLst/>
              <a:rect l="l" t="t" r="r" b="b"/>
              <a:pathLst>
                <a:path w="10427" h="14377" extrusionOk="0">
                  <a:moveTo>
                    <a:pt x="3233" y="0"/>
                  </a:moveTo>
                  <a:cubicBezTo>
                    <a:pt x="3219" y="0"/>
                    <a:pt x="3206" y="2"/>
                    <a:pt x="3192" y="4"/>
                  </a:cubicBezTo>
                  <a:cubicBezTo>
                    <a:pt x="2585" y="126"/>
                    <a:pt x="3192" y="2375"/>
                    <a:pt x="3192" y="2375"/>
                  </a:cubicBezTo>
                  <a:cubicBezTo>
                    <a:pt x="3192" y="2375"/>
                    <a:pt x="2544" y="146"/>
                    <a:pt x="1953" y="146"/>
                  </a:cubicBezTo>
                  <a:cubicBezTo>
                    <a:pt x="1930" y="146"/>
                    <a:pt x="1908" y="150"/>
                    <a:pt x="1885" y="156"/>
                  </a:cubicBezTo>
                  <a:cubicBezTo>
                    <a:pt x="1338" y="339"/>
                    <a:pt x="1916" y="2466"/>
                    <a:pt x="1977" y="2770"/>
                  </a:cubicBezTo>
                  <a:cubicBezTo>
                    <a:pt x="1917" y="2473"/>
                    <a:pt x="1365" y="670"/>
                    <a:pt x="887" y="670"/>
                  </a:cubicBezTo>
                  <a:cubicBezTo>
                    <a:pt x="875" y="670"/>
                    <a:pt x="863" y="671"/>
                    <a:pt x="852" y="673"/>
                  </a:cubicBezTo>
                  <a:cubicBezTo>
                    <a:pt x="335" y="764"/>
                    <a:pt x="1" y="4503"/>
                    <a:pt x="1855" y="9244"/>
                  </a:cubicBezTo>
                  <a:cubicBezTo>
                    <a:pt x="2372" y="10582"/>
                    <a:pt x="3071" y="11980"/>
                    <a:pt x="3831" y="13317"/>
                  </a:cubicBezTo>
                  <a:cubicBezTo>
                    <a:pt x="5242" y="13981"/>
                    <a:pt x="6724" y="14376"/>
                    <a:pt x="8247" y="14376"/>
                  </a:cubicBezTo>
                  <a:cubicBezTo>
                    <a:pt x="8956" y="14376"/>
                    <a:pt x="9673" y="14291"/>
                    <a:pt x="10396" y="14108"/>
                  </a:cubicBezTo>
                  <a:lnTo>
                    <a:pt x="10427" y="13591"/>
                  </a:lnTo>
                  <a:cubicBezTo>
                    <a:pt x="10427" y="13591"/>
                    <a:pt x="6323" y="8971"/>
                    <a:pt x="5472" y="6934"/>
                  </a:cubicBezTo>
                  <a:cubicBezTo>
                    <a:pt x="4651" y="4898"/>
                    <a:pt x="4591" y="4533"/>
                    <a:pt x="4591" y="4533"/>
                  </a:cubicBezTo>
                  <a:cubicBezTo>
                    <a:pt x="4591" y="4533"/>
                    <a:pt x="5655" y="2162"/>
                    <a:pt x="4955" y="1767"/>
                  </a:cubicBezTo>
                  <a:cubicBezTo>
                    <a:pt x="4847" y="1704"/>
                    <a:pt x="4754" y="1677"/>
                    <a:pt x="4676" y="1677"/>
                  </a:cubicBezTo>
                  <a:cubicBezTo>
                    <a:pt x="4226" y="1677"/>
                    <a:pt x="4226" y="2557"/>
                    <a:pt x="4226" y="2557"/>
                  </a:cubicBezTo>
                  <a:cubicBezTo>
                    <a:pt x="4226" y="2557"/>
                    <a:pt x="3819" y="0"/>
                    <a:pt x="3233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6" name="Google Shape;1516;p56"/>
            <p:cNvSpPr/>
            <p:nvPr/>
          </p:nvSpPr>
          <p:spPr>
            <a:xfrm>
              <a:off x="2933225" y="3040373"/>
              <a:ext cx="323164" cy="134360"/>
            </a:xfrm>
            <a:custGeom>
              <a:avLst/>
              <a:gdLst/>
              <a:ahLst/>
              <a:cxnLst/>
              <a:rect l="l" t="t" r="r" b="b"/>
              <a:pathLst>
                <a:path w="5077" h="2081" extrusionOk="0">
                  <a:moveTo>
                    <a:pt x="915" y="1"/>
                  </a:moveTo>
                  <a:cubicBezTo>
                    <a:pt x="610" y="1"/>
                    <a:pt x="305" y="7"/>
                    <a:pt x="1" y="18"/>
                  </a:cubicBezTo>
                  <a:cubicBezTo>
                    <a:pt x="183" y="961"/>
                    <a:pt x="213" y="1781"/>
                    <a:pt x="213" y="1781"/>
                  </a:cubicBezTo>
                  <a:cubicBezTo>
                    <a:pt x="944" y="1995"/>
                    <a:pt x="1581" y="2080"/>
                    <a:pt x="2132" y="2080"/>
                  </a:cubicBezTo>
                  <a:cubicBezTo>
                    <a:pt x="4236" y="2080"/>
                    <a:pt x="5077" y="839"/>
                    <a:pt x="5077" y="839"/>
                  </a:cubicBezTo>
                  <a:cubicBezTo>
                    <a:pt x="4985" y="717"/>
                    <a:pt x="4894" y="565"/>
                    <a:pt x="4833" y="383"/>
                  </a:cubicBezTo>
                  <a:cubicBezTo>
                    <a:pt x="3527" y="112"/>
                    <a:pt x="2221" y="1"/>
                    <a:pt x="915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7" name="Google Shape;1517;p56"/>
            <p:cNvSpPr/>
            <p:nvPr/>
          </p:nvSpPr>
          <p:spPr>
            <a:xfrm>
              <a:off x="2896500" y="2917639"/>
              <a:ext cx="344424" cy="149011"/>
            </a:xfrm>
            <a:custGeom>
              <a:avLst/>
              <a:gdLst/>
              <a:ahLst/>
              <a:cxnLst/>
              <a:rect l="l" t="t" r="r" b="b"/>
              <a:pathLst>
                <a:path w="5411" h="2341" extrusionOk="0">
                  <a:moveTo>
                    <a:pt x="5319" y="1"/>
                  </a:moveTo>
                  <a:lnTo>
                    <a:pt x="0" y="183"/>
                  </a:lnTo>
                  <a:cubicBezTo>
                    <a:pt x="274" y="730"/>
                    <a:pt x="456" y="1368"/>
                    <a:pt x="578" y="1976"/>
                  </a:cubicBezTo>
                  <a:cubicBezTo>
                    <a:pt x="882" y="1965"/>
                    <a:pt x="1187" y="1959"/>
                    <a:pt x="1492" y="1959"/>
                  </a:cubicBezTo>
                  <a:cubicBezTo>
                    <a:pt x="2798" y="1959"/>
                    <a:pt x="4104" y="2070"/>
                    <a:pt x="5410" y="2341"/>
                  </a:cubicBezTo>
                  <a:cubicBezTo>
                    <a:pt x="5076" y="1368"/>
                    <a:pt x="5319" y="1"/>
                    <a:pt x="5319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" name="Google Shape;1518;p56"/>
            <p:cNvSpPr/>
            <p:nvPr/>
          </p:nvSpPr>
          <p:spPr>
            <a:xfrm>
              <a:off x="2499823" y="3033739"/>
              <a:ext cx="1298320" cy="489551"/>
            </a:xfrm>
            <a:custGeom>
              <a:avLst/>
              <a:gdLst/>
              <a:ahLst/>
              <a:cxnLst/>
              <a:rect l="l" t="t" r="r" b="b"/>
              <a:pathLst>
                <a:path w="20397" h="7691" extrusionOk="0">
                  <a:moveTo>
                    <a:pt x="396" y="0"/>
                  </a:moveTo>
                  <a:cubicBezTo>
                    <a:pt x="396" y="0"/>
                    <a:pt x="214" y="973"/>
                    <a:pt x="62" y="2250"/>
                  </a:cubicBezTo>
                  <a:cubicBezTo>
                    <a:pt x="31" y="2432"/>
                    <a:pt x="31" y="2645"/>
                    <a:pt x="1" y="2827"/>
                  </a:cubicBezTo>
                  <a:cubicBezTo>
                    <a:pt x="6080" y="5623"/>
                    <a:pt x="12828" y="7326"/>
                    <a:pt x="19454" y="7690"/>
                  </a:cubicBezTo>
                  <a:cubicBezTo>
                    <a:pt x="20032" y="7265"/>
                    <a:pt x="20396" y="6991"/>
                    <a:pt x="20396" y="6991"/>
                  </a:cubicBezTo>
                  <a:cubicBezTo>
                    <a:pt x="20244" y="6687"/>
                    <a:pt x="20062" y="6383"/>
                    <a:pt x="19849" y="6079"/>
                  </a:cubicBezTo>
                  <a:cubicBezTo>
                    <a:pt x="19333" y="5350"/>
                    <a:pt x="18725" y="4529"/>
                    <a:pt x="18086" y="3800"/>
                  </a:cubicBezTo>
                  <a:cubicBezTo>
                    <a:pt x="17661" y="3313"/>
                    <a:pt x="17205" y="2857"/>
                    <a:pt x="16779" y="2462"/>
                  </a:cubicBezTo>
                  <a:cubicBezTo>
                    <a:pt x="16415" y="2158"/>
                    <a:pt x="16050" y="1885"/>
                    <a:pt x="15715" y="1672"/>
                  </a:cubicBezTo>
                  <a:cubicBezTo>
                    <a:pt x="14582" y="1002"/>
                    <a:pt x="13584" y="843"/>
                    <a:pt x="12890" y="843"/>
                  </a:cubicBezTo>
                  <a:cubicBezTo>
                    <a:pt x="12263" y="843"/>
                    <a:pt x="11886" y="973"/>
                    <a:pt x="11886" y="973"/>
                  </a:cubicBezTo>
                  <a:cubicBezTo>
                    <a:pt x="11004" y="1841"/>
                    <a:pt x="9922" y="2078"/>
                    <a:pt x="9003" y="2078"/>
                  </a:cubicBezTo>
                  <a:cubicBezTo>
                    <a:pt x="7895" y="2078"/>
                    <a:pt x="7022" y="1733"/>
                    <a:pt x="7022" y="1733"/>
                  </a:cubicBezTo>
                  <a:lnTo>
                    <a:pt x="4864" y="1550"/>
                  </a:lnTo>
                  <a:cubicBezTo>
                    <a:pt x="4317" y="1155"/>
                    <a:pt x="396" y="0"/>
                    <a:pt x="3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" name="Google Shape;1519;p56"/>
            <p:cNvSpPr/>
            <p:nvPr/>
          </p:nvSpPr>
          <p:spPr>
            <a:xfrm>
              <a:off x="2482446" y="3210208"/>
              <a:ext cx="1257646" cy="726593"/>
            </a:xfrm>
            <a:custGeom>
              <a:avLst/>
              <a:gdLst/>
              <a:ahLst/>
              <a:cxnLst/>
              <a:rect l="l" t="t" r="r" b="b"/>
              <a:pathLst>
                <a:path w="19758" h="11415" extrusionOk="0">
                  <a:moveTo>
                    <a:pt x="274" y="0"/>
                  </a:moveTo>
                  <a:cubicBezTo>
                    <a:pt x="213" y="486"/>
                    <a:pt x="183" y="973"/>
                    <a:pt x="122" y="1489"/>
                  </a:cubicBezTo>
                  <a:cubicBezTo>
                    <a:pt x="92" y="1793"/>
                    <a:pt x="92" y="2128"/>
                    <a:pt x="61" y="2432"/>
                  </a:cubicBezTo>
                  <a:cubicBezTo>
                    <a:pt x="0" y="3678"/>
                    <a:pt x="31" y="4742"/>
                    <a:pt x="304" y="5137"/>
                  </a:cubicBezTo>
                  <a:cubicBezTo>
                    <a:pt x="547" y="5471"/>
                    <a:pt x="851" y="5806"/>
                    <a:pt x="1155" y="6110"/>
                  </a:cubicBezTo>
                  <a:cubicBezTo>
                    <a:pt x="1946" y="6900"/>
                    <a:pt x="2827" y="7538"/>
                    <a:pt x="2827" y="7538"/>
                  </a:cubicBezTo>
                  <a:cubicBezTo>
                    <a:pt x="2827" y="7538"/>
                    <a:pt x="3253" y="10031"/>
                    <a:pt x="3830" y="10942"/>
                  </a:cubicBezTo>
                  <a:cubicBezTo>
                    <a:pt x="4040" y="11264"/>
                    <a:pt x="6141" y="11414"/>
                    <a:pt x="8547" y="11414"/>
                  </a:cubicBezTo>
                  <a:cubicBezTo>
                    <a:pt x="12057" y="11414"/>
                    <a:pt x="16218" y="11094"/>
                    <a:pt x="16110" y="10517"/>
                  </a:cubicBezTo>
                  <a:cubicBezTo>
                    <a:pt x="15988" y="9727"/>
                    <a:pt x="15745" y="8602"/>
                    <a:pt x="15593" y="7842"/>
                  </a:cubicBezTo>
                  <a:cubicBezTo>
                    <a:pt x="15502" y="7417"/>
                    <a:pt x="15441" y="7113"/>
                    <a:pt x="15441" y="7113"/>
                  </a:cubicBezTo>
                  <a:cubicBezTo>
                    <a:pt x="16931" y="6748"/>
                    <a:pt x="18694" y="5623"/>
                    <a:pt x="19758" y="4863"/>
                  </a:cubicBezTo>
                  <a:cubicBezTo>
                    <a:pt x="13131" y="4499"/>
                    <a:pt x="6353" y="2827"/>
                    <a:pt x="2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" name="Google Shape;1520;p56"/>
            <p:cNvSpPr/>
            <p:nvPr/>
          </p:nvSpPr>
          <p:spPr>
            <a:xfrm>
              <a:off x="2213519" y="2588115"/>
              <a:ext cx="417051" cy="586176"/>
            </a:xfrm>
            <a:custGeom>
              <a:avLst/>
              <a:gdLst/>
              <a:ahLst/>
              <a:cxnLst/>
              <a:rect l="l" t="t" r="r" b="b"/>
              <a:pathLst>
                <a:path w="6552" h="9209" extrusionOk="0">
                  <a:moveTo>
                    <a:pt x="3403" y="0"/>
                  </a:moveTo>
                  <a:cubicBezTo>
                    <a:pt x="3352" y="0"/>
                    <a:pt x="3302" y="4"/>
                    <a:pt x="3253" y="10"/>
                  </a:cubicBezTo>
                  <a:cubicBezTo>
                    <a:pt x="3253" y="10"/>
                    <a:pt x="3982" y="2199"/>
                    <a:pt x="4256" y="2746"/>
                  </a:cubicBezTo>
                  <a:cubicBezTo>
                    <a:pt x="4256" y="2746"/>
                    <a:pt x="1520" y="4326"/>
                    <a:pt x="0" y="4600"/>
                  </a:cubicBezTo>
                  <a:cubicBezTo>
                    <a:pt x="0" y="4600"/>
                    <a:pt x="851" y="5877"/>
                    <a:pt x="1551" y="6576"/>
                  </a:cubicBezTo>
                  <a:cubicBezTo>
                    <a:pt x="1551" y="6576"/>
                    <a:pt x="2158" y="6302"/>
                    <a:pt x="2523" y="5846"/>
                  </a:cubicBezTo>
                  <a:cubicBezTo>
                    <a:pt x="2561" y="5802"/>
                    <a:pt x="2589" y="5782"/>
                    <a:pt x="2609" y="5782"/>
                  </a:cubicBezTo>
                  <a:cubicBezTo>
                    <a:pt x="2790" y="5782"/>
                    <a:pt x="2219" y="7518"/>
                    <a:pt x="2219" y="7518"/>
                  </a:cubicBezTo>
                  <a:cubicBezTo>
                    <a:pt x="2219" y="7518"/>
                    <a:pt x="2736" y="8551"/>
                    <a:pt x="3952" y="9038"/>
                  </a:cubicBezTo>
                  <a:cubicBezTo>
                    <a:pt x="4243" y="9162"/>
                    <a:pt x="4499" y="9209"/>
                    <a:pt x="4721" y="9209"/>
                  </a:cubicBezTo>
                  <a:cubicBezTo>
                    <a:pt x="5424" y="9209"/>
                    <a:pt x="5776" y="8734"/>
                    <a:pt x="5776" y="8734"/>
                  </a:cubicBezTo>
                  <a:cubicBezTo>
                    <a:pt x="5776" y="8734"/>
                    <a:pt x="5776" y="5451"/>
                    <a:pt x="6171" y="3840"/>
                  </a:cubicBezTo>
                  <a:cubicBezTo>
                    <a:pt x="6552" y="2287"/>
                    <a:pt x="4758" y="0"/>
                    <a:pt x="3403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" name="Google Shape;1521;p56"/>
            <p:cNvSpPr/>
            <p:nvPr/>
          </p:nvSpPr>
          <p:spPr>
            <a:xfrm>
              <a:off x="2432162" y="2695177"/>
              <a:ext cx="222529" cy="175172"/>
            </a:xfrm>
            <a:custGeom>
              <a:avLst/>
              <a:gdLst/>
              <a:ahLst/>
              <a:cxnLst/>
              <a:rect l="l" t="t" r="r" b="b"/>
              <a:pathLst>
                <a:path w="3496" h="2752" extrusionOk="0">
                  <a:moveTo>
                    <a:pt x="882" y="0"/>
                  </a:moveTo>
                  <a:cubicBezTo>
                    <a:pt x="881" y="0"/>
                    <a:pt x="0" y="243"/>
                    <a:pt x="1125" y="1611"/>
                  </a:cubicBezTo>
                  <a:cubicBezTo>
                    <a:pt x="1776" y="2408"/>
                    <a:pt x="2417" y="2751"/>
                    <a:pt x="2855" y="2751"/>
                  </a:cubicBezTo>
                  <a:cubicBezTo>
                    <a:pt x="3152" y="2751"/>
                    <a:pt x="3355" y="2593"/>
                    <a:pt x="3404" y="2310"/>
                  </a:cubicBezTo>
                  <a:cubicBezTo>
                    <a:pt x="3496" y="1641"/>
                    <a:pt x="882" y="0"/>
                    <a:pt x="882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" name="Google Shape;1522;p56"/>
            <p:cNvSpPr/>
            <p:nvPr/>
          </p:nvSpPr>
          <p:spPr>
            <a:xfrm>
              <a:off x="3446768" y="2588115"/>
              <a:ext cx="417115" cy="586176"/>
            </a:xfrm>
            <a:custGeom>
              <a:avLst/>
              <a:gdLst/>
              <a:ahLst/>
              <a:cxnLst/>
              <a:rect l="l" t="t" r="r" b="b"/>
              <a:pathLst>
                <a:path w="6553" h="9209" extrusionOk="0">
                  <a:moveTo>
                    <a:pt x="3150" y="0"/>
                  </a:moveTo>
                  <a:cubicBezTo>
                    <a:pt x="1795" y="0"/>
                    <a:pt x="1" y="2287"/>
                    <a:pt x="352" y="3840"/>
                  </a:cubicBezTo>
                  <a:cubicBezTo>
                    <a:pt x="747" y="5451"/>
                    <a:pt x="778" y="8734"/>
                    <a:pt x="778" y="8734"/>
                  </a:cubicBezTo>
                  <a:cubicBezTo>
                    <a:pt x="778" y="8734"/>
                    <a:pt x="1129" y="9209"/>
                    <a:pt x="1833" y="9209"/>
                  </a:cubicBezTo>
                  <a:cubicBezTo>
                    <a:pt x="2054" y="9209"/>
                    <a:pt x="2310" y="9162"/>
                    <a:pt x="2601" y="9038"/>
                  </a:cubicBezTo>
                  <a:cubicBezTo>
                    <a:pt x="3817" y="8551"/>
                    <a:pt x="4304" y="7518"/>
                    <a:pt x="4304" y="7518"/>
                  </a:cubicBezTo>
                  <a:cubicBezTo>
                    <a:pt x="4304" y="7518"/>
                    <a:pt x="3758" y="5782"/>
                    <a:pt x="3921" y="5782"/>
                  </a:cubicBezTo>
                  <a:cubicBezTo>
                    <a:pt x="3939" y="5782"/>
                    <a:pt x="3964" y="5802"/>
                    <a:pt x="4000" y="5846"/>
                  </a:cubicBezTo>
                  <a:cubicBezTo>
                    <a:pt x="4364" y="6302"/>
                    <a:pt x="5003" y="6576"/>
                    <a:pt x="5003" y="6576"/>
                  </a:cubicBezTo>
                  <a:cubicBezTo>
                    <a:pt x="5702" y="5877"/>
                    <a:pt x="6553" y="4600"/>
                    <a:pt x="6553" y="4600"/>
                  </a:cubicBezTo>
                  <a:cubicBezTo>
                    <a:pt x="5003" y="4326"/>
                    <a:pt x="2267" y="2746"/>
                    <a:pt x="2267" y="2746"/>
                  </a:cubicBezTo>
                  <a:cubicBezTo>
                    <a:pt x="2571" y="2199"/>
                    <a:pt x="3301" y="10"/>
                    <a:pt x="3301" y="10"/>
                  </a:cubicBezTo>
                  <a:cubicBezTo>
                    <a:pt x="3251" y="4"/>
                    <a:pt x="3201" y="0"/>
                    <a:pt x="315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" name="Google Shape;1523;p56"/>
            <p:cNvSpPr/>
            <p:nvPr/>
          </p:nvSpPr>
          <p:spPr>
            <a:xfrm>
              <a:off x="3422707" y="2695177"/>
              <a:ext cx="222593" cy="175172"/>
            </a:xfrm>
            <a:custGeom>
              <a:avLst/>
              <a:gdLst/>
              <a:ahLst/>
              <a:cxnLst/>
              <a:rect l="l" t="t" r="r" b="b"/>
              <a:pathLst>
                <a:path w="3497" h="2752" extrusionOk="0">
                  <a:moveTo>
                    <a:pt x="2615" y="0"/>
                  </a:moveTo>
                  <a:cubicBezTo>
                    <a:pt x="2615" y="0"/>
                    <a:pt x="1" y="1641"/>
                    <a:pt x="92" y="2310"/>
                  </a:cubicBezTo>
                  <a:cubicBezTo>
                    <a:pt x="141" y="2593"/>
                    <a:pt x="344" y="2751"/>
                    <a:pt x="641" y="2751"/>
                  </a:cubicBezTo>
                  <a:cubicBezTo>
                    <a:pt x="1079" y="2751"/>
                    <a:pt x="1720" y="2408"/>
                    <a:pt x="2372" y="1611"/>
                  </a:cubicBezTo>
                  <a:cubicBezTo>
                    <a:pt x="3496" y="243"/>
                    <a:pt x="2615" y="0"/>
                    <a:pt x="261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" name="Google Shape;1524;p56"/>
            <p:cNvSpPr/>
            <p:nvPr/>
          </p:nvSpPr>
          <p:spPr>
            <a:xfrm>
              <a:off x="2213519" y="2471850"/>
              <a:ext cx="251555" cy="160850"/>
            </a:xfrm>
            <a:custGeom>
              <a:avLst/>
              <a:gdLst/>
              <a:ahLst/>
              <a:cxnLst/>
              <a:rect l="l" t="t" r="r" b="b"/>
              <a:pathLst>
                <a:path w="3952" h="2527" extrusionOk="0">
                  <a:moveTo>
                    <a:pt x="2186" y="1"/>
                  </a:moveTo>
                  <a:cubicBezTo>
                    <a:pt x="1416" y="1"/>
                    <a:pt x="643" y="232"/>
                    <a:pt x="0" y="688"/>
                  </a:cubicBezTo>
                  <a:cubicBezTo>
                    <a:pt x="138" y="1607"/>
                    <a:pt x="901" y="2526"/>
                    <a:pt x="2342" y="2526"/>
                  </a:cubicBezTo>
                  <a:cubicBezTo>
                    <a:pt x="2808" y="2526"/>
                    <a:pt x="3343" y="2430"/>
                    <a:pt x="3952" y="2208"/>
                  </a:cubicBezTo>
                  <a:lnTo>
                    <a:pt x="3952" y="445"/>
                  </a:lnTo>
                  <a:cubicBezTo>
                    <a:pt x="3412" y="148"/>
                    <a:pt x="2800" y="1"/>
                    <a:pt x="2186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" name="Google Shape;1525;p56"/>
            <p:cNvSpPr/>
            <p:nvPr/>
          </p:nvSpPr>
          <p:spPr>
            <a:xfrm>
              <a:off x="2205753" y="2381337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2123" y="0"/>
                  </a:moveTo>
                  <a:cubicBezTo>
                    <a:pt x="1720" y="0"/>
                    <a:pt x="1286" y="93"/>
                    <a:pt x="852" y="347"/>
                  </a:cubicBezTo>
                  <a:cubicBezTo>
                    <a:pt x="244" y="681"/>
                    <a:pt x="1" y="1411"/>
                    <a:pt x="122" y="2110"/>
                  </a:cubicBezTo>
                  <a:cubicBezTo>
                    <a:pt x="765" y="1654"/>
                    <a:pt x="1529" y="1423"/>
                    <a:pt x="2295" y="1423"/>
                  </a:cubicBezTo>
                  <a:cubicBezTo>
                    <a:pt x="2907" y="1423"/>
                    <a:pt x="3521" y="1570"/>
                    <a:pt x="4074" y="1867"/>
                  </a:cubicBezTo>
                  <a:lnTo>
                    <a:pt x="4074" y="681"/>
                  </a:lnTo>
                  <a:cubicBezTo>
                    <a:pt x="4074" y="681"/>
                    <a:pt x="3214" y="0"/>
                    <a:pt x="212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" name="Google Shape;1526;p56"/>
            <p:cNvSpPr/>
            <p:nvPr/>
          </p:nvSpPr>
          <p:spPr>
            <a:xfrm>
              <a:off x="2288946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049" y="1"/>
                  </a:moveTo>
                  <a:cubicBezTo>
                    <a:pt x="692" y="1"/>
                    <a:pt x="320" y="85"/>
                    <a:pt x="1" y="161"/>
                  </a:cubicBezTo>
                  <a:cubicBezTo>
                    <a:pt x="1" y="161"/>
                    <a:pt x="1" y="191"/>
                    <a:pt x="31" y="191"/>
                  </a:cubicBezTo>
                  <a:cubicBezTo>
                    <a:pt x="60" y="192"/>
                    <a:pt x="90" y="193"/>
                    <a:pt x="120" y="193"/>
                  </a:cubicBezTo>
                  <a:cubicBezTo>
                    <a:pt x="411" y="193"/>
                    <a:pt x="745" y="134"/>
                    <a:pt x="1065" y="134"/>
                  </a:cubicBezTo>
                  <a:cubicBezTo>
                    <a:pt x="1435" y="134"/>
                    <a:pt x="1788" y="213"/>
                    <a:pt x="2037" y="556"/>
                  </a:cubicBezTo>
                  <a:cubicBezTo>
                    <a:pt x="2311" y="951"/>
                    <a:pt x="2280" y="1528"/>
                    <a:pt x="2280" y="2015"/>
                  </a:cubicBezTo>
                  <a:cubicBezTo>
                    <a:pt x="2296" y="2060"/>
                    <a:pt x="2334" y="2083"/>
                    <a:pt x="2368" y="2083"/>
                  </a:cubicBezTo>
                  <a:cubicBezTo>
                    <a:pt x="2402" y="2083"/>
                    <a:pt x="2432" y="2060"/>
                    <a:pt x="2432" y="2015"/>
                  </a:cubicBezTo>
                  <a:cubicBezTo>
                    <a:pt x="2463" y="1468"/>
                    <a:pt x="2432" y="768"/>
                    <a:pt x="2007" y="343"/>
                  </a:cubicBezTo>
                  <a:cubicBezTo>
                    <a:pt x="1749" y="85"/>
                    <a:pt x="1407" y="1"/>
                    <a:pt x="10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" name="Google Shape;1527;p56"/>
            <p:cNvSpPr/>
            <p:nvPr/>
          </p:nvSpPr>
          <p:spPr>
            <a:xfrm>
              <a:off x="2355016" y="2520008"/>
              <a:ext cx="90259" cy="54550"/>
            </a:xfrm>
            <a:custGeom>
              <a:avLst/>
              <a:gdLst/>
              <a:ahLst/>
              <a:cxnLst/>
              <a:rect l="l" t="t" r="r" b="b"/>
              <a:pathLst>
                <a:path w="1418" h="857" extrusionOk="0">
                  <a:moveTo>
                    <a:pt x="481" y="0"/>
                  </a:moveTo>
                  <a:cubicBezTo>
                    <a:pt x="332" y="0"/>
                    <a:pt x="178" y="50"/>
                    <a:pt x="27" y="168"/>
                  </a:cubicBezTo>
                  <a:cubicBezTo>
                    <a:pt x="0" y="195"/>
                    <a:pt x="42" y="266"/>
                    <a:pt x="73" y="266"/>
                  </a:cubicBezTo>
                  <a:cubicBezTo>
                    <a:pt x="78" y="266"/>
                    <a:pt x="83" y="264"/>
                    <a:pt x="87" y="260"/>
                  </a:cubicBezTo>
                  <a:cubicBezTo>
                    <a:pt x="227" y="190"/>
                    <a:pt x="353" y="152"/>
                    <a:pt x="473" y="152"/>
                  </a:cubicBezTo>
                  <a:cubicBezTo>
                    <a:pt x="614" y="152"/>
                    <a:pt x="746" y="205"/>
                    <a:pt x="878" y="320"/>
                  </a:cubicBezTo>
                  <a:cubicBezTo>
                    <a:pt x="1030" y="472"/>
                    <a:pt x="1151" y="655"/>
                    <a:pt x="1273" y="837"/>
                  </a:cubicBezTo>
                  <a:cubicBezTo>
                    <a:pt x="1287" y="851"/>
                    <a:pt x="1302" y="857"/>
                    <a:pt x="1317" y="857"/>
                  </a:cubicBezTo>
                  <a:cubicBezTo>
                    <a:pt x="1369" y="857"/>
                    <a:pt x="1418" y="786"/>
                    <a:pt x="1394" y="716"/>
                  </a:cubicBezTo>
                  <a:cubicBezTo>
                    <a:pt x="1219" y="342"/>
                    <a:pt x="868" y="0"/>
                    <a:pt x="48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" name="Google Shape;1528;p56"/>
            <p:cNvSpPr/>
            <p:nvPr/>
          </p:nvSpPr>
          <p:spPr>
            <a:xfrm>
              <a:off x="3610416" y="2475324"/>
              <a:ext cx="253464" cy="160850"/>
            </a:xfrm>
            <a:custGeom>
              <a:avLst/>
              <a:gdLst/>
              <a:ahLst/>
              <a:cxnLst/>
              <a:rect l="l" t="t" r="r" b="b"/>
              <a:pathLst>
                <a:path w="3982" h="2527" extrusionOk="0">
                  <a:moveTo>
                    <a:pt x="1781" y="1"/>
                  </a:moveTo>
                  <a:cubicBezTo>
                    <a:pt x="1166" y="1"/>
                    <a:pt x="553" y="148"/>
                    <a:pt x="0" y="445"/>
                  </a:cubicBezTo>
                  <a:lnTo>
                    <a:pt x="0" y="2208"/>
                  </a:lnTo>
                  <a:cubicBezTo>
                    <a:pt x="608" y="2430"/>
                    <a:pt x="1146" y="2526"/>
                    <a:pt x="1614" y="2526"/>
                  </a:cubicBezTo>
                  <a:cubicBezTo>
                    <a:pt x="3064" y="2526"/>
                    <a:pt x="3844" y="1607"/>
                    <a:pt x="3982" y="688"/>
                  </a:cubicBezTo>
                  <a:cubicBezTo>
                    <a:pt x="3323" y="232"/>
                    <a:pt x="2551" y="1"/>
                    <a:pt x="1781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" name="Google Shape;1529;p56"/>
            <p:cNvSpPr/>
            <p:nvPr/>
          </p:nvSpPr>
          <p:spPr>
            <a:xfrm>
              <a:off x="3610416" y="2384812"/>
              <a:ext cx="259320" cy="134370"/>
            </a:xfrm>
            <a:custGeom>
              <a:avLst/>
              <a:gdLst/>
              <a:ahLst/>
              <a:cxnLst/>
              <a:rect l="l" t="t" r="r" b="b"/>
              <a:pathLst>
                <a:path w="4074" h="2111" extrusionOk="0">
                  <a:moveTo>
                    <a:pt x="1963" y="0"/>
                  </a:moveTo>
                  <a:cubicBezTo>
                    <a:pt x="860" y="0"/>
                    <a:pt x="0" y="681"/>
                    <a:pt x="0" y="681"/>
                  </a:cubicBezTo>
                  <a:lnTo>
                    <a:pt x="0" y="1867"/>
                  </a:lnTo>
                  <a:cubicBezTo>
                    <a:pt x="553" y="1570"/>
                    <a:pt x="1166" y="1423"/>
                    <a:pt x="1781" y="1423"/>
                  </a:cubicBezTo>
                  <a:cubicBezTo>
                    <a:pt x="2551" y="1423"/>
                    <a:pt x="3323" y="1654"/>
                    <a:pt x="3982" y="2110"/>
                  </a:cubicBezTo>
                  <a:cubicBezTo>
                    <a:pt x="4073" y="1411"/>
                    <a:pt x="3830" y="681"/>
                    <a:pt x="3252" y="347"/>
                  </a:cubicBezTo>
                  <a:cubicBezTo>
                    <a:pt x="2810" y="93"/>
                    <a:pt x="2370" y="0"/>
                    <a:pt x="1963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" name="Google Shape;1530;p56"/>
            <p:cNvSpPr/>
            <p:nvPr/>
          </p:nvSpPr>
          <p:spPr>
            <a:xfrm>
              <a:off x="3631675" y="2481817"/>
              <a:ext cx="156776" cy="132652"/>
            </a:xfrm>
            <a:custGeom>
              <a:avLst/>
              <a:gdLst/>
              <a:ahLst/>
              <a:cxnLst/>
              <a:rect l="l" t="t" r="r" b="b"/>
              <a:pathLst>
                <a:path w="2463" h="2084" extrusionOk="0">
                  <a:moveTo>
                    <a:pt x="1383" y="1"/>
                  </a:moveTo>
                  <a:cubicBezTo>
                    <a:pt x="1026" y="1"/>
                    <a:pt x="684" y="85"/>
                    <a:pt x="426" y="343"/>
                  </a:cubicBezTo>
                  <a:cubicBezTo>
                    <a:pt x="0" y="768"/>
                    <a:pt x="0" y="1468"/>
                    <a:pt x="0" y="2015"/>
                  </a:cubicBezTo>
                  <a:cubicBezTo>
                    <a:pt x="0" y="2060"/>
                    <a:pt x="38" y="2083"/>
                    <a:pt x="76" y="2083"/>
                  </a:cubicBezTo>
                  <a:cubicBezTo>
                    <a:pt x="114" y="2083"/>
                    <a:pt x="152" y="2060"/>
                    <a:pt x="152" y="2015"/>
                  </a:cubicBezTo>
                  <a:cubicBezTo>
                    <a:pt x="152" y="1528"/>
                    <a:pt x="122" y="981"/>
                    <a:pt x="426" y="556"/>
                  </a:cubicBezTo>
                  <a:cubicBezTo>
                    <a:pt x="654" y="221"/>
                    <a:pt x="988" y="138"/>
                    <a:pt x="1349" y="138"/>
                  </a:cubicBezTo>
                  <a:cubicBezTo>
                    <a:pt x="1710" y="138"/>
                    <a:pt x="2098" y="221"/>
                    <a:pt x="2432" y="221"/>
                  </a:cubicBezTo>
                  <a:cubicBezTo>
                    <a:pt x="2462" y="191"/>
                    <a:pt x="2462" y="161"/>
                    <a:pt x="2432" y="161"/>
                  </a:cubicBezTo>
                  <a:cubicBezTo>
                    <a:pt x="2113" y="85"/>
                    <a:pt x="1741" y="1"/>
                    <a:pt x="1383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" name="Google Shape;1531;p56"/>
            <p:cNvSpPr/>
            <p:nvPr/>
          </p:nvSpPr>
          <p:spPr>
            <a:xfrm>
              <a:off x="3630211" y="2520008"/>
              <a:ext cx="91914" cy="54614"/>
            </a:xfrm>
            <a:custGeom>
              <a:avLst/>
              <a:gdLst/>
              <a:ahLst/>
              <a:cxnLst/>
              <a:rect l="l" t="t" r="r" b="b"/>
              <a:pathLst>
                <a:path w="1444" h="858" extrusionOk="0">
                  <a:moveTo>
                    <a:pt x="945" y="1"/>
                  </a:moveTo>
                  <a:cubicBezTo>
                    <a:pt x="564" y="1"/>
                    <a:pt x="222" y="349"/>
                    <a:pt x="23" y="746"/>
                  </a:cubicBezTo>
                  <a:cubicBezTo>
                    <a:pt x="0" y="793"/>
                    <a:pt x="48" y="857"/>
                    <a:pt x="100" y="857"/>
                  </a:cubicBezTo>
                  <a:cubicBezTo>
                    <a:pt x="115" y="857"/>
                    <a:pt x="131" y="851"/>
                    <a:pt x="145" y="837"/>
                  </a:cubicBezTo>
                  <a:cubicBezTo>
                    <a:pt x="297" y="655"/>
                    <a:pt x="388" y="472"/>
                    <a:pt x="540" y="320"/>
                  </a:cubicBezTo>
                  <a:cubicBezTo>
                    <a:pt x="667" y="209"/>
                    <a:pt x="803" y="164"/>
                    <a:pt x="942" y="164"/>
                  </a:cubicBezTo>
                  <a:cubicBezTo>
                    <a:pt x="1069" y="164"/>
                    <a:pt x="1200" y="202"/>
                    <a:pt x="1330" y="260"/>
                  </a:cubicBezTo>
                  <a:cubicBezTo>
                    <a:pt x="1339" y="264"/>
                    <a:pt x="1347" y="266"/>
                    <a:pt x="1356" y="266"/>
                  </a:cubicBezTo>
                  <a:cubicBezTo>
                    <a:pt x="1406" y="266"/>
                    <a:pt x="1444" y="195"/>
                    <a:pt x="1391" y="168"/>
                  </a:cubicBezTo>
                  <a:cubicBezTo>
                    <a:pt x="1241" y="51"/>
                    <a:pt x="1090" y="1"/>
                    <a:pt x="94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" name="Google Shape;1532;p56"/>
            <p:cNvSpPr/>
            <p:nvPr/>
          </p:nvSpPr>
          <p:spPr>
            <a:xfrm>
              <a:off x="2438654" y="1808128"/>
              <a:ext cx="1222128" cy="1153702"/>
            </a:xfrm>
            <a:custGeom>
              <a:avLst/>
              <a:gdLst/>
              <a:ahLst/>
              <a:cxnLst/>
              <a:rect l="l" t="t" r="r" b="b"/>
              <a:pathLst>
                <a:path w="19200" h="18125" extrusionOk="0">
                  <a:moveTo>
                    <a:pt x="7226" y="0"/>
                  </a:moveTo>
                  <a:cubicBezTo>
                    <a:pt x="3467" y="0"/>
                    <a:pt x="1" y="1917"/>
                    <a:pt x="172" y="9103"/>
                  </a:cubicBezTo>
                  <a:cubicBezTo>
                    <a:pt x="172" y="9103"/>
                    <a:pt x="80" y="12477"/>
                    <a:pt x="871" y="14179"/>
                  </a:cubicBezTo>
                  <a:cubicBezTo>
                    <a:pt x="1691" y="15851"/>
                    <a:pt x="4427" y="17735"/>
                    <a:pt x="8075" y="18070"/>
                  </a:cubicBezTo>
                  <a:cubicBezTo>
                    <a:pt x="8470" y="18106"/>
                    <a:pt x="8878" y="18124"/>
                    <a:pt x="9295" y="18124"/>
                  </a:cubicBezTo>
                  <a:cubicBezTo>
                    <a:pt x="12725" y="18124"/>
                    <a:pt x="16673" y="16902"/>
                    <a:pt x="17649" y="14544"/>
                  </a:cubicBezTo>
                  <a:cubicBezTo>
                    <a:pt x="18774" y="11930"/>
                    <a:pt x="19199" y="10106"/>
                    <a:pt x="18865" y="7401"/>
                  </a:cubicBezTo>
                  <a:cubicBezTo>
                    <a:pt x="18531" y="4726"/>
                    <a:pt x="18379" y="3541"/>
                    <a:pt x="15886" y="2325"/>
                  </a:cubicBezTo>
                  <a:cubicBezTo>
                    <a:pt x="14669" y="1746"/>
                    <a:pt x="10814" y="0"/>
                    <a:pt x="7226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" name="Google Shape;1533;p56"/>
            <p:cNvSpPr/>
            <p:nvPr/>
          </p:nvSpPr>
          <p:spPr>
            <a:xfrm>
              <a:off x="2997069" y="2386721"/>
              <a:ext cx="87140" cy="148183"/>
            </a:xfrm>
            <a:custGeom>
              <a:avLst/>
              <a:gdLst/>
              <a:ahLst/>
              <a:cxnLst/>
              <a:rect l="l" t="t" r="r" b="b"/>
              <a:pathLst>
                <a:path w="1369" h="2328" extrusionOk="0">
                  <a:moveTo>
                    <a:pt x="322" y="1"/>
                  </a:moveTo>
                  <a:cubicBezTo>
                    <a:pt x="305" y="1"/>
                    <a:pt x="274" y="22"/>
                    <a:pt x="274" y="44"/>
                  </a:cubicBezTo>
                  <a:cubicBezTo>
                    <a:pt x="183" y="317"/>
                    <a:pt x="153" y="651"/>
                    <a:pt x="92" y="925"/>
                  </a:cubicBezTo>
                  <a:cubicBezTo>
                    <a:pt x="61" y="1138"/>
                    <a:pt x="1" y="1381"/>
                    <a:pt x="92" y="1563"/>
                  </a:cubicBezTo>
                  <a:cubicBezTo>
                    <a:pt x="153" y="1715"/>
                    <a:pt x="305" y="1806"/>
                    <a:pt x="457" y="1806"/>
                  </a:cubicBezTo>
                  <a:cubicBezTo>
                    <a:pt x="548" y="1806"/>
                    <a:pt x="609" y="1746"/>
                    <a:pt x="669" y="1685"/>
                  </a:cubicBezTo>
                  <a:cubicBezTo>
                    <a:pt x="700" y="1685"/>
                    <a:pt x="761" y="1624"/>
                    <a:pt x="791" y="1624"/>
                  </a:cubicBezTo>
                  <a:cubicBezTo>
                    <a:pt x="831" y="1584"/>
                    <a:pt x="865" y="1563"/>
                    <a:pt x="892" y="1563"/>
                  </a:cubicBezTo>
                  <a:cubicBezTo>
                    <a:pt x="946" y="1563"/>
                    <a:pt x="973" y="1644"/>
                    <a:pt x="973" y="1806"/>
                  </a:cubicBezTo>
                  <a:cubicBezTo>
                    <a:pt x="1125" y="1989"/>
                    <a:pt x="1064" y="2110"/>
                    <a:pt x="852" y="2141"/>
                  </a:cubicBezTo>
                  <a:cubicBezTo>
                    <a:pt x="769" y="2196"/>
                    <a:pt x="786" y="2327"/>
                    <a:pt x="882" y="2327"/>
                  </a:cubicBezTo>
                  <a:cubicBezTo>
                    <a:pt x="891" y="2327"/>
                    <a:pt x="902" y="2326"/>
                    <a:pt x="912" y="2323"/>
                  </a:cubicBezTo>
                  <a:cubicBezTo>
                    <a:pt x="1125" y="2232"/>
                    <a:pt x="1368" y="2019"/>
                    <a:pt x="1338" y="1746"/>
                  </a:cubicBezTo>
                  <a:cubicBezTo>
                    <a:pt x="1308" y="1563"/>
                    <a:pt x="1125" y="1381"/>
                    <a:pt x="912" y="1381"/>
                  </a:cubicBezTo>
                  <a:cubicBezTo>
                    <a:pt x="791" y="1411"/>
                    <a:pt x="730" y="1503"/>
                    <a:pt x="578" y="1563"/>
                  </a:cubicBezTo>
                  <a:cubicBezTo>
                    <a:pt x="508" y="1594"/>
                    <a:pt x="449" y="1608"/>
                    <a:pt x="401" y="1608"/>
                  </a:cubicBezTo>
                  <a:cubicBezTo>
                    <a:pt x="118" y="1608"/>
                    <a:pt x="192" y="1133"/>
                    <a:pt x="244" y="925"/>
                  </a:cubicBezTo>
                  <a:cubicBezTo>
                    <a:pt x="274" y="682"/>
                    <a:pt x="457" y="287"/>
                    <a:pt x="335" y="13"/>
                  </a:cubicBezTo>
                  <a:cubicBezTo>
                    <a:pt x="335" y="4"/>
                    <a:pt x="330" y="1"/>
                    <a:pt x="32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" name="Google Shape;1534;p56"/>
            <p:cNvSpPr/>
            <p:nvPr/>
          </p:nvSpPr>
          <p:spPr>
            <a:xfrm>
              <a:off x="2633364" y="2209261"/>
              <a:ext cx="114193" cy="80457"/>
            </a:xfrm>
            <a:custGeom>
              <a:avLst/>
              <a:gdLst/>
              <a:ahLst/>
              <a:cxnLst/>
              <a:rect l="l" t="t" r="r" b="b"/>
              <a:pathLst>
                <a:path w="1794" h="1264" extrusionOk="0">
                  <a:moveTo>
                    <a:pt x="1616" y="1"/>
                  </a:moveTo>
                  <a:cubicBezTo>
                    <a:pt x="982" y="1"/>
                    <a:pt x="116" y="611"/>
                    <a:pt x="0" y="1221"/>
                  </a:cubicBezTo>
                  <a:cubicBezTo>
                    <a:pt x="0" y="1242"/>
                    <a:pt x="15" y="1264"/>
                    <a:pt x="35" y="1264"/>
                  </a:cubicBezTo>
                  <a:cubicBezTo>
                    <a:pt x="43" y="1264"/>
                    <a:pt x="52" y="1260"/>
                    <a:pt x="61" y="1251"/>
                  </a:cubicBezTo>
                  <a:cubicBezTo>
                    <a:pt x="517" y="643"/>
                    <a:pt x="973" y="309"/>
                    <a:pt x="1702" y="157"/>
                  </a:cubicBezTo>
                  <a:cubicBezTo>
                    <a:pt x="1794" y="126"/>
                    <a:pt x="1763" y="5"/>
                    <a:pt x="1702" y="5"/>
                  </a:cubicBezTo>
                  <a:cubicBezTo>
                    <a:pt x="1674" y="2"/>
                    <a:pt x="1645" y="1"/>
                    <a:pt x="16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" name="Google Shape;1535;p56"/>
            <p:cNvSpPr/>
            <p:nvPr/>
          </p:nvSpPr>
          <p:spPr>
            <a:xfrm>
              <a:off x="3314372" y="2196212"/>
              <a:ext cx="124568" cy="55823"/>
            </a:xfrm>
            <a:custGeom>
              <a:avLst/>
              <a:gdLst/>
              <a:ahLst/>
              <a:cxnLst/>
              <a:rect l="l" t="t" r="r" b="b"/>
              <a:pathLst>
                <a:path w="1957" h="877" extrusionOk="0">
                  <a:moveTo>
                    <a:pt x="347" y="1"/>
                  </a:moveTo>
                  <a:cubicBezTo>
                    <a:pt x="248" y="1"/>
                    <a:pt x="152" y="9"/>
                    <a:pt x="61" y="27"/>
                  </a:cubicBezTo>
                  <a:cubicBezTo>
                    <a:pt x="1" y="27"/>
                    <a:pt x="31" y="88"/>
                    <a:pt x="61" y="119"/>
                  </a:cubicBezTo>
                  <a:cubicBezTo>
                    <a:pt x="669" y="271"/>
                    <a:pt x="1277" y="362"/>
                    <a:pt x="1763" y="848"/>
                  </a:cubicBezTo>
                  <a:cubicBezTo>
                    <a:pt x="1783" y="868"/>
                    <a:pt x="1804" y="876"/>
                    <a:pt x="1825" y="876"/>
                  </a:cubicBezTo>
                  <a:cubicBezTo>
                    <a:pt x="1897" y="876"/>
                    <a:pt x="1956" y="768"/>
                    <a:pt x="1885" y="696"/>
                  </a:cubicBezTo>
                  <a:cubicBezTo>
                    <a:pt x="1575" y="282"/>
                    <a:pt x="912" y="1"/>
                    <a:pt x="347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" name="Google Shape;1536;p56"/>
            <p:cNvSpPr/>
            <p:nvPr/>
          </p:nvSpPr>
          <p:spPr>
            <a:xfrm>
              <a:off x="2615924" y="2569401"/>
              <a:ext cx="226412" cy="212854"/>
            </a:xfrm>
            <a:custGeom>
              <a:avLst/>
              <a:gdLst/>
              <a:ahLst/>
              <a:cxnLst/>
              <a:rect l="l" t="t" r="r" b="b"/>
              <a:pathLst>
                <a:path w="3557" h="3344" extrusionOk="0">
                  <a:moveTo>
                    <a:pt x="176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64" y="3344"/>
                  </a:cubicBezTo>
                  <a:cubicBezTo>
                    <a:pt x="2767" y="3344"/>
                    <a:pt x="3557" y="2614"/>
                    <a:pt x="3557" y="1672"/>
                  </a:cubicBezTo>
                  <a:cubicBezTo>
                    <a:pt x="3557" y="760"/>
                    <a:pt x="2767" y="0"/>
                    <a:pt x="176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" name="Google Shape;1537;p56"/>
            <p:cNvSpPr/>
            <p:nvPr/>
          </p:nvSpPr>
          <p:spPr>
            <a:xfrm>
              <a:off x="3236972" y="2569401"/>
              <a:ext cx="228385" cy="212854"/>
            </a:xfrm>
            <a:custGeom>
              <a:avLst/>
              <a:gdLst/>
              <a:ahLst/>
              <a:cxnLst/>
              <a:rect l="l" t="t" r="r" b="b"/>
              <a:pathLst>
                <a:path w="3588" h="3344" extrusionOk="0">
                  <a:moveTo>
                    <a:pt x="1794" y="0"/>
                  </a:moveTo>
                  <a:cubicBezTo>
                    <a:pt x="791" y="0"/>
                    <a:pt x="1" y="760"/>
                    <a:pt x="1" y="1672"/>
                  </a:cubicBezTo>
                  <a:cubicBezTo>
                    <a:pt x="1" y="2584"/>
                    <a:pt x="791" y="3344"/>
                    <a:pt x="1794" y="3344"/>
                  </a:cubicBezTo>
                  <a:cubicBezTo>
                    <a:pt x="2767" y="3344"/>
                    <a:pt x="3587" y="2614"/>
                    <a:pt x="3587" y="1672"/>
                  </a:cubicBezTo>
                  <a:cubicBezTo>
                    <a:pt x="3587" y="760"/>
                    <a:pt x="2767" y="0"/>
                    <a:pt x="1794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" name="Google Shape;1538;p56"/>
            <p:cNvSpPr/>
            <p:nvPr/>
          </p:nvSpPr>
          <p:spPr>
            <a:xfrm>
              <a:off x="3206037" y="2354068"/>
              <a:ext cx="170334" cy="132652"/>
            </a:xfrm>
            <a:custGeom>
              <a:avLst/>
              <a:gdLst/>
              <a:ahLst/>
              <a:cxnLst/>
              <a:rect l="l" t="t" r="r" b="b"/>
              <a:pathLst>
                <a:path w="2676" h="2084" extrusionOk="0">
                  <a:moveTo>
                    <a:pt x="1451" y="1"/>
                  </a:moveTo>
                  <a:cubicBezTo>
                    <a:pt x="1405" y="1"/>
                    <a:pt x="1357" y="4"/>
                    <a:pt x="1307" y="9"/>
                  </a:cubicBezTo>
                  <a:cubicBezTo>
                    <a:pt x="395" y="101"/>
                    <a:pt x="0" y="1256"/>
                    <a:pt x="31" y="2016"/>
                  </a:cubicBezTo>
                  <a:cubicBezTo>
                    <a:pt x="31" y="2061"/>
                    <a:pt x="54" y="2084"/>
                    <a:pt x="76" y="2084"/>
                  </a:cubicBezTo>
                  <a:cubicBezTo>
                    <a:pt x="99" y="2084"/>
                    <a:pt x="122" y="2061"/>
                    <a:pt x="122" y="2016"/>
                  </a:cubicBezTo>
                  <a:cubicBezTo>
                    <a:pt x="213" y="1377"/>
                    <a:pt x="487" y="222"/>
                    <a:pt x="1307" y="161"/>
                  </a:cubicBezTo>
                  <a:cubicBezTo>
                    <a:pt x="1345" y="158"/>
                    <a:pt x="1382" y="156"/>
                    <a:pt x="1417" y="156"/>
                  </a:cubicBezTo>
                  <a:cubicBezTo>
                    <a:pt x="2339" y="156"/>
                    <a:pt x="2317" y="1281"/>
                    <a:pt x="2493" y="1955"/>
                  </a:cubicBezTo>
                  <a:cubicBezTo>
                    <a:pt x="2506" y="1993"/>
                    <a:pt x="2540" y="2010"/>
                    <a:pt x="2575" y="2010"/>
                  </a:cubicBezTo>
                  <a:cubicBezTo>
                    <a:pt x="2624" y="2010"/>
                    <a:pt x="2675" y="1977"/>
                    <a:pt x="2675" y="1924"/>
                  </a:cubicBezTo>
                  <a:cubicBezTo>
                    <a:pt x="2588" y="1142"/>
                    <a:pt x="2391" y="1"/>
                    <a:pt x="145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" name="Google Shape;1539;p56"/>
            <p:cNvSpPr/>
            <p:nvPr/>
          </p:nvSpPr>
          <p:spPr>
            <a:xfrm>
              <a:off x="2720440" y="2354068"/>
              <a:ext cx="168361" cy="132652"/>
            </a:xfrm>
            <a:custGeom>
              <a:avLst/>
              <a:gdLst/>
              <a:ahLst/>
              <a:cxnLst/>
              <a:rect l="l" t="t" r="r" b="b"/>
              <a:pathLst>
                <a:path w="2645" h="2084" extrusionOk="0">
                  <a:moveTo>
                    <a:pt x="1220" y="1"/>
                  </a:moveTo>
                  <a:cubicBezTo>
                    <a:pt x="254" y="1"/>
                    <a:pt x="58" y="1142"/>
                    <a:pt x="0" y="1924"/>
                  </a:cubicBezTo>
                  <a:cubicBezTo>
                    <a:pt x="0" y="1977"/>
                    <a:pt x="51" y="2010"/>
                    <a:pt x="100" y="2010"/>
                  </a:cubicBezTo>
                  <a:cubicBezTo>
                    <a:pt x="136" y="2010"/>
                    <a:pt x="170" y="1993"/>
                    <a:pt x="182" y="1955"/>
                  </a:cubicBezTo>
                  <a:cubicBezTo>
                    <a:pt x="358" y="1281"/>
                    <a:pt x="308" y="156"/>
                    <a:pt x="1255" y="156"/>
                  </a:cubicBezTo>
                  <a:cubicBezTo>
                    <a:pt x="1291" y="156"/>
                    <a:pt x="1329" y="158"/>
                    <a:pt x="1368" y="161"/>
                  </a:cubicBezTo>
                  <a:cubicBezTo>
                    <a:pt x="2189" y="222"/>
                    <a:pt x="2462" y="1347"/>
                    <a:pt x="2523" y="2016"/>
                  </a:cubicBezTo>
                  <a:cubicBezTo>
                    <a:pt x="2538" y="2061"/>
                    <a:pt x="2568" y="2084"/>
                    <a:pt x="2595" y="2084"/>
                  </a:cubicBezTo>
                  <a:cubicBezTo>
                    <a:pt x="2622" y="2084"/>
                    <a:pt x="2644" y="2061"/>
                    <a:pt x="2644" y="2016"/>
                  </a:cubicBezTo>
                  <a:cubicBezTo>
                    <a:pt x="2644" y="1256"/>
                    <a:pt x="2280" y="101"/>
                    <a:pt x="1368" y="9"/>
                  </a:cubicBezTo>
                  <a:cubicBezTo>
                    <a:pt x="1317" y="4"/>
                    <a:pt x="1267" y="1"/>
                    <a:pt x="122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" name="Google Shape;1540;p56"/>
            <p:cNvSpPr/>
            <p:nvPr/>
          </p:nvSpPr>
          <p:spPr>
            <a:xfrm>
              <a:off x="2954486" y="2585823"/>
              <a:ext cx="106491" cy="78420"/>
            </a:xfrm>
            <a:custGeom>
              <a:avLst/>
              <a:gdLst/>
              <a:ahLst/>
              <a:cxnLst/>
              <a:rect l="l" t="t" r="r" b="b"/>
              <a:pathLst>
                <a:path w="1673" h="1232" extrusionOk="0">
                  <a:moveTo>
                    <a:pt x="179" y="1"/>
                  </a:moveTo>
                  <a:cubicBezTo>
                    <a:pt x="160" y="1"/>
                    <a:pt x="138" y="16"/>
                    <a:pt x="122" y="46"/>
                  </a:cubicBezTo>
                  <a:cubicBezTo>
                    <a:pt x="1" y="806"/>
                    <a:pt x="974" y="1141"/>
                    <a:pt x="1551" y="1232"/>
                  </a:cubicBezTo>
                  <a:cubicBezTo>
                    <a:pt x="1642" y="1232"/>
                    <a:pt x="1673" y="1110"/>
                    <a:pt x="1612" y="1080"/>
                  </a:cubicBezTo>
                  <a:cubicBezTo>
                    <a:pt x="1308" y="989"/>
                    <a:pt x="1004" y="928"/>
                    <a:pt x="730" y="776"/>
                  </a:cubicBezTo>
                  <a:cubicBezTo>
                    <a:pt x="426" y="624"/>
                    <a:pt x="305" y="381"/>
                    <a:pt x="214" y="46"/>
                  </a:cubicBezTo>
                  <a:cubicBezTo>
                    <a:pt x="214" y="16"/>
                    <a:pt x="198" y="1"/>
                    <a:pt x="17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" name="Google Shape;1541;p56"/>
            <p:cNvSpPr/>
            <p:nvPr/>
          </p:nvSpPr>
          <p:spPr>
            <a:xfrm>
              <a:off x="3136403" y="4424781"/>
              <a:ext cx="5856" cy="64"/>
            </a:xfrm>
            <a:custGeom>
              <a:avLst/>
              <a:gdLst/>
              <a:ahLst/>
              <a:cxnLst/>
              <a:rect l="l" t="t" r="r" b="b"/>
              <a:pathLst>
                <a:path w="92" h="1" extrusionOk="0">
                  <a:moveTo>
                    <a:pt x="0" y="1"/>
                  </a:moveTo>
                  <a:lnTo>
                    <a:pt x="91" y="1"/>
                  </a:ln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" name="Google Shape;1542;p56"/>
            <p:cNvSpPr/>
            <p:nvPr/>
          </p:nvSpPr>
          <p:spPr>
            <a:xfrm>
              <a:off x="2737817" y="5059387"/>
              <a:ext cx="398656" cy="170843"/>
            </a:xfrm>
            <a:custGeom>
              <a:avLst/>
              <a:gdLst/>
              <a:ahLst/>
              <a:cxnLst/>
              <a:rect l="l" t="t" r="r" b="b"/>
              <a:pathLst>
                <a:path w="6263" h="2684" extrusionOk="0">
                  <a:moveTo>
                    <a:pt x="6262" y="0"/>
                  </a:moveTo>
                  <a:lnTo>
                    <a:pt x="6262" y="0"/>
                  </a:lnTo>
                  <a:cubicBezTo>
                    <a:pt x="4226" y="1034"/>
                    <a:pt x="2189" y="1946"/>
                    <a:pt x="1" y="2189"/>
                  </a:cubicBezTo>
                  <a:cubicBezTo>
                    <a:pt x="1" y="2250"/>
                    <a:pt x="1" y="2280"/>
                    <a:pt x="1" y="2341"/>
                  </a:cubicBezTo>
                  <a:cubicBezTo>
                    <a:pt x="1382" y="2547"/>
                    <a:pt x="2791" y="2683"/>
                    <a:pt x="4199" y="2683"/>
                  </a:cubicBezTo>
                  <a:cubicBezTo>
                    <a:pt x="4868" y="2683"/>
                    <a:pt x="5536" y="2653"/>
                    <a:pt x="6201" y="2584"/>
                  </a:cubicBezTo>
                  <a:lnTo>
                    <a:pt x="6262" y="0"/>
                  </a:ln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" name="Google Shape;1543;p56"/>
            <p:cNvSpPr/>
            <p:nvPr/>
          </p:nvSpPr>
          <p:spPr>
            <a:xfrm>
              <a:off x="2737817" y="5204512"/>
              <a:ext cx="396682" cy="664087"/>
            </a:xfrm>
            <a:custGeom>
              <a:avLst/>
              <a:gdLst/>
              <a:ahLst/>
              <a:cxnLst/>
              <a:rect l="l" t="t" r="r" b="b"/>
              <a:pathLst>
                <a:path w="6232" h="10433" extrusionOk="0">
                  <a:moveTo>
                    <a:pt x="1" y="0"/>
                  </a:moveTo>
                  <a:lnTo>
                    <a:pt x="1" y="0"/>
                  </a:lnTo>
                  <a:cubicBezTo>
                    <a:pt x="183" y="4286"/>
                    <a:pt x="517" y="9666"/>
                    <a:pt x="669" y="10091"/>
                  </a:cubicBezTo>
                  <a:cubicBezTo>
                    <a:pt x="669" y="10091"/>
                    <a:pt x="1793" y="10433"/>
                    <a:pt x="3164" y="10433"/>
                  </a:cubicBezTo>
                  <a:cubicBezTo>
                    <a:pt x="4071" y="10433"/>
                    <a:pt x="5087" y="10284"/>
                    <a:pt x="5958" y="9787"/>
                  </a:cubicBezTo>
                  <a:lnTo>
                    <a:pt x="6232" y="304"/>
                  </a:lnTo>
                  <a:lnTo>
                    <a:pt x="6232" y="304"/>
                  </a:lnTo>
                  <a:cubicBezTo>
                    <a:pt x="5659" y="364"/>
                    <a:pt x="5077" y="390"/>
                    <a:pt x="4491" y="390"/>
                  </a:cubicBezTo>
                  <a:cubicBezTo>
                    <a:pt x="2992" y="390"/>
                    <a:pt x="1465" y="219"/>
                    <a:pt x="1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" name="Google Shape;1544;p56"/>
            <p:cNvSpPr/>
            <p:nvPr/>
          </p:nvSpPr>
          <p:spPr>
            <a:xfrm>
              <a:off x="2745582" y="5287705"/>
              <a:ext cx="387007" cy="40738"/>
            </a:xfrm>
            <a:custGeom>
              <a:avLst/>
              <a:gdLst/>
              <a:ahLst/>
              <a:cxnLst/>
              <a:rect l="l" t="t" r="r" b="b"/>
              <a:pathLst>
                <a:path w="6080" h="640" extrusionOk="0">
                  <a:moveTo>
                    <a:pt x="61" y="0"/>
                  </a:moveTo>
                  <a:cubicBezTo>
                    <a:pt x="31" y="0"/>
                    <a:pt x="0" y="61"/>
                    <a:pt x="31" y="61"/>
                  </a:cubicBezTo>
                  <a:cubicBezTo>
                    <a:pt x="968" y="458"/>
                    <a:pt x="2047" y="639"/>
                    <a:pt x="3128" y="639"/>
                  </a:cubicBezTo>
                  <a:cubicBezTo>
                    <a:pt x="4115" y="639"/>
                    <a:pt x="5103" y="488"/>
                    <a:pt x="5988" y="213"/>
                  </a:cubicBezTo>
                  <a:cubicBezTo>
                    <a:pt x="6079" y="182"/>
                    <a:pt x="6049" y="61"/>
                    <a:pt x="5958" y="61"/>
                  </a:cubicBezTo>
                  <a:cubicBezTo>
                    <a:pt x="4955" y="285"/>
                    <a:pt x="3996" y="407"/>
                    <a:pt x="3042" y="407"/>
                  </a:cubicBezTo>
                  <a:cubicBezTo>
                    <a:pt x="2058" y="407"/>
                    <a:pt x="1079" y="278"/>
                    <a:pt x="6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" name="Google Shape;1545;p56"/>
            <p:cNvSpPr/>
            <p:nvPr/>
          </p:nvSpPr>
          <p:spPr>
            <a:xfrm>
              <a:off x="2757167" y="5210750"/>
              <a:ext cx="15531" cy="83257"/>
            </a:xfrm>
            <a:custGeom>
              <a:avLst/>
              <a:gdLst/>
              <a:ahLst/>
              <a:cxnLst/>
              <a:rect l="l" t="t" r="r" b="b"/>
              <a:pathLst>
                <a:path w="244" h="1308" extrusionOk="0">
                  <a:moveTo>
                    <a:pt x="122" y="1"/>
                  </a:moveTo>
                  <a:cubicBezTo>
                    <a:pt x="107" y="1"/>
                    <a:pt x="92" y="8"/>
                    <a:pt x="92" y="24"/>
                  </a:cubicBezTo>
                  <a:cubicBezTo>
                    <a:pt x="31" y="145"/>
                    <a:pt x="31" y="328"/>
                    <a:pt x="31" y="480"/>
                  </a:cubicBezTo>
                  <a:cubicBezTo>
                    <a:pt x="31" y="723"/>
                    <a:pt x="1" y="1027"/>
                    <a:pt x="61" y="1240"/>
                  </a:cubicBezTo>
                  <a:cubicBezTo>
                    <a:pt x="61" y="1285"/>
                    <a:pt x="92" y="1308"/>
                    <a:pt x="126" y="1308"/>
                  </a:cubicBezTo>
                  <a:cubicBezTo>
                    <a:pt x="160" y="1308"/>
                    <a:pt x="198" y="1285"/>
                    <a:pt x="213" y="1240"/>
                  </a:cubicBezTo>
                  <a:cubicBezTo>
                    <a:pt x="244" y="996"/>
                    <a:pt x="213" y="723"/>
                    <a:pt x="183" y="480"/>
                  </a:cubicBezTo>
                  <a:cubicBezTo>
                    <a:pt x="183" y="328"/>
                    <a:pt x="213" y="145"/>
                    <a:pt x="153" y="24"/>
                  </a:cubicBezTo>
                  <a:cubicBezTo>
                    <a:pt x="153" y="8"/>
                    <a:pt x="137" y="1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" name="Google Shape;1546;p56"/>
            <p:cNvSpPr/>
            <p:nvPr/>
          </p:nvSpPr>
          <p:spPr>
            <a:xfrm>
              <a:off x="2817126" y="5219980"/>
              <a:ext cx="11712" cy="90005"/>
            </a:xfrm>
            <a:custGeom>
              <a:avLst/>
              <a:gdLst/>
              <a:ahLst/>
              <a:cxnLst/>
              <a:rect l="l" t="t" r="r" b="b"/>
              <a:pathLst>
                <a:path w="184" h="1414" extrusionOk="0">
                  <a:moveTo>
                    <a:pt x="92" y="0"/>
                  </a:moveTo>
                  <a:cubicBezTo>
                    <a:pt x="46" y="0"/>
                    <a:pt x="1" y="31"/>
                    <a:pt x="1" y="91"/>
                  </a:cubicBezTo>
                  <a:cubicBezTo>
                    <a:pt x="1" y="517"/>
                    <a:pt x="31" y="943"/>
                    <a:pt x="31" y="1368"/>
                  </a:cubicBezTo>
                  <a:cubicBezTo>
                    <a:pt x="31" y="1398"/>
                    <a:pt x="62" y="1414"/>
                    <a:pt x="92" y="1414"/>
                  </a:cubicBezTo>
                  <a:cubicBezTo>
                    <a:pt x="122" y="1414"/>
                    <a:pt x="153" y="1398"/>
                    <a:pt x="153" y="1368"/>
                  </a:cubicBezTo>
                  <a:cubicBezTo>
                    <a:pt x="183" y="943"/>
                    <a:pt x="183" y="517"/>
                    <a:pt x="183" y="91"/>
                  </a:cubicBezTo>
                  <a:cubicBezTo>
                    <a:pt x="183" y="31"/>
                    <a:pt x="138" y="0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" name="Google Shape;1547;p56"/>
            <p:cNvSpPr/>
            <p:nvPr/>
          </p:nvSpPr>
          <p:spPr>
            <a:xfrm>
              <a:off x="2877150" y="5225263"/>
              <a:ext cx="15531" cy="91978"/>
            </a:xfrm>
            <a:custGeom>
              <a:avLst/>
              <a:gdLst/>
              <a:ahLst/>
              <a:cxnLst/>
              <a:rect l="l" t="t" r="r" b="b"/>
              <a:pathLst>
                <a:path w="244" h="1445" extrusionOk="0">
                  <a:moveTo>
                    <a:pt x="125" y="1"/>
                  </a:moveTo>
                  <a:cubicBezTo>
                    <a:pt x="91" y="1"/>
                    <a:pt x="61" y="24"/>
                    <a:pt x="61" y="69"/>
                  </a:cubicBezTo>
                  <a:cubicBezTo>
                    <a:pt x="0" y="495"/>
                    <a:pt x="30" y="951"/>
                    <a:pt x="61" y="1376"/>
                  </a:cubicBezTo>
                  <a:cubicBezTo>
                    <a:pt x="61" y="1422"/>
                    <a:pt x="91" y="1445"/>
                    <a:pt x="122" y="1445"/>
                  </a:cubicBezTo>
                  <a:cubicBezTo>
                    <a:pt x="152" y="1445"/>
                    <a:pt x="182" y="1422"/>
                    <a:pt x="182" y="1376"/>
                  </a:cubicBezTo>
                  <a:cubicBezTo>
                    <a:pt x="213" y="981"/>
                    <a:pt x="243" y="495"/>
                    <a:pt x="213" y="69"/>
                  </a:cubicBezTo>
                  <a:cubicBezTo>
                    <a:pt x="198" y="24"/>
                    <a:pt x="160" y="1"/>
                    <a:pt x="12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" name="Google Shape;1548;p56"/>
            <p:cNvSpPr/>
            <p:nvPr/>
          </p:nvSpPr>
          <p:spPr>
            <a:xfrm>
              <a:off x="2940992" y="5228191"/>
              <a:ext cx="19414" cy="93315"/>
            </a:xfrm>
            <a:custGeom>
              <a:avLst/>
              <a:gdLst/>
              <a:ahLst/>
              <a:cxnLst/>
              <a:rect l="l" t="t" r="r" b="b"/>
              <a:pathLst>
                <a:path w="305" h="1466" extrusionOk="0">
                  <a:moveTo>
                    <a:pt x="167" y="0"/>
                  </a:moveTo>
                  <a:cubicBezTo>
                    <a:pt x="114" y="0"/>
                    <a:pt x="61" y="38"/>
                    <a:pt x="61" y="114"/>
                  </a:cubicBezTo>
                  <a:cubicBezTo>
                    <a:pt x="61" y="540"/>
                    <a:pt x="0" y="996"/>
                    <a:pt x="61" y="1452"/>
                  </a:cubicBezTo>
                  <a:cubicBezTo>
                    <a:pt x="71" y="1462"/>
                    <a:pt x="85" y="1465"/>
                    <a:pt x="98" y="1465"/>
                  </a:cubicBezTo>
                  <a:cubicBezTo>
                    <a:pt x="125" y="1465"/>
                    <a:pt x="152" y="1452"/>
                    <a:pt x="152" y="1452"/>
                  </a:cubicBezTo>
                  <a:cubicBezTo>
                    <a:pt x="304" y="1057"/>
                    <a:pt x="304" y="510"/>
                    <a:pt x="274" y="114"/>
                  </a:cubicBezTo>
                  <a:cubicBezTo>
                    <a:pt x="274" y="38"/>
                    <a:pt x="221" y="0"/>
                    <a:pt x="16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" name="Google Shape;1549;p56"/>
            <p:cNvSpPr/>
            <p:nvPr/>
          </p:nvSpPr>
          <p:spPr>
            <a:xfrm>
              <a:off x="3012537" y="5231564"/>
              <a:ext cx="15531" cy="85358"/>
            </a:xfrm>
            <a:custGeom>
              <a:avLst/>
              <a:gdLst/>
              <a:ahLst/>
              <a:cxnLst/>
              <a:rect l="l" t="t" r="r" b="b"/>
              <a:pathLst>
                <a:path w="244" h="1341" extrusionOk="0">
                  <a:moveTo>
                    <a:pt x="92" y="1"/>
                  </a:moveTo>
                  <a:cubicBezTo>
                    <a:pt x="46" y="1"/>
                    <a:pt x="1" y="31"/>
                    <a:pt x="1" y="92"/>
                  </a:cubicBezTo>
                  <a:cubicBezTo>
                    <a:pt x="1" y="487"/>
                    <a:pt x="31" y="882"/>
                    <a:pt x="92" y="1277"/>
                  </a:cubicBezTo>
                  <a:cubicBezTo>
                    <a:pt x="92" y="1315"/>
                    <a:pt x="127" y="1341"/>
                    <a:pt x="161" y="1341"/>
                  </a:cubicBezTo>
                  <a:cubicBezTo>
                    <a:pt x="181" y="1341"/>
                    <a:pt x="202" y="1331"/>
                    <a:pt x="214" y="1308"/>
                  </a:cubicBezTo>
                  <a:cubicBezTo>
                    <a:pt x="244" y="913"/>
                    <a:pt x="214" y="487"/>
                    <a:pt x="183" y="92"/>
                  </a:cubicBezTo>
                  <a:cubicBezTo>
                    <a:pt x="183" y="31"/>
                    <a:pt x="138" y="1"/>
                    <a:pt x="9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" name="Google Shape;1550;p56"/>
            <p:cNvSpPr/>
            <p:nvPr/>
          </p:nvSpPr>
          <p:spPr>
            <a:xfrm>
              <a:off x="3066704" y="5228763"/>
              <a:ext cx="23297" cy="77338"/>
            </a:xfrm>
            <a:custGeom>
              <a:avLst/>
              <a:gdLst/>
              <a:ahLst/>
              <a:cxnLst/>
              <a:rect l="l" t="t" r="r" b="b"/>
              <a:pathLst>
                <a:path w="366" h="1215" extrusionOk="0">
                  <a:moveTo>
                    <a:pt x="214" y="1"/>
                  </a:moveTo>
                  <a:cubicBezTo>
                    <a:pt x="187" y="1"/>
                    <a:pt x="163" y="14"/>
                    <a:pt x="153" y="45"/>
                  </a:cubicBezTo>
                  <a:cubicBezTo>
                    <a:pt x="1" y="409"/>
                    <a:pt x="183" y="805"/>
                    <a:pt x="153" y="1169"/>
                  </a:cubicBezTo>
                  <a:cubicBezTo>
                    <a:pt x="153" y="1200"/>
                    <a:pt x="176" y="1215"/>
                    <a:pt x="198" y="1215"/>
                  </a:cubicBezTo>
                  <a:cubicBezTo>
                    <a:pt x="221" y="1215"/>
                    <a:pt x="244" y="1200"/>
                    <a:pt x="244" y="1169"/>
                  </a:cubicBezTo>
                  <a:cubicBezTo>
                    <a:pt x="366" y="835"/>
                    <a:pt x="244" y="470"/>
                    <a:pt x="335" y="136"/>
                  </a:cubicBezTo>
                  <a:cubicBezTo>
                    <a:pt x="335" y="55"/>
                    <a:pt x="268" y="1"/>
                    <a:pt x="21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" name="Google Shape;1551;p56"/>
            <p:cNvSpPr/>
            <p:nvPr/>
          </p:nvSpPr>
          <p:spPr>
            <a:xfrm>
              <a:off x="2732024" y="5198656"/>
              <a:ext cx="408267" cy="38764"/>
            </a:xfrm>
            <a:custGeom>
              <a:avLst/>
              <a:gdLst/>
              <a:ahLst/>
              <a:cxnLst/>
              <a:rect l="l" t="t" r="r" b="b"/>
              <a:pathLst>
                <a:path w="6414" h="609" extrusionOk="0">
                  <a:moveTo>
                    <a:pt x="122" y="1"/>
                  </a:moveTo>
                  <a:cubicBezTo>
                    <a:pt x="31" y="1"/>
                    <a:pt x="0" y="92"/>
                    <a:pt x="92" y="123"/>
                  </a:cubicBezTo>
                  <a:cubicBezTo>
                    <a:pt x="1244" y="495"/>
                    <a:pt x="2469" y="609"/>
                    <a:pt x="3694" y="609"/>
                  </a:cubicBezTo>
                  <a:cubicBezTo>
                    <a:pt x="4569" y="609"/>
                    <a:pt x="5444" y="551"/>
                    <a:pt x="6292" y="487"/>
                  </a:cubicBezTo>
                  <a:cubicBezTo>
                    <a:pt x="6406" y="487"/>
                    <a:pt x="6413" y="302"/>
                    <a:pt x="6315" y="302"/>
                  </a:cubicBezTo>
                  <a:cubicBezTo>
                    <a:pt x="6308" y="302"/>
                    <a:pt x="6300" y="303"/>
                    <a:pt x="6292" y="305"/>
                  </a:cubicBezTo>
                  <a:cubicBezTo>
                    <a:pt x="5609" y="344"/>
                    <a:pt x="4936" y="368"/>
                    <a:pt x="4267" y="368"/>
                  </a:cubicBezTo>
                  <a:cubicBezTo>
                    <a:pt x="2882" y="368"/>
                    <a:pt x="1516" y="267"/>
                    <a:pt x="1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" name="Google Shape;1552;p56"/>
            <p:cNvSpPr/>
            <p:nvPr/>
          </p:nvSpPr>
          <p:spPr>
            <a:xfrm>
              <a:off x="2722349" y="4854301"/>
              <a:ext cx="419916" cy="344424"/>
            </a:xfrm>
            <a:custGeom>
              <a:avLst/>
              <a:gdLst/>
              <a:ahLst/>
              <a:cxnLst/>
              <a:rect l="l" t="t" r="r" b="b"/>
              <a:pathLst>
                <a:path w="6597" h="5411" extrusionOk="0">
                  <a:moveTo>
                    <a:pt x="6596" y="1"/>
                  </a:moveTo>
                  <a:lnTo>
                    <a:pt x="0" y="122"/>
                  </a:lnTo>
                  <a:cubicBezTo>
                    <a:pt x="0" y="122"/>
                    <a:pt x="92" y="2493"/>
                    <a:pt x="244" y="5411"/>
                  </a:cubicBezTo>
                  <a:cubicBezTo>
                    <a:pt x="2432" y="5168"/>
                    <a:pt x="4469" y="4256"/>
                    <a:pt x="6505" y="3222"/>
                  </a:cubicBezTo>
                  <a:lnTo>
                    <a:pt x="6596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" name="Google Shape;1553;p56"/>
            <p:cNvSpPr/>
            <p:nvPr/>
          </p:nvSpPr>
          <p:spPr>
            <a:xfrm>
              <a:off x="2536614" y="5952163"/>
              <a:ext cx="583693" cy="104199"/>
            </a:xfrm>
            <a:custGeom>
              <a:avLst/>
              <a:gdLst/>
              <a:ahLst/>
              <a:cxnLst/>
              <a:rect l="l" t="t" r="r" b="b"/>
              <a:pathLst>
                <a:path w="9170" h="1637" extrusionOk="0">
                  <a:moveTo>
                    <a:pt x="6828" y="0"/>
                  </a:moveTo>
                  <a:cubicBezTo>
                    <a:pt x="4144" y="0"/>
                    <a:pt x="92" y="230"/>
                    <a:pt x="92" y="230"/>
                  </a:cubicBezTo>
                  <a:cubicBezTo>
                    <a:pt x="92" y="230"/>
                    <a:pt x="0" y="990"/>
                    <a:pt x="1186" y="1263"/>
                  </a:cubicBezTo>
                  <a:cubicBezTo>
                    <a:pt x="2007" y="1458"/>
                    <a:pt x="3350" y="1637"/>
                    <a:pt x="4713" y="1637"/>
                  </a:cubicBezTo>
                  <a:cubicBezTo>
                    <a:pt x="5268" y="1637"/>
                    <a:pt x="5826" y="1607"/>
                    <a:pt x="6353" y="1537"/>
                  </a:cubicBezTo>
                  <a:cubicBezTo>
                    <a:pt x="8177" y="1263"/>
                    <a:pt x="9028" y="1081"/>
                    <a:pt x="9028" y="1081"/>
                  </a:cubicBezTo>
                  <a:cubicBezTo>
                    <a:pt x="9028" y="1081"/>
                    <a:pt x="9089" y="747"/>
                    <a:pt x="9150" y="230"/>
                  </a:cubicBezTo>
                  <a:cubicBezTo>
                    <a:pt x="9170" y="58"/>
                    <a:pt x="8170" y="0"/>
                    <a:pt x="6828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" name="Google Shape;1554;p56"/>
            <p:cNvSpPr/>
            <p:nvPr/>
          </p:nvSpPr>
          <p:spPr>
            <a:xfrm>
              <a:off x="2534704" y="5877755"/>
              <a:ext cx="218646" cy="152893"/>
            </a:xfrm>
            <a:custGeom>
              <a:avLst/>
              <a:gdLst/>
              <a:ahLst/>
              <a:cxnLst/>
              <a:rect l="l" t="t" r="r" b="b"/>
              <a:pathLst>
                <a:path w="3435" h="2402" extrusionOk="0">
                  <a:moveTo>
                    <a:pt x="2158" y="1"/>
                  </a:moveTo>
                  <a:cubicBezTo>
                    <a:pt x="1246" y="335"/>
                    <a:pt x="243" y="821"/>
                    <a:pt x="122" y="1399"/>
                  </a:cubicBezTo>
                  <a:cubicBezTo>
                    <a:pt x="0" y="1946"/>
                    <a:pt x="1520" y="2311"/>
                    <a:pt x="3435" y="2402"/>
                  </a:cubicBezTo>
                  <a:cubicBezTo>
                    <a:pt x="3192" y="1521"/>
                    <a:pt x="2796" y="730"/>
                    <a:pt x="2158" y="1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" name="Google Shape;1555;p56"/>
            <p:cNvSpPr/>
            <p:nvPr/>
          </p:nvSpPr>
          <p:spPr>
            <a:xfrm>
              <a:off x="2673974" y="5827470"/>
              <a:ext cx="458616" cy="204834"/>
            </a:xfrm>
            <a:custGeom>
              <a:avLst/>
              <a:gdLst/>
              <a:ahLst/>
              <a:cxnLst/>
              <a:rect l="l" t="t" r="r" b="b"/>
              <a:pathLst>
                <a:path w="7205" h="3218" extrusionOk="0">
                  <a:moveTo>
                    <a:pt x="6931" y="0"/>
                  </a:moveTo>
                  <a:cubicBezTo>
                    <a:pt x="6931" y="0"/>
                    <a:pt x="5667" y="591"/>
                    <a:pt x="3828" y="591"/>
                  </a:cubicBezTo>
                  <a:cubicBezTo>
                    <a:pt x="3164" y="591"/>
                    <a:pt x="2424" y="514"/>
                    <a:pt x="1642" y="304"/>
                  </a:cubicBezTo>
                  <a:cubicBezTo>
                    <a:pt x="1642" y="304"/>
                    <a:pt x="852" y="487"/>
                    <a:pt x="1" y="791"/>
                  </a:cubicBezTo>
                  <a:cubicBezTo>
                    <a:pt x="608" y="1520"/>
                    <a:pt x="1004" y="2311"/>
                    <a:pt x="1247" y="3192"/>
                  </a:cubicBezTo>
                  <a:cubicBezTo>
                    <a:pt x="1603" y="3209"/>
                    <a:pt x="1973" y="3217"/>
                    <a:pt x="2348" y="3217"/>
                  </a:cubicBezTo>
                  <a:cubicBezTo>
                    <a:pt x="4018" y="3217"/>
                    <a:pt x="5789" y="3048"/>
                    <a:pt x="6931" y="2675"/>
                  </a:cubicBezTo>
                  <a:cubicBezTo>
                    <a:pt x="6931" y="2675"/>
                    <a:pt x="7204" y="1125"/>
                    <a:pt x="6931" y="0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" name="Google Shape;1556;p56"/>
            <p:cNvSpPr/>
            <p:nvPr/>
          </p:nvSpPr>
          <p:spPr>
            <a:xfrm>
              <a:off x="2653987" y="5750070"/>
              <a:ext cx="118585" cy="127305"/>
            </a:xfrm>
            <a:custGeom>
              <a:avLst/>
              <a:gdLst/>
              <a:ahLst/>
              <a:cxnLst/>
              <a:rect l="l" t="t" r="r" b="b"/>
              <a:pathLst>
                <a:path w="1863" h="2000" extrusionOk="0">
                  <a:moveTo>
                    <a:pt x="1156" y="184"/>
                  </a:moveTo>
                  <a:cubicBezTo>
                    <a:pt x="1183" y="184"/>
                    <a:pt x="1216" y="193"/>
                    <a:pt x="1257" y="213"/>
                  </a:cubicBezTo>
                  <a:cubicBezTo>
                    <a:pt x="1500" y="335"/>
                    <a:pt x="1470" y="882"/>
                    <a:pt x="1500" y="1095"/>
                  </a:cubicBezTo>
                  <a:cubicBezTo>
                    <a:pt x="1500" y="1229"/>
                    <a:pt x="1500" y="1357"/>
                    <a:pt x="1496" y="1484"/>
                  </a:cubicBezTo>
                  <a:lnTo>
                    <a:pt x="1496" y="1484"/>
                  </a:lnTo>
                  <a:cubicBezTo>
                    <a:pt x="1421" y="1362"/>
                    <a:pt x="1350" y="1237"/>
                    <a:pt x="1287" y="1095"/>
                  </a:cubicBezTo>
                  <a:cubicBezTo>
                    <a:pt x="1232" y="1012"/>
                    <a:pt x="904" y="184"/>
                    <a:pt x="1156" y="184"/>
                  </a:cubicBezTo>
                  <a:close/>
                  <a:moveTo>
                    <a:pt x="611" y="961"/>
                  </a:moveTo>
                  <a:cubicBezTo>
                    <a:pt x="632" y="961"/>
                    <a:pt x="655" y="965"/>
                    <a:pt x="679" y="973"/>
                  </a:cubicBezTo>
                  <a:cubicBezTo>
                    <a:pt x="801" y="1004"/>
                    <a:pt x="922" y="1156"/>
                    <a:pt x="1014" y="1247"/>
                  </a:cubicBezTo>
                  <a:cubicBezTo>
                    <a:pt x="1098" y="1320"/>
                    <a:pt x="1174" y="1407"/>
                    <a:pt x="1243" y="1501"/>
                  </a:cubicBezTo>
                  <a:lnTo>
                    <a:pt x="1243" y="1501"/>
                  </a:lnTo>
                  <a:cubicBezTo>
                    <a:pt x="1299" y="1602"/>
                    <a:pt x="1352" y="1694"/>
                    <a:pt x="1397" y="1770"/>
                  </a:cubicBezTo>
                  <a:lnTo>
                    <a:pt x="1397" y="1770"/>
                  </a:lnTo>
                  <a:cubicBezTo>
                    <a:pt x="1057" y="1680"/>
                    <a:pt x="701" y="1545"/>
                    <a:pt x="527" y="1247"/>
                  </a:cubicBezTo>
                  <a:cubicBezTo>
                    <a:pt x="422" y="1115"/>
                    <a:pt x="476" y="961"/>
                    <a:pt x="611" y="961"/>
                  </a:cubicBezTo>
                  <a:close/>
                  <a:moveTo>
                    <a:pt x="1187" y="0"/>
                  </a:moveTo>
                  <a:cubicBezTo>
                    <a:pt x="1180" y="0"/>
                    <a:pt x="1173" y="0"/>
                    <a:pt x="1166" y="1"/>
                  </a:cubicBezTo>
                  <a:cubicBezTo>
                    <a:pt x="718" y="16"/>
                    <a:pt x="772" y="447"/>
                    <a:pt x="953" y="903"/>
                  </a:cubicBezTo>
                  <a:lnTo>
                    <a:pt x="953" y="903"/>
                  </a:lnTo>
                  <a:cubicBezTo>
                    <a:pt x="914" y="873"/>
                    <a:pt x="873" y="846"/>
                    <a:pt x="831" y="821"/>
                  </a:cubicBezTo>
                  <a:cubicBezTo>
                    <a:pt x="749" y="780"/>
                    <a:pt x="643" y="752"/>
                    <a:pt x="543" y="752"/>
                  </a:cubicBezTo>
                  <a:cubicBezTo>
                    <a:pt x="419" y="752"/>
                    <a:pt x="304" y="795"/>
                    <a:pt x="254" y="913"/>
                  </a:cubicBezTo>
                  <a:cubicBezTo>
                    <a:pt x="0" y="1561"/>
                    <a:pt x="975" y="1869"/>
                    <a:pt x="1481" y="1935"/>
                  </a:cubicBezTo>
                  <a:lnTo>
                    <a:pt x="1481" y="1935"/>
                  </a:lnTo>
                  <a:cubicBezTo>
                    <a:pt x="1504" y="1978"/>
                    <a:pt x="1555" y="1999"/>
                    <a:pt x="1606" y="1999"/>
                  </a:cubicBezTo>
                  <a:cubicBezTo>
                    <a:pt x="1675" y="1999"/>
                    <a:pt x="1743" y="1961"/>
                    <a:pt x="1743" y="1885"/>
                  </a:cubicBezTo>
                  <a:cubicBezTo>
                    <a:pt x="1743" y="1464"/>
                    <a:pt x="1862" y="0"/>
                    <a:pt x="1187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" name="Google Shape;1557;p56"/>
            <p:cNvSpPr/>
            <p:nvPr/>
          </p:nvSpPr>
          <p:spPr>
            <a:xfrm>
              <a:off x="3325957" y="4991661"/>
              <a:ext cx="406358" cy="242452"/>
            </a:xfrm>
            <a:custGeom>
              <a:avLst/>
              <a:gdLst/>
              <a:ahLst/>
              <a:cxnLst/>
              <a:rect l="l" t="t" r="r" b="b"/>
              <a:pathLst>
                <a:path w="6384" h="3809" extrusionOk="0">
                  <a:moveTo>
                    <a:pt x="5898" y="1"/>
                  </a:moveTo>
                  <a:cubicBezTo>
                    <a:pt x="4165" y="1338"/>
                    <a:pt x="2129" y="2432"/>
                    <a:pt x="1" y="3131"/>
                  </a:cubicBezTo>
                  <a:lnTo>
                    <a:pt x="122" y="3709"/>
                  </a:lnTo>
                  <a:cubicBezTo>
                    <a:pt x="807" y="3777"/>
                    <a:pt x="1489" y="3808"/>
                    <a:pt x="2167" y="3808"/>
                  </a:cubicBezTo>
                  <a:cubicBezTo>
                    <a:pt x="3594" y="3808"/>
                    <a:pt x="5003" y="3672"/>
                    <a:pt x="6384" y="3466"/>
                  </a:cubicBezTo>
                  <a:cubicBezTo>
                    <a:pt x="6384" y="3405"/>
                    <a:pt x="6354" y="3375"/>
                    <a:pt x="6354" y="3314"/>
                  </a:cubicBezTo>
                  <a:cubicBezTo>
                    <a:pt x="6171" y="2037"/>
                    <a:pt x="6019" y="882"/>
                    <a:pt x="5898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" name="Google Shape;1558;p56"/>
            <p:cNvSpPr/>
            <p:nvPr/>
          </p:nvSpPr>
          <p:spPr>
            <a:xfrm>
              <a:off x="3256322" y="4863976"/>
              <a:ext cx="445058" cy="327047"/>
            </a:xfrm>
            <a:custGeom>
              <a:avLst/>
              <a:gdLst/>
              <a:ahLst/>
              <a:cxnLst/>
              <a:rect l="l" t="t" r="r" b="b"/>
              <a:pathLst>
                <a:path w="6992" h="5138" extrusionOk="0">
                  <a:moveTo>
                    <a:pt x="1" y="0"/>
                  </a:moveTo>
                  <a:lnTo>
                    <a:pt x="669" y="3162"/>
                  </a:lnTo>
                  <a:lnTo>
                    <a:pt x="1095" y="5137"/>
                  </a:lnTo>
                  <a:cubicBezTo>
                    <a:pt x="3223" y="4438"/>
                    <a:pt x="5259" y="3344"/>
                    <a:pt x="6992" y="2007"/>
                  </a:cubicBezTo>
                  <a:cubicBezTo>
                    <a:pt x="6840" y="852"/>
                    <a:pt x="6718" y="122"/>
                    <a:pt x="6718" y="122"/>
                  </a:cubicBezTo>
                  <a:lnTo>
                    <a:pt x="1" y="0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" name="Google Shape;1559;p56"/>
            <p:cNvSpPr/>
            <p:nvPr/>
          </p:nvSpPr>
          <p:spPr>
            <a:xfrm>
              <a:off x="3331813" y="5208331"/>
              <a:ext cx="477903" cy="654921"/>
            </a:xfrm>
            <a:custGeom>
              <a:avLst/>
              <a:gdLst/>
              <a:ahLst/>
              <a:cxnLst/>
              <a:rect l="l" t="t" r="r" b="b"/>
              <a:pathLst>
                <a:path w="7508" h="10289" extrusionOk="0">
                  <a:moveTo>
                    <a:pt x="6292" y="1"/>
                  </a:moveTo>
                  <a:cubicBezTo>
                    <a:pt x="4828" y="219"/>
                    <a:pt x="3316" y="391"/>
                    <a:pt x="1792" y="391"/>
                  </a:cubicBezTo>
                  <a:cubicBezTo>
                    <a:pt x="1196" y="391"/>
                    <a:pt x="598" y="365"/>
                    <a:pt x="0" y="305"/>
                  </a:cubicBezTo>
                  <a:lnTo>
                    <a:pt x="0" y="305"/>
                  </a:lnTo>
                  <a:lnTo>
                    <a:pt x="2006" y="9667"/>
                  </a:lnTo>
                  <a:cubicBezTo>
                    <a:pt x="2972" y="10143"/>
                    <a:pt x="4012" y="10288"/>
                    <a:pt x="4920" y="10288"/>
                  </a:cubicBezTo>
                  <a:cubicBezTo>
                    <a:pt x="6327" y="10288"/>
                    <a:pt x="7417" y="9940"/>
                    <a:pt x="7417" y="9940"/>
                  </a:cubicBezTo>
                  <a:cubicBezTo>
                    <a:pt x="7508" y="9515"/>
                    <a:pt x="6870" y="4226"/>
                    <a:pt x="6292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" name="Google Shape;1560;p56"/>
            <p:cNvSpPr/>
            <p:nvPr/>
          </p:nvSpPr>
          <p:spPr>
            <a:xfrm>
              <a:off x="3347789" y="5289614"/>
              <a:ext cx="392290" cy="41883"/>
            </a:xfrm>
            <a:custGeom>
              <a:avLst/>
              <a:gdLst/>
              <a:ahLst/>
              <a:cxnLst/>
              <a:rect l="l" t="t" r="r" b="b"/>
              <a:pathLst>
                <a:path w="6163" h="658" extrusionOk="0">
                  <a:moveTo>
                    <a:pt x="6071" y="1"/>
                  </a:moveTo>
                  <a:cubicBezTo>
                    <a:pt x="5068" y="289"/>
                    <a:pt x="4088" y="411"/>
                    <a:pt x="3104" y="411"/>
                  </a:cubicBezTo>
                  <a:cubicBezTo>
                    <a:pt x="2120" y="411"/>
                    <a:pt x="1132" y="289"/>
                    <a:pt x="114" y="92"/>
                  </a:cubicBezTo>
                  <a:cubicBezTo>
                    <a:pt x="106" y="89"/>
                    <a:pt x="98" y="88"/>
                    <a:pt x="91" y="88"/>
                  </a:cubicBezTo>
                  <a:cubicBezTo>
                    <a:pt x="18" y="88"/>
                    <a:pt x="0" y="216"/>
                    <a:pt x="83" y="244"/>
                  </a:cubicBezTo>
                  <a:cubicBezTo>
                    <a:pt x="1000" y="499"/>
                    <a:pt x="2042" y="658"/>
                    <a:pt x="3079" y="658"/>
                  </a:cubicBezTo>
                  <a:cubicBezTo>
                    <a:pt x="4140" y="658"/>
                    <a:pt x="5195" y="491"/>
                    <a:pt x="6102" y="92"/>
                  </a:cubicBezTo>
                  <a:cubicBezTo>
                    <a:pt x="6163" y="61"/>
                    <a:pt x="6132" y="1"/>
                    <a:pt x="607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" name="Google Shape;1561;p56"/>
            <p:cNvSpPr/>
            <p:nvPr/>
          </p:nvSpPr>
          <p:spPr>
            <a:xfrm>
              <a:off x="3701310" y="5214187"/>
              <a:ext cx="23297" cy="81793"/>
            </a:xfrm>
            <a:custGeom>
              <a:avLst/>
              <a:gdLst/>
              <a:ahLst/>
              <a:cxnLst/>
              <a:rect l="l" t="t" r="r" b="b"/>
              <a:pathLst>
                <a:path w="366" h="1285" extrusionOk="0">
                  <a:moveTo>
                    <a:pt x="92" y="0"/>
                  </a:moveTo>
                  <a:cubicBezTo>
                    <a:pt x="61" y="0"/>
                    <a:pt x="31" y="0"/>
                    <a:pt x="31" y="30"/>
                  </a:cubicBezTo>
                  <a:cubicBezTo>
                    <a:pt x="1" y="152"/>
                    <a:pt x="31" y="304"/>
                    <a:pt x="61" y="456"/>
                  </a:cubicBezTo>
                  <a:cubicBezTo>
                    <a:pt x="92" y="699"/>
                    <a:pt x="92" y="1003"/>
                    <a:pt x="183" y="1216"/>
                  </a:cubicBezTo>
                  <a:cubicBezTo>
                    <a:pt x="198" y="1262"/>
                    <a:pt x="236" y="1284"/>
                    <a:pt x="270" y="1284"/>
                  </a:cubicBezTo>
                  <a:cubicBezTo>
                    <a:pt x="305" y="1284"/>
                    <a:pt x="335" y="1262"/>
                    <a:pt x="335" y="1216"/>
                  </a:cubicBezTo>
                  <a:cubicBezTo>
                    <a:pt x="365" y="973"/>
                    <a:pt x="274" y="699"/>
                    <a:pt x="213" y="456"/>
                  </a:cubicBezTo>
                  <a:cubicBezTo>
                    <a:pt x="183" y="334"/>
                    <a:pt x="183" y="152"/>
                    <a:pt x="92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" name="Google Shape;1562;p56"/>
            <p:cNvSpPr/>
            <p:nvPr/>
          </p:nvSpPr>
          <p:spPr>
            <a:xfrm>
              <a:off x="3640141" y="5223480"/>
              <a:ext cx="27562" cy="89050"/>
            </a:xfrm>
            <a:custGeom>
              <a:avLst/>
              <a:gdLst/>
              <a:ahLst/>
              <a:cxnLst/>
              <a:rect l="l" t="t" r="r" b="b"/>
              <a:pathLst>
                <a:path w="433" h="1399" extrusionOk="0">
                  <a:moveTo>
                    <a:pt x="134" y="1"/>
                  </a:moveTo>
                  <a:cubicBezTo>
                    <a:pt x="75" y="1"/>
                    <a:pt x="1" y="53"/>
                    <a:pt x="19" y="128"/>
                  </a:cubicBezTo>
                  <a:cubicBezTo>
                    <a:pt x="141" y="523"/>
                    <a:pt x="171" y="948"/>
                    <a:pt x="293" y="1343"/>
                  </a:cubicBezTo>
                  <a:cubicBezTo>
                    <a:pt x="306" y="1382"/>
                    <a:pt x="334" y="1399"/>
                    <a:pt x="361" y="1399"/>
                  </a:cubicBezTo>
                  <a:cubicBezTo>
                    <a:pt x="399" y="1399"/>
                    <a:pt x="432" y="1366"/>
                    <a:pt x="415" y="1313"/>
                  </a:cubicBezTo>
                  <a:cubicBezTo>
                    <a:pt x="354" y="918"/>
                    <a:pt x="293" y="492"/>
                    <a:pt x="202" y="67"/>
                  </a:cubicBezTo>
                  <a:cubicBezTo>
                    <a:pt x="202" y="20"/>
                    <a:pt x="171" y="1"/>
                    <a:pt x="13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" name="Google Shape;1563;p56"/>
            <p:cNvSpPr/>
            <p:nvPr/>
          </p:nvSpPr>
          <p:spPr>
            <a:xfrm>
              <a:off x="3581391" y="5228891"/>
              <a:ext cx="24315" cy="90578"/>
            </a:xfrm>
            <a:custGeom>
              <a:avLst/>
              <a:gdLst/>
              <a:ahLst/>
              <a:cxnLst/>
              <a:rect l="l" t="t" r="r" b="b"/>
              <a:pathLst>
                <a:path w="382" h="1423" extrusionOk="0">
                  <a:moveTo>
                    <a:pt x="75" y="0"/>
                  </a:moveTo>
                  <a:cubicBezTo>
                    <a:pt x="37" y="0"/>
                    <a:pt x="0" y="23"/>
                    <a:pt x="0" y="73"/>
                  </a:cubicBezTo>
                  <a:cubicBezTo>
                    <a:pt x="31" y="499"/>
                    <a:pt x="152" y="955"/>
                    <a:pt x="243" y="1380"/>
                  </a:cubicBezTo>
                  <a:cubicBezTo>
                    <a:pt x="257" y="1407"/>
                    <a:pt x="289" y="1422"/>
                    <a:pt x="317" y="1422"/>
                  </a:cubicBezTo>
                  <a:cubicBezTo>
                    <a:pt x="352" y="1422"/>
                    <a:pt x="382" y="1400"/>
                    <a:pt x="365" y="1350"/>
                  </a:cubicBezTo>
                  <a:cubicBezTo>
                    <a:pt x="334" y="924"/>
                    <a:pt x="274" y="468"/>
                    <a:pt x="152" y="43"/>
                  </a:cubicBezTo>
                  <a:cubicBezTo>
                    <a:pt x="138" y="15"/>
                    <a:pt x="106" y="0"/>
                    <a:pt x="7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" name="Google Shape;1564;p56"/>
            <p:cNvSpPr/>
            <p:nvPr/>
          </p:nvSpPr>
          <p:spPr>
            <a:xfrm>
              <a:off x="3511692" y="5231246"/>
              <a:ext cx="29089" cy="92614"/>
            </a:xfrm>
            <a:custGeom>
              <a:avLst/>
              <a:gdLst/>
              <a:ahLst/>
              <a:cxnLst/>
              <a:rect l="l" t="t" r="r" b="b"/>
              <a:pathLst>
                <a:path w="457" h="1455" extrusionOk="0">
                  <a:moveTo>
                    <a:pt x="131" y="0"/>
                  </a:moveTo>
                  <a:cubicBezTo>
                    <a:pt x="71" y="0"/>
                    <a:pt x="1" y="52"/>
                    <a:pt x="1" y="127"/>
                  </a:cubicBezTo>
                  <a:cubicBezTo>
                    <a:pt x="92" y="553"/>
                    <a:pt x="153" y="1069"/>
                    <a:pt x="396" y="1434"/>
                  </a:cubicBezTo>
                  <a:cubicBezTo>
                    <a:pt x="396" y="1447"/>
                    <a:pt x="406" y="1454"/>
                    <a:pt x="419" y="1454"/>
                  </a:cubicBezTo>
                  <a:cubicBezTo>
                    <a:pt x="436" y="1454"/>
                    <a:pt x="457" y="1439"/>
                    <a:pt x="457" y="1404"/>
                  </a:cubicBezTo>
                  <a:cubicBezTo>
                    <a:pt x="457" y="978"/>
                    <a:pt x="274" y="522"/>
                    <a:pt x="214" y="66"/>
                  </a:cubicBezTo>
                  <a:cubicBezTo>
                    <a:pt x="202" y="20"/>
                    <a:pt x="168" y="0"/>
                    <a:pt x="13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" name="Google Shape;1565;p56"/>
            <p:cNvSpPr/>
            <p:nvPr/>
          </p:nvSpPr>
          <p:spPr>
            <a:xfrm>
              <a:off x="3445940" y="5235956"/>
              <a:ext cx="21324" cy="83703"/>
            </a:xfrm>
            <a:custGeom>
              <a:avLst/>
              <a:gdLst/>
              <a:ahLst/>
              <a:cxnLst/>
              <a:rect l="l" t="t" r="r" b="b"/>
              <a:pathLst>
                <a:path w="335" h="1315" extrusionOk="0">
                  <a:moveTo>
                    <a:pt x="107" y="0"/>
                  </a:moveTo>
                  <a:cubicBezTo>
                    <a:pt x="56" y="0"/>
                    <a:pt x="0" y="40"/>
                    <a:pt x="0" y="114"/>
                  </a:cubicBezTo>
                  <a:cubicBezTo>
                    <a:pt x="61" y="509"/>
                    <a:pt x="92" y="904"/>
                    <a:pt x="213" y="1269"/>
                  </a:cubicBezTo>
                  <a:cubicBezTo>
                    <a:pt x="228" y="1299"/>
                    <a:pt x="259" y="1315"/>
                    <a:pt x="285" y="1315"/>
                  </a:cubicBezTo>
                  <a:cubicBezTo>
                    <a:pt x="312" y="1315"/>
                    <a:pt x="335" y="1299"/>
                    <a:pt x="335" y="1269"/>
                  </a:cubicBezTo>
                  <a:cubicBezTo>
                    <a:pt x="304" y="874"/>
                    <a:pt x="274" y="448"/>
                    <a:pt x="183" y="53"/>
                  </a:cubicBezTo>
                  <a:cubicBezTo>
                    <a:pt x="171" y="17"/>
                    <a:pt x="140" y="0"/>
                    <a:pt x="10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" name="Google Shape;1566;p56"/>
            <p:cNvSpPr/>
            <p:nvPr/>
          </p:nvSpPr>
          <p:spPr>
            <a:xfrm>
              <a:off x="3380697" y="5233028"/>
              <a:ext cx="26607" cy="76192"/>
            </a:xfrm>
            <a:custGeom>
              <a:avLst/>
              <a:gdLst/>
              <a:ahLst/>
              <a:cxnLst/>
              <a:rect l="l" t="t" r="r" b="b"/>
              <a:pathLst>
                <a:path w="418" h="1197" extrusionOk="0">
                  <a:moveTo>
                    <a:pt x="121" y="1"/>
                  </a:moveTo>
                  <a:cubicBezTo>
                    <a:pt x="55" y="1"/>
                    <a:pt x="1" y="65"/>
                    <a:pt x="22" y="130"/>
                  </a:cubicBezTo>
                  <a:cubicBezTo>
                    <a:pt x="174" y="464"/>
                    <a:pt x="144" y="829"/>
                    <a:pt x="296" y="1163"/>
                  </a:cubicBezTo>
                  <a:cubicBezTo>
                    <a:pt x="308" y="1186"/>
                    <a:pt x="324" y="1196"/>
                    <a:pt x="339" y="1196"/>
                  </a:cubicBezTo>
                  <a:cubicBezTo>
                    <a:pt x="364" y="1196"/>
                    <a:pt x="387" y="1170"/>
                    <a:pt x="387" y="1133"/>
                  </a:cubicBezTo>
                  <a:cubicBezTo>
                    <a:pt x="296" y="798"/>
                    <a:pt x="418" y="342"/>
                    <a:pt x="205" y="38"/>
                  </a:cubicBezTo>
                  <a:cubicBezTo>
                    <a:pt x="178" y="12"/>
                    <a:pt x="149" y="1"/>
                    <a:pt x="12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" name="Google Shape;1567;p56"/>
            <p:cNvSpPr/>
            <p:nvPr/>
          </p:nvSpPr>
          <p:spPr>
            <a:xfrm>
              <a:off x="3326021" y="5202539"/>
              <a:ext cx="410177" cy="39337"/>
            </a:xfrm>
            <a:custGeom>
              <a:avLst/>
              <a:gdLst/>
              <a:ahLst/>
              <a:cxnLst/>
              <a:rect l="l" t="t" r="r" b="b"/>
              <a:pathLst>
                <a:path w="6444" h="618" extrusionOk="0">
                  <a:moveTo>
                    <a:pt x="6322" y="1"/>
                  </a:moveTo>
                  <a:cubicBezTo>
                    <a:pt x="4975" y="278"/>
                    <a:pt x="3641" y="375"/>
                    <a:pt x="2295" y="375"/>
                  </a:cubicBezTo>
                  <a:cubicBezTo>
                    <a:pt x="1575" y="375"/>
                    <a:pt x="852" y="347"/>
                    <a:pt x="121" y="305"/>
                  </a:cubicBezTo>
                  <a:cubicBezTo>
                    <a:pt x="113" y="303"/>
                    <a:pt x="106" y="302"/>
                    <a:pt x="99" y="302"/>
                  </a:cubicBezTo>
                  <a:cubicBezTo>
                    <a:pt x="0" y="302"/>
                    <a:pt x="8" y="487"/>
                    <a:pt x="121" y="487"/>
                  </a:cubicBezTo>
                  <a:cubicBezTo>
                    <a:pt x="1011" y="552"/>
                    <a:pt x="1923" y="618"/>
                    <a:pt x="2831" y="618"/>
                  </a:cubicBezTo>
                  <a:cubicBezTo>
                    <a:pt x="4033" y="618"/>
                    <a:pt x="5227" y="503"/>
                    <a:pt x="6353" y="122"/>
                  </a:cubicBezTo>
                  <a:cubicBezTo>
                    <a:pt x="6444" y="92"/>
                    <a:pt x="6413" y="1"/>
                    <a:pt x="632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" name="Google Shape;1568;p56"/>
            <p:cNvSpPr/>
            <p:nvPr/>
          </p:nvSpPr>
          <p:spPr>
            <a:xfrm>
              <a:off x="3481394" y="5945289"/>
              <a:ext cx="601134" cy="101398"/>
            </a:xfrm>
            <a:custGeom>
              <a:avLst/>
              <a:gdLst/>
              <a:ahLst/>
              <a:cxnLst/>
              <a:rect l="l" t="t" r="r" b="b"/>
              <a:pathLst>
                <a:path w="9444" h="1593" extrusionOk="0">
                  <a:moveTo>
                    <a:pt x="2364" y="0"/>
                  </a:moveTo>
                  <a:cubicBezTo>
                    <a:pt x="1004" y="0"/>
                    <a:pt x="1" y="54"/>
                    <a:pt x="51" y="216"/>
                  </a:cubicBezTo>
                  <a:cubicBezTo>
                    <a:pt x="173" y="733"/>
                    <a:pt x="325" y="1067"/>
                    <a:pt x="325" y="1067"/>
                  </a:cubicBezTo>
                  <a:cubicBezTo>
                    <a:pt x="325" y="1067"/>
                    <a:pt x="1206" y="1250"/>
                    <a:pt x="3091" y="1493"/>
                  </a:cubicBezTo>
                  <a:cubicBezTo>
                    <a:pt x="3645" y="1563"/>
                    <a:pt x="4221" y="1593"/>
                    <a:pt x="4789" y="1593"/>
                  </a:cubicBezTo>
                  <a:cubicBezTo>
                    <a:pt x="6183" y="1593"/>
                    <a:pt x="7520" y="1414"/>
                    <a:pt x="8319" y="1219"/>
                  </a:cubicBezTo>
                  <a:cubicBezTo>
                    <a:pt x="9444" y="946"/>
                    <a:pt x="9231" y="216"/>
                    <a:pt x="9231" y="216"/>
                  </a:cubicBezTo>
                  <a:cubicBezTo>
                    <a:pt x="9231" y="216"/>
                    <a:pt x="5084" y="0"/>
                    <a:pt x="2364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" name="Google Shape;1569;p56"/>
            <p:cNvSpPr/>
            <p:nvPr/>
          </p:nvSpPr>
          <p:spPr>
            <a:xfrm>
              <a:off x="3865786" y="5870053"/>
              <a:ext cx="216737" cy="150984"/>
            </a:xfrm>
            <a:custGeom>
              <a:avLst/>
              <a:gdLst/>
              <a:ahLst/>
              <a:cxnLst/>
              <a:rect l="l" t="t" r="r" b="b"/>
              <a:pathLst>
                <a:path w="3405" h="2372" extrusionOk="0">
                  <a:moveTo>
                    <a:pt x="851" y="0"/>
                  </a:moveTo>
                  <a:cubicBezTo>
                    <a:pt x="365" y="730"/>
                    <a:pt x="91" y="1520"/>
                    <a:pt x="0" y="2371"/>
                  </a:cubicBezTo>
                  <a:cubicBezTo>
                    <a:pt x="1915" y="2280"/>
                    <a:pt x="3405" y="1946"/>
                    <a:pt x="3192" y="1398"/>
                  </a:cubicBezTo>
                  <a:cubicBezTo>
                    <a:pt x="2949" y="821"/>
                    <a:pt x="1854" y="335"/>
                    <a:pt x="851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" name="Google Shape;1570;p56"/>
            <p:cNvSpPr/>
            <p:nvPr/>
          </p:nvSpPr>
          <p:spPr>
            <a:xfrm>
              <a:off x="3457525" y="5823587"/>
              <a:ext cx="462499" cy="199041"/>
            </a:xfrm>
            <a:custGeom>
              <a:avLst/>
              <a:gdLst/>
              <a:ahLst/>
              <a:cxnLst/>
              <a:rect l="l" t="t" r="r" b="b"/>
              <a:pathLst>
                <a:path w="7266" h="3127" extrusionOk="0">
                  <a:moveTo>
                    <a:pt x="92" y="1"/>
                  </a:moveTo>
                  <a:lnTo>
                    <a:pt x="92" y="1"/>
                  </a:lnTo>
                  <a:cubicBezTo>
                    <a:pt x="1" y="1095"/>
                    <a:pt x="578" y="2615"/>
                    <a:pt x="578" y="2615"/>
                  </a:cubicBezTo>
                  <a:cubicBezTo>
                    <a:pt x="1792" y="2961"/>
                    <a:pt x="3610" y="3126"/>
                    <a:pt x="5294" y="3126"/>
                  </a:cubicBezTo>
                  <a:cubicBezTo>
                    <a:pt x="5677" y="3126"/>
                    <a:pt x="6054" y="3118"/>
                    <a:pt x="6414" y="3101"/>
                  </a:cubicBezTo>
                  <a:cubicBezTo>
                    <a:pt x="6505" y="2250"/>
                    <a:pt x="6779" y="1460"/>
                    <a:pt x="7265" y="730"/>
                  </a:cubicBezTo>
                  <a:cubicBezTo>
                    <a:pt x="6323" y="426"/>
                    <a:pt x="5472" y="244"/>
                    <a:pt x="5472" y="244"/>
                  </a:cubicBezTo>
                  <a:cubicBezTo>
                    <a:pt x="4699" y="462"/>
                    <a:pt x="3941" y="542"/>
                    <a:pt x="3251" y="542"/>
                  </a:cubicBezTo>
                  <a:cubicBezTo>
                    <a:pt x="1444" y="542"/>
                    <a:pt x="92" y="1"/>
                    <a:pt x="92" y="1"/>
                  </a:cubicBez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" name="Google Shape;1571;p56"/>
            <p:cNvSpPr/>
            <p:nvPr/>
          </p:nvSpPr>
          <p:spPr>
            <a:xfrm>
              <a:off x="3794687" y="5744277"/>
              <a:ext cx="138571" cy="127241"/>
            </a:xfrm>
            <a:custGeom>
              <a:avLst/>
              <a:gdLst/>
              <a:ahLst/>
              <a:cxnLst/>
              <a:rect l="l" t="t" r="r" b="b"/>
              <a:pathLst>
                <a:path w="2177" h="1999" extrusionOk="0">
                  <a:moveTo>
                    <a:pt x="769" y="206"/>
                  </a:moveTo>
                  <a:cubicBezTo>
                    <a:pt x="1013" y="206"/>
                    <a:pt x="840" y="1013"/>
                    <a:pt x="813" y="1095"/>
                  </a:cubicBezTo>
                  <a:cubicBezTo>
                    <a:pt x="765" y="1224"/>
                    <a:pt x="717" y="1353"/>
                    <a:pt x="664" y="1482"/>
                  </a:cubicBezTo>
                  <a:lnTo>
                    <a:pt x="664" y="1482"/>
                  </a:lnTo>
                  <a:cubicBezTo>
                    <a:pt x="638" y="1355"/>
                    <a:pt x="615" y="1229"/>
                    <a:pt x="601" y="1095"/>
                  </a:cubicBezTo>
                  <a:cubicBezTo>
                    <a:pt x="570" y="882"/>
                    <a:pt x="449" y="365"/>
                    <a:pt x="661" y="244"/>
                  </a:cubicBezTo>
                  <a:cubicBezTo>
                    <a:pt x="704" y="217"/>
                    <a:pt x="739" y="206"/>
                    <a:pt x="769" y="206"/>
                  </a:cubicBezTo>
                  <a:close/>
                  <a:moveTo>
                    <a:pt x="1461" y="961"/>
                  </a:moveTo>
                  <a:cubicBezTo>
                    <a:pt x="1602" y="961"/>
                    <a:pt x="1682" y="1115"/>
                    <a:pt x="1604" y="1247"/>
                  </a:cubicBezTo>
                  <a:cubicBezTo>
                    <a:pt x="1478" y="1549"/>
                    <a:pt x="1122" y="1684"/>
                    <a:pt x="796" y="1774"/>
                  </a:cubicBezTo>
                  <a:lnTo>
                    <a:pt x="796" y="1774"/>
                  </a:lnTo>
                  <a:cubicBezTo>
                    <a:pt x="885" y="1591"/>
                    <a:pt x="967" y="1391"/>
                    <a:pt x="1087" y="1247"/>
                  </a:cubicBezTo>
                  <a:cubicBezTo>
                    <a:pt x="1178" y="1156"/>
                    <a:pt x="1269" y="1004"/>
                    <a:pt x="1391" y="973"/>
                  </a:cubicBezTo>
                  <a:cubicBezTo>
                    <a:pt x="1416" y="965"/>
                    <a:pt x="1439" y="961"/>
                    <a:pt x="1461" y="961"/>
                  </a:cubicBezTo>
                  <a:close/>
                  <a:moveTo>
                    <a:pt x="700" y="0"/>
                  </a:moveTo>
                  <a:cubicBezTo>
                    <a:pt x="1" y="0"/>
                    <a:pt x="389" y="1464"/>
                    <a:pt x="479" y="1885"/>
                  </a:cubicBezTo>
                  <a:cubicBezTo>
                    <a:pt x="509" y="1961"/>
                    <a:pt x="585" y="1999"/>
                    <a:pt x="650" y="1999"/>
                  </a:cubicBezTo>
                  <a:cubicBezTo>
                    <a:pt x="707" y="1999"/>
                    <a:pt x="756" y="1969"/>
                    <a:pt x="755" y="1909"/>
                  </a:cubicBezTo>
                  <a:lnTo>
                    <a:pt x="755" y="1909"/>
                  </a:lnTo>
                  <a:cubicBezTo>
                    <a:pt x="1261" y="1863"/>
                    <a:pt x="2177" y="1554"/>
                    <a:pt x="1786" y="912"/>
                  </a:cubicBezTo>
                  <a:cubicBezTo>
                    <a:pt x="1719" y="795"/>
                    <a:pt x="1596" y="752"/>
                    <a:pt x="1474" y="752"/>
                  </a:cubicBezTo>
                  <a:cubicBezTo>
                    <a:pt x="1375" y="752"/>
                    <a:pt x="1277" y="780"/>
                    <a:pt x="1208" y="821"/>
                  </a:cubicBezTo>
                  <a:cubicBezTo>
                    <a:pt x="1172" y="848"/>
                    <a:pt x="1137" y="876"/>
                    <a:pt x="1103" y="906"/>
                  </a:cubicBezTo>
                  <a:lnTo>
                    <a:pt x="1103" y="906"/>
                  </a:lnTo>
                  <a:cubicBezTo>
                    <a:pt x="1210" y="459"/>
                    <a:pt x="1188" y="32"/>
                    <a:pt x="722" y="0"/>
                  </a:cubicBezTo>
                  <a:cubicBezTo>
                    <a:pt x="715" y="0"/>
                    <a:pt x="708" y="0"/>
                    <a:pt x="700" y="0"/>
                  </a:cubicBezTo>
                  <a:close/>
                </a:path>
              </a:pathLst>
            </a:custGeom>
            <a:solidFill>
              <a:srgbClr val="3A30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" name="Google Shape;1572;p56"/>
            <p:cNvSpPr/>
            <p:nvPr/>
          </p:nvSpPr>
          <p:spPr>
            <a:xfrm>
              <a:off x="2639157" y="3087907"/>
              <a:ext cx="1062233" cy="1801302"/>
            </a:xfrm>
            <a:custGeom>
              <a:avLst/>
              <a:gdLst/>
              <a:ahLst/>
              <a:cxnLst/>
              <a:rect l="l" t="t" r="r" b="b"/>
              <a:pathLst>
                <a:path w="16688" h="28299" extrusionOk="0">
                  <a:moveTo>
                    <a:pt x="9697" y="0"/>
                  </a:moveTo>
                  <a:lnTo>
                    <a:pt x="9697" y="5593"/>
                  </a:lnTo>
                  <a:lnTo>
                    <a:pt x="5137" y="5532"/>
                  </a:lnTo>
                  <a:lnTo>
                    <a:pt x="4347" y="821"/>
                  </a:lnTo>
                  <a:lnTo>
                    <a:pt x="2675" y="699"/>
                  </a:lnTo>
                  <a:lnTo>
                    <a:pt x="2675" y="699"/>
                  </a:lnTo>
                  <a:cubicBezTo>
                    <a:pt x="2675" y="700"/>
                    <a:pt x="4043" y="9514"/>
                    <a:pt x="274" y="11946"/>
                  </a:cubicBezTo>
                  <a:cubicBezTo>
                    <a:pt x="274" y="11946"/>
                    <a:pt x="152" y="14165"/>
                    <a:pt x="0" y="16961"/>
                  </a:cubicBezTo>
                  <a:cubicBezTo>
                    <a:pt x="4256" y="21156"/>
                    <a:pt x="8937" y="25107"/>
                    <a:pt x="13982" y="28299"/>
                  </a:cubicBezTo>
                  <a:cubicBezTo>
                    <a:pt x="14773" y="28177"/>
                    <a:pt x="15563" y="28025"/>
                    <a:pt x="16323" y="27843"/>
                  </a:cubicBezTo>
                  <a:cubicBezTo>
                    <a:pt x="16444" y="27812"/>
                    <a:pt x="16566" y="27782"/>
                    <a:pt x="16688" y="27752"/>
                  </a:cubicBezTo>
                  <a:cubicBezTo>
                    <a:pt x="15016" y="16779"/>
                    <a:pt x="14560" y="15137"/>
                    <a:pt x="14134" y="11581"/>
                  </a:cubicBezTo>
                  <a:cubicBezTo>
                    <a:pt x="14134" y="11581"/>
                    <a:pt x="12037" y="8724"/>
                    <a:pt x="11764" y="5897"/>
                  </a:cubicBezTo>
                  <a:cubicBezTo>
                    <a:pt x="11490" y="3070"/>
                    <a:pt x="11490" y="0"/>
                    <a:pt x="11490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" name="Google Shape;1573;p56"/>
            <p:cNvSpPr/>
            <p:nvPr/>
          </p:nvSpPr>
          <p:spPr>
            <a:xfrm>
              <a:off x="2608222" y="4167501"/>
              <a:ext cx="920988" cy="747217"/>
            </a:xfrm>
            <a:custGeom>
              <a:avLst/>
              <a:gdLst/>
              <a:ahLst/>
              <a:cxnLst/>
              <a:rect l="l" t="t" r="r" b="b"/>
              <a:pathLst>
                <a:path w="14469" h="11739" extrusionOk="0">
                  <a:moveTo>
                    <a:pt x="486" y="0"/>
                  </a:moveTo>
                  <a:cubicBezTo>
                    <a:pt x="274" y="4225"/>
                    <a:pt x="0" y="9757"/>
                    <a:pt x="182" y="10942"/>
                  </a:cubicBezTo>
                  <a:cubicBezTo>
                    <a:pt x="182" y="10942"/>
                    <a:pt x="4227" y="11738"/>
                    <a:pt x="9109" y="11738"/>
                  </a:cubicBezTo>
                  <a:cubicBezTo>
                    <a:pt x="10838" y="11738"/>
                    <a:pt x="12672" y="11638"/>
                    <a:pt x="14468" y="11368"/>
                  </a:cubicBezTo>
                  <a:cubicBezTo>
                    <a:pt x="9423" y="8146"/>
                    <a:pt x="4742" y="4195"/>
                    <a:pt x="486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" name="Google Shape;1574;p56"/>
            <p:cNvSpPr/>
            <p:nvPr/>
          </p:nvSpPr>
          <p:spPr>
            <a:xfrm>
              <a:off x="2952577" y="3571595"/>
              <a:ext cx="338631" cy="317435"/>
            </a:xfrm>
            <a:custGeom>
              <a:avLst/>
              <a:gdLst/>
              <a:ahLst/>
              <a:cxnLst/>
              <a:rect l="l" t="t" r="r" b="b"/>
              <a:pathLst>
                <a:path w="5320" h="4987" extrusionOk="0">
                  <a:moveTo>
                    <a:pt x="1" y="0"/>
                  </a:moveTo>
                  <a:lnTo>
                    <a:pt x="1" y="3009"/>
                  </a:lnTo>
                  <a:cubicBezTo>
                    <a:pt x="1" y="3009"/>
                    <a:pt x="2214" y="4986"/>
                    <a:pt x="3151" y="4986"/>
                  </a:cubicBezTo>
                  <a:cubicBezTo>
                    <a:pt x="3165" y="4986"/>
                    <a:pt x="3179" y="4986"/>
                    <a:pt x="3192" y="4985"/>
                  </a:cubicBezTo>
                  <a:cubicBezTo>
                    <a:pt x="3922" y="4924"/>
                    <a:pt x="5320" y="3101"/>
                    <a:pt x="5320" y="3101"/>
                  </a:cubicBezTo>
                  <a:lnTo>
                    <a:pt x="5320" y="0"/>
                  </a:ln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" name="Google Shape;1575;p56"/>
            <p:cNvSpPr/>
            <p:nvPr/>
          </p:nvSpPr>
          <p:spPr>
            <a:xfrm>
              <a:off x="2344270" y="1816785"/>
              <a:ext cx="319281" cy="600752"/>
            </a:xfrm>
            <a:custGeom>
              <a:avLst/>
              <a:gdLst/>
              <a:ahLst/>
              <a:cxnLst/>
              <a:rect l="l" t="t" r="r" b="b"/>
              <a:pathLst>
                <a:path w="5016" h="9438" extrusionOk="0">
                  <a:moveTo>
                    <a:pt x="5016" y="0"/>
                  </a:moveTo>
                  <a:cubicBezTo>
                    <a:pt x="3101" y="700"/>
                    <a:pt x="1551" y="2128"/>
                    <a:pt x="973" y="3557"/>
                  </a:cubicBezTo>
                  <a:cubicBezTo>
                    <a:pt x="1" y="6049"/>
                    <a:pt x="365" y="8937"/>
                    <a:pt x="365" y="8937"/>
                  </a:cubicBezTo>
                  <a:cubicBezTo>
                    <a:pt x="669" y="8998"/>
                    <a:pt x="1612" y="9332"/>
                    <a:pt x="1764" y="9423"/>
                  </a:cubicBezTo>
                  <a:cubicBezTo>
                    <a:pt x="1779" y="9433"/>
                    <a:pt x="1792" y="9437"/>
                    <a:pt x="1802" y="9437"/>
                  </a:cubicBezTo>
                  <a:cubicBezTo>
                    <a:pt x="1952" y="9437"/>
                    <a:pt x="1570" y="8445"/>
                    <a:pt x="1855" y="8359"/>
                  </a:cubicBezTo>
                  <a:cubicBezTo>
                    <a:pt x="2432" y="8207"/>
                    <a:pt x="3040" y="8055"/>
                    <a:pt x="3648" y="7964"/>
                  </a:cubicBezTo>
                  <a:cubicBezTo>
                    <a:pt x="3435" y="5654"/>
                    <a:pt x="3831" y="3374"/>
                    <a:pt x="4621" y="1277"/>
                  </a:cubicBezTo>
                  <a:cubicBezTo>
                    <a:pt x="4742" y="852"/>
                    <a:pt x="4894" y="426"/>
                    <a:pt x="5016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" name="Google Shape;1576;p56"/>
            <p:cNvSpPr/>
            <p:nvPr/>
          </p:nvSpPr>
          <p:spPr>
            <a:xfrm>
              <a:off x="2559438" y="1793552"/>
              <a:ext cx="191594" cy="530225"/>
            </a:xfrm>
            <a:custGeom>
              <a:avLst/>
              <a:gdLst/>
              <a:ahLst/>
              <a:cxnLst/>
              <a:rect l="l" t="t" r="r" b="b"/>
              <a:pathLst>
                <a:path w="3010" h="8330" extrusionOk="0">
                  <a:moveTo>
                    <a:pt x="3010" y="1"/>
                  </a:moveTo>
                  <a:lnTo>
                    <a:pt x="3010" y="1"/>
                  </a:lnTo>
                  <a:cubicBezTo>
                    <a:pt x="2523" y="62"/>
                    <a:pt x="2037" y="183"/>
                    <a:pt x="1581" y="365"/>
                  </a:cubicBezTo>
                  <a:cubicBezTo>
                    <a:pt x="1459" y="791"/>
                    <a:pt x="1307" y="1217"/>
                    <a:pt x="1186" y="1642"/>
                  </a:cubicBezTo>
                  <a:cubicBezTo>
                    <a:pt x="396" y="3739"/>
                    <a:pt x="0" y="6019"/>
                    <a:pt x="213" y="8329"/>
                  </a:cubicBezTo>
                  <a:cubicBezTo>
                    <a:pt x="1064" y="8177"/>
                    <a:pt x="1946" y="8086"/>
                    <a:pt x="2766" y="8025"/>
                  </a:cubicBezTo>
                  <a:cubicBezTo>
                    <a:pt x="2310" y="5350"/>
                    <a:pt x="2432" y="2645"/>
                    <a:pt x="301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7" name="Google Shape;1577;p56"/>
            <p:cNvSpPr/>
            <p:nvPr/>
          </p:nvSpPr>
          <p:spPr>
            <a:xfrm>
              <a:off x="2702999" y="1669750"/>
              <a:ext cx="760393" cy="679172"/>
            </a:xfrm>
            <a:custGeom>
              <a:avLst/>
              <a:gdLst/>
              <a:ahLst/>
              <a:cxnLst/>
              <a:rect l="l" t="t" r="r" b="b"/>
              <a:pathLst>
                <a:path w="11946" h="10670" extrusionOk="0">
                  <a:moveTo>
                    <a:pt x="6140" y="0"/>
                  </a:moveTo>
                  <a:cubicBezTo>
                    <a:pt x="5289" y="0"/>
                    <a:pt x="4833" y="2189"/>
                    <a:pt x="4833" y="2189"/>
                  </a:cubicBezTo>
                  <a:cubicBezTo>
                    <a:pt x="4833" y="2189"/>
                    <a:pt x="4570" y="611"/>
                    <a:pt x="3800" y="611"/>
                  </a:cubicBezTo>
                  <a:cubicBezTo>
                    <a:pt x="3742" y="611"/>
                    <a:pt x="3681" y="620"/>
                    <a:pt x="3618" y="639"/>
                  </a:cubicBezTo>
                  <a:cubicBezTo>
                    <a:pt x="2675" y="943"/>
                    <a:pt x="3922" y="2219"/>
                    <a:pt x="3922" y="2219"/>
                  </a:cubicBezTo>
                  <a:cubicBezTo>
                    <a:pt x="3232" y="1963"/>
                    <a:pt x="2530" y="1847"/>
                    <a:pt x="1831" y="1847"/>
                  </a:cubicBezTo>
                  <a:cubicBezTo>
                    <a:pt x="1452" y="1847"/>
                    <a:pt x="1074" y="1882"/>
                    <a:pt x="700" y="1946"/>
                  </a:cubicBezTo>
                  <a:cubicBezTo>
                    <a:pt x="122" y="4590"/>
                    <a:pt x="0" y="7295"/>
                    <a:pt x="456" y="9970"/>
                  </a:cubicBezTo>
                  <a:cubicBezTo>
                    <a:pt x="1193" y="9928"/>
                    <a:pt x="1905" y="9912"/>
                    <a:pt x="2565" y="9912"/>
                  </a:cubicBezTo>
                  <a:cubicBezTo>
                    <a:pt x="4765" y="9912"/>
                    <a:pt x="6384" y="10092"/>
                    <a:pt x="6384" y="10092"/>
                  </a:cubicBezTo>
                  <a:cubicBezTo>
                    <a:pt x="6384" y="10092"/>
                    <a:pt x="6309" y="7499"/>
                    <a:pt x="6562" y="7499"/>
                  </a:cubicBezTo>
                  <a:cubicBezTo>
                    <a:pt x="6590" y="7499"/>
                    <a:pt x="6621" y="7530"/>
                    <a:pt x="6657" y="7599"/>
                  </a:cubicBezTo>
                  <a:cubicBezTo>
                    <a:pt x="7022" y="8298"/>
                    <a:pt x="7174" y="10183"/>
                    <a:pt x="7174" y="10183"/>
                  </a:cubicBezTo>
                  <a:lnTo>
                    <a:pt x="9666" y="10244"/>
                  </a:lnTo>
                  <a:cubicBezTo>
                    <a:pt x="9818" y="9666"/>
                    <a:pt x="9666" y="6809"/>
                    <a:pt x="9666" y="6809"/>
                  </a:cubicBezTo>
                  <a:lnTo>
                    <a:pt x="9666" y="6809"/>
                  </a:lnTo>
                  <a:cubicBezTo>
                    <a:pt x="10244" y="7751"/>
                    <a:pt x="10730" y="10426"/>
                    <a:pt x="10730" y="10426"/>
                  </a:cubicBezTo>
                  <a:cubicBezTo>
                    <a:pt x="11065" y="10487"/>
                    <a:pt x="11490" y="10578"/>
                    <a:pt x="11946" y="10669"/>
                  </a:cubicBezTo>
                  <a:cubicBezTo>
                    <a:pt x="11429" y="7660"/>
                    <a:pt x="10001" y="4651"/>
                    <a:pt x="8450" y="1885"/>
                  </a:cubicBezTo>
                  <a:cubicBezTo>
                    <a:pt x="6840" y="1885"/>
                    <a:pt x="5532" y="2189"/>
                    <a:pt x="5532" y="2189"/>
                  </a:cubicBezTo>
                  <a:cubicBezTo>
                    <a:pt x="5532" y="2189"/>
                    <a:pt x="6991" y="0"/>
                    <a:pt x="6140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8" name="Google Shape;1578;p56"/>
            <p:cNvSpPr/>
            <p:nvPr/>
          </p:nvSpPr>
          <p:spPr>
            <a:xfrm>
              <a:off x="3216698" y="1789665"/>
              <a:ext cx="407176" cy="586303"/>
            </a:xfrm>
            <a:custGeom>
              <a:avLst/>
              <a:gdLst/>
              <a:ahLst/>
              <a:cxnLst/>
              <a:rect l="l" t="t" r="r" b="b"/>
              <a:pathLst>
                <a:path w="5746" h="9211" extrusionOk="0">
                  <a:moveTo>
                    <a:pt x="0" y="1"/>
                  </a:moveTo>
                  <a:cubicBezTo>
                    <a:pt x="1551" y="2767"/>
                    <a:pt x="3010" y="5776"/>
                    <a:pt x="3496" y="8785"/>
                  </a:cubicBezTo>
                  <a:cubicBezTo>
                    <a:pt x="4256" y="8937"/>
                    <a:pt x="5077" y="9089"/>
                    <a:pt x="5745" y="9211"/>
                  </a:cubicBezTo>
                  <a:cubicBezTo>
                    <a:pt x="5563" y="6050"/>
                    <a:pt x="4469" y="2889"/>
                    <a:pt x="2615" y="305"/>
                  </a:cubicBezTo>
                  <a:cubicBezTo>
                    <a:pt x="1733" y="92"/>
                    <a:pt x="821" y="1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9" name="Google Shape;1579;p56"/>
            <p:cNvSpPr/>
            <p:nvPr/>
          </p:nvSpPr>
          <p:spPr>
            <a:xfrm>
              <a:off x="3385994" y="1809013"/>
              <a:ext cx="319277" cy="598079"/>
            </a:xfrm>
            <a:custGeom>
              <a:avLst/>
              <a:gdLst/>
              <a:ahLst/>
              <a:cxnLst/>
              <a:rect l="l" t="t" r="r" b="b"/>
              <a:pathLst>
                <a:path w="4682" h="9396" extrusionOk="0">
                  <a:moveTo>
                    <a:pt x="1" y="1"/>
                  </a:moveTo>
                  <a:cubicBezTo>
                    <a:pt x="1855" y="2585"/>
                    <a:pt x="2949" y="5746"/>
                    <a:pt x="3131" y="8907"/>
                  </a:cubicBezTo>
                  <a:cubicBezTo>
                    <a:pt x="3314" y="8937"/>
                    <a:pt x="3466" y="8937"/>
                    <a:pt x="3618" y="8968"/>
                  </a:cubicBezTo>
                  <a:cubicBezTo>
                    <a:pt x="4043" y="9028"/>
                    <a:pt x="3526" y="9332"/>
                    <a:pt x="3739" y="9393"/>
                  </a:cubicBezTo>
                  <a:cubicBezTo>
                    <a:pt x="3749" y="9395"/>
                    <a:pt x="3760" y="9395"/>
                    <a:pt x="3772" y="9395"/>
                  </a:cubicBezTo>
                  <a:cubicBezTo>
                    <a:pt x="4006" y="9395"/>
                    <a:pt x="4529" y="9120"/>
                    <a:pt x="4529" y="9120"/>
                  </a:cubicBezTo>
                  <a:cubicBezTo>
                    <a:pt x="4529" y="9120"/>
                    <a:pt x="4681" y="6901"/>
                    <a:pt x="3192" y="2676"/>
                  </a:cubicBezTo>
                  <a:cubicBezTo>
                    <a:pt x="2675" y="1156"/>
                    <a:pt x="1399" y="366"/>
                    <a:pt x="1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0" name="Google Shape;1580;p56"/>
            <p:cNvSpPr/>
            <p:nvPr/>
          </p:nvSpPr>
          <p:spPr>
            <a:xfrm>
              <a:off x="3678077" y="4412559"/>
              <a:ext cx="418006" cy="145764"/>
            </a:xfrm>
            <a:custGeom>
              <a:avLst/>
              <a:gdLst/>
              <a:ahLst/>
              <a:cxnLst/>
              <a:rect l="l" t="t" r="r" b="b"/>
              <a:pathLst>
                <a:path w="6567" h="2290" extrusionOk="0">
                  <a:moveTo>
                    <a:pt x="3323" y="0"/>
                  </a:moveTo>
                  <a:cubicBezTo>
                    <a:pt x="3221" y="0"/>
                    <a:pt x="3117" y="3"/>
                    <a:pt x="3010" y="10"/>
                  </a:cubicBezTo>
                  <a:cubicBezTo>
                    <a:pt x="609" y="193"/>
                    <a:pt x="1" y="2290"/>
                    <a:pt x="1" y="2290"/>
                  </a:cubicBezTo>
                  <a:lnTo>
                    <a:pt x="670" y="2138"/>
                  </a:lnTo>
                  <a:cubicBezTo>
                    <a:pt x="670" y="2138"/>
                    <a:pt x="1186" y="1135"/>
                    <a:pt x="2858" y="922"/>
                  </a:cubicBezTo>
                  <a:cubicBezTo>
                    <a:pt x="3109" y="890"/>
                    <a:pt x="3338" y="876"/>
                    <a:pt x="3547" y="876"/>
                  </a:cubicBezTo>
                  <a:cubicBezTo>
                    <a:pt x="4902" y="876"/>
                    <a:pt x="5381" y="1469"/>
                    <a:pt x="5381" y="1469"/>
                  </a:cubicBezTo>
                  <a:lnTo>
                    <a:pt x="6566" y="1469"/>
                  </a:lnTo>
                  <a:cubicBezTo>
                    <a:pt x="6566" y="1469"/>
                    <a:pt x="5485" y="0"/>
                    <a:pt x="3323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1" name="Google Shape;1581;p56"/>
            <p:cNvSpPr/>
            <p:nvPr/>
          </p:nvSpPr>
          <p:spPr>
            <a:xfrm>
              <a:off x="3465290" y="3513545"/>
              <a:ext cx="524369" cy="1124167"/>
            </a:xfrm>
            <a:custGeom>
              <a:avLst/>
              <a:gdLst/>
              <a:ahLst/>
              <a:cxnLst/>
              <a:rect l="l" t="t" r="r" b="b"/>
              <a:pathLst>
                <a:path w="8238" h="17661" extrusionOk="0">
                  <a:moveTo>
                    <a:pt x="4317" y="0"/>
                  </a:moveTo>
                  <a:cubicBezTo>
                    <a:pt x="2979" y="1155"/>
                    <a:pt x="1733" y="1186"/>
                    <a:pt x="0" y="2402"/>
                  </a:cubicBezTo>
                  <a:cubicBezTo>
                    <a:pt x="882" y="4317"/>
                    <a:pt x="2493" y="7782"/>
                    <a:pt x="2493" y="7782"/>
                  </a:cubicBezTo>
                  <a:lnTo>
                    <a:pt x="4317" y="13952"/>
                  </a:lnTo>
                  <a:cubicBezTo>
                    <a:pt x="4317" y="13952"/>
                    <a:pt x="3222" y="15472"/>
                    <a:pt x="3739" y="15654"/>
                  </a:cubicBezTo>
                  <a:cubicBezTo>
                    <a:pt x="3817" y="15677"/>
                    <a:pt x="3898" y="15687"/>
                    <a:pt x="3978" y="15687"/>
                  </a:cubicBezTo>
                  <a:cubicBezTo>
                    <a:pt x="4426" y="15687"/>
                    <a:pt x="4864" y="15381"/>
                    <a:pt x="4864" y="15381"/>
                  </a:cubicBezTo>
                  <a:cubicBezTo>
                    <a:pt x="4864" y="15381"/>
                    <a:pt x="4864" y="17447"/>
                    <a:pt x="5441" y="17630"/>
                  </a:cubicBezTo>
                  <a:cubicBezTo>
                    <a:pt x="5466" y="17636"/>
                    <a:pt x="5489" y="17639"/>
                    <a:pt x="5512" y="17639"/>
                  </a:cubicBezTo>
                  <a:cubicBezTo>
                    <a:pt x="6011" y="17639"/>
                    <a:pt x="5928" y="16080"/>
                    <a:pt x="5928" y="16080"/>
                  </a:cubicBezTo>
                  <a:lnTo>
                    <a:pt x="5928" y="16080"/>
                  </a:lnTo>
                  <a:cubicBezTo>
                    <a:pt x="5928" y="16080"/>
                    <a:pt x="6107" y="17661"/>
                    <a:pt x="6583" y="17661"/>
                  </a:cubicBezTo>
                  <a:cubicBezTo>
                    <a:pt x="6587" y="17661"/>
                    <a:pt x="6592" y="17660"/>
                    <a:pt x="6596" y="17660"/>
                  </a:cubicBezTo>
                  <a:cubicBezTo>
                    <a:pt x="7083" y="17630"/>
                    <a:pt x="6900" y="15958"/>
                    <a:pt x="6900" y="15958"/>
                  </a:cubicBezTo>
                  <a:lnTo>
                    <a:pt x="6900" y="15958"/>
                  </a:lnTo>
                  <a:cubicBezTo>
                    <a:pt x="6900" y="15958"/>
                    <a:pt x="7330" y="17273"/>
                    <a:pt x="7729" y="17273"/>
                  </a:cubicBezTo>
                  <a:cubicBezTo>
                    <a:pt x="7767" y="17273"/>
                    <a:pt x="7805" y="17261"/>
                    <a:pt x="7842" y="17235"/>
                  </a:cubicBezTo>
                  <a:cubicBezTo>
                    <a:pt x="8238" y="16961"/>
                    <a:pt x="7721" y="15016"/>
                    <a:pt x="7721" y="15016"/>
                  </a:cubicBezTo>
                  <a:cubicBezTo>
                    <a:pt x="7721" y="15016"/>
                    <a:pt x="5228" y="3222"/>
                    <a:pt x="5228" y="3192"/>
                  </a:cubicBezTo>
                  <a:cubicBezTo>
                    <a:pt x="4955" y="1976"/>
                    <a:pt x="4651" y="943"/>
                    <a:pt x="431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2" name="Google Shape;1582;p56"/>
            <p:cNvSpPr/>
            <p:nvPr/>
          </p:nvSpPr>
          <p:spPr>
            <a:xfrm>
              <a:off x="3471083" y="4465136"/>
              <a:ext cx="1040973" cy="1299657"/>
            </a:xfrm>
            <a:custGeom>
              <a:avLst/>
              <a:gdLst/>
              <a:ahLst/>
              <a:cxnLst/>
              <a:rect l="l" t="t" r="r" b="b"/>
              <a:pathLst>
                <a:path w="16354" h="20418" extrusionOk="0">
                  <a:moveTo>
                    <a:pt x="9271" y="1"/>
                  </a:moveTo>
                  <a:cubicBezTo>
                    <a:pt x="8416" y="1"/>
                    <a:pt x="7344" y="114"/>
                    <a:pt x="5989" y="370"/>
                  </a:cubicBezTo>
                  <a:cubicBezTo>
                    <a:pt x="5989" y="370"/>
                    <a:pt x="1" y="1464"/>
                    <a:pt x="639" y="5081"/>
                  </a:cubicBezTo>
                  <a:cubicBezTo>
                    <a:pt x="1277" y="8698"/>
                    <a:pt x="1612" y="17027"/>
                    <a:pt x="3800" y="19914"/>
                  </a:cubicBezTo>
                  <a:cubicBezTo>
                    <a:pt x="4069" y="20273"/>
                    <a:pt x="4835" y="20418"/>
                    <a:pt x="5844" y="20418"/>
                  </a:cubicBezTo>
                  <a:cubicBezTo>
                    <a:pt x="8253" y="20418"/>
                    <a:pt x="12053" y="19596"/>
                    <a:pt x="13831" y="18911"/>
                  </a:cubicBezTo>
                  <a:cubicBezTo>
                    <a:pt x="16353" y="17938"/>
                    <a:pt x="16232" y="15507"/>
                    <a:pt x="15776" y="13045"/>
                  </a:cubicBezTo>
                  <a:cubicBezTo>
                    <a:pt x="15290" y="10583"/>
                    <a:pt x="14013" y="4777"/>
                    <a:pt x="12949" y="2193"/>
                  </a:cubicBezTo>
                  <a:cubicBezTo>
                    <a:pt x="12428" y="970"/>
                    <a:pt x="11772" y="1"/>
                    <a:pt x="9271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3" name="Google Shape;1583;p56"/>
            <p:cNvSpPr/>
            <p:nvPr/>
          </p:nvSpPr>
          <p:spPr>
            <a:xfrm>
              <a:off x="3513665" y="4460107"/>
              <a:ext cx="1040973" cy="1299211"/>
            </a:xfrm>
            <a:custGeom>
              <a:avLst/>
              <a:gdLst/>
              <a:ahLst/>
              <a:cxnLst/>
              <a:rect l="l" t="t" r="r" b="b"/>
              <a:pathLst>
                <a:path w="16354" h="20411" extrusionOk="0">
                  <a:moveTo>
                    <a:pt x="9314" y="1"/>
                  </a:moveTo>
                  <a:cubicBezTo>
                    <a:pt x="8453" y="1"/>
                    <a:pt x="7369" y="120"/>
                    <a:pt x="5988" y="388"/>
                  </a:cubicBezTo>
                  <a:cubicBezTo>
                    <a:pt x="5988" y="388"/>
                    <a:pt x="0" y="1452"/>
                    <a:pt x="639" y="5069"/>
                  </a:cubicBezTo>
                  <a:cubicBezTo>
                    <a:pt x="1277" y="8686"/>
                    <a:pt x="1611" y="17014"/>
                    <a:pt x="3800" y="19902"/>
                  </a:cubicBezTo>
                  <a:cubicBezTo>
                    <a:pt x="4072" y="20265"/>
                    <a:pt x="4847" y="20411"/>
                    <a:pt x="5870" y="20411"/>
                  </a:cubicBezTo>
                  <a:cubicBezTo>
                    <a:pt x="8273" y="20411"/>
                    <a:pt x="12039" y="19603"/>
                    <a:pt x="13830" y="18899"/>
                  </a:cubicBezTo>
                  <a:cubicBezTo>
                    <a:pt x="16353" y="17926"/>
                    <a:pt x="16232" y="15495"/>
                    <a:pt x="15745" y="13033"/>
                  </a:cubicBezTo>
                  <a:cubicBezTo>
                    <a:pt x="15259" y="10570"/>
                    <a:pt x="14013" y="4765"/>
                    <a:pt x="12918" y="2181"/>
                  </a:cubicBezTo>
                  <a:cubicBezTo>
                    <a:pt x="12401" y="966"/>
                    <a:pt x="11767" y="1"/>
                    <a:pt x="9314" y="1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4" name="Google Shape;1584;p56"/>
            <p:cNvSpPr/>
            <p:nvPr/>
          </p:nvSpPr>
          <p:spPr>
            <a:xfrm>
              <a:off x="3668402" y="5074154"/>
              <a:ext cx="812715" cy="235196"/>
            </a:xfrm>
            <a:custGeom>
              <a:avLst/>
              <a:gdLst/>
              <a:ahLst/>
              <a:cxnLst/>
              <a:rect l="l" t="t" r="r" b="b"/>
              <a:pathLst>
                <a:path w="12768" h="3695" extrusionOk="0">
                  <a:moveTo>
                    <a:pt x="9729" y="1"/>
                  </a:moveTo>
                  <a:cubicBezTo>
                    <a:pt x="8689" y="1"/>
                    <a:pt x="7199" y="151"/>
                    <a:pt x="5016" y="498"/>
                  </a:cubicBezTo>
                  <a:cubicBezTo>
                    <a:pt x="5016" y="498"/>
                    <a:pt x="487" y="1531"/>
                    <a:pt x="1" y="3325"/>
                  </a:cubicBezTo>
                  <a:cubicBezTo>
                    <a:pt x="1327" y="3577"/>
                    <a:pt x="2660" y="3694"/>
                    <a:pt x="3987" y="3694"/>
                  </a:cubicBezTo>
                  <a:cubicBezTo>
                    <a:pt x="6979" y="3694"/>
                    <a:pt x="9946" y="3098"/>
                    <a:pt x="12767" y="2109"/>
                  </a:cubicBezTo>
                  <a:cubicBezTo>
                    <a:pt x="12585" y="1592"/>
                    <a:pt x="12372" y="1136"/>
                    <a:pt x="12159" y="802"/>
                  </a:cubicBezTo>
                  <a:cubicBezTo>
                    <a:pt x="11799" y="316"/>
                    <a:pt x="11237" y="1"/>
                    <a:pt x="9729" y="1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5" name="Google Shape;1585;p56"/>
            <p:cNvSpPr/>
            <p:nvPr/>
          </p:nvSpPr>
          <p:spPr>
            <a:xfrm>
              <a:off x="3662610" y="5208331"/>
              <a:ext cx="833975" cy="181601"/>
            </a:xfrm>
            <a:custGeom>
              <a:avLst/>
              <a:gdLst/>
              <a:ahLst/>
              <a:cxnLst/>
              <a:rect l="l" t="t" r="r" b="b"/>
              <a:pathLst>
                <a:path w="13102" h="2853" extrusionOk="0">
                  <a:moveTo>
                    <a:pt x="12858" y="1"/>
                  </a:moveTo>
                  <a:cubicBezTo>
                    <a:pt x="10037" y="990"/>
                    <a:pt x="7070" y="1586"/>
                    <a:pt x="4078" y="1586"/>
                  </a:cubicBezTo>
                  <a:cubicBezTo>
                    <a:pt x="2751" y="1586"/>
                    <a:pt x="1418" y="1469"/>
                    <a:pt x="92" y="1217"/>
                  </a:cubicBezTo>
                  <a:cubicBezTo>
                    <a:pt x="62" y="1308"/>
                    <a:pt x="62" y="1399"/>
                    <a:pt x="62" y="1460"/>
                  </a:cubicBezTo>
                  <a:cubicBezTo>
                    <a:pt x="31" y="1825"/>
                    <a:pt x="1" y="2281"/>
                    <a:pt x="1" y="2767"/>
                  </a:cubicBezTo>
                  <a:cubicBezTo>
                    <a:pt x="731" y="2823"/>
                    <a:pt x="1471" y="2852"/>
                    <a:pt x="2216" y="2852"/>
                  </a:cubicBezTo>
                  <a:cubicBezTo>
                    <a:pt x="5876" y="2852"/>
                    <a:pt x="9667" y="2160"/>
                    <a:pt x="13101" y="670"/>
                  </a:cubicBezTo>
                  <a:cubicBezTo>
                    <a:pt x="13010" y="426"/>
                    <a:pt x="12949" y="214"/>
                    <a:pt x="1285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6" name="Google Shape;1586;p56"/>
            <p:cNvSpPr/>
            <p:nvPr/>
          </p:nvSpPr>
          <p:spPr>
            <a:xfrm>
              <a:off x="3662610" y="5250914"/>
              <a:ext cx="909403" cy="380833"/>
            </a:xfrm>
            <a:custGeom>
              <a:avLst/>
              <a:gdLst/>
              <a:ahLst/>
              <a:cxnLst/>
              <a:rect l="l" t="t" r="r" b="b"/>
              <a:pathLst>
                <a:path w="14287" h="5983" extrusionOk="0">
                  <a:moveTo>
                    <a:pt x="13101" y="1"/>
                  </a:moveTo>
                  <a:cubicBezTo>
                    <a:pt x="9667" y="1491"/>
                    <a:pt x="5876" y="2183"/>
                    <a:pt x="2216" y="2183"/>
                  </a:cubicBezTo>
                  <a:cubicBezTo>
                    <a:pt x="1471" y="2183"/>
                    <a:pt x="731" y="2154"/>
                    <a:pt x="1" y="2098"/>
                  </a:cubicBezTo>
                  <a:cubicBezTo>
                    <a:pt x="1" y="2280"/>
                    <a:pt x="1" y="2493"/>
                    <a:pt x="1" y="2675"/>
                  </a:cubicBezTo>
                  <a:cubicBezTo>
                    <a:pt x="3056" y="5081"/>
                    <a:pt x="6931" y="5983"/>
                    <a:pt x="10810" y="5983"/>
                  </a:cubicBezTo>
                  <a:cubicBezTo>
                    <a:pt x="11832" y="5983"/>
                    <a:pt x="12854" y="5920"/>
                    <a:pt x="13861" y="5806"/>
                  </a:cubicBezTo>
                  <a:cubicBezTo>
                    <a:pt x="14287" y="5198"/>
                    <a:pt x="14226" y="4499"/>
                    <a:pt x="14044" y="3770"/>
                  </a:cubicBezTo>
                  <a:cubicBezTo>
                    <a:pt x="13831" y="2979"/>
                    <a:pt x="13527" y="1368"/>
                    <a:pt x="13101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7" name="Google Shape;1587;p56"/>
            <p:cNvSpPr/>
            <p:nvPr/>
          </p:nvSpPr>
          <p:spPr>
            <a:xfrm>
              <a:off x="3662610" y="5423092"/>
              <a:ext cx="880378" cy="355054"/>
            </a:xfrm>
            <a:custGeom>
              <a:avLst/>
              <a:gdLst/>
              <a:ahLst/>
              <a:cxnLst/>
              <a:rect l="l" t="t" r="r" b="b"/>
              <a:pathLst>
                <a:path w="13831" h="5578" extrusionOk="0">
                  <a:moveTo>
                    <a:pt x="1" y="1"/>
                  </a:moveTo>
                  <a:cubicBezTo>
                    <a:pt x="1" y="1977"/>
                    <a:pt x="274" y="4408"/>
                    <a:pt x="1764" y="5411"/>
                  </a:cubicBezTo>
                  <a:cubicBezTo>
                    <a:pt x="1929" y="5527"/>
                    <a:pt x="2327" y="5577"/>
                    <a:pt x="2879" y="5577"/>
                  </a:cubicBezTo>
                  <a:cubicBezTo>
                    <a:pt x="5074" y="5577"/>
                    <a:pt x="9700" y="4790"/>
                    <a:pt x="11764" y="4256"/>
                  </a:cubicBezTo>
                  <a:cubicBezTo>
                    <a:pt x="12858" y="3983"/>
                    <a:pt x="13496" y="3587"/>
                    <a:pt x="13831" y="3101"/>
                  </a:cubicBezTo>
                  <a:lnTo>
                    <a:pt x="13831" y="3101"/>
                  </a:lnTo>
                  <a:cubicBezTo>
                    <a:pt x="12813" y="3217"/>
                    <a:pt x="11778" y="3281"/>
                    <a:pt x="10743" y="3281"/>
                  </a:cubicBezTo>
                  <a:cubicBezTo>
                    <a:pt x="6896" y="3281"/>
                    <a:pt x="3043" y="2396"/>
                    <a:pt x="1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8" name="Google Shape;1588;p56"/>
            <p:cNvSpPr/>
            <p:nvPr/>
          </p:nvSpPr>
          <p:spPr>
            <a:xfrm>
              <a:off x="3858020" y="4693645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1" y="1003"/>
                  </a:moveTo>
                  <a:cubicBezTo>
                    <a:pt x="2293" y="1003"/>
                    <a:pt x="2435" y="1327"/>
                    <a:pt x="2493" y="1734"/>
                  </a:cubicBezTo>
                  <a:cubicBezTo>
                    <a:pt x="2554" y="2160"/>
                    <a:pt x="2493" y="2525"/>
                    <a:pt x="2372" y="2555"/>
                  </a:cubicBezTo>
                  <a:cubicBezTo>
                    <a:pt x="2280" y="2555"/>
                    <a:pt x="2128" y="2221"/>
                    <a:pt x="2068" y="1795"/>
                  </a:cubicBezTo>
                  <a:cubicBezTo>
                    <a:pt x="2037" y="1369"/>
                    <a:pt x="2068" y="1005"/>
                    <a:pt x="2189" y="1005"/>
                  </a:cubicBezTo>
                  <a:cubicBezTo>
                    <a:pt x="2193" y="1003"/>
                    <a:pt x="2197" y="1003"/>
                    <a:pt x="2201" y="1003"/>
                  </a:cubicBezTo>
                  <a:close/>
                  <a:moveTo>
                    <a:pt x="1277" y="1248"/>
                  </a:moveTo>
                  <a:cubicBezTo>
                    <a:pt x="1369" y="1248"/>
                    <a:pt x="1520" y="1582"/>
                    <a:pt x="1581" y="2008"/>
                  </a:cubicBezTo>
                  <a:cubicBezTo>
                    <a:pt x="1642" y="2433"/>
                    <a:pt x="1581" y="2798"/>
                    <a:pt x="1460" y="2798"/>
                  </a:cubicBezTo>
                  <a:cubicBezTo>
                    <a:pt x="1455" y="2799"/>
                    <a:pt x="1449" y="2800"/>
                    <a:pt x="1444" y="2800"/>
                  </a:cubicBezTo>
                  <a:cubicBezTo>
                    <a:pt x="1328" y="2800"/>
                    <a:pt x="1214" y="2476"/>
                    <a:pt x="1156" y="2069"/>
                  </a:cubicBezTo>
                  <a:cubicBezTo>
                    <a:pt x="1095" y="1643"/>
                    <a:pt x="1156" y="1278"/>
                    <a:pt x="1277" y="1248"/>
                  </a:cubicBezTo>
                  <a:close/>
                  <a:moveTo>
                    <a:pt x="1588" y="0"/>
                  </a:moveTo>
                  <a:cubicBezTo>
                    <a:pt x="1512" y="0"/>
                    <a:pt x="1427" y="34"/>
                    <a:pt x="1369" y="93"/>
                  </a:cubicBezTo>
                  <a:lnTo>
                    <a:pt x="61" y="2008"/>
                  </a:lnTo>
                  <a:cubicBezTo>
                    <a:pt x="1" y="2129"/>
                    <a:pt x="31" y="2251"/>
                    <a:pt x="122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4" y="3632"/>
                    <a:pt x="2341" y="3558"/>
                  </a:cubicBezTo>
                  <a:lnTo>
                    <a:pt x="3648" y="1643"/>
                  </a:lnTo>
                  <a:cubicBezTo>
                    <a:pt x="3739" y="1552"/>
                    <a:pt x="3709" y="1400"/>
                    <a:pt x="3587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8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9" name="Google Shape;1589;p56"/>
            <p:cNvSpPr/>
            <p:nvPr/>
          </p:nvSpPr>
          <p:spPr>
            <a:xfrm>
              <a:off x="3863813" y="4683970"/>
              <a:ext cx="238060" cy="233732"/>
            </a:xfrm>
            <a:custGeom>
              <a:avLst/>
              <a:gdLst/>
              <a:ahLst/>
              <a:cxnLst/>
              <a:rect l="l" t="t" r="r" b="b"/>
              <a:pathLst>
                <a:path w="3740" h="3672" extrusionOk="0">
                  <a:moveTo>
                    <a:pt x="2205" y="1003"/>
                  </a:moveTo>
                  <a:cubicBezTo>
                    <a:pt x="2321" y="1003"/>
                    <a:pt x="2435" y="1327"/>
                    <a:pt x="2493" y="1734"/>
                  </a:cubicBezTo>
                  <a:cubicBezTo>
                    <a:pt x="2554" y="2190"/>
                    <a:pt x="2493" y="2525"/>
                    <a:pt x="2372" y="2555"/>
                  </a:cubicBezTo>
                  <a:cubicBezTo>
                    <a:pt x="2281" y="2555"/>
                    <a:pt x="2129" y="2221"/>
                    <a:pt x="2068" y="1795"/>
                  </a:cubicBezTo>
                  <a:cubicBezTo>
                    <a:pt x="2037" y="1370"/>
                    <a:pt x="2068" y="1005"/>
                    <a:pt x="2189" y="1005"/>
                  </a:cubicBezTo>
                  <a:cubicBezTo>
                    <a:pt x="2195" y="1003"/>
                    <a:pt x="2200" y="1003"/>
                    <a:pt x="2205" y="1003"/>
                  </a:cubicBezTo>
                  <a:close/>
                  <a:moveTo>
                    <a:pt x="1293" y="1276"/>
                  </a:moveTo>
                  <a:cubicBezTo>
                    <a:pt x="1409" y="1276"/>
                    <a:pt x="1523" y="1600"/>
                    <a:pt x="1581" y="2008"/>
                  </a:cubicBezTo>
                  <a:cubicBezTo>
                    <a:pt x="1642" y="2433"/>
                    <a:pt x="1581" y="2798"/>
                    <a:pt x="1490" y="2828"/>
                  </a:cubicBezTo>
                  <a:cubicBezTo>
                    <a:pt x="1369" y="2828"/>
                    <a:pt x="1217" y="2494"/>
                    <a:pt x="1186" y="2069"/>
                  </a:cubicBezTo>
                  <a:cubicBezTo>
                    <a:pt x="1126" y="1643"/>
                    <a:pt x="1156" y="1278"/>
                    <a:pt x="1278" y="1278"/>
                  </a:cubicBezTo>
                  <a:cubicBezTo>
                    <a:pt x="1283" y="1277"/>
                    <a:pt x="1288" y="1276"/>
                    <a:pt x="1293" y="1276"/>
                  </a:cubicBezTo>
                  <a:close/>
                  <a:moveTo>
                    <a:pt x="1590" y="0"/>
                  </a:moveTo>
                  <a:cubicBezTo>
                    <a:pt x="1516" y="0"/>
                    <a:pt x="1438" y="34"/>
                    <a:pt x="1399" y="93"/>
                  </a:cubicBezTo>
                  <a:lnTo>
                    <a:pt x="62" y="2008"/>
                  </a:lnTo>
                  <a:cubicBezTo>
                    <a:pt x="1" y="2129"/>
                    <a:pt x="31" y="2251"/>
                    <a:pt x="153" y="2342"/>
                  </a:cubicBezTo>
                  <a:lnTo>
                    <a:pt x="2037" y="3619"/>
                  </a:lnTo>
                  <a:cubicBezTo>
                    <a:pt x="2073" y="3655"/>
                    <a:pt x="2119" y="3672"/>
                    <a:pt x="2164" y="3672"/>
                  </a:cubicBezTo>
                  <a:cubicBezTo>
                    <a:pt x="2234" y="3672"/>
                    <a:pt x="2305" y="3632"/>
                    <a:pt x="2341" y="3558"/>
                  </a:cubicBezTo>
                  <a:lnTo>
                    <a:pt x="3648" y="1643"/>
                  </a:lnTo>
                  <a:cubicBezTo>
                    <a:pt x="3740" y="1552"/>
                    <a:pt x="3709" y="1400"/>
                    <a:pt x="3588" y="1309"/>
                  </a:cubicBezTo>
                  <a:lnTo>
                    <a:pt x="1703" y="32"/>
                  </a:lnTo>
                  <a:cubicBezTo>
                    <a:pt x="1671" y="11"/>
                    <a:pt x="1631" y="0"/>
                    <a:pt x="1590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0" name="Google Shape;1590;p56"/>
            <p:cNvSpPr/>
            <p:nvPr/>
          </p:nvSpPr>
          <p:spPr>
            <a:xfrm>
              <a:off x="2956460" y="3608004"/>
              <a:ext cx="332839" cy="25525"/>
            </a:xfrm>
            <a:custGeom>
              <a:avLst/>
              <a:gdLst/>
              <a:ahLst/>
              <a:cxnLst/>
              <a:rect l="l" t="t" r="r" b="b"/>
              <a:pathLst>
                <a:path w="5229" h="401" extrusionOk="0">
                  <a:moveTo>
                    <a:pt x="1428" y="0"/>
                  </a:moveTo>
                  <a:cubicBezTo>
                    <a:pt x="978" y="0"/>
                    <a:pt x="531" y="12"/>
                    <a:pt x="91" y="36"/>
                  </a:cubicBezTo>
                  <a:cubicBezTo>
                    <a:pt x="0" y="36"/>
                    <a:pt x="0" y="158"/>
                    <a:pt x="61" y="158"/>
                  </a:cubicBezTo>
                  <a:cubicBezTo>
                    <a:pt x="1763" y="158"/>
                    <a:pt x="3435" y="310"/>
                    <a:pt x="5107" y="401"/>
                  </a:cubicBezTo>
                  <a:cubicBezTo>
                    <a:pt x="5198" y="401"/>
                    <a:pt x="5228" y="219"/>
                    <a:pt x="5137" y="219"/>
                  </a:cubicBezTo>
                  <a:cubicBezTo>
                    <a:pt x="3913" y="85"/>
                    <a:pt x="2657" y="0"/>
                    <a:pt x="142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1" name="Google Shape;1591;p56"/>
            <p:cNvSpPr/>
            <p:nvPr/>
          </p:nvSpPr>
          <p:spPr>
            <a:xfrm>
              <a:off x="2817126" y="3440027"/>
              <a:ext cx="149074" cy="7702"/>
            </a:xfrm>
            <a:custGeom>
              <a:avLst/>
              <a:gdLst/>
              <a:ahLst/>
              <a:cxnLst/>
              <a:rect l="l" t="t" r="r" b="b"/>
              <a:pathLst>
                <a:path w="2342" h="121" extrusionOk="0">
                  <a:moveTo>
                    <a:pt x="2341" y="0"/>
                  </a:moveTo>
                  <a:lnTo>
                    <a:pt x="1" y="61"/>
                  </a:lnTo>
                  <a:cubicBezTo>
                    <a:pt x="106" y="105"/>
                    <a:pt x="311" y="121"/>
                    <a:pt x="559" y="121"/>
                  </a:cubicBezTo>
                  <a:cubicBezTo>
                    <a:pt x="1176" y="121"/>
                    <a:pt x="2060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2" name="Google Shape;1592;p56"/>
            <p:cNvSpPr/>
            <p:nvPr/>
          </p:nvSpPr>
          <p:spPr>
            <a:xfrm>
              <a:off x="2811334" y="3432325"/>
              <a:ext cx="158749" cy="24188"/>
            </a:xfrm>
            <a:custGeom>
              <a:avLst/>
              <a:gdLst/>
              <a:ahLst/>
              <a:cxnLst/>
              <a:rect l="l" t="t" r="r" b="b"/>
              <a:pathLst>
                <a:path w="2494" h="380" extrusionOk="0">
                  <a:moveTo>
                    <a:pt x="2164" y="0"/>
                  </a:moveTo>
                  <a:cubicBezTo>
                    <a:pt x="1891" y="0"/>
                    <a:pt x="1562" y="91"/>
                    <a:pt x="1368" y="91"/>
                  </a:cubicBezTo>
                  <a:cubicBezTo>
                    <a:pt x="1068" y="112"/>
                    <a:pt x="767" y="134"/>
                    <a:pt x="466" y="134"/>
                  </a:cubicBezTo>
                  <a:cubicBezTo>
                    <a:pt x="341" y="134"/>
                    <a:pt x="216" y="130"/>
                    <a:pt x="92" y="121"/>
                  </a:cubicBezTo>
                  <a:cubicBezTo>
                    <a:pt x="31" y="121"/>
                    <a:pt x="1" y="213"/>
                    <a:pt x="61" y="243"/>
                  </a:cubicBezTo>
                  <a:cubicBezTo>
                    <a:pt x="213" y="349"/>
                    <a:pt x="426" y="380"/>
                    <a:pt x="643" y="380"/>
                  </a:cubicBezTo>
                  <a:cubicBezTo>
                    <a:pt x="859" y="380"/>
                    <a:pt x="1080" y="349"/>
                    <a:pt x="1247" y="334"/>
                  </a:cubicBezTo>
                  <a:cubicBezTo>
                    <a:pt x="1551" y="304"/>
                    <a:pt x="2189" y="365"/>
                    <a:pt x="2463" y="182"/>
                  </a:cubicBezTo>
                  <a:cubicBezTo>
                    <a:pt x="2493" y="152"/>
                    <a:pt x="2493" y="91"/>
                    <a:pt x="2463" y="61"/>
                  </a:cubicBezTo>
                  <a:cubicBezTo>
                    <a:pt x="2382" y="16"/>
                    <a:pt x="2278" y="0"/>
                    <a:pt x="2164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3" name="Google Shape;1593;p56"/>
            <p:cNvSpPr/>
            <p:nvPr/>
          </p:nvSpPr>
          <p:spPr>
            <a:xfrm>
              <a:off x="3244738" y="3440027"/>
              <a:ext cx="149011" cy="7702"/>
            </a:xfrm>
            <a:custGeom>
              <a:avLst/>
              <a:gdLst/>
              <a:ahLst/>
              <a:cxnLst/>
              <a:rect l="l" t="t" r="r" b="b"/>
              <a:pathLst>
                <a:path w="2341" h="121" extrusionOk="0">
                  <a:moveTo>
                    <a:pt x="2341" y="0"/>
                  </a:moveTo>
                  <a:lnTo>
                    <a:pt x="0" y="61"/>
                  </a:lnTo>
                  <a:cubicBezTo>
                    <a:pt x="105" y="105"/>
                    <a:pt x="310" y="121"/>
                    <a:pt x="559" y="121"/>
                  </a:cubicBezTo>
                  <a:cubicBezTo>
                    <a:pt x="1175" y="121"/>
                    <a:pt x="2059" y="22"/>
                    <a:pt x="2341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4" name="Google Shape;1594;p56"/>
            <p:cNvSpPr/>
            <p:nvPr/>
          </p:nvSpPr>
          <p:spPr>
            <a:xfrm>
              <a:off x="3240855" y="3432325"/>
              <a:ext cx="158686" cy="24188"/>
            </a:xfrm>
            <a:custGeom>
              <a:avLst/>
              <a:gdLst/>
              <a:ahLst/>
              <a:cxnLst/>
              <a:rect l="l" t="t" r="r" b="b"/>
              <a:pathLst>
                <a:path w="2493" h="380" extrusionOk="0">
                  <a:moveTo>
                    <a:pt x="2139" y="0"/>
                  </a:moveTo>
                  <a:cubicBezTo>
                    <a:pt x="1873" y="0"/>
                    <a:pt x="1552" y="91"/>
                    <a:pt x="1338" y="91"/>
                  </a:cubicBezTo>
                  <a:cubicBezTo>
                    <a:pt x="1037" y="112"/>
                    <a:pt x="736" y="134"/>
                    <a:pt x="435" y="134"/>
                  </a:cubicBezTo>
                  <a:cubicBezTo>
                    <a:pt x="311" y="134"/>
                    <a:pt x="186" y="130"/>
                    <a:pt x="61" y="121"/>
                  </a:cubicBezTo>
                  <a:cubicBezTo>
                    <a:pt x="0" y="121"/>
                    <a:pt x="0" y="213"/>
                    <a:pt x="31" y="243"/>
                  </a:cubicBezTo>
                  <a:cubicBezTo>
                    <a:pt x="183" y="349"/>
                    <a:pt x="396" y="380"/>
                    <a:pt x="612" y="380"/>
                  </a:cubicBezTo>
                  <a:cubicBezTo>
                    <a:pt x="829" y="380"/>
                    <a:pt x="1049" y="349"/>
                    <a:pt x="1216" y="334"/>
                  </a:cubicBezTo>
                  <a:cubicBezTo>
                    <a:pt x="1551" y="304"/>
                    <a:pt x="2189" y="365"/>
                    <a:pt x="2432" y="182"/>
                  </a:cubicBezTo>
                  <a:cubicBezTo>
                    <a:pt x="2493" y="152"/>
                    <a:pt x="2493" y="91"/>
                    <a:pt x="2432" y="61"/>
                  </a:cubicBezTo>
                  <a:cubicBezTo>
                    <a:pt x="2352" y="16"/>
                    <a:pt x="2250" y="0"/>
                    <a:pt x="213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5" name="Google Shape;1595;p56"/>
            <p:cNvSpPr/>
            <p:nvPr/>
          </p:nvSpPr>
          <p:spPr>
            <a:xfrm>
              <a:off x="2851944" y="3476754"/>
              <a:ext cx="81348" cy="77465"/>
            </a:xfrm>
            <a:custGeom>
              <a:avLst/>
              <a:gdLst/>
              <a:ahLst/>
              <a:cxnLst/>
              <a:rect l="l" t="t" r="r" b="b"/>
              <a:pathLst>
                <a:path w="1278" h="1217" extrusionOk="0">
                  <a:moveTo>
                    <a:pt x="639" y="1"/>
                  </a:moveTo>
                  <a:cubicBezTo>
                    <a:pt x="274" y="1"/>
                    <a:pt x="1" y="274"/>
                    <a:pt x="1" y="609"/>
                  </a:cubicBezTo>
                  <a:cubicBezTo>
                    <a:pt x="1" y="943"/>
                    <a:pt x="274" y="1217"/>
                    <a:pt x="639" y="1217"/>
                  </a:cubicBezTo>
                  <a:cubicBezTo>
                    <a:pt x="974" y="1217"/>
                    <a:pt x="1278" y="943"/>
                    <a:pt x="1278" y="609"/>
                  </a:cubicBezTo>
                  <a:cubicBezTo>
                    <a:pt x="1278" y="274"/>
                    <a:pt x="974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6" name="Google Shape;1596;p56"/>
            <p:cNvSpPr/>
            <p:nvPr/>
          </p:nvSpPr>
          <p:spPr>
            <a:xfrm>
              <a:off x="3279555" y="3476754"/>
              <a:ext cx="81284" cy="77465"/>
            </a:xfrm>
            <a:custGeom>
              <a:avLst/>
              <a:gdLst/>
              <a:ahLst/>
              <a:cxnLst/>
              <a:rect l="l" t="t" r="r" b="b"/>
              <a:pathLst>
                <a:path w="1277" h="1217" extrusionOk="0">
                  <a:moveTo>
                    <a:pt x="639" y="1"/>
                  </a:moveTo>
                  <a:cubicBezTo>
                    <a:pt x="274" y="1"/>
                    <a:pt x="0" y="274"/>
                    <a:pt x="0" y="609"/>
                  </a:cubicBezTo>
                  <a:cubicBezTo>
                    <a:pt x="0" y="943"/>
                    <a:pt x="274" y="1217"/>
                    <a:pt x="639" y="1217"/>
                  </a:cubicBezTo>
                  <a:cubicBezTo>
                    <a:pt x="973" y="1217"/>
                    <a:pt x="1277" y="943"/>
                    <a:pt x="1277" y="609"/>
                  </a:cubicBezTo>
                  <a:cubicBezTo>
                    <a:pt x="1277" y="274"/>
                    <a:pt x="973" y="1"/>
                    <a:pt x="639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97" name="Google Shape;1597;p56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598" name="Google Shape;1598;p56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 flipH="1">
            <a:off x="8264675" y="4573721"/>
            <a:ext cx="332200" cy="332175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0263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" name="Google Shape;1085;p49"/>
          <p:cNvSpPr/>
          <p:nvPr/>
        </p:nvSpPr>
        <p:spPr>
          <a:xfrm>
            <a:off x="4806683" y="1535003"/>
            <a:ext cx="3812855" cy="2541903"/>
          </a:xfrm>
          <a:prstGeom prst="wedgeEllipseCallout">
            <a:avLst>
              <a:gd name="adj1" fmla="val -58700"/>
              <a:gd name="adj2" fmla="val 27581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6" name="Google Shape;1086;p49"/>
          <p:cNvSpPr txBox="1">
            <a:spLocks noGrp="1"/>
          </p:cNvSpPr>
          <p:nvPr>
            <p:ph type="title"/>
          </p:nvPr>
        </p:nvSpPr>
        <p:spPr>
          <a:xfrm>
            <a:off x="5162096" y="2422930"/>
            <a:ext cx="3139692" cy="1134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-US" sz="2800" dirty="0" smtClean="0"/>
              <a:t>Ồ, </a:t>
            </a:r>
            <a:r>
              <a:rPr lang="en-US" sz="2800" dirty="0" err="1" smtClean="0"/>
              <a:t>các</a:t>
            </a:r>
            <a:r>
              <a:rPr lang="en-US" sz="2800" dirty="0" smtClean="0"/>
              <a:t> </a:t>
            </a:r>
            <a:r>
              <a:rPr lang="en-US" sz="2800" dirty="0" err="1" smtClean="0"/>
              <a:t>bạn</a:t>
            </a:r>
            <a:r>
              <a:rPr lang="en-US" sz="2800" dirty="0" smtClean="0"/>
              <a:t> </a:t>
            </a:r>
            <a:r>
              <a:rPr lang="en-US" sz="2800" dirty="0" err="1" smtClean="0"/>
              <a:t>học</a:t>
            </a:r>
            <a:r>
              <a:rPr lang="en-US" sz="2800" dirty="0" smtClean="0"/>
              <a:t> </a:t>
            </a:r>
            <a:r>
              <a:rPr lang="en-US" sz="2800" dirty="0" err="1" smtClean="0"/>
              <a:t>sinh</a:t>
            </a:r>
            <a:r>
              <a:rPr lang="en-US" sz="2800" dirty="0" smtClean="0"/>
              <a:t> </a:t>
            </a:r>
            <a:r>
              <a:rPr lang="en-US" sz="2800" dirty="0" err="1" smtClean="0"/>
              <a:t>lớp</a:t>
            </a:r>
            <a:r>
              <a:rPr lang="en-US" sz="2800" dirty="0" smtClean="0"/>
              <a:t> 6 </a:t>
            </a:r>
            <a:r>
              <a:rPr lang="en-US" sz="2800" dirty="0" err="1" smtClean="0"/>
              <a:t>trường</a:t>
            </a:r>
            <a:r>
              <a:rPr lang="en-US" sz="2800" dirty="0" smtClean="0"/>
              <a:t> THCS </a:t>
            </a:r>
            <a:r>
              <a:rPr lang="en-US" sz="2800" dirty="0" err="1" smtClean="0"/>
              <a:t>Ngọc</a:t>
            </a:r>
            <a:r>
              <a:rPr lang="en-US" sz="2800" dirty="0" smtClean="0"/>
              <a:t> </a:t>
            </a:r>
            <a:r>
              <a:rPr lang="en-US" sz="2800" dirty="0" err="1" smtClean="0"/>
              <a:t>Thụy</a:t>
            </a:r>
            <a:r>
              <a:rPr lang="en-US" sz="2800" dirty="0" smtClean="0"/>
              <a:t> </a:t>
            </a:r>
            <a:r>
              <a:rPr lang="en-US" sz="2800" dirty="0" err="1" smtClean="0"/>
              <a:t>có</a:t>
            </a:r>
            <a:r>
              <a:rPr lang="en-US" sz="2800" dirty="0" smtClean="0"/>
              <a:t> </a:t>
            </a:r>
            <a:r>
              <a:rPr lang="en-US" sz="2800" dirty="0" err="1" smtClean="0"/>
              <a:t>thể</a:t>
            </a:r>
            <a:r>
              <a:rPr lang="en-US" sz="2800" dirty="0" smtClean="0"/>
              <a:t> </a:t>
            </a:r>
            <a:r>
              <a:rPr lang="en-US" sz="2800" dirty="0" err="1" smtClean="0"/>
              <a:t>giúp</a:t>
            </a:r>
            <a:r>
              <a:rPr lang="en-US" sz="2800" dirty="0" smtClean="0"/>
              <a:t> </a:t>
            </a:r>
            <a:r>
              <a:rPr lang="en-US" sz="2800" dirty="0" err="1" smtClean="0"/>
              <a:t>cậu</a:t>
            </a:r>
            <a:r>
              <a:rPr lang="en-US" sz="2800" dirty="0" smtClean="0"/>
              <a:t> </a:t>
            </a:r>
            <a:r>
              <a:rPr lang="en-US" sz="2800" dirty="0" err="1" smtClean="0"/>
              <a:t>đó</a:t>
            </a:r>
            <a:r>
              <a:rPr lang="en-US" sz="2800" dirty="0" smtClean="0"/>
              <a:t> Lan!</a:t>
            </a:r>
            <a:endParaRPr lang="vi-VN" sz="2800" dirty="0"/>
          </a:p>
        </p:txBody>
      </p:sp>
      <p:sp>
        <p:nvSpPr>
          <p:cNvPr id="1126" name="Google Shape;1126;p49">
            <a:hlinkClick r:id="rId3" action="ppaction://hlinksldjump"/>
          </p:cNvPr>
          <p:cNvSpPr/>
          <p:nvPr/>
        </p:nvSpPr>
        <p:spPr>
          <a:xfrm>
            <a:off x="8171299" y="782150"/>
            <a:ext cx="503605" cy="262426"/>
          </a:xfrm>
          <a:custGeom>
            <a:avLst/>
            <a:gdLst/>
            <a:ahLst/>
            <a:cxnLst/>
            <a:rect l="l" t="t" r="r" b="b"/>
            <a:pathLst>
              <a:path w="5546" h="2890" extrusionOk="0">
                <a:moveTo>
                  <a:pt x="4193" y="1"/>
                </a:moveTo>
                <a:cubicBezTo>
                  <a:pt x="4132" y="1"/>
                  <a:pt x="4067" y="16"/>
                  <a:pt x="4002" y="42"/>
                </a:cubicBezTo>
                <a:cubicBezTo>
                  <a:pt x="3876" y="74"/>
                  <a:pt x="3781" y="231"/>
                  <a:pt x="3781" y="357"/>
                </a:cubicBezTo>
                <a:lnTo>
                  <a:pt x="3781" y="735"/>
                </a:lnTo>
                <a:lnTo>
                  <a:pt x="662" y="735"/>
                </a:lnTo>
                <a:cubicBezTo>
                  <a:pt x="410" y="735"/>
                  <a:pt x="190" y="672"/>
                  <a:pt x="1" y="546"/>
                </a:cubicBezTo>
                <a:lnTo>
                  <a:pt x="1" y="767"/>
                </a:lnTo>
                <a:cubicBezTo>
                  <a:pt x="1" y="1523"/>
                  <a:pt x="631" y="2153"/>
                  <a:pt x="1355" y="2153"/>
                </a:cubicBezTo>
                <a:lnTo>
                  <a:pt x="3781" y="2153"/>
                </a:lnTo>
                <a:lnTo>
                  <a:pt x="3781" y="2563"/>
                </a:lnTo>
                <a:cubicBezTo>
                  <a:pt x="3781" y="2720"/>
                  <a:pt x="3844" y="2815"/>
                  <a:pt x="4002" y="2878"/>
                </a:cubicBezTo>
                <a:cubicBezTo>
                  <a:pt x="4033" y="2886"/>
                  <a:pt x="4067" y="2890"/>
                  <a:pt x="4101" y="2890"/>
                </a:cubicBezTo>
                <a:cubicBezTo>
                  <a:pt x="4205" y="2890"/>
                  <a:pt x="4317" y="2854"/>
                  <a:pt x="4411" y="2783"/>
                </a:cubicBezTo>
                <a:lnTo>
                  <a:pt x="5420" y="1681"/>
                </a:lnTo>
                <a:cubicBezTo>
                  <a:pt x="5546" y="1555"/>
                  <a:pt x="5546" y="1365"/>
                  <a:pt x="5420" y="1208"/>
                </a:cubicBezTo>
                <a:lnTo>
                  <a:pt x="4411" y="105"/>
                </a:lnTo>
                <a:cubicBezTo>
                  <a:pt x="4356" y="31"/>
                  <a:pt x="4279" y="1"/>
                  <a:pt x="4193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7" name="Google Shape;1127;p49"/>
          <p:cNvSpPr/>
          <p:nvPr/>
        </p:nvSpPr>
        <p:spPr>
          <a:xfrm>
            <a:off x="-367325" y="2047330"/>
            <a:ext cx="1805931" cy="1048843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8" name="Google Shape;1128;p49"/>
          <p:cNvSpPr/>
          <p:nvPr/>
        </p:nvSpPr>
        <p:spPr>
          <a:xfrm>
            <a:off x="8259376" y="3560621"/>
            <a:ext cx="720323" cy="574971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9" name="Google Shape;1129;p49"/>
          <p:cNvSpPr txBox="1">
            <a:spLocks noGrp="1"/>
          </p:cNvSpPr>
          <p:nvPr>
            <p:ph type="subTitle" idx="1"/>
          </p:nvPr>
        </p:nvSpPr>
        <p:spPr>
          <a:xfrm>
            <a:off x="1586850" y="640375"/>
            <a:ext cx="5970300" cy="54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/>
            <a:endParaRPr dirty="0"/>
          </a:p>
        </p:txBody>
      </p:sp>
      <p:sp>
        <p:nvSpPr>
          <p:cNvPr id="1130" name="Google Shape;1130;p49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131" name="Google Shape;1131;p49">
            <a:hlinkClick r:id="rId5" action="ppaction://hlinksldjump"/>
          </p:cNvPr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8226666" y="4538775"/>
            <a:ext cx="392872" cy="392882"/>
          </a:xfrm>
          <a:prstGeom prst="rect">
            <a:avLst/>
          </a:prstGeom>
          <a:noFill/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</p:pic>
      <p:grpSp>
        <p:nvGrpSpPr>
          <p:cNvPr id="49" name="Google Shape;4676;p82"/>
          <p:cNvGrpSpPr/>
          <p:nvPr/>
        </p:nvGrpSpPr>
        <p:grpSpPr>
          <a:xfrm>
            <a:off x="2026544" y="1739711"/>
            <a:ext cx="2102209" cy="3932254"/>
            <a:chOff x="35658225" y="12492275"/>
            <a:chExt cx="1104150" cy="2065350"/>
          </a:xfrm>
        </p:grpSpPr>
        <p:sp>
          <p:nvSpPr>
            <p:cNvPr id="50" name="Google Shape;4677;p82"/>
            <p:cNvSpPr/>
            <p:nvPr/>
          </p:nvSpPr>
          <p:spPr>
            <a:xfrm>
              <a:off x="35658225" y="12736025"/>
              <a:ext cx="1104150" cy="1000175"/>
            </a:xfrm>
            <a:custGeom>
              <a:avLst/>
              <a:gdLst/>
              <a:ahLst/>
              <a:cxnLst/>
              <a:rect l="l" t="t" r="r" b="b"/>
              <a:pathLst>
                <a:path w="44166" h="40007" extrusionOk="0">
                  <a:moveTo>
                    <a:pt x="31369" y="1"/>
                  </a:moveTo>
                  <a:lnTo>
                    <a:pt x="1581" y="4591"/>
                  </a:lnTo>
                  <a:cubicBezTo>
                    <a:pt x="1581" y="4591"/>
                    <a:pt x="1" y="26020"/>
                    <a:pt x="9089" y="33436"/>
                  </a:cubicBezTo>
                  <a:cubicBezTo>
                    <a:pt x="14157" y="37572"/>
                    <a:pt x="21816" y="40007"/>
                    <a:pt x="27858" y="40007"/>
                  </a:cubicBezTo>
                  <a:cubicBezTo>
                    <a:pt x="32650" y="40007"/>
                    <a:pt x="36425" y="38475"/>
                    <a:pt x="37083" y="35047"/>
                  </a:cubicBezTo>
                  <a:cubicBezTo>
                    <a:pt x="37083" y="35047"/>
                    <a:pt x="37118" y="35050"/>
                    <a:pt x="37182" y="35050"/>
                  </a:cubicBezTo>
                  <a:cubicBezTo>
                    <a:pt x="37773" y="35050"/>
                    <a:pt x="40829" y="34777"/>
                    <a:pt x="40609" y="29120"/>
                  </a:cubicBezTo>
                  <a:cubicBezTo>
                    <a:pt x="40609" y="29120"/>
                    <a:pt x="43254" y="28542"/>
                    <a:pt x="43710" y="24895"/>
                  </a:cubicBezTo>
                  <a:cubicBezTo>
                    <a:pt x="44166" y="21248"/>
                    <a:pt x="36111" y="18269"/>
                    <a:pt x="34378" y="13162"/>
                  </a:cubicBezTo>
                  <a:cubicBezTo>
                    <a:pt x="32646" y="8025"/>
                    <a:pt x="31369" y="1"/>
                    <a:pt x="31369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4678;p82"/>
            <p:cNvSpPr/>
            <p:nvPr/>
          </p:nvSpPr>
          <p:spPr>
            <a:xfrm>
              <a:off x="35897600" y="13187750"/>
              <a:ext cx="551700" cy="602400"/>
            </a:xfrm>
            <a:custGeom>
              <a:avLst/>
              <a:gdLst/>
              <a:ahLst/>
              <a:cxnLst/>
              <a:rect l="l" t="t" r="r" b="b"/>
              <a:pathLst>
                <a:path w="22068" h="24096" extrusionOk="0">
                  <a:moveTo>
                    <a:pt x="11171" y="0"/>
                  </a:moveTo>
                  <a:cubicBezTo>
                    <a:pt x="9954" y="0"/>
                    <a:pt x="8643" y="74"/>
                    <a:pt x="7265" y="230"/>
                  </a:cubicBezTo>
                  <a:cubicBezTo>
                    <a:pt x="7265" y="230"/>
                    <a:pt x="0" y="929"/>
                    <a:pt x="395" y="5337"/>
                  </a:cubicBezTo>
                  <a:cubicBezTo>
                    <a:pt x="821" y="9744"/>
                    <a:pt x="456" y="19714"/>
                    <a:pt x="2797" y="23392"/>
                  </a:cubicBezTo>
                  <a:cubicBezTo>
                    <a:pt x="3132" y="23900"/>
                    <a:pt x="4690" y="24095"/>
                    <a:pt x="6733" y="24095"/>
                  </a:cubicBezTo>
                  <a:cubicBezTo>
                    <a:pt x="10801" y="24095"/>
                    <a:pt x="16792" y="23320"/>
                    <a:pt x="18876" y="22692"/>
                  </a:cubicBezTo>
                  <a:cubicBezTo>
                    <a:pt x="21976" y="21750"/>
                    <a:pt x="22067" y="18832"/>
                    <a:pt x="21733" y="15853"/>
                  </a:cubicBezTo>
                  <a:cubicBezTo>
                    <a:pt x="21368" y="12875"/>
                    <a:pt x="20426" y="5793"/>
                    <a:pt x="19362" y="2601"/>
                  </a:cubicBezTo>
                  <a:cubicBezTo>
                    <a:pt x="18837" y="1000"/>
                    <a:pt x="15643" y="0"/>
                    <a:pt x="111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4679;p82"/>
            <p:cNvSpPr/>
            <p:nvPr/>
          </p:nvSpPr>
          <p:spPr>
            <a:xfrm>
              <a:off x="35917350" y="13186300"/>
              <a:ext cx="551700" cy="602325"/>
            </a:xfrm>
            <a:custGeom>
              <a:avLst/>
              <a:gdLst/>
              <a:ahLst/>
              <a:cxnLst/>
              <a:rect l="l" t="t" r="r" b="b"/>
              <a:pathLst>
                <a:path w="22068" h="24093" extrusionOk="0">
                  <a:moveTo>
                    <a:pt x="11118" y="1"/>
                  </a:moveTo>
                  <a:cubicBezTo>
                    <a:pt x="9916" y="1"/>
                    <a:pt x="8623" y="74"/>
                    <a:pt x="7265" y="227"/>
                  </a:cubicBezTo>
                  <a:cubicBezTo>
                    <a:pt x="7265" y="227"/>
                    <a:pt x="0" y="957"/>
                    <a:pt x="426" y="5364"/>
                  </a:cubicBezTo>
                  <a:cubicBezTo>
                    <a:pt x="852" y="9741"/>
                    <a:pt x="456" y="19741"/>
                    <a:pt x="2827" y="23389"/>
                  </a:cubicBezTo>
                  <a:cubicBezTo>
                    <a:pt x="3152" y="23897"/>
                    <a:pt x="4704" y="24092"/>
                    <a:pt x="6742" y="24092"/>
                  </a:cubicBezTo>
                  <a:cubicBezTo>
                    <a:pt x="10802" y="24092"/>
                    <a:pt x="16792" y="23317"/>
                    <a:pt x="18876" y="22690"/>
                  </a:cubicBezTo>
                  <a:cubicBezTo>
                    <a:pt x="22007" y="21747"/>
                    <a:pt x="22068" y="18860"/>
                    <a:pt x="21733" y="15881"/>
                  </a:cubicBezTo>
                  <a:cubicBezTo>
                    <a:pt x="21369" y="12902"/>
                    <a:pt x="20426" y="5820"/>
                    <a:pt x="19363" y="2629"/>
                  </a:cubicBezTo>
                  <a:cubicBezTo>
                    <a:pt x="18835" y="1021"/>
                    <a:pt x="15618" y="1"/>
                    <a:pt x="11118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4680;p82"/>
            <p:cNvSpPr/>
            <p:nvPr/>
          </p:nvSpPr>
          <p:spPr>
            <a:xfrm>
              <a:off x="35978900" y="14042275"/>
              <a:ext cx="208225" cy="222675"/>
            </a:xfrm>
            <a:custGeom>
              <a:avLst/>
              <a:gdLst/>
              <a:ahLst/>
              <a:cxnLst/>
              <a:rect l="l" t="t" r="r" b="b"/>
              <a:pathLst>
                <a:path w="8329" h="8907" extrusionOk="0">
                  <a:moveTo>
                    <a:pt x="8329" y="1"/>
                  </a:moveTo>
                  <a:lnTo>
                    <a:pt x="1" y="366"/>
                  </a:lnTo>
                  <a:lnTo>
                    <a:pt x="517" y="4135"/>
                  </a:lnTo>
                  <a:cubicBezTo>
                    <a:pt x="2919" y="6080"/>
                    <a:pt x="5502" y="7752"/>
                    <a:pt x="8268" y="8907"/>
                  </a:cubicBezTo>
                  <a:lnTo>
                    <a:pt x="8329" y="1"/>
                  </a:ln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4681;p82"/>
            <p:cNvSpPr/>
            <p:nvPr/>
          </p:nvSpPr>
          <p:spPr>
            <a:xfrm>
              <a:off x="35991825" y="14145625"/>
              <a:ext cx="193800" cy="328000"/>
            </a:xfrm>
            <a:custGeom>
              <a:avLst/>
              <a:gdLst/>
              <a:ahLst/>
              <a:cxnLst/>
              <a:rect l="l" t="t" r="r" b="b"/>
              <a:pathLst>
                <a:path w="7752" h="13120" extrusionOk="0">
                  <a:moveTo>
                    <a:pt x="0" y="1"/>
                  </a:moveTo>
                  <a:lnTo>
                    <a:pt x="1794" y="12767"/>
                  </a:lnTo>
                  <a:cubicBezTo>
                    <a:pt x="2878" y="13025"/>
                    <a:pt x="3813" y="13119"/>
                    <a:pt x="4600" y="13119"/>
                  </a:cubicBezTo>
                  <a:cubicBezTo>
                    <a:pt x="6680" y="13119"/>
                    <a:pt x="7721" y="12463"/>
                    <a:pt x="7721" y="12463"/>
                  </a:cubicBezTo>
                  <a:lnTo>
                    <a:pt x="7751" y="4773"/>
                  </a:lnTo>
                  <a:cubicBezTo>
                    <a:pt x="4985" y="3618"/>
                    <a:pt x="2402" y="1946"/>
                    <a:pt x="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4682;p82"/>
            <p:cNvSpPr/>
            <p:nvPr/>
          </p:nvSpPr>
          <p:spPr>
            <a:xfrm>
              <a:off x="35929500" y="14512100"/>
              <a:ext cx="257875" cy="45525"/>
            </a:xfrm>
            <a:custGeom>
              <a:avLst/>
              <a:gdLst/>
              <a:ahLst/>
              <a:cxnLst/>
              <a:rect l="l" t="t" r="r" b="b"/>
              <a:pathLst>
                <a:path w="10315" h="1821" extrusionOk="0">
                  <a:moveTo>
                    <a:pt x="7831" y="0"/>
                  </a:moveTo>
                  <a:cubicBezTo>
                    <a:pt x="4809" y="0"/>
                    <a:pt x="92" y="266"/>
                    <a:pt x="92" y="266"/>
                  </a:cubicBezTo>
                  <a:cubicBezTo>
                    <a:pt x="92" y="266"/>
                    <a:pt x="1" y="1117"/>
                    <a:pt x="1308" y="1391"/>
                  </a:cubicBezTo>
                  <a:cubicBezTo>
                    <a:pt x="2254" y="1606"/>
                    <a:pt x="3762" y="1821"/>
                    <a:pt x="5295" y="1821"/>
                  </a:cubicBezTo>
                  <a:cubicBezTo>
                    <a:pt x="5930" y="1821"/>
                    <a:pt x="6569" y="1784"/>
                    <a:pt x="7174" y="1695"/>
                  </a:cubicBezTo>
                  <a:cubicBezTo>
                    <a:pt x="9211" y="1421"/>
                    <a:pt x="10153" y="1208"/>
                    <a:pt x="10153" y="1208"/>
                  </a:cubicBezTo>
                  <a:cubicBezTo>
                    <a:pt x="10153" y="1208"/>
                    <a:pt x="10244" y="813"/>
                    <a:pt x="10305" y="236"/>
                  </a:cubicBezTo>
                  <a:cubicBezTo>
                    <a:pt x="10315" y="60"/>
                    <a:pt x="9263" y="0"/>
                    <a:pt x="783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4683;p82"/>
            <p:cNvSpPr/>
            <p:nvPr/>
          </p:nvSpPr>
          <p:spPr>
            <a:xfrm>
              <a:off x="35928750" y="14478475"/>
              <a:ext cx="96525" cy="67650"/>
            </a:xfrm>
            <a:custGeom>
              <a:avLst/>
              <a:gdLst/>
              <a:ahLst/>
              <a:cxnLst/>
              <a:rect l="l" t="t" r="r" b="b"/>
              <a:pathLst>
                <a:path w="3861" h="2706" extrusionOk="0">
                  <a:moveTo>
                    <a:pt x="2432" y="0"/>
                  </a:moveTo>
                  <a:cubicBezTo>
                    <a:pt x="1399" y="395"/>
                    <a:pt x="274" y="942"/>
                    <a:pt x="122" y="1611"/>
                  </a:cubicBezTo>
                  <a:cubicBezTo>
                    <a:pt x="0" y="2219"/>
                    <a:pt x="1703" y="2614"/>
                    <a:pt x="3861" y="2705"/>
                  </a:cubicBezTo>
                  <a:cubicBezTo>
                    <a:pt x="3587" y="1763"/>
                    <a:pt x="3131" y="821"/>
                    <a:pt x="243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4684;p82"/>
            <p:cNvSpPr/>
            <p:nvPr/>
          </p:nvSpPr>
          <p:spPr>
            <a:xfrm>
              <a:off x="35989550" y="14457175"/>
              <a:ext cx="203675" cy="89850"/>
            </a:xfrm>
            <a:custGeom>
              <a:avLst/>
              <a:gdLst/>
              <a:ahLst/>
              <a:cxnLst/>
              <a:rect l="l" t="t" r="r" b="b"/>
              <a:pathLst>
                <a:path w="8147" h="3594" extrusionOk="0">
                  <a:moveTo>
                    <a:pt x="7812" y="1"/>
                  </a:moveTo>
                  <a:cubicBezTo>
                    <a:pt x="7812" y="1"/>
                    <a:pt x="6413" y="644"/>
                    <a:pt x="4387" y="644"/>
                  </a:cubicBezTo>
                  <a:cubicBezTo>
                    <a:pt x="3628" y="644"/>
                    <a:pt x="2780" y="554"/>
                    <a:pt x="1885" y="305"/>
                  </a:cubicBezTo>
                  <a:cubicBezTo>
                    <a:pt x="1885" y="305"/>
                    <a:pt x="973" y="518"/>
                    <a:pt x="0" y="852"/>
                  </a:cubicBezTo>
                  <a:cubicBezTo>
                    <a:pt x="699" y="1673"/>
                    <a:pt x="1155" y="2615"/>
                    <a:pt x="1429" y="3557"/>
                  </a:cubicBezTo>
                  <a:cubicBezTo>
                    <a:pt x="1866" y="3582"/>
                    <a:pt x="2321" y="3594"/>
                    <a:pt x="2781" y="3594"/>
                  </a:cubicBezTo>
                  <a:cubicBezTo>
                    <a:pt x="4621" y="3594"/>
                    <a:pt x="6547" y="3399"/>
                    <a:pt x="7812" y="3010"/>
                  </a:cubicBezTo>
                  <a:cubicBezTo>
                    <a:pt x="7812" y="3010"/>
                    <a:pt x="8146" y="1247"/>
                    <a:pt x="78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4685;p82"/>
            <p:cNvSpPr/>
            <p:nvPr/>
          </p:nvSpPr>
          <p:spPr>
            <a:xfrm>
              <a:off x="35981825" y="14422225"/>
              <a:ext cx="51750" cy="56650"/>
            </a:xfrm>
            <a:custGeom>
              <a:avLst/>
              <a:gdLst/>
              <a:ahLst/>
              <a:cxnLst/>
              <a:rect l="l" t="t" r="r" b="b"/>
              <a:pathLst>
                <a:path w="2070" h="2266" extrusionOk="0">
                  <a:moveTo>
                    <a:pt x="1272" y="233"/>
                  </a:moveTo>
                  <a:cubicBezTo>
                    <a:pt x="1306" y="233"/>
                    <a:pt x="1349" y="245"/>
                    <a:pt x="1403" y="274"/>
                  </a:cubicBezTo>
                  <a:cubicBezTo>
                    <a:pt x="1646" y="396"/>
                    <a:pt x="1646" y="1004"/>
                    <a:pt x="1646" y="1247"/>
                  </a:cubicBezTo>
                  <a:cubicBezTo>
                    <a:pt x="1661" y="1395"/>
                    <a:pt x="1662" y="1536"/>
                    <a:pt x="1658" y="1676"/>
                  </a:cubicBezTo>
                  <a:lnTo>
                    <a:pt x="1658" y="1676"/>
                  </a:lnTo>
                  <a:cubicBezTo>
                    <a:pt x="1571" y="1533"/>
                    <a:pt x="1483" y="1390"/>
                    <a:pt x="1403" y="1247"/>
                  </a:cubicBezTo>
                  <a:cubicBezTo>
                    <a:pt x="1376" y="1165"/>
                    <a:pt x="984" y="233"/>
                    <a:pt x="1272" y="233"/>
                  </a:cubicBezTo>
                  <a:close/>
                  <a:moveTo>
                    <a:pt x="664" y="1084"/>
                  </a:moveTo>
                  <a:cubicBezTo>
                    <a:pt x="686" y="1084"/>
                    <a:pt x="709" y="1088"/>
                    <a:pt x="735" y="1095"/>
                  </a:cubicBezTo>
                  <a:cubicBezTo>
                    <a:pt x="887" y="1156"/>
                    <a:pt x="1039" y="1308"/>
                    <a:pt x="1130" y="1399"/>
                  </a:cubicBezTo>
                  <a:cubicBezTo>
                    <a:pt x="1262" y="1550"/>
                    <a:pt x="1382" y="1713"/>
                    <a:pt x="1491" y="1880"/>
                  </a:cubicBezTo>
                  <a:lnTo>
                    <a:pt x="1491" y="1880"/>
                  </a:lnTo>
                  <a:cubicBezTo>
                    <a:pt x="1517" y="1924"/>
                    <a:pt x="1541" y="1965"/>
                    <a:pt x="1563" y="2002"/>
                  </a:cubicBezTo>
                  <a:lnTo>
                    <a:pt x="1563" y="2002"/>
                  </a:lnTo>
                  <a:cubicBezTo>
                    <a:pt x="1188" y="1894"/>
                    <a:pt x="777" y="1755"/>
                    <a:pt x="552" y="1429"/>
                  </a:cubicBezTo>
                  <a:cubicBezTo>
                    <a:pt x="445" y="1269"/>
                    <a:pt x="503" y="1084"/>
                    <a:pt x="664" y="1084"/>
                  </a:cubicBezTo>
                  <a:close/>
                  <a:moveTo>
                    <a:pt x="1303" y="0"/>
                  </a:moveTo>
                  <a:cubicBezTo>
                    <a:pt x="1296" y="0"/>
                    <a:pt x="1289" y="1"/>
                    <a:pt x="1282" y="1"/>
                  </a:cubicBezTo>
                  <a:cubicBezTo>
                    <a:pt x="780" y="16"/>
                    <a:pt x="852" y="517"/>
                    <a:pt x="1065" y="1039"/>
                  </a:cubicBezTo>
                  <a:lnTo>
                    <a:pt x="1065" y="1039"/>
                  </a:lnTo>
                  <a:cubicBezTo>
                    <a:pt x="1017" y="1004"/>
                    <a:pt x="968" y="972"/>
                    <a:pt x="917" y="943"/>
                  </a:cubicBezTo>
                  <a:cubicBezTo>
                    <a:pt x="834" y="887"/>
                    <a:pt x="712" y="851"/>
                    <a:pt x="596" y="851"/>
                  </a:cubicBezTo>
                  <a:cubicBezTo>
                    <a:pt x="458" y="851"/>
                    <a:pt x="328" y="902"/>
                    <a:pt x="279" y="1034"/>
                  </a:cubicBezTo>
                  <a:cubicBezTo>
                    <a:pt x="0" y="1758"/>
                    <a:pt x="1074" y="2100"/>
                    <a:pt x="1653" y="2175"/>
                  </a:cubicBezTo>
                  <a:lnTo>
                    <a:pt x="1653" y="2175"/>
                  </a:lnTo>
                  <a:cubicBezTo>
                    <a:pt x="1672" y="2235"/>
                    <a:pt x="1728" y="2265"/>
                    <a:pt x="1783" y="2265"/>
                  </a:cubicBezTo>
                  <a:cubicBezTo>
                    <a:pt x="1852" y="2265"/>
                    <a:pt x="1920" y="2220"/>
                    <a:pt x="1920" y="2128"/>
                  </a:cubicBezTo>
                  <a:cubicBezTo>
                    <a:pt x="1950" y="1647"/>
                    <a:pt x="2070" y="0"/>
                    <a:pt x="1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4686;p82"/>
            <p:cNvSpPr/>
            <p:nvPr/>
          </p:nvSpPr>
          <p:spPr>
            <a:xfrm>
              <a:off x="36273750" y="13928200"/>
              <a:ext cx="315375" cy="280675"/>
            </a:xfrm>
            <a:custGeom>
              <a:avLst/>
              <a:gdLst/>
              <a:ahLst/>
              <a:cxnLst/>
              <a:rect l="l" t="t" r="r" b="b"/>
              <a:pathLst>
                <a:path w="12615" h="11227" extrusionOk="0">
                  <a:moveTo>
                    <a:pt x="6357" y="0"/>
                  </a:moveTo>
                  <a:cubicBezTo>
                    <a:pt x="4426" y="0"/>
                    <a:pt x="241" y="3110"/>
                    <a:pt x="91" y="4807"/>
                  </a:cubicBezTo>
                  <a:cubicBezTo>
                    <a:pt x="0" y="6327"/>
                    <a:pt x="1277" y="8485"/>
                    <a:pt x="2948" y="10643"/>
                  </a:cubicBezTo>
                  <a:cubicBezTo>
                    <a:pt x="4750" y="11045"/>
                    <a:pt x="6622" y="11226"/>
                    <a:pt x="8495" y="11226"/>
                  </a:cubicBezTo>
                  <a:cubicBezTo>
                    <a:pt x="9877" y="11226"/>
                    <a:pt x="11259" y="11128"/>
                    <a:pt x="12614" y="10947"/>
                  </a:cubicBezTo>
                  <a:cubicBezTo>
                    <a:pt x="10943" y="8090"/>
                    <a:pt x="8754" y="4108"/>
                    <a:pt x="7234" y="491"/>
                  </a:cubicBezTo>
                  <a:cubicBezTo>
                    <a:pt x="7093" y="148"/>
                    <a:pt x="6779" y="0"/>
                    <a:pt x="635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4687;p82"/>
            <p:cNvSpPr/>
            <p:nvPr/>
          </p:nvSpPr>
          <p:spPr>
            <a:xfrm>
              <a:off x="36347450" y="14194275"/>
              <a:ext cx="304750" cy="189225"/>
            </a:xfrm>
            <a:custGeom>
              <a:avLst/>
              <a:gdLst/>
              <a:ahLst/>
              <a:cxnLst/>
              <a:rect l="l" t="t" r="r" b="b"/>
              <a:pathLst>
                <a:path w="12190" h="7569" extrusionOk="0">
                  <a:moveTo>
                    <a:pt x="0" y="0"/>
                  </a:moveTo>
                  <a:lnTo>
                    <a:pt x="0" y="0"/>
                  </a:lnTo>
                  <a:cubicBezTo>
                    <a:pt x="2949" y="3800"/>
                    <a:pt x="7143" y="7569"/>
                    <a:pt x="7143" y="7569"/>
                  </a:cubicBezTo>
                  <a:cubicBezTo>
                    <a:pt x="11064" y="6505"/>
                    <a:pt x="12189" y="4438"/>
                    <a:pt x="12189" y="4438"/>
                  </a:cubicBezTo>
                  <a:cubicBezTo>
                    <a:pt x="12189" y="4438"/>
                    <a:pt x="11125" y="2766"/>
                    <a:pt x="9666" y="304"/>
                  </a:cubicBezTo>
                  <a:cubicBezTo>
                    <a:pt x="8311" y="485"/>
                    <a:pt x="6929" y="583"/>
                    <a:pt x="5547" y="583"/>
                  </a:cubicBezTo>
                  <a:cubicBezTo>
                    <a:pt x="3674" y="583"/>
                    <a:pt x="1802" y="402"/>
                    <a:pt x="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4688;p82"/>
            <p:cNvSpPr/>
            <p:nvPr/>
          </p:nvSpPr>
          <p:spPr>
            <a:xfrm>
              <a:off x="36459925" y="14357525"/>
              <a:ext cx="231775" cy="136275"/>
            </a:xfrm>
            <a:custGeom>
              <a:avLst/>
              <a:gdLst/>
              <a:ahLst/>
              <a:cxnLst/>
              <a:rect l="l" t="t" r="r" b="b"/>
              <a:pathLst>
                <a:path w="9271" h="5451" extrusionOk="0">
                  <a:moveTo>
                    <a:pt x="8852" y="1"/>
                  </a:moveTo>
                  <a:cubicBezTo>
                    <a:pt x="7919" y="1"/>
                    <a:pt x="0" y="4929"/>
                    <a:pt x="0" y="4929"/>
                  </a:cubicBezTo>
                  <a:cubicBezTo>
                    <a:pt x="0" y="4929"/>
                    <a:pt x="221" y="5451"/>
                    <a:pt x="988" y="5451"/>
                  </a:cubicBezTo>
                  <a:cubicBezTo>
                    <a:pt x="1165" y="5451"/>
                    <a:pt x="1372" y="5423"/>
                    <a:pt x="1611" y="5355"/>
                  </a:cubicBezTo>
                  <a:cubicBezTo>
                    <a:pt x="2918" y="4990"/>
                    <a:pt x="5198" y="4048"/>
                    <a:pt x="6869" y="2802"/>
                  </a:cubicBezTo>
                  <a:cubicBezTo>
                    <a:pt x="8541" y="1586"/>
                    <a:pt x="9271" y="917"/>
                    <a:pt x="9271" y="917"/>
                  </a:cubicBezTo>
                  <a:cubicBezTo>
                    <a:pt x="9271" y="917"/>
                    <a:pt x="9180" y="552"/>
                    <a:pt x="8936" y="36"/>
                  </a:cubicBezTo>
                  <a:cubicBezTo>
                    <a:pt x="8925" y="12"/>
                    <a:pt x="8897" y="1"/>
                    <a:pt x="885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4689;p82"/>
            <p:cNvSpPr/>
            <p:nvPr/>
          </p:nvSpPr>
          <p:spPr>
            <a:xfrm>
              <a:off x="36455350" y="14418425"/>
              <a:ext cx="99575" cy="69075"/>
            </a:xfrm>
            <a:custGeom>
              <a:avLst/>
              <a:gdLst/>
              <a:ahLst/>
              <a:cxnLst/>
              <a:rect l="l" t="t" r="r" b="b"/>
              <a:pathLst>
                <a:path w="3983" h="2763" extrusionOk="0">
                  <a:moveTo>
                    <a:pt x="1429" y="1"/>
                  </a:moveTo>
                  <a:cubicBezTo>
                    <a:pt x="700" y="821"/>
                    <a:pt x="1" y="1855"/>
                    <a:pt x="183" y="2493"/>
                  </a:cubicBezTo>
                  <a:cubicBezTo>
                    <a:pt x="239" y="2679"/>
                    <a:pt x="433" y="2762"/>
                    <a:pt x="731" y="2762"/>
                  </a:cubicBezTo>
                  <a:cubicBezTo>
                    <a:pt x="1410" y="2762"/>
                    <a:pt x="2630" y="2328"/>
                    <a:pt x="3982" y="1673"/>
                  </a:cubicBezTo>
                  <a:cubicBezTo>
                    <a:pt x="3283" y="943"/>
                    <a:pt x="2432" y="396"/>
                    <a:pt x="1429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4690;p82"/>
            <p:cNvSpPr/>
            <p:nvPr/>
          </p:nvSpPr>
          <p:spPr>
            <a:xfrm>
              <a:off x="36491075" y="14305200"/>
              <a:ext cx="197575" cy="155050"/>
            </a:xfrm>
            <a:custGeom>
              <a:avLst/>
              <a:gdLst/>
              <a:ahLst/>
              <a:cxnLst/>
              <a:rect l="l" t="t" r="r" b="b"/>
              <a:pathLst>
                <a:path w="7903" h="6202" extrusionOk="0">
                  <a:moveTo>
                    <a:pt x="6444" y="1"/>
                  </a:moveTo>
                  <a:cubicBezTo>
                    <a:pt x="6444" y="1"/>
                    <a:pt x="4712" y="2341"/>
                    <a:pt x="1398" y="3132"/>
                  </a:cubicBezTo>
                  <a:cubicBezTo>
                    <a:pt x="1398" y="3132"/>
                    <a:pt x="699" y="3740"/>
                    <a:pt x="0" y="4530"/>
                  </a:cubicBezTo>
                  <a:cubicBezTo>
                    <a:pt x="1003" y="4925"/>
                    <a:pt x="1854" y="5502"/>
                    <a:pt x="2553" y="6202"/>
                  </a:cubicBezTo>
                  <a:cubicBezTo>
                    <a:pt x="4529" y="5259"/>
                    <a:pt x="6748" y="3831"/>
                    <a:pt x="7873" y="2645"/>
                  </a:cubicBezTo>
                  <a:cubicBezTo>
                    <a:pt x="7903" y="2645"/>
                    <a:pt x="7326" y="943"/>
                    <a:pt x="64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4691;p82"/>
            <p:cNvSpPr/>
            <p:nvPr/>
          </p:nvSpPr>
          <p:spPr>
            <a:xfrm>
              <a:off x="36474800" y="14355275"/>
              <a:ext cx="51525" cy="50275"/>
            </a:xfrm>
            <a:custGeom>
              <a:avLst/>
              <a:gdLst/>
              <a:ahLst/>
              <a:cxnLst/>
              <a:rect l="l" t="t" r="r" b="b"/>
              <a:pathLst>
                <a:path w="2061" h="2011" extrusionOk="0">
                  <a:moveTo>
                    <a:pt x="651" y="247"/>
                  </a:moveTo>
                  <a:cubicBezTo>
                    <a:pt x="955" y="247"/>
                    <a:pt x="1229" y="794"/>
                    <a:pt x="1350" y="977"/>
                  </a:cubicBezTo>
                  <a:cubicBezTo>
                    <a:pt x="1423" y="1108"/>
                    <a:pt x="1490" y="1233"/>
                    <a:pt x="1555" y="1357"/>
                  </a:cubicBezTo>
                  <a:lnTo>
                    <a:pt x="1555" y="1357"/>
                  </a:lnTo>
                  <a:cubicBezTo>
                    <a:pt x="1416" y="1276"/>
                    <a:pt x="1277" y="1191"/>
                    <a:pt x="1138" y="1098"/>
                  </a:cubicBezTo>
                  <a:cubicBezTo>
                    <a:pt x="1046" y="1037"/>
                    <a:pt x="104" y="247"/>
                    <a:pt x="651" y="247"/>
                  </a:cubicBezTo>
                  <a:close/>
                  <a:moveTo>
                    <a:pt x="600" y="1291"/>
                  </a:moveTo>
                  <a:cubicBezTo>
                    <a:pt x="718" y="1291"/>
                    <a:pt x="863" y="1349"/>
                    <a:pt x="955" y="1372"/>
                  </a:cubicBezTo>
                  <a:cubicBezTo>
                    <a:pt x="1162" y="1434"/>
                    <a:pt x="1369" y="1538"/>
                    <a:pt x="1566" y="1646"/>
                  </a:cubicBezTo>
                  <a:lnTo>
                    <a:pt x="1566" y="1646"/>
                  </a:lnTo>
                  <a:cubicBezTo>
                    <a:pt x="1587" y="1659"/>
                    <a:pt x="1608" y="1670"/>
                    <a:pt x="1627" y="1681"/>
                  </a:cubicBezTo>
                  <a:lnTo>
                    <a:pt x="1627" y="1681"/>
                  </a:lnTo>
                  <a:cubicBezTo>
                    <a:pt x="1416" y="1736"/>
                    <a:pt x="1189" y="1782"/>
                    <a:pt x="969" y="1782"/>
                  </a:cubicBezTo>
                  <a:cubicBezTo>
                    <a:pt x="794" y="1782"/>
                    <a:pt x="623" y="1753"/>
                    <a:pt x="469" y="1676"/>
                  </a:cubicBezTo>
                  <a:cubicBezTo>
                    <a:pt x="286" y="1585"/>
                    <a:pt x="256" y="1341"/>
                    <a:pt x="499" y="1311"/>
                  </a:cubicBezTo>
                  <a:cubicBezTo>
                    <a:pt x="529" y="1296"/>
                    <a:pt x="563" y="1291"/>
                    <a:pt x="600" y="1291"/>
                  </a:cubicBezTo>
                  <a:close/>
                  <a:moveTo>
                    <a:pt x="662" y="1"/>
                  </a:moveTo>
                  <a:cubicBezTo>
                    <a:pt x="588" y="1"/>
                    <a:pt x="513" y="21"/>
                    <a:pt x="438" y="65"/>
                  </a:cubicBezTo>
                  <a:cubicBezTo>
                    <a:pt x="0" y="331"/>
                    <a:pt x="295" y="734"/>
                    <a:pt x="730" y="1087"/>
                  </a:cubicBezTo>
                  <a:lnTo>
                    <a:pt x="730" y="1087"/>
                  </a:lnTo>
                  <a:cubicBezTo>
                    <a:pt x="673" y="1078"/>
                    <a:pt x="617" y="1071"/>
                    <a:pt x="560" y="1068"/>
                  </a:cubicBezTo>
                  <a:cubicBezTo>
                    <a:pt x="347" y="1068"/>
                    <a:pt x="13" y="1220"/>
                    <a:pt x="43" y="1463"/>
                  </a:cubicBezTo>
                  <a:cubicBezTo>
                    <a:pt x="102" y="1877"/>
                    <a:pt x="435" y="2010"/>
                    <a:pt x="817" y="2010"/>
                  </a:cubicBezTo>
                  <a:cubicBezTo>
                    <a:pt x="1155" y="2010"/>
                    <a:pt x="1533" y="1905"/>
                    <a:pt x="1793" y="1798"/>
                  </a:cubicBezTo>
                  <a:lnTo>
                    <a:pt x="1793" y="1798"/>
                  </a:lnTo>
                  <a:cubicBezTo>
                    <a:pt x="1814" y="1824"/>
                    <a:pt x="1843" y="1836"/>
                    <a:pt x="1873" y="1836"/>
                  </a:cubicBezTo>
                  <a:cubicBezTo>
                    <a:pt x="1960" y="1836"/>
                    <a:pt x="2061" y="1740"/>
                    <a:pt x="2019" y="1615"/>
                  </a:cubicBezTo>
                  <a:cubicBezTo>
                    <a:pt x="1830" y="1264"/>
                    <a:pt x="1257" y="1"/>
                    <a:pt x="66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4692;p82"/>
            <p:cNvSpPr/>
            <p:nvPr/>
          </p:nvSpPr>
          <p:spPr>
            <a:xfrm>
              <a:off x="36457625" y="12735950"/>
              <a:ext cx="205950" cy="377525"/>
            </a:xfrm>
            <a:custGeom>
              <a:avLst/>
              <a:gdLst/>
              <a:ahLst/>
              <a:cxnLst/>
              <a:rect l="l" t="t" r="r" b="b"/>
              <a:pathLst>
                <a:path w="8238" h="15101" extrusionOk="0">
                  <a:moveTo>
                    <a:pt x="5792" y="0"/>
                  </a:moveTo>
                  <a:cubicBezTo>
                    <a:pt x="5059" y="0"/>
                    <a:pt x="4621" y="2892"/>
                    <a:pt x="4621" y="2892"/>
                  </a:cubicBezTo>
                  <a:cubicBezTo>
                    <a:pt x="4621" y="2892"/>
                    <a:pt x="4986" y="65"/>
                    <a:pt x="4226" y="34"/>
                  </a:cubicBezTo>
                  <a:cubicBezTo>
                    <a:pt x="4223" y="34"/>
                    <a:pt x="4219" y="34"/>
                    <a:pt x="4216" y="34"/>
                  </a:cubicBezTo>
                  <a:cubicBezTo>
                    <a:pt x="3496" y="34"/>
                    <a:pt x="3405" y="3317"/>
                    <a:pt x="3405" y="3317"/>
                  </a:cubicBezTo>
                  <a:cubicBezTo>
                    <a:pt x="3405" y="3317"/>
                    <a:pt x="3259" y="2318"/>
                    <a:pt x="2761" y="2318"/>
                  </a:cubicBezTo>
                  <a:cubicBezTo>
                    <a:pt x="2657" y="2318"/>
                    <a:pt x="2538" y="2361"/>
                    <a:pt x="2402" y="2466"/>
                  </a:cubicBezTo>
                  <a:cubicBezTo>
                    <a:pt x="1612" y="3074"/>
                    <a:pt x="3284" y="5749"/>
                    <a:pt x="3284" y="5749"/>
                  </a:cubicBezTo>
                  <a:cubicBezTo>
                    <a:pt x="3284" y="5749"/>
                    <a:pt x="3284" y="6205"/>
                    <a:pt x="2615" y="8819"/>
                  </a:cubicBezTo>
                  <a:cubicBezTo>
                    <a:pt x="2068" y="10946"/>
                    <a:pt x="1004" y="13165"/>
                    <a:pt x="1" y="14898"/>
                  </a:cubicBezTo>
                  <a:cubicBezTo>
                    <a:pt x="588" y="15036"/>
                    <a:pt x="1166" y="15101"/>
                    <a:pt x="1733" y="15101"/>
                  </a:cubicBezTo>
                  <a:cubicBezTo>
                    <a:pt x="3163" y="15101"/>
                    <a:pt x="4531" y="14691"/>
                    <a:pt x="5837" y="14016"/>
                  </a:cubicBezTo>
                  <a:cubicBezTo>
                    <a:pt x="6202" y="12953"/>
                    <a:pt x="6536" y="11889"/>
                    <a:pt x="6779" y="10825"/>
                  </a:cubicBezTo>
                  <a:cubicBezTo>
                    <a:pt x="8238" y="4776"/>
                    <a:pt x="7813" y="490"/>
                    <a:pt x="7174" y="430"/>
                  </a:cubicBezTo>
                  <a:cubicBezTo>
                    <a:pt x="7170" y="429"/>
                    <a:pt x="7167" y="429"/>
                    <a:pt x="7163" y="429"/>
                  </a:cubicBezTo>
                  <a:cubicBezTo>
                    <a:pt x="6562" y="429"/>
                    <a:pt x="6201" y="2833"/>
                    <a:pt x="6141" y="3196"/>
                  </a:cubicBezTo>
                  <a:cubicBezTo>
                    <a:pt x="6202" y="2800"/>
                    <a:pt x="6536" y="126"/>
                    <a:pt x="5837" y="4"/>
                  </a:cubicBezTo>
                  <a:cubicBezTo>
                    <a:pt x="5822" y="2"/>
                    <a:pt x="5807" y="0"/>
                    <a:pt x="5792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4693;p82"/>
            <p:cNvSpPr/>
            <p:nvPr/>
          </p:nvSpPr>
          <p:spPr>
            <a:xfrm>
              <a:off x="36404450" y="13086350"/>
              <a:ext cx="199100" cy="307775"/>
            </a:xfrm>
            <a:custGeom>
              <a:avLst/>
              <a:gdLst/>
              <a:ahLst/>
              <a:cxnLst/>
              <a:rect l="l" t="t" r="r" b="b"/>
              <a:pathLst>
                <a:path w="7964" h="12311" extrusionOk="0">
                  <a:moveTo>
                    <a:pt x="7964" y="0"/>
                  </a:moveTo>
                  <a:lnTo>
                    <a:pt x="7964" y="0"/>
                  </a:lnTo>
                  <a:cubicBezTo>
                    <a:pt x="6658" y="675"/>
                    <a:pt x="5290" y="1085"/>
                    <a:pt x="3860" y="1085"/>
                  </a:cubicBezTo>
                  <a:cubicBezTo>
                    <a:pt x="3293" y="1085"/>
                    <a:pt x="2715" y="1020"/>
                    <a:pt x="2128" y="882"/>
                  </a:cubicBezTo>
                  <a:cubicBezTo>
                    <a:pt x="1034" y="2888"/>
                    <a:pt x="0" y="4317"/>
                    <a:pt x="0" y="4317"/>
                  </a:cubicBezTo>
                  <a:lnTo>
                    <a:pt x="1064" y="12311"/>
                  </a:lnTo>
                  <a:cubicBezTo>
                    <a:pt x="2888" y="10669"/>
                    <a:pt x="5380" y="6505"/>
                    <a:pt x="7204" y="2067"/>
                  </a:cubicBezTo>
                  <a:cubicBezTo>
                    <a:pt x="7477" y="1368"/>
                    <a:pt x="7721" y="699"/>
                    <a:pt x="7964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4694;p82"/>
            <p:cNvSpPr/>
            <p:nvPr/>
          </p:nvSpPr>
          <p:spPr>
            <a:xfrm>
              <a:off x="35836800" y="13675250"/>
              <a:ext cx="717350" cy="455825"/>
            </a:xfrm>
            <a:custGeom>
              <a:avLst/>
              <a:gdLst/>
              <a:ahLst/>
              <a:cxnLst/>
              <a:rect l="l" t="t" r="r" b="b"/>
              <a:pathLst>
                <a:path w="28694" h="18233" extrusionOk="0">
                  <a:moveTo>
                    <a:pt x="4985" y="1"/>
                  </a:moveTo>
                  <a:lnTo>
                    <a:pt x="5107" y="1004"/>
                  </a:lnTo>
                  <a:lnTo>
                    <a:pt x="5016" y="1004"/>
                  </a:lnTo>
                  <a:lnTo>
                    <a:pt x="1" y="15047"/>
                  </a:lnTo>
                  <a:cubicBezTo>
                    <a:pt x="1" y="15047"/>
                    <a:pt x="1733" y="17266"/>
                    <a:pt x="5502" y="17326"/>
                  </a:cubicBezTo>
                  <a:cubicBezTo>
                    <a:pt x="6088" y="17341"/>
                    <a:pt x="6631" y="17344"/>
                    <a:pt x="7143" y="17344"/>
                  </a:cubicBezTo>
                  <a:cubicBezTo>
                    <a:pt x="7766" y="17344"/>
                    <a:pt x="8344" y="17339"/>
                    <a:pt x="8901" y="17339"/>
                  </a:cubicBezTo>
                  <a:cubicBezTo>
                    <a:pt x="10831" y="17339"/>
                    <a:pt x="12503" y="17408"/>
                    <a:pt x="14894" y="18026"/>
                  </a:cubicBezTo>
                  <a:cubicBezTo>
                    <a:pt x="15464" y="18168"/>
                    <a:pt x="16107" y="18233"/>
                    <a:pt x="16793" y="18233"/>
                  </a:cubicBezTo>
                  <a:cubicBezTo>
                    <a:pt x="20497" y="18233"/>
                    <a:pt x="25463" y="16349"/>
                    <a:pt x="27053" y="14682"/>
                  </a:cubicBezTo>
                  <a:cubicBezTo>
                    <a:pt x="27691" y="14044"/>
                    <a:pt x="28238" y="13375"/>
                    <a:pt x="28694" y="12767"/>
                  </a:cubicBezTo>
                  <a:cubicBezTo>
                    <a:pt x="19758" y="11642"/>
                    <a:pt x="11338" y="6810"/>
                    <a:pt x="49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4695;p82"/>
            <p:cNvSpPr/>
            <p:nvPr/>
          </p:nvSpPr>
          <p:spPr>
            <a:xfrm>
              <a:off x="35890750" y="13159300"/>
              <a:ext cx="612500" cy="496975"/>
            </a:xfrm>
            <a:custGeom>
              <a:avLst/>
              <a:gdLst/>
              <a:ahLst/>
              <a:cxnLst/>
              <a:rect l="l" t="t" r="r" b="b"/>
              <a:pathLst>
                <a:path w="24500" h="19879" extrusionOk="0">
                  <a:moveTo>
                    <a:pt x="20548" y="0"/>
                  </a:moveTo>
                  <a:cubicBezTo>
                    <a:pt x="20548" y="0"/>
                    <a:pt x="19454" y="1885"/>
                    <a:pt x="15806" y="3921"/>
                  </a:cubicBezTo>
                  <a:cubicBezTo>
                    <a:pt x="15778" y="3940"/>
                    <a:pt x="15747" y="3947"/>
                    <a:pt x="15715" y="3947"/>
                  </a:cubicBezTo>
                  <a:cubicBezTo>
                    <a:pt x="15643" y="3947"/>
                    <a:pt x="15565" y="3912"/>
                    <a:pt x="15502" y="3891"/>
                  </a:cubicBezTo>
                  <a:cubicBezTo>
                    <a:pt x="14092" y="3684"/>
                    <a:pt x="12856" y="3603"/>
                    <a:pt x="11784" y="3603"/>
                  </a:cubicBezTo>
                  <a:cubicBezTo>
                    <a:pt x="7983" y="3603"/>
                    <a:pt x="6262" y="4620"/>
                    <a:pt x="6262" y="4620"/>
                  </a:cubicBezTo>
                  <a:cubicBezTo>
                    <a:pt x="6262" y="4620"/>
                    <a:pt x="2128" y="5137"/>
                    <a:pt x="274" y="8177"/>
                  </a:cubicBezTo>
                  <a:cubicBezTo>
                    <a:pt x="153" y="8329"/>
                    <a:pt x="92" y="8511"/>
                    <a:pt x="1" y="8663"/>
                  </a:cubicBezTo>
                  <a:cubicBezTo>
                    <a:pt x="5502" y="14499"/>
                    <a:pt x="12980" y="17599"/>
                    <a:pt x="20579" y="19879"/>
                  </a:cubicBezTo>
                  <a:lnTo>
                    <a:pt x="20639" y="19879"/>
                  </a:lnTo>
                  <a:lnTo>
                    <a:pt x="20214" y="19210"/>
                  </a:lnTo>
                  <a:lnTo>
                    <a:pt x="20031" y="12007"/>
                  </a:lnTo>
                  <a:cubicBezTo>
                    <a:pt x="20031" y="12007"/>
                    <a:pt x="22919" y="10274"/>
                    <a:pt x="24013" y="7599"/>
                  </a:cubicBezTo>
                  <a:cubicBezTo>
                    <a:pt x="24500" y="6414"/>
                    <a:pt x="21186" y="517"/>
                    <a:pt x="2054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4696;p82"/>
            <p:cNvSpPr/>
            <p:nvPr/>
          </p:nvSpPr>
          <p:spPr>
            <a:xfrm>
              <a:off x="35850475" y="13375875"/>
              <a:ext cx="554750" cy="328225"/>
            </a:xfrm>
            <a:custGeom>
              <a:avLst/>
              <a:gdLst/>
              <a:ahLst/>
              <a:cxnLst/>
              <a:rect l="l" t="t" r="r" b="b"/>
              <a:pathLst>
                <a:path w="22190" h="13129" extrusionOk="0">
                  <a:moveTo>
                    <a:pt x="1612" y="0"/>
                  </a:moveTo>
                  <a:cubicBezTo>
                    <a:pt x="1" y="2827"/>
                    <a:pt x="61" y="5015"/>
                    <a:pt x="61" y="5015"/>
                  </a:cubicBezTo>
                  <a:cubicBezTo>
                    <a:pt x="61" y="5015"/>
                    <a:pt x="1247" y="5927"/>
                    <a:pt x="3679" y="6110"/>
                  </a:cubicBezTo>
                  <a:cubicBezTo>
                    <a:pt x="3770" y="6110"/>
                    <a:pt x="3861" y="6140"/>
                    <a:pt x="3983" y="6140"/>
                  </a:cubicBezTo>
                  <a:lnTo>
                    <a:pt x="3952" y="7751"/>
                  </a:lnTo>
                  <a:lnTo>
                    <a:pt x="4438" y="11976"/>
                  </a:lnTo>
                  <a:cubicBezTo>
                    <a:pt x="4803" y="12371"/>
                    <a:pt x="5168" y="12736"/>
                    <a:pt x="5533" y="13101"/>
                  </a:cubicBezTo>
                  <a:cubicBezTo>
                    <a:pt x="6339" y="13118"/>
                    <a:pt x="7152" y="13129"/>
                    <a:pt x="7968" y="13129"/>
                  </a:cubicBezTo>
                  <a:cubicBezTo>
                    <a:pt x="12840" y="13129"/>
                    <a:pt x="17816" y="12752"/>
                    <a:pt x="22190" y="11216"/>
                  </a:cubicBezTo>
                  <a:cubicBezTo>
                    <a:pt x="14591" y="8936"/>
                    <a:pt x="7113" y="5836"/>
                    <a:pt x="1612" y="0"/>
                  </a:cubicBezTo>
                  <a:close/>
                </a:path>
              </a:pathLst>
            </a:custGeom>
            <a:solidFill>
              <a:srgbClr val="62CFE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4697;p82"/>
            <p:cNvSpPr/>
            <p:nvPr/>
          </p:nvSpPr>
          <p:spPr>
            <a:xfrm>
              <a:off x="35988775" y="13655500"/>
              <a:ext cx="602625" cy="338950"/>
            </a:xfrm>
            <a:custGeom>
              <a:avLst/>
              <a:gdLst/>
              <a:ahLst/>
              <a:cxnLst/>
              <a:rect l="l" t="t" r="r" b="b"/>
              <a:pathLst>
                <a:path w="24105" h="13558" extrusionOk="0">
                  <a:moveTo>
                    <a:pt x="16718" y="1"/>
                  </a:moveTo>
                  <a:cubicBezTo>
                    <a:pt x="12315" y="1564"/>
                    <a:pt x="7332" y="1943"/>
                    <a:pt x="2437" y="1943"/>
                  </a:cubicBezTo>
                  <a:cubicBezTo>
                    <a:pt x="1622" y="1943"/>
                    <a:pt x="808" y="1933"/>
                    <a:pt x="1" y="1916"/>
                  </a:cubicBezTo>
                  <a:lnTo>
                    <a:pt x="1" y="1916"/>
                  </a:lnTo>
                  <a:cubicBezTo>
                    <a:pt x="6232" y="8116"/>
                    <a:pt x="14195" y="12493"/>
                    <a:pt x="22615" y="13557"/>
                  </a:cubicBezTo>
                  <a:cubicBezTo>
                    <a:pt x="23557" y="12372"/>
                    <a:pt x="24104" y="11460"/>
                    <a:pt x="24104" y="11460"/>
                  </a:cubicBezTo>
                  <a:lnTo>
                    <a:pt x="1671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4698;p82"/>
            <p:cNvSpPr/>
            <p:nvPr/>
          </p:nvSpPr>
          <p:spPr>
            <a:xfrm>
              <a:off x="36259300" y="13205750"/>
              <a:ext cx="198350" cy="489300"/>
            </a:xfrm>
            <a:custGeom>
              <a:avLst/>
              <a:gdLst/>
              <a:ahLst/>
              <a:cxnLst/>
              <a:rect l="l" t="t" r="r" b="b"/>
              <a:pathLst>
                <a:path w="7934" h="19572" extrusionOk="0">
                  <a:moveTo>
                    <a:pt x="2240" y="0"/>
                  </a:moveTo>
                  <a:cubicBezTo>
                    <a:pt x="1284" y="0"/>
                    <a:pt x="800" y="897"/>
                    <a:pt x="153" y="1121"/>
                  </a:cubicBezTo>
                  <a:cubicBezTo>
                    <a:pt x="61" y="2732"/>
                    <a:pt x="1" y="6349"/>
                    <a:pt x="730" y="9115"/>
                  </a:cubicBezTo>
                  <a:cubicBezTo>
                    <a:pt x="2280" y="14951"/>
                    <a:pt x="4651" y="16836"/>
                    <a:pt x="7934" y="19571"/>
                  </a:cubicBezTo>
                  <a:cubicBezTo>
                    <a:pt x="7812" y="17930"/>
                    <a:pt x="6840" y="14981"/>
                    <a:pt x="6840" y="14981"/>
                  </a:cubicBezTo>
                  <a:cubicBezTo>
                    <a:pt x="6840" y="14981"/>
                    <a:pt x="4742" y="9936"/>
                    <a:pt x="4134" y="7687"/>
                  </a:cubicBezTo>
                  <a:cubicBezTo>
                    <a:pt x="3526" y="5437"/>
                    <a:pt x="2949" y="148"/>
                    <a:pt x="2949" y="148"/>
                  </a:cubicBezTo>
                  <a:cubicBezTo>
                    <a:pt x="2685" y="44"/>
                    <a:pt x="2451" y="0"/>
                    <a:pt x="224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4699;p82"/>
            <p:cNvSpPr/>
            <p:nvPr/>
          </p:nvSpPr>
          <p:spPr>
            <a:xfrm>
              <a:off x="36228900" y="13233775"/>
              <a:ext cx="230275" cy="484075"/>
            </a:xfrm>
            <a:custGeom>
              <a:avLst/>
              <a:gdLst/>
              <a:ahLst/>
              <a:cxnLst/>
              <a:rect l="l" t="t" r="r" b="b"/>
              <a:pathLst>
                <a:path w="9211" h="19363" extrusionOk="0">
                  <a:moveTo>
                    <a:pt x="1369" y="0"/>
                  </a:moveTo>
                  <a:lnTo>
                    <a:pt x="1369" y="0"/>
                  </a:lnTo>
                  <a:cubicBezTo>
                    <a:pt x="913" y="152"/>
                    <a:pt x="639" y="395"/>
                    <a:pt x="609" y="760"/>
                  </a:cubicBezTo>
                  <a:cubicBezTo>
                    <a:pt x="457" y="1793"/>
                    <a:pt x="1" y="5958"/>
                    <a:pt x="2128" y="11246"/>
                  </a:cubicBezTo>
                  <a:cubicBezTo>
                    <a:pt x="4226" y="16535"/>
                    <a:pt x="9089" y="19362"/>
                    <a:pt x="9089" y="19362"/>
                  </a:cubicBezTo>
                  <a:cubicBezTo>
                    <a:pt x="9180" y="19180"/>
                    <a:pt x="9211" y="18845"/>
                    <a:pt x="9180" y="18450"/>
                  </a:cubicBezTo>
                  <a:cubicBezTo>
                    <a:pt x="5867" y="15715"/>
                    <a:pt x="3496" y="13800"/>
                    <a:pt x="1946" y="7994"/>
                  </a:cubicBezTo>
                  <a:cubicBezTo>
                    <a:pt x="1217" y="5228"/>
                    <a:pt x="1277" y="1611"/>
                    <a:pt x="1369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4700;p82"/>
            <p:cNvSpPr/>
            <p:nvPr/>
          </p:nvSpPr>
          <p:spPr>
            <a:xfrm>
              <a:off x="35722825" y="12981525"/>
              <a:ext cx="136025" cy="83300"/>
            </a:xfrm>
            <a:custGeom>
              <a:avLst/>
              <a:gdLst/>
              <a:ahLst/>
              <a:cxnLst/>
              <a:rect l="l" t="t" r="r" b="b"/>
              <a:pathLst>
                <a:path w="5441" h="3332" extrusionOk="0">
                  <a:moveTo>
                    <a:pt x="3464" y="0"/>
                  </a:moveTo>
                  <a:cubicBezTo>
                    <a:pt x="2197" y="0"/>
                    <a:pt x="935" y="483"/>
                    <a:pt x="0" y="1397"/>
                  </a:cubicBezTo>
                  <a:cubicBezTo>
                    <a:pt x="343" y="2424"/>
                    <a:pt x="1299" y="3331"/>
                    <a:pt x="2780" y="3331"/>
                  </a:cubicBezTo>
                  <a:cubicBezTo>
                    <a:pt x="3535" y="3331"/>
                    <a:pt x="4426" y="3096"/>
                    <a:pt x="5441" y="2522"/>
                  </a:cubicBezTo>
                  <a:lnTo>
                    <a:pt x="5076" y="272"/>
                  </a:lnTo>
                  <a:cubicBezTo>
                    <a:pt x="4555" y="89"/>
                    <a:pt x="4009" y="0"/>
                    <a:pt x="346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4701;p82"/>
            <p:cNvSpPr/>
            <p:nvPr/>
          </p:nvSpPr>
          <p:spPr>
            <a:xfrm>
              <a:off x="35715975" y="12937200"/>
              <a:ext cx="133775" cy="79250"/>
            </a:xfrm>
            <a:custGeom>
              <a:avLst/>
              <a:gdLst/>
              <a:ahLst/>
              <a:cxnLst/>
              <a:rect l="l" t="t" r="r" b="b"/>
              <a:pathLst>
                <a:path w="5351" h="3170" extrusionOk="0">
                  <a:moveTo>
                    <a:pt x="3042" y="1"/>
                  </a:moveTo>
                  <a:cubicBezTo>
                    <a:pt x="2345" y="1"/>
                    <a:pt x="1564" y="183"/>
                    <a:pt x="852" y="769"/>
                  </a:cubicBezTo>
                  <a:cubicBezTo>
                    <a:pt x="183" y="1316"/>
                    <a:pt x="1" y="2288"/>
                    <a:pt x="305" y="3170"/>
                  </a:cubicBezTo>
                  <a:cubicBezTo>
                    <a:pt x="1218" y="2256"/>
                    <a:pt x="2474" y="1773"/>
                    <a:pt x="3739" y="1773"/>
                  </a:cubicBezTo>
                  <a:cubicBezTo>
                    <a:pt x="4283" y="1773"/>
                    <a:pt x="4829" y="1862"/>
                    <a:pt x="5350" y="2045"/>
                  </a:cubicBezTo>
                  <a:lnTo>
                    <a:pt x="5107" y="495"/>
                  </a:lnTo>
                  <a:cubicBezTo>
                    <a:pt x="5107" y="495"/>
                    <a:pt x="4189" y="1"/>
                    <a:pt x="3042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4702;p82"/>
            <p:cNvSpPr/>
            <p:nvPr/>
          </p:nvSpPr>
          <p:spPr>
            <a:xfrm>
              <a:off x="35758525" y="12985325"/>
              <a:ext cx="89700" cy="61675"/>
            </a:xfrm>
            <a:custGeom>
              <a:avLst/>
              <a:gdLst/>
              <a:ahLst/>
              <a:cxnLst/>
              <a:rect l="l" t="t" r="r" b="b"/>
              <a:pathLst>
                <a:path w="3588" h="2467" extrusionOk="0">
                  <a:moveTo>
                    <a:pt x="1759" y="1"/>
                  </a:moveTo>
                  <a:cubicBezTo>
                    <a:pt x="1173" y="1"/>
                    <a:pt x="549" y="240"/>
                    <a:pt x="62" y="455"/>
                  </a:cubicBezTo>
                  <a:cubicBezTo>
                    <a:pt x="1" y="485"/>
                    <a:pt x="31" y="515"/>
                    <a:pt x="62" y="515"/>
                  </a:cubicBezTo>
                  <a:cubicBezTo>
                    <a:pt x="615" y="423"/>
                    <a:pt x="1236" y="163"/>
                    <a:pt x="1801" y="163"/>
                  </a:cubicBezTo>
                  <a:cubicBezTo>
                    <a:pt x="2167" y="163"/>
                    <a:pt x="2510" y="272"/>
                    <a:pt x="2797" y="607"/>
                  </a:cubicBezTo>
                  <a:cubicBezTo>
                    <a:pt x="3192" y="1093"/>
                    <a:pt x="3284" y="1792"/>
                    <a:pt x="3405" y="2400"/>
                  </a:cubicBezTo>
                  <a:cubicBezTo>
                    <a:pt x="3405" y="2446"/>
                    <a:pt x="3432" y="2466"/>
                    <a:pt x="3465" y="2466"/>
                  </a:cubicBezTo>
                  <a:cubicBezTo>
                    <a:pt x="3518" y="2466"/>
                    <a:pt x="3587" y="2414"/>
                    <a:pt x="3587" y="2339"/>
                  </a:cubicBezTo>
                  <a:cubicBezTo>
                    <a:pt x="3466" y="1640"/>
                    <a:pt x="3314" y="728"/>
                    <a:pt x="2676" y="272"/>
                  </a:cubicBezTo>
                  <a:cubicBezTo>
                    <a:pt x="2403" y="76"/>
                    <a:pt x="2087" y="1"/>
                    <a:pt x="175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4703;p82"/>
            <p:cNvSpPr/>
            <p:nvPr/>
          </p:nvSpPr>
          <p:spPr>
            <a:xfrm>
              <a:off x="35796075" y="13002750"/>
              <a:ext cx="49525" cy="23325"/>
            </a:xfrm>
            <a:custGeom>
              <a:avLst/>
              <a:gdLst/>
              <a:ahLst/>
              <a:cxnLst/>
              <a:rect l="l" t="t" r="r" b="b"/>
              <a:pathLst>
                <a:path w="1981" h="933" extrusionOk="0">
                  <a:moveTo>
                    <a:pt x="739" y="1"/>
                  </a:moveTo>
                  <a:cubicBezTo>
                    <a:pt x="503" y="1"/>
                    <a:pt x="266" y="98"/>
                    <a:pt x="49" y="335"/>
                  </a:cubicBezTo>
                  <a:cubicBezTo>
                    <a:pt x="0" y="360"/>
                    <a:pt x="50" y="443"/>
                    <a:pt x="102" y="443"/>
                  </a:cubicBezTo>
                  <a:cubicBezTo>
                    <a:pt x="115" y="443"/>
                    <a:pt x="128" y="438"/>
                    <a:pt x="140" y="426"/>
                  </a:cubicBezTo>
                  <a:cubicBezTo>
                    <a:pt x="352" y="292"/>
                    <a:pt x="539" y="194"/>
                    <a:pt x="748" y="194"/>
                  </a:cubicBezTo>
                  <a:cubicBezTo>
                    <a:pt x="869" y="194"/>
                    <a:pt x="998" y="227"/>
                    <a:pt x="1143" y="305"/>
                  </a:cubicBezTo>
                  <a:cubicBezTo>
                    <a:pt x="1386" y="457"/>
                    <a:pt x="1569" y="700"/>
                    <a:pt x="1782" y="913"/>
                  </a:cubicBezTo>
                  <a:cubicBezTo>
                    <a:pt x="1795" y="926"/>
                    <a:pt x="1814" y="932"/>
                    <a:pt x="1833" y="932"/>
                  </a:cubicBezTo>
                  <a:cubicBezTo>
                    <a:pt x="1900" y="932"/>
                    <a:pt x="1981" y="862"/>
                    <a:pt x="1933" y="791"/>
                  </a:cubicBezTo>
                  <a:cubicBezTo>
                    <a:pt x="1652" y="369"/>
                    <a:pt x="1199" y="1"/>
                    <a:pt x="73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4704;p82"/>
            <p:cNvSpPr/>
            <p:nvPr/>
          </p:nvSpPr>
          <p:spPr>
            <a:xfrm>
              <a:off x="36429525" y="12867300"/>
              <a:ext cx="129850" cy="85075"/>
            </a:xfrm>
            <a:custGeom>
              <a:avLst/>
              <a:gdLst/>
              <a:ahLst/>
              <a:cxnLst/>
              <a:rect l="l" t="t" r="r" b="b"/>
              <a:pathLst>
                <a:path w="5194" h="3403" extrusionOk="0">
                  <a:moveTo>
                    <a:pt x="3067" y="0"/>
                  </a:moveTo>
                  <a:cubicBezTo>
                    <a:pt x="1973" y="0"/>
                    <a:pt x="881" y="351"/>
                    <a:pt x="0" y="1011"/>
                  </a:cubicBezTo>
                  <a:lnTo>
                    <a:pt x="365" y="3261"/>
                  </a:lnTo>
                  <a:cubicBezTo>
                    <a:pt x="865" y="3358"/>
                    <a:pt x="1321" y="3403"/>
                    <a:pt x="1737" y="3403"/>
                  </a:cubicBezTo>
                  <a:cubicBezTo>
                    <a:pt x="4176" y="3403"/>
                    <a:pt x="5193" y="1867"/>
                    <a:pt x="5167" y="464"/>
                  </a:cubicBezTo>
                  <a:cubicBezTo>
                    <a:pt x="4505" y="151"/>
                    <a:pt x="3785" y="0"/>
                    <a:pt x="3067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4705;p82"/>
            <p:cNvSpPr/>
            <p:nvPr/>
          </p:nvSpPr>
          <p:spPr>
            <a:xfrm>
              <a:off x="36423450" y="12831975"/>
              <a:ext cx="135275" cy="61375"/>
            </a:xfrm>
            <a:custGeom>
              <a:avLst/>
              <a:gdLst/>
              <a:ahLst/>
              <a:cxnLst/>
              <a:rect l="l" t="t" r="r" b="b"/>
              <a:pathLst>
                <a:path w="5411" h="2455" extrusionOk="0">
                  <a:moveTo>
                    <a:pt x="2159" y="0"/>
                  </a:moveTo>
                  <a:cubicBezTo>
                    <a:pt x="748" y="0"/>
                    <a:pt x="0" y="881"/>
                    <a:pt x="0" y="905"/>
                  </a:cubicBezTo>
                  <a:lnTo>
                    <a:pt x="243" y="2455"/>
                  </a:lnTo>
                  <a:cubicBezTo>
                    <a:pt x="1128" y="1773"/>
                    <a:pt x="2224" y="1415"/>
                    <a:pt x="3324" y="1415"/>
                  </a:cubicBezTo>
                  <a:cubicBezTo>
                    <a:pt x="4037" y="1415"/>
                    <a:pt x="4752" y="1566"/>
                    <a:pt x="5410" y="1877"/>
                  </a:cubicBezTo>
                  <a:cubicBezTo>
                    <a:pt x="5410" y="965"/>
                    <a:pt x="4377" y="570"/>
                    <a:pt x="3556" y="266"/>
                  </a:cubicBezTo>
                  <a:cubicBezTo>
                    <a:pt x="3036" y="75"/>
                    <a:pt x="2569" y="0"/>
                    <a:pt x="2159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4706;p82"/>
            <p:cNvSpPr/>
            <p:nvPr/>
          </p:nvSpPr>
          <p:spPr>
            <a:xfrm>
              <a:off x="36442425" y="12871300"/>
              <a:ext cx="76775" cy="75875"/>
            </a:xfrm>
            <a:custGeom>
              <a:avLst/>
              <a:gdLst/>
              <a:ahLst/>
              <a:cxnLst/>
              <a:rect l="l" t="t" r="r" b="b"/>
              <a:pathLst>
                <a:path w="3071" h="3035" extrusionOk="0">
                  <a:moveTo>
                    <a:pt x="2360" y="4"/>
                  </a:moveTo>
                  <a:cubicBezTo>
                    <a:pt x="1632" y="4"/>
                    <a:pt x="844" y="135"/>
                    <a:pt x="426" y="760"/>
                  </a:cubicBezTo>
                  <a:cubicBezTo>
                    <a:pt x="1" y="1368"/>
                    <a:pt x="153" y="2280"/>
                    <a:pt x="274" y="2979"/>
                  </a:cubicBezTo>
                  <a:cubicBezTo>
                    <a:pt x="287" y="3017"/>
                    <a:pt x="327" y="3034"/>
                    <a:pt x="366" y="3034"/>
                  </a:cubicBezTo>
                  <a:cubicBezTo>
                    <a:pt x="420" y="3034"/>
                    <a:pt x="475" y="3002"/>
                    <a:pt x="457" y="2949"/>
                  </a:cubicBezTo>
                  <a:cubicBezTo>
                    <a:pt x="396" y="2310"/>
                    <a:pt x="183" y="1551"/>
                    <a:pt x="518" y="943"/>
                  </a:cubicBezTo>
                  <a:cubicBezTo>
                    <a:pt x="1004" y="0"/>
                    <a:pt x="2159" y="244"/>
                    <a:pt x="3010" y="92"/>
                  </a:cubicBezTo>
                  <a:cubicBezTo>
                    <a:pt x="3071" y="92"/>
                    <a:pt x="3040" y="31"/>
                    <a:pt x="3010" y="31"/>
                  </a:cubicBezTo>
                  <a:cubicBezTo>
                    <a:pt x="2808" y="16"/>
                    <a:pt x="2587" y="4"/>
                    <a:pt x="2360" y="4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4707;p82"/>
            <p:cNvSpPr/>
            <p:nvPr/>
          </p:nvSpPr>
          <p:spPr>
            <a:xfrm>
              <a:off x="36445475" y="12894350"/>
              <a:ext cx="43075" cy="32025"/>
            </a:xfrm>
            <a:custGeom>
              <a:avLst/>
              <a:gdLst/>
              <a:ahLst/>
              <a:cxnLst/>
              <a:rect l="l" t="t" r="r" b="b"/>
              <a:pathLst>
                <a:path w="1723" h="1281" extrusionOk="0">
                  <a:moveTo>
                    <a:pt x="1155" y="1"/>
                  </a:moveTo>
                  <a:cubicBezTo>
                    <a:pt x="596" y="1"/>
                    <a:pt x="167" y="573"/>
                    <a:pt x="0" y="1145"/>
                  </a:cubicBezTo>
                  <a:cubicBezTo>
                    <a:pt x="0" y="1226"/>
                    <a:pt x="68" y="1280"/>
                    <a:pt x="122" y="1280"/>
                  </a:cubicBezTo>
                  <a:cubicBezTo>
                    <a:pt x="149" y="1280"/>
                    <a:pt x="173" y="1267"/>
                    <a:pt x="183" y="1236"/>
                  </a:cubicBezTo>
                  <a:cubicBezTo>
                    <a:pt x="365" y="963"/>
                    <a:pt x="426" y="659"/>
                    <a:pt x="639" y="446"/>
                  </a:cubicBezTo>
                  <a:cubicBezTo>
                    <a:pt x="806" y="260"/>
                    <a:pt x="997" y="188"/>
                    <a:pt x="1196" y="188"/>
                  </a:cubicBezTo>
                  <a:cubicBezTo>
                    <a:pt x="1322" y="188"/>
                    <a:pt x="1452" y="217"/>
                    <a:pt x="1581" y="264"/>
                  </a:cubicBezTo>
                  <a:cubicBezTo>
                    <a:pt x="1591" y="267"/>
                    <a:pt x="1601" y="269"/>
                    <a:pt x="1610" y="269"/>
                  </a:cubicBezTo>
                  <a:cubicBezTo>
                    <a:pt x="1684" y="269"/>
                    <a:pt x="1723" y="169"/>
                    <a:pt x="1642" y="142"/>
                  </a:cubicBezTo>
                  <a:cubicBezTo>
                    <a:pt x="1472" y="44"/>
                    <a:pt x="1308" y="1"/>
                    <a:pt x="115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4708;p82"/>
            <p:cNvSpPr/>
            <p:nvPr/>
          </p:nvSpPr>
          <p:spPr>
            <a:xfrm>
              <a:off x="36094400" y="13210200"/>
              <a:ext cx="151250" cy="77075"/>
            </a:xfrm>
            <a:custGeom>
              <a:avLst/>
              <a:gdLst/>
              <a:ahLst/>
              <a:cxnLst/>
              <a:rect l="l" t="t" r="r" b="b"/>
              <a:pathLst>
                <a:path w="6050" h="3083" extrusionOk="0">
                  <a:moveTo>
                    <a:pt x="6049" y="1"/>
                  </a:moveTo>
                  <a:lnTo>
                    <a:pt x="6049" y="1"/>
                  </a:lnTo>
                  <a:cubicBezTo>
                    <a:pt x="4074" y="122"/>
                    <a:pt x="2128" y="457"/>
                    <a:pt x="213" y="1095"/>
                  </a:cubicBezTo>
                  <a:cubicBezTo>
                    <a:pt x="153" y="1308"/>
                    <a:pt x="92" y="1521"/>
                    <a:pt x="1" y="1703"/>
                  </a:cubicBezTo>
                  <a:cubicBezTo>
                    <a:pt x="1" y="1703"/>
                    <a:pt x="1305" y="3082"/>
                    <a:pt x="3250" y="3082"/>
                  </a:cubicBezTo>
                  <a:cubicBezTo>
                    <a:pt x="4075" y="3082"/>
                    <a:pt x="5015" y="2834"/>
                    <a:pt x="6019" y="2129"/>
                  </a:cubicBezTo>
                  <a:cubicBezTo>
                    <a:pt x="6019" y="2129"/>
                    <a:pt x="5958" y="1156"/>
                    <a:pt x="604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4709;p82"/>
            <p:cNvSpPr/>
            <p:nvPr/>
          </p:nvSpPr>
          <p:spPr>
            <a:xfrm>
              <a:off x="36094400" y="13153225"/>
              <a:ext cx="162650" cy="84375"/>
            </a:xfrm>
            <a:custGeom>
              <a:avLst/>
              <a:gdLst/>
              <a:ahLst/>
              <a:cxnLst/>
              <a:rect l="l" t="t" r="r" b="b"/>
              <a:pathLst>
                <a:path w="6506" h="3375" extrusionOk="0">
                  <a:moveTo>
                    <a:pt x="6505" y="0"/>
                  </a:moveTo>
                  <a:lnTo>
                    <a:pt x="1" y="547"/>
                  </a:lnTo>
                  <a:cubicBezTo>
                    <a:pt x="1" y="547"/>
                    <a:pt x="517" y="2128"/>
                    <a:pt x="213" y="3374"/>
                  </a:cubicBezTo>
                  <a:cubicBezTo>
                    <a:pt x="2128" y="2736"/>
                    <a:pt x="4074" y="2401"/>
                    <a:pt x="6049" y="2280"/>
                  </a:cubicBezTo>
                  <a:cubicBezTo>
                    <a:pt x="6110" y="1520"/>
                    <a:pt x="6232" y="699"/>
                    <a:pt x="6505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4710;p82"/>
            <p:cNvSpPr/>
            <p:nvPr/>
          </p:nvSpPr>
          <p:spPr>
            <a:xfrm>
              <a:off x="35779500" y="12594425"/>
              <a:ext cx="671325" cy="584125"/>
            </a:xfrm>
            <a:custGeom>
              <a:avLst/>
              <a:gdLst/>
              <a:ahLst/>
              <a:cxnLst/>
              <a:rect l="l" t="t" r="r" b="b"/>
              <a:pathLst>
                <a:path w="26853" h="23365" extrusionOk="0">
                  <a:moveTo>
                    <a:pt x="12130" y="0"/>
                  </a:moveTo>
                  <a:cubicBezTo>
                    <a:pt x="6200" y="0"/>
                    <a:pt x="0" y="2436"/>
                    <a:pt x="2080" y="13446"/>
                  </a:cubicBezTo>
                  <a:cubicBezTo>
                    <a:pt x="2080" y="13446"/>
                    <a:pt x="2688" y="17854"/>
                    <a:pt x="4086" y="19829"/>
                  </a:cubicBezTo>
                  <a:cubicBezTo>
                    <a:pt x="5400" y="21674"/>
                    <a:pt x="8821" y="23365"/>
                    <a:pt x="13050" y="23365"/>
                  </a:cubicBezTo>
                  <a:cubicBezTo>
                    <a:pt x="13420" y="23365"/>
                    <a:pt x="13796" y="23352"/>
                    <a:pt x="14177" y="23325"/>
                  </a:cubicBezTo>
                  <a:cubicBezTo>
                    <a:pt x="18949" y="22990"/>
                    <a:pt x="24937" y="20407"/>
                    <a:pt x="25819" y="16790"/>
                  </a:cubicBezTo>
                  <a:cubicBezTo>
                    <a:pt x="26670" y="13142"/>
                    <a:pt x="26852" y="10711"/>
                    <a:pt x="25849" y="7306"/>
                  </a:cubicBezTo>
                  <a:cubicBezTo>
                    <a:pt x="24846" y="3932"/>
                    <a:pt x="24390" y="2413"/>
                    <a:pt x="20925" y="1379"/>
                  </a:cubicBezTo>
                  <a:cubicBezTo>
                    <a:pt x="19577" y="989"/>
                    <a:pt x="15908" y="0"/>
                    <a:pt x="12130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4711;p82"/>
            <p:cNvSpPr/>
            <p:nvPr/>
          </p:nvSpPr>
          <p:spPr>
            <a:xfrm>
              <a:off x="35973575" y="12924300"/>
              <a:ext cx="38025" cy="42200"/>
            </a:xfrm>
            <a:custGeom>
              <a:avLst/>
              <a:gdLst/>
              <a:ahLst/>
              <a:cxnLst/>
              <a:rect l="l" t="t" r="r" b="b"/>
              <a:pathLst>
                <a:path w="1521" h="1688" extrusionOk="0">
                  <a:moveTo>
                    <a:pt x="702" y="1"/>
                  </a:moveTo>
                  <a:cubicBezTo>
                    <a:pt x="671" y="1"/>
                    <a:pt x="640" y="3"/>
                    <a:pt x="609" y="8"/>
                  </a:cubicBezTo>
                  <a:cubicBezTo>
                    <a:pt x="244" y="69"/>
                    <a:pt x="1" y="494"/>
                    <a:pt x="62" y="981"/>
                  </a:cubicBezTo>
                  <a:cubicBezTo>
                    <a:pt x="145" y="1398"/>
                    <a:pt x="457" y="1688"/>
                    <a:pt x="789" y="1688"/>
                  </a:cubicBezTo>
                  <a:cubicBezTo>
                    <a:pt x="820" y="1688"/>
                    <a:pt x="851" y="1685"/>
                    <a:pt x="882" y="1680"/>
                  </a:cubicBezTo>
                  <a:cubicBezTo>
                    <a:pt x="1277" y="1619"/>
                    <a:pt x="1521" y="1194"/>
                    <a:pt x="1460" y="738"/>
                  </a:cubicBezTo>
                  <a:cubicBezTo>
                    <a:pt x="1376" y="318"/>
                    <a:pt x="1060" y="1"/>
                    <a:pt x="702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4712;p82"/>
            <p:cNvSpPr/>
            <p:nvPr/>
          </p:nvSpPr>
          <p:spPr>
            <a:xfrm>
              <a:off x="36258550" y="12877325"/>
              <a:ext cx="38000" cy="42250"/>
            </a:xfrm>
            <a:custGeom>
              <a:avLst/>
              <a:gdLst/>
              <a:ahLst/>
              <a:cxnLst/>
              <a:rect l="l" t="t" r="r" b="b"/>
              <a:pathLst>
                <a:path w="1520" h="1690" extrusionOk="0">
                  <a:moveTo>
                    <a:pt x="689" y="0"/>
                  </a:moveTo>
                  <a:cubicBezTo>
                    <a:pt x="672" y="0"/>
                    <a:pt x="655" y="1"/>
                    <a:pt x="638" y="3"/>
                  </a:cubicBezTo>
                  <a:cubicBezTo>
                    <a:pt x="243" y="94"/>
                    <a:pt x="0" y="519"/>
                    <a:pt x="61" y="975"/>
                  </a:cubicBezTo>
                  <a:cubicBezTo>
                    <a:pt x="142" y="1380"/>
                    <a:pt x="439" y="1689"/>
                    <a:pt x="781" y="1689"/>
                  </a:cubicBezTo>
                  <a:cubicBezTo>
                    <a:pt x="824" y="1689"/>
                    <a:pt x="868" y="1684"/>
                    <a:pt x="912" y="1674"/>
                  </a:cubicBezTo>
                  <a:cubicBezTo>
                    <a:pt x="1277" y="1614"/>
                    <a:pt x="1520" y="1218"/>
                    <a:pt x="1459" y="732"/>
                  </a:cubicBezTo>
                  <a:cubicBezTo>
                    <a:pt x="1401" y="297"/>
                    <a:pt x="1039" y="0"/>
                    <a:pt x="689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4713;p82"/>
            <p:cNvSpPr/>
            <p:nvPr/>
          </p:nvSpPr>
          <p:spPr>
            <a:xfrm>
              <a:off x="36116450" y="12883150"/>
              <a:ext cx="47875" cy="71550"/>
            </a:xfrm>
            <a:custGeom>
              <a:avLst/>
              <a:gdLst/>
              <a:ahLst/>
              <a:cxnLst/>
              <a:rect l="l" t="t" r="r" b="b"/>
              <a:pathLst>
                <a:path w="1915" h="2862" extrusionOk="0">
                  <a:moveTo>
                    <a:pt x="125" y="0"/>
                  </a:moveTo>
                  <a:cubicBezTo>
                    <a:pt x="104" y="0"/>
                    <a:pt x="82" y="22"/>
                    <a:pt x="61" y="43"/>
                  </a:cubicBezTo>
                  <a:cubicBezTo>
                    <a:pt x="31" y="408"/>
                    <a:pt x="61" y="803"/>
                    <a:pt x="31" y="1198"/>
                  </a:cubicBezTo>
                  <a:cubicBezTo>
                    <a:pt x="31" y="1472"/>
                    <a:pt x="0" y="1836"/>
                    <a:pt x="183" y="2080"/>
                  </a:cubicBezTo>
                  <a:cubicBezTo>
                    <a:pt x="278" y="2199"/>
                    <a:pt x="430" y="2281"/>
                    <a:pt x="594" y="2281"/>
                  </a:cubicBezTo>
                  <a:cubicBezTo>
                    <a:pt x="639" y="2281"/>
                    <a:pt x="684" y="2275"/>
                    <a:pt x="730" y="2262"/>
                  </a:cubicBezTo>
                  <a:cubicBezTo>
                    <a:pt x="821" y="2232"/>
                    <a:pt x="912" y="2140"/>
                    <a:pt x="973" y="2080"/>
                  </a:cubicBezTo>
                  <a:cubicBezTo>
                    <a:pt x="1034" y="2019"/>
                    <a:pt x="1125" y="1897"/>
                    <a:pt x="1186" y="1897"/>
                  </a:cubicBezTo>
                  <a:cubicBezTo>
                    <a:pt x="1307" y="2019"/>
                    <a:pt x="1429" y="2171"/>
                    <a:pt x="1581" y="2323"/>
                  </a:cubicBezTo>
                  <a:cubicBezTo>
                    <a:pt x="1520" y="2475"/>
                    <a:pt x="1429" y="2596"/>
                    <a:pt x="1277" y="2657"/>
                  </a:cubicBezTo>
                  <a:cubicBezTo>
                    <a:pt x="1176" y="2707"/>
                    <a:pt x="1221" y="2862"/>
                    <a:pt x="1309" y="2862"/>
                  </a:cubicBezTo>
                  <a:cubicBezTo>
                    <a:pt x="1327" y="2862"/>
                    <a:pt x="1347" y="2855"/>
                    <a:pt x="1368" y="2840"/>
                  </a:cubicBezTo>
                  <a:cubicBezTo>
                    <a:pt x="1672" y="2688"/>
                    <a:pt x="1915" y="2323"/>
                    <a:pt x="1794" y="1988"/>
                  </a:cubicBezTo>
                  <a:cubicBezTo>
                    <a:pt x="1721" y="1794"/>
                    <a:pt x="1511" y="1658"/>
                    <a:pt x="1306" y="1658"/>
                  </a:cubicBezTo>
                  <a:cubicBezTo>
                    <a:pt x="1255" y="1658"/>
                    <a:pt x="1204" y="1666"/>
                    <a:pt x="1155" y="1684"/>
                  </a:cubicBezTo>
                  <a:cubicBezTo>
                    <a:pt x="1003" y="1745"/>
                    <a:pt x="942" y="1897"/>
                    <a:pt x="821" y="1958"/>
                  </a:cubicBezTo>
                  <a:cubicBezTo>
                    <a:pt x="714" y="2020"/>
                    <a:pt x="626" y="2046"/>
                    <a:pt x="553" y="2046"/>
                  </a:cubicBezTo>
                  <a:cubicBezTo>
                    <a:pt x="233" y="2046"/>
                    <a:pt x="213" y="1531"/>
                    <a:pt x="213" y="1259"/>
                  </a:cubicBezTo>
                  <a:cubicBezTo>
                    <a:pt x="243" y="894"/>
                    <a:pt x="395" y="317"/>
                    <a:pt x="152" y="13"/>
                  </a:cubicBezTo>
                  <a:cubicBezTo>
                    <a:pt x="143" y="4"/>
                    <a:pt x="134" y="0"/>
                    <a:pt x="125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4714;p82"/>
            <p:cNvSpPr/>
            <p:nvPr/>
          </p:nvSpPr>
          <p:spPr>
            <a:xfrm>
              <a:off x="36125850" y="12994175"/>
              <a:ext cx="62800" cy="35625"/>
            </a:xfrm>
            <a:custGeom>
              <a:avLst/>
              <a:gdLst/>
              <a:ahLst/>
              <a:cxnLst/>
              <a:rect l="l" t="t" r="r" b="b"/>
              <a:pathLst>
                <a:path w="2512" h="1425" extrusionOk="0">
                  <a:moveTo>
                    <a:pt x="2292" y="1"/>
                  </a:moveTo>
                  <a:cubicBezTo>
                    <a:pt x="2220" y="1"/>
                    <a:pt x="2147" y="48"/>
                    <a:pt x="2147" y="131"/>
                  </a:cubicBezTo>
                  <a:cubicBezTo>
                    <a:pt x="2177" y="709"/>
                    <a:pt x="1873" y="1104"/>
                    <a:pt x="1296" y="1195"/>
                  </a:cubicBezTo>
                  <a:cubicBezTo>
                    <a:pt x="1083" y="1195"/>
                    <a:pt x="840" y="1165"/>
                    <a:pt x="627" y="1043"/>
                  </a:cubicBezTo>
                  <a:cubicBezTo>
                    <a:pt x="414" y="921"/>
                    <a:pt x="323" y="709"/>
                    <a:pt x="171" y="557"/>
                  </a:cubicBezTo>
                  <a:cubicBezTo>
                    <a:pt x="141" y="557"/>
                    <a:pt x="110" y="557"/>
                    <a:pt x="80" y="587"/>
                  </a:cubicBezTo>
                  <a:cubicBezTo>
                    <a:pt x="0" y="1146"/>
                    <a:pt x="712" y="1425"/>
                    <a:pt x="1196" y="1425"/>
                  </a:cubicBezTo>
                  <a:cubicBezTo>
                    <a:pt x="1266" y="1425"/>
                    <a:pt x="1330" y="1419"/>
                    <a:pt x="1387" y="1408"/>
                  </a:cubicBezTo>
                  <a:cubicBezTo>
                    <a:pt x="2056" y="1316"/>
                    <a:pt x="2512" y="769"/>
                    <a:pt x="2421" y="101"/>
                  </a:cubicBezTo>
                  <a:cubicBezTo>
                    <a:pt x="2407" y="32"/>
                    <a:pt x="2350" y="1"/>
                    <a:pt x="229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4715;p82"/>
            <p:cNvSpPr/>
            <p:nvPr/>
          </p:nvSpPr>
          <p:spPr>
            <a:xfrm>
              <a:off x="35908225" y="12827975"/>
              <a:ext cx="51700" cy="49550"/>
            </a:xfrm>
            <a:custGeom>
              <a:avLst/>
              <a:gdLst/>
              <a:ahLst/>
              <a:cxnLst/>
              <a:rect l="l" t="t" r="r" b="b"/>
              <a:pathLst>
                <a:path w="2068" h="1982" extrusionOk="0">
                  <a:moveTo>
                    <a:pt x="1946" y="1"/>
                  </a:moveTo>
                  <a:cubicBezTo>
                    <a:pt x="1095" y="62"/>
                    <a:pt x="31" y="1065"/>
                    <a:pt x="1" y="1946"/>
                  </a:cubicBezTo>
                  <a:cubicBezTo>
                    <a:pt x="1" y="1964"/>
                    <a:pt x="21" y="1981"/>
                    <a:pt x="44" y="1981"/>
                  </a:cubicBezTo>
                  <a:cubicBezTo>
                    <a:pt x="61" y="1981"/>
                    <a:pt x="79" y="1972"/>
                    <a:pt x="92" y="1946"/>
                  </a:cubicBezTo>
                  <a:cubicBezTo>
                    <a:pt x="517" y="1095"/>
                    <a:pt x="1065" y="548"/>
                    <a:pt x="1976" y="183"/>
                  </a:cubicBezTo>
                  <a:cubicBezTo>
                    <a:pt x="2068" y="153"/>
                    <a:pt x="2068" y="1"/>
                    <a:pt x="194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4716;p82"/>
            <p:cNvSpPr/>
            <p:nvPr/>
          </p:nvSpPr>
          <p:spPr>
            <a:xfrm>
              <a:off x="36246375" y="12770850"/>
              <a:ext cx="67150" cy="21250"/>
            </a:xfrm>
            <a:custGeom>
              <a:avLst/>
              <a:gdLst/>
              <a:ahLst/>
              <a:cxnLst/>
              <a:rect l="l" t="t" r="r" b="b"/>
              <a:pathLst>
                <a:path w="2686" h="850" extrusionOk="0">
                  <a:moveTo>
                    <a:pt x="791" y="1"/>
                  </a:moveTo>
                  <a:cubicBezTo>
                    <a:pt x="530" y="1"/>
                    <a:pt x="280" y="41"/>
                    <a:pt x="62" y="128"/>
                  </a:cubicBezTo>
                  <a:cubicBezTo>
                    <a:pt x="1" y="158"/>
                    <a:pt x="1" y="249"/>
                    <a:pt x="62" y="249"/>
                  </a:cubicBezTo>
                  <a:cubicBezTo>
                    <a:pt x="913" y="310"/>
                    <a:pt x="1703" y="310"/>
                    <a:pt x="2402" y="827"/>
                  </a:cubicBezTo>
                  <a:cubicBezTo>
                    <a:pt x="2423" y="842"/>
                    <a:pt x="2445" y="849"/>
                    <a:pt x="2468" y="849"/>
                  </a:cubicBezTo>
                  <a:cubicBezTo>
                    <a:pt x="2577" y="849"/>
                    <a:pt x="2685" y="690"/>
                    <a:pt x="2584" y="614"/>
                  </a:cubicBezTo>
                  <a:cubicBezTo>
                    <a:pt x="2151" y="246"/>
                    <a:pt x="1439" y="1"/>
                    <a:pt x="79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4717;p82"/>
            <p:cNvSpPr/>
            <p:nvPr/>
          </p:nvSpPr>
          <p:spPr>
            <a:xfrm>
              <a:off x="35934825" y="12998850"/>
              <a:ext cx="125400" cy="109650"/>
            </a:xfrm>
            <a:custGeom>
              <a:avLst/>
              <a:gdLst/>
              <a:ahLst/>
              <a:cxnLst/>
              <a:rect l="l" t="t" r="r" b="b"/>
              <a:pathLst>
                <a:path w="5016" h="4386" extrusionOk="0">
                  <a:moveTo>
                    <a:pt x="2574" y="1"/>
                  </a:moveTo>
                  <a:cubicBezTo>
                    <a:pt x="2438" y="1"/>
                    <a:pt x="2299" y="12"/>
                    <a:pt x="2159" y="35"/>
                  </a:cubicBezTo>
                  <a:cubicBezTo>
                    <a:pt x="882" y="218"/>
                    <a:pt x="1" y="1373"/>
                    <a:pt x="213" y="2558"/>
                  </a:cubicBezTo>
                  <a:cubicBezTo>
                    <a:pt x="376" y="3641"/>
                    <a:pt x="1334" y="4386"/>
                    <a:pt x="2443" y="4386"/>
                  </a:cubicBezTo>
                  <a:cubicBezTo>
                    <a:pt x="2579" y="4386"/>
                    <a:pt x="2718" y="4375"/>
                    <a:pt x="2858" y="4351"/>
                  </a:cubicBezTo>
                  <a:cubicBezTo>
                    <a:pt x="4134" y="4139"/>
                    <a:pt x="5016" y="3014"/>
                    <a:pt x="4803" y="1798"/>
                  </a:cubicBezTo>
                  <a:cubicBezTo>
                    <a:pt x="4641" y="743"/>
                    <a:pt x="3683" y="1"/>
                    <a:pt x="2574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4718;p82"/>
            <p:cNvSpPr/>
            <p:nvPr/>
          </p:nvSpPr>
          <p:spPr>
            <a:xfrm>
              <a:off x="36250175" y="12946625"/>
              <a:ext cx="124650" cy="110200"/>
            </a:xfrm>
            <a:custGeom>
              <a:avLst/>
              <a:gdLst/>
              <a:ahLst/>
              <a:cxnLst/>
              <a:rect l="l" t="t" r="r" b="b"/>
              <a:pathLst>
                <a:path w="4986" h="4408" extrusionOk="0">
                  <a:moveTo>
                    <a:pt x="2495" y="1"/>
                  </a:moveTo>
                  <a:cubicBezTo>
                    <a:pt x="2374" y="1"/>
                    <a:pt x="2252" y="9"/>
                    <a:pt x="2129" y="27"/>
                  </a:cubicBezTo>
                  <a:cubicBezTo>
                    <a:pt x="852" y="240"/>
                    <a:pt x="1" y="1395"/>
                    <a:pt x="183" y="2580"/>
                  </a:cubicBezTo>
                  <a:cubicBezTo>
                    <a:pt x="373" y="3639"/>
                    <a:pt x="1340" y="4407"/>
                    <a:pt x="2454" y="4407"/>
                  </a:cubicBezTo>
                  <a:cubicBezTo>
                    <a:pt x="2587" y="4407"/>
                    <a:pt x="2722" y="4396"/>
                    <a:pt x="2858" y="4374"/>
                  </a:cubicBezTo>
                  <a:cubicBezTo>
                    <a:pt x="4104" y="4161"/>
                    <a:pt x="4986" y="3006"/>
                    <a:pt x="4803" y="1820"/>
                  </a:cubicBezTo>
                  <a:cubicBezTo>
                    <a:pt x="4611" y="749"/>
                    <a:pt x="3625" y="1"/>
                    <a:pt x="2495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4719;p82"/>
            <p:cNvSpPr/>
            <p:nvPr/>
          </p:nvSpPr>
          <p:spPr>
            <a:xfrm>
              <a:off x="35968250" y="13032400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183" y="0"/>
                  </a:moveTo>
                  <a:cubicBezTo>
                    <a:pt x="92" y="31"/>
                    <a:pt x="1" y="152"/>
                    <a:pt x="31" y="274"/>
                  </a:cubicBezTo>
                  <a:cubicBezTo>
                    <a:pt x="31" y="406"/>
                    <a:pt x="124" y="492"/>
                    <a:pt x="228" y="492"/>
                  </a:cubicBezTo>
                  <a:cubicBezTo>
                    <a:pt x="243" y="492"/>
                    <a:pt x="259" y="491"/>
                    <a:pt x="275" y="487"/>
                  </a:cubicBezTo>
                  <a:cubicBezTo>
                    <a:pt x="396" y="487"/>
                    <a:pt x="487" y="335"/>
                    <a:pt x="457" y="213"/>
                  </a:cubicBezTo>
                  <a:cubicBezTo>
                    <a:pt x="427" y="91"/>
                    <a:pt x="305" y="0"/>
                    <a:pt x="18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4720;p82"/>
            <p:cNvSpPr/>
            <p:nvPr/>
          </p:nvSpPr>
          <p:spPr>
            <a:xfrm>
              <a:off x="36010825" y="1306127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13" y="0"/>
                  </a:moveTo>
                  <a:cubicBezTo>
                    <a:pt x="91" y="31"/>
                    <a:pt x="0" y="152"/>
                    <a:pt x="31" y="274"/>
                  </a:cubicBezTo>
                  <a:cubicBezTo>
                    <a:pt x="57" y="406"/>
                    <a:pt x="130" y="492"/>
                    <a:pt x="228" y="492"/>
                  </a:cubicBezTo>
                  <a:cubicBezTo>
                    <a:pt x="243" y="492"/>
                    <a:pt x="258" y="491"/>
                    <a:pt x="274" y="487"/>
                  </a:cubicBezTo>
                  <a:cubicBezTo>
                    <a:pt x="395" y="487"/>
                    <a:pt x="486" y="335"/>
                    <a:pt x="456" y="213"/>
                  </a:cubicBezTo>
                  <a:cubicBezTo>
                    <a:pt x="426" y="91"/>
                    <a:pt x="335" y="0"/>
                    <a:pt x="21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4721;p82"/>
            <p:cNvSpPr/>
            <p:nvPr/>
          </p:nvSpPr>
          <p:spPr>
            <a:xfrm>
              <a:off x="35969775" y="13092275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50" y="1"/>
                  </a:moveTo>
                  <a:cubicBezTo>
                    <a:pt x="238" y="1"/>
                    <a:pt x="225" y="3"/>
                    <a:pt x="214" y="7"/>
                  </a:cubicBezTo>
                  <a:cubicBezTo>
                    <a:pt x="92" y="37"/>
                    <a:pt x="1" y="158"/>
                    <a:pt x="31" y="280"/>
                  </a:cubicBezTo>
                  <a:cubicBezTo>
                    <a:pt x="31" y="412"/>
                    <a:pt x="123" y="499"/>
                    <a:pt x="227" y="499"/>
                  </a:cubicBezTo>
                  <a:cubicBezTo>
                    <a:pt x="243" y="499"/>
                    <a:pt x="259" y="497"/>
                    <a:pt x="274" y="493"/>
                  </a:cubicBezTo>
                  <a:cubicBezTo>
                    <a:pt x="396" y="462"/>
                    <a:pt x="487" y="341"/>
                    <a:pt x="457" y="219"/>
                  </a:cubicBezTo>
                  <a:cubicBezTo>
                    <a:pt x="430" y="87"/>
                    <a:pt x="335" y="1"/>
                    <a:pt x="25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4722;p82"/>
            <p:cNvSpPr/>
            <p:nvPr/>
          </p:nvSpPr>
          <p:spPr>
            <a:xfrm>
              <a:off x="36029825" y="13013250"/>
              <a:ext cx="12175" cy="12475"/>
            </a:xfrm>
            <a:custGeom>
              <a:avLst/>
              <a:gdLst/>
              <a:ahLst/>
              <a:cxnLst/>
              <a:rect l="l" t="t" r="r" b="b"/>
              <a:pathLst>
                <a:path w="487" h="499" extrusionOk="0">
                  <a:moveTo>
                    <a:pt x="260" y="1"/>
                  </a:moveTo>
                  <a:cubicBezTo>
                    <a:pt x="244" y="1"/>
                    <a:pt x="229" y="2"/>
                    <a:pt x="213" y="6"/>
                  </a:cubicBezTo>
                  <a:cubicBezTo>
                    <a:pt x="91" y="37"/>
                    <a:pt x="0" y="158"/>
                    <a:pt x="30" y="280"/>
                  </a:cubicBezTo>
                  <a:cubicBezTo>
                    <a:pt x="57" y="412"/>
                    <a:pt x="153" y="499"/>
                    <a:pt x="257" y="499"/>
                  </a:cubicBezTo>
                  <a:cubicBezTo>
                    <a:pt x="273" y="499"/>
                    <a:pt x="288" y="497"/>
                    <a:pt x="304" y="493"/>
                  </a:cubicBezTo>
                  <a:cubicBezTo>
                    <a:pt x="395" y="462"/>
                    <a:pt x="486" y="341"/>
                    <a:pt x="456" y="219"/>
                  </a:cubicBezTo>
                  <a:cubicBezTo>
                    <a:pt x="456" y="87"/>
                    <a:pt x="364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4723;p82"/>
            <p:cNvSpPr/>
            <p:nvPr/>
          </p:nvSpPr>
          <p:spPr>
            <a:xfrm>
              <a:off x="36070850" y="13064150"/>
              <a:ext cx="12175" cy="11725"/>
            </a:xfrm>
            <a:custGeom>
              <a:avLst/>
              <a:gdLst/>
              <a:ahLst/>
              <a:cxnLst/>
              <a:rect l="l" t="t" r="r" b="b"/>
              <a:pathLst>
                <a:path w="487" h="469" extrusionOk="0">
                  <a:moveTo>
                    <a:pt x="260" y="1"/>
                  </a:moveTo>
                  <a:cubicBezTo>
                    <a:pt x="245" y="1"/>
                    <a:pt x="229" y="3"/>
                    <a:pt x="213" y="7"/>
                  </a:cubicBezTo>
                  <a:cubicBezTo>
                    <a:pt x="92" y="7"/>
                    <a:pt x="0" y="128"/>
                    <a:pt x="31" y="280"/>
                  </a:cubicBezTo>
                  <a:cubicBezTo>
                    <a:pt x="57" y="386"/>
                    <a:pt x="129" y="469"/>
                    <a:pt x="228" y="469"/>
                  </a:cubicBezTo>
                  <a:cubicBezTo>
                    <a:pt x="243" y="469"/>
                    <a:pt x="258" y="467"/>
                    <a:pt x="274" y="463"/>
                  </a:cubicBezTo>
                  <a:cubicBezTo>
                    <a:pt x="396" y="463"/>
                    <a:pt x="487" y="341"/>
                    <a:pt x="456" y="189"/>
                  </a:cubicBezTo>
                  <a:cubicBezTo>
                    <a:pt x="430" y="84"/>
                    <a:pt x="358" y="1"/>
                    <a:pt x="26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4724;p82"/>
            <p:cNvSpPr/>
            <p:nvPr/>
          </p:nvSpPr>
          <p:spPr>
            <a:xfrm>
              <a:off x="36242575" y="12987425"/>
              <a:ext cx="12200" cy="12325"/>
            </a:xfrm>
            <a:custGeom>
              <a:avLst/>
              <a:gdLst/>
              <a:ahLst/>
              <a:cxnLst/>
              <a:rect l="l" t="t" r="r" b="b"/>
              <a:pathLst>
                <a:path w="488" h="493" extrusionOk="0">
                  <a:moveTo>
                    <a:pt x="259" y="0"/>
                  </a:moveTo>
                  <a:cubicBezTo>
                    <a:pt x="245" y="0"/>
                    <a:pt x="229" y="2"/>
                    <a:pt x="214" y="6"/>
                  </a:cubicBezTo>
                  <a:cubicBezTo>
                    <a:pt x="92" y="36"/>
                    <a:pt x="1" y="158"/>
                    <a:pt x="31" y="279"/>
                  </a:cubicBezTo>
                  <a:cubicBezTo>
                    <a:pt x="62" y="401"/>
                    <a:pt x="183" y="492"/>
                    <a:pt x="274" y="492"/>
                  </a:cubicBezTo>
                  <a:cubicBezTo>
                    <a:pt x="396" y="462"/>
                    <a:pt x="487" y="340"/>
                    <a:pt x="457" y="219"/>
                  </a:cubicBezTo>
                  <a:cubicBezTo>
                    <a:pt x="430" y="86"/>
                    <a:pt x="358" y="0"/>
                    <a:pt x="25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4725;p82"/>
            <p:cNvSpPr/>
            <p:nvPr/>
          </p:nvSpPr>
          <p:spPr>
            <a:xfrm>
              <a:off x="36274500" y="13042150"/>
              <a:ext cx="11425" cy="12450"/>
            </a:xfrm>
            <a:custGeom>
              <a:avLst/>
              <a:gdLst/>
              <a:ahLst/>
              <a:cxnLst/>
              <a:rect l="l" t="t" r="r" b="b"/>
              <a:pathLst>
                <a:path w="457" h="498" extrusionOk="0">
                  <a:moveTo>
                    <a:pt x="221" y="1"/>
                  </a:moveTo>
                  <a:cubicBezTo>
                    <a:pt x="209" y="1"/>
                    <a:pt x="196" y="2"/>
                    <a:pt x="183" y="5"/>
                  </a:cubicBezTo>
                  <a:cubicBezTo>
                    <a:pt x="61" y="36"/>
                    <a:pt x="0" y="157"/>
                    <a:pt x="0" y="279"/>
                  </a:cubicBezTo>
                  <a:cubicBezTo>
                    <a:pt x="27" y="411"/>
                    <a:pt x="123" y="498"/>
                    <a:pt x="227" y="498"/>
                  </a:cubicBezTo>
                  <a:cubicBezTo>
                    <a:pt x="243" y="498"/>
                    <a:pt x="258" y="496"/>
                    <a:pt x="274" y="492"/>
                  </a:cubicBezTo>
                  <a:cubicBezTo>
                    <a:pt x="365" y="461"/>
                    <a:pt x="456" y="340"/>
                    <a:pt x="426" y="218"/>
                  </a:cubicBezTo>
                  <a:cubicBezTo>
                    <a:pt x="426" y="109"/>
                    <a:pt x="329" y="1"/>
                    <a:pt x="22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4726;p82"/>
            <p:cNvSpPr/>
            <p:nvPr/>
          </p:nvSpPr>
          <p:spPr>
            <a:xfrm>
              <a:off x="36310225" y="12979825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249" y="0"/>
                  </a:moveTo>
                  <a:cubicBezTo>
                    <a:pt x="237" y="0"/>
                    <a:pt x="225" y="2"/>
                    <a:pt x="213" y="6"/>
                  </a:cubicBezTo>
                  <a:cubicBezTo>
                    <a:pt x="91" y="36"/>
                    <a:pt x="0" y="158"/>
                    <a:pt x="30" y="280"/>
                  </a:cubicBezTo>
                  <a:cubicBezTo>
                    <a:pt x="30" y="401"/>
                    <a:pt x="152" y="492"/>
                    <a:pt x="274" y="492"/>
                  </a:cubicBezTo>
                  <a:cubicBezTo>
                    <a:pt x="395" y="462"/>
                    <a:pt x="486" y="340"/>
                    <a:pt x="456" y="219"/>
                  </a:cubicBezTo>
                  <a:cubicBezTo>
                    <a:pt x="430" y="86"/>
                    <a:pt x="334" y="0"/>
                    <a:pt x="24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4727;p82"/>
            <p:cNvSpPr/>
            <p:nvPr/>
          </p:nvSpPr>
          <p:spPr>
            <a:xfrm>
              <a:off x="36349725" y="13017950"/>
              <a:ext cx="12175" cy="12325"/>
            </a:xfrm>
            <a:custGeom>
              <a:avLst/>
              <a:gdLst/>
              <a:ahLst/>
              <a:cxnLst/>
              <a:rect l="l" t="t" r="r" b="b"/>
              <a:pathLst>
                <a:path w="487" h="493" extrusionOk="0">
                  <a:moveTo>
                    <a:pt x="183" y="1"/>
                  </a:moveTo>
                  <a:cubicBezTo>
                    <a:pt x="92" y="31"/>
                    <a:pt x="1" y="153"/>
                    <a:pt x="31" y="274"/>
                  </a:cubicBezTo>
                  <a:cubicBezTo>
                    <a:pt x="31" y="407"/>
                    <a:pt x="123" y="493"/>
                    <a:pt x="227" y="493"/>
                  </a:cubicBezTo>
                  <a:cubicBezTo>
                    <a:pt x="243" y="493"/>
                    <a:pt x="258" y="491"/>
                    <a:pt x="274" y="487"/>
                  </a:cubicBezTo>
                  <a:cubicBezTo>
                    <a:pt x="396" y="487"/>
                    <a:pt x="487" y="335"/>
                    <a:pt x="457" y="214"/>
                  </a:cubicBezTo>
                  <a:cubicBezTo>
                    <a:pt x="426" y="92"/>
                    <a:pt x="305" y="1"/>
                    <a:pt x="18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4728;p82"/>
            <p:cNvSpPr/>
            <p:nvPr/>
          </p:nvSpPr>
          <p:spPr>
            <a:xfrm>
              <a:off x="36304900" y="13019325"/>
              <a:ext cx="11425" cy="12325"/>
            </a:xfrm>
            <a:custGeom>
              <a:avLst/>
              <a:gdLst/>
              <a:ahLst/>
              <a:cxnLst/>
              <a:rect l="l" t="t" r="r" b="b"/>
              <a:pathLst>
                <a:path w="457" h="493" extrusionOk="0">
                  <a:moveTo>
                    <a:pt x="230" y="1"/>
                  </a:moveTo>
                  <a:cubicBezTo>
                    <a:pt x="214" y="1"/>
                    <a:pt x="198" y="3"/>
                    <a:pt x="183" y="7"/>
                  </a:cubicBezTo>
                  <a:cubicBezTo>
                    <a:pt x="61" y="37"/>
                    <a:pt x="0" y="159"/>
                    <a:pt x="0" y="280"/>
                  </a:cubicBezTo>
                  <a:cubicBezTo>
                    <a:pt x="31" y="402"/>
                    <a:pt x="152" y="493"/>
                    <a:pt x="274" y="493"/>
                  </a:cubicBezTo>
                  <a:cubicBezTo>
                    <a:pt x="395" y="462"/>
                    <a:pt x="456" y="341"/>
                    <a:pt x="456" y="219"/>
                  </a:cubicBezTo>
                  <a:cubicBezTo>
                    <a:pt x="430" y="87"/>
                    <a:pt x="334" y="1"/>
                    <a:pt x="23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4729;p82"/>
            <p:cNvSpPr/>
            <p:nvPr/>
          </p:nvSpPr>
          <p:spPr>
            <a:xfrm>
              <a:off x="35879350" y="12782600"/>
              <a:ext cx="520550" cy="261200"/>
            </a:xfrm>
            <a:custGeom>
              <a:avLst/>
              <a:gdLst/>
              <a:ahLst/>
              <a:cxnLst/>
              <a:rect l="l" t="t" r="r" b="b"/>
              <a:pathLst>
                <a:path w="20822" h="10448" extrusionOk="0">
                  <a:moveTo>
                    <a:pt x="16204" y="430"/>
                  </a:moveTo>
                  <a:cubicBezTo>
                    <a:pt x="18062" y="430"/>
                    <a:pt x="19699" y="1778"/>
                    <a:pt x="20001" y="3670"/>
                  </a:cubicBezTo>
                  <a:cubicBezTo>
                    <a:pt x="20335" y="5737"/>
                    <a:pt x="18937" y="7713"/>
                    <a:pt x="16840" y="8077"/>
                  </a:cubicBezTo>
                  <a:cubicBezTo>
                    <a:pt x="16635" y="8110"/>
                    <a:pt x="16431" y="8126"/>
                    <a:pt x="16229" y="8126"/>
                  </a:cubicBezTo>
                  <a:cubicBezTo>
                    <a:pt x="14372" y="8126"/>
                    <a:pt x="12734" y="6781"/>
                    <a:pt x="12433" y="4916"/>
                  </a:cubicBezTo>
                  <a:cubicBezTo>
                    <a:pt x="12098" y="2819"/>
                    <a:pt x="13496" y="843"/>
                    <a:pt x="15594" y="478"/>
                  </a:cubicBezTo>
                  <a:cubicBezTo>
                    <a:pt x="15799" y="446"/>
                    <a:pt x="16003" y="430"/>
                    <a:pt x="16204" y="430"/>
                  </a:cubicBezTo>
                  <a:close/>
                  <a:moveTo>
                    <a:pt x="4593" y="2345"/>
                  </a:moveTo>
                  <a:cubicBezTo>
                    <a:pt x="6451" y="2345"/>
                    <a:pt x="8088" y="3690"/>
                    <a:pt x="8390" y="5555"/>
                  </a:cubicBezTo>
                  <a:cubicBezTo>
                    <a:pt x="8724" y="7652"/>
                    <a:pt x="7326" y="9628"/>
                    <a:pt x="5229" y="9962"/>
                  </a:cubicBezTo>
                  <a:cubicBezTo>
                    <a:pt x="5008" y="10000"/>
                    <a:pt x="4789" y="10019"/>
                    <a:pt x="4573" y="10019"/>
                  </a:cubicBezTo>
                  <a:cubicBezTo>
                    <a:pt x="2734" y="10019"/>
                    <a:pt x="1121" y="8677"/>
                    <a:pt x="821" y="6801"/>
                  </a:cubicBezTo>
                  <a:cubicBezTo>
                    <a:pt x="457" y="4734"/>
                    <a:pt x="1885" y="2728"/>
                    <a:pt x="3983" y="2393"/>
                  </a:cubicBezTo>
                  <a:cubicBezTo>
                    <a:pt x="4188" y="2361"/>
                    <a:pt x="4392" y="2345"/>
                    <a:pt x="4593" y="2345"/>
                  </a:cubicBezTo>
                  <a:close/>
                  <a:moveTo>
                    <a:pt x="16176" y="1"/>
                  </a:moveTo>
                  <a:cubicBezTo>
                    <a:pt x="15954" y="1"/>
                    <a:pt x="15729" y="18"/>
                    <a:pt x="15503" y="53"/>
                  </a:cubicBezTo>
                  <a:cubicBezTo>
                    <a:pt x="13192" y="448"/>
                    <a:pt x="11612" y="2637"/>
                    <a:pt x="12007" y="4977"/>
                  </a:cubicBezTo>
                  <a:cubicBezTo>
                    <a:pt x="12007" y="4977"/>
                    <a:pt x="11495" y="4919"/>
                    <a:pt x="10864" y="4919"/>
                  </a:cubicBezTo>
                  <a:cubicBezTo>
                    <a:pt x="10127" y="4919"/>
                    <a:pt x="9227" y="4998"/>
                    <a:pt x="8785" y="5342"/>
                  </a:cubicBezTo>
                  <a:cubicBezTo>
                    <a:pt x="8562" y="3645"/>
                    <a:pt x="6583" y="1922"/>
                    <a:pt x="4501" y="1922"/>
                  </a:cubicBezTo>
                  <a:cubicBezTo>
                    <a:pt x="4308" y="1922"/>
                    <a:pt x="4115" y="1937"/>
                    <a:pt x="3922" y="1968"/>
                  </a:cubicBezTo>
                  <a:cubicBezTo>
                    <a:pt x="1581" y="2363"/>
                    <a:pt x="1" y="4551"/>
                    <a:pt x="396" y="6892"/>
                  </a:cubicBezTo>
                  <a:cubicBezTo>
                    <a:pt x="723" y="8963"/>
                    <a:pt x="2541" y="10448"/>
                    <a:pt x="4578" y="10448"/>
                  </a:cubicBezTo>
                  <a:cubicBezTo>
                    <a:pt x="4813" y="10448"/>
                    <a:pt x="5051" y="10428"/>
                    <a:pt x="5290" y="10387"/>
                  </a:cubicBezTo>
                  <a:cubicBezTo>
                    <a:pt x="7478" y="10053"/>
                    <a:pt x="8998" y="8077"/>
                    <a:pt x="8876" y="5919"/>
                  </a:cubicBezTo>
                  <a:cubicBezTo>
                    <a:pt x="9007" y="5723"/>
                    <a:pt x="9480" y="5185"/>
                    <a:pt x="10553" y="5185"/>
                  </a:cubicBezTo>
                  <a:cubicBezTo>
                    <a:pt x="10979" y="5185"/>
                    <a:pt x="11499" y="5269"/>
                    <a:pt x="12129" y="5494"/>
                  </a:cubicBezTo>
                  <a:cubicBezTo>
                    <a:pt x="12673" y="7317"/>
                    <a:pt x="14361" y="8555"/>
                    <a:pt x="16236" y="8555"/>
                  </a:cubicBezTo>
                  <a:cubicBezTo>
                    <a:pt x="16455" y="8555"/>
                    <a:pt x="16677" y="8538"/>
                    <a:pt x="16901" y="8503"/>
                  </a:cubicBezTo>
                  <a:cubicBezTo>
                    <a:pt x="19241" y="8108"/>
                    <a:pt x="20822" y="5919"/>
                    <a:pt x="20427" y="3579"/>
                  </a:cubicBezTo>
                  <a:cubicBezTo>
                    <a:pt x="20070" y="1492"/>
                    <a:pt x="18249" y="1"/>
                    <a:pt x="16176" y="1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4730;p82"/>
            <p:cNvSpPr/>
            <p:nvPr/>
          </p:nvSpPr>
          <p:spPr>
            <a:xfrm>
              <a:off x="35691650" y="12692725"/>
              <a:ext cx="217375" cy="180125"/>
            </a:xfrm>
            <a:custGeom>
              <a:avLst/>
              <a:gdLst/>
              <a:ahLst/>
              <a:cxnLst/>
              <a:rect l="l" t="t" r="r" b="b"/>
              <a:pathLst>
                <a:path w="8695" h="7205" extrusionOk="0">
                  <a:moveTo>
                    <a:pt x="1521" y="0"/>
                  </a:moveTo>
                  <a:cubicBezTo>
                    <a:pt x="639" y="1216"/>
                    <a:pt x="1" y="2827"/>
                    <a:pt x="214" y="4894"/>
                  </a:cubicBezTo>
                  <a:cubicBezTo>
                    <a:pt x="244" y="4985"/>
                    <a:pt x="244" y="5076"/>
                    <a:pt x="244" y="5168"/>
                  </a:cubicBezTo>
                  <a:cubicBezTo>
                    <a:pt x="2463" y="6505"/>
                    <a:pt x="5107" y="7174"/>
                    <a:pt x="7752" y="7204"/>
                  </a:cubicBezTo>
                  <a:cubicBezTo>
                    <a:pt x="8086" y="6657"/>
                    <a:pt x="8421" y="6080"/>
                    <a:pt x="8694" y="5472"/>
                  </a:cubicBezTo>
                  <a:cubicBezTo>
                    <a:pt x="6019" y="4134"/>
                    <a:pt x="3648" y="2219"/>
                    <a:pt x="15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4731;p82"/>
            <p:cNvSpPr/>
            <p:nvPr/>
          </p:nvSpPr>
          <p:spPr>
            <a:xfrm>
              <a:off x="35729650" y="12492625"/>
              <a:ext cx="527400" cy="336900"/>
            </a:xfrm>
            <a:custGeom>
              <a:avLst/>
              <a:gdLst/>
              <a:ahLst/>
              <a:cxnLst/>
              <a:rect l="l" t="t" r="r" b="b"/>
              <a:pathLst>
                <a:path w="21096" h="13476" extrusionOk="0">
                  <a:moveTo>
                    <a:pt x="4874" y="0"/>
                  </a:moveTo>
                  <a:cubicBezTo>
                    <a:pt x="4815" y="0"/>
                    <a:pt x="4751" y="13"/>
                    <a:pt x="4682" y="41"/>
                  </a:cubicBezTo>
                  <a:cubicBezTo>
                    <a:pt x="3435" y="558"/>
                    <a:pt x="4439" y="4144"/>
                    <a:pt x="4439" y="4144"/>
                  </a:cubicBezTo>
                  <a:cubicBezTo>
                    <a:pt x="4439" y="4144"/>
                    <a:pt x="3256" y="1876"/>
                    <a:pt x="2611" y="1876"/>
                  </a:cubicBezTo>
                  <a:cubicBezTo>
                    <a:pt x="2532" y="1876"/>
                    <a:pt x="2462" y="1910"/>
                    <a:pt x="2402" y="1986"/>
                  </a:cubicBezTo>
                  <a:cubicBezTo>
                    <a:pt x="1824" y="2685"/>
                    <a:pt x="3648" y="5117"/>
                    <a:pt x="3648" y="5117"/>
                  </a:cubicBezTo>
                  <a:cubicBezTo>
                    <a:pt x="3648" y="5117"/>
                    <a:pt x="1490" y="5998"/>
                    <a:pt x="1" y="8004"/>
                  </a:cubicBezTo>
                  <a:cubicBezTo>
                    <a:pt x="2098" y="10223"/>
                    <a:pt x="4469" y="12138"/>
                    <a:pt x="7174" y="13476"/>
                  </a:cubicBezTo>
                  <a:cubicBezTo>
                    <a:pt x="7721" y="12351"/>
                    <a:pt x="8086" y="11196"/>
                    <a:pt x="8056" y="10223"/>
                  </a:cubicBezTo>
                  <a:lnTo>
                    <a:pt x="8056" y="10223"/>
                  </a:lnTo>
                  <a:cubicBezTo>
                    <a:pt x="8056" y="10224"/>
                    <a:pt x="10913" y="12290"/>
                    <a:pt x="13466" y="12959"/>
                  </a:cubicBezTo>
                  <a:cubicBezTo>
                    <a:pt x="13979" y="13077"/>
                    <a:pt x="14479" y="13157"/>
                    <a:pt x="14941" y="13157"/>
                  </a:cubicBezTo>
                  <a:cubicBezTo>
                    <a:pt x="15191" y="13157"/>
                    <a:pt x="15430" y="13134"/>
                    <a:pt x="15655" y="13080"/>
                  </a:cubicBezTo>
                  <a:cubicBezTo>
                    <a:pt x="18025" y="12503"/>
                    <a:pt x="16840" y="10254"/>
                    <a:pt x="16475" y="9646"/>
                  </a:cubicBezTo>
                  <a:lnTo>
                    <a:pt x="16475" y="9646"/>
                  </a:lnTo>
                  <a:cubicBezTo>
                    <a:pt x="16915" y="10320"/>
                    <a:pt x="18827" y="13061"/>
                    <a:pt x="20872" y="13061"/>
                  </a:cubicBezTo>
                  <a:cubicBezTo>
                    <a:pt x="20946" y="13061"/>
                    <a:pt x="21021" y="13058"/>
                    <a:pt x="21095" y="13050"/>
                  </a:cubicBezTo>
                  <a:cubicBezTo>
                    <a:pt x="19545" y="8156"/>
                    <a:pt x="16901" y="3658"/>
                    <a:pt x="12889" y="497"/>
                  </a:cubicBezTo>
                  <a:cubicBezTo>
                    <a:pt x="8603" y="1530"/>
                    <a:pt x="5563" y="3597"/>
                    <a:pt x="5563" y="3597"/>
                  </a:cubicBezTo>
                  <a:cubicBezTo>
                    <a:pt x="5563" y="3597"/>
                    <a:pt x="5861" y="0"/>
                    <a:pt x="4874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4732;p82"/>
            <p:cNvSpPr/>
            <p:nvPr/>
          </p:nvSpPr>
          <p:spPr>
            <a:xfrm>
              <a:off x="36051850" y="12492275"/>
              <a:ext cx="250025" cy="326625"/>
            </a:xfrm>
            <a:custGeom>
              <a:avLst/>
              <a:gdLst/>
              <a:ahLst/>
              <a:cxnLst/>
              <a:rect l="l" t="t" r="r" b="b"/>
              <a:pathLst>
                <a:path w="10001" h="13065" extrusionOk="0">
                  <a:moveTo>
                    <a:pt x="4036" y="0"/>
                  </a:moveTo>
                  <a:cubicBezTo>
                    <a:pt x="3672" y="0"/>
                    <a:pt x="3300" y="18"/>
                    <a:pt x="2919" y="55"/>
                  </a:cubicBezTo>
                  <a:cubicBezTo>
                    <a:pt x="1915" y="146"/>
                    <a:pt x="912" y="298"/>
                    <a:pt x="1" y="511"/>
                  </a:cubicBezTo>
                  <a:cubicBezTo>
                    <a:pt x="4013" y="3672"/>
                    <a:pt x="6657" y="8170"/>
                    <a:pt x="8207" y="13064"/>
                  </a:cubicBezTo>
                  <a:cubicBezTo>
                    <a:pt x="8329" y="13064"/>
                    <a:pt x="8420" y="13064"/>
                    <a:pt x="8511" y="13034"/>
                  </a:cubicBezTo>
                  <a:cubicBezTo>
                    <a:pt x="9302" y="12851"/>
                    <a:pt x="9758" y="12487"/>
                    <a:pt x="10001" y="12031"/>
                  </a:cubicBezTo>
                  <a:cubicBezTo>
                    <a:pt x="9727" y="7836"/>
                    <a:pt x="8603" y="3733"/>
                    <a:pt x="6384" y="237"/>
                  </a:cubicBezTo>
                  <a:cubicBezTo>
                    <a:pt x="5645" y="89"/>
                    <a:pt x="4863" y="0"/>
                    <a:pt x="403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4733;p82"/>
            <p:cNvSpPr/>
            <p:nvPr/>
          </p:nvSpPr>
          <p:spPr>
            <a:xfrm>
              <a:off x="36211425" y="12498200"/>
              <a:ext cx="302450" cy="344475"/>
            </a:xfrm>
            <a:custGeom>
              <a:avLst/>
              <a:gdLst/>
              <a:ahLst/>
              <a:cxnLst/>
              <a:rect l="l" t="t" r="r" b="b"/>
              <a:pathLst>
                <a:path w="12098" h="13779" extrusionOk="0">
                  <a:moveTo>
                    <a:pt x="1" y="0"/>
                  </a:moveTo>
                  <a:cubicBezTo>
                    <a:pt x="2220" y="3496"/>
                    <a:pt x="3344" y="7599"/>
                    <a:pt x="3618" y="11794"/>
                  </a:cubicBezTo>
                  <a:cubicBezTo>
                    <a:pt x="4195" y="10821"/>
                    <a:pt x="3831" y="9606"/>
                    <a:pt x="3830" y="9605"/>
                  </a:cubicBezTo>
                  <a:lnTo>
                    <a:pt x="3830" y="9605"/>
                  </a:lnTo>
                  <a:cubicBezTo>
                    <a:pt x="3831" y="9607"/>
                    <a:pt x="5865" y="13778"/>
                    <a:pt x="8528" y="13778"/>
                  </a:cubicBezTo>
                  <a:cubicBezTo>
                    <a:pt x="8722" y="13778"/>
                    <a:pt x="8919" y="13756"/>
                    <a:pt x="9119" y="13709"/>
                  </a:cubicBezTo>
                  <a:cubicBezTo>
                    <a:pt x="12098" y="12979"/>
                    <a:pt x="8694" y="6626"/>
                    <a:pt x="7448" y="4742"/>
                  </a:cubicBezTo>
                  <a:cubicBezTo>
                    <a:pt x="6475" y="3283"/>
                    <a:pt x="3861" y="790"/>
                    <a:pt x="1" y="0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4734;p82"/>
            <p:cNvSpPr/>
            <p:nvPr/>
          </p:nvSpPr>
          <p:spPr>
            <a:xfrm>
              <a:off x="35697750" y="12821900"/>
              <a:ext cx="187700" cy="145925"/>
            </a:xfrm>
            <a:custGeom>
              <a:avLst/>
              <a:gdLst/>
              <a:ahLst/>
              <a:cxnLst/>
              <a:rect l="l" t="t" r="r" b="b"/>
              <a:pathLst>
                <a:path w="7508" h="5837" extrusionOk="0">
                  <a:moveTo>
                    <a:pt x="0" y="1"/>
                  </a:moveTo>
                  <a:lnTo>
                    <a:pt x="0" y="1"/>
                  </a:lnTo>
                  <a:cubicBezTo>
                    <a:pt x="547" y="5320"/>
                    <a:pt x="1186" y="5837"/>
                    <a:pt x="1186" y="5837"/>
                  </a:cubicBezTo>
                  <a:cubicBezTo>
                    <a:pt x="1186" y="5837"/>
                    <a:pt x="2242" y="4610"/>
                    <a:pt x="3939" y="4610"/>
                  </a:cubicBezTo>
                  <a:cubicBezTo>
                    <a:pt x="4396" y="4610"/>
                    <a:pt x="4899" y="4699"/>
                    <a:pt x="5441" y="4925"/>
                  </a:cubicBezTo>
                  <a:cubicBezTo>
                    <a:pt x="5441" y="4925"/>
                    <a:pt x="6505" y="3679"/>
                    <a:pt x="7508" y="2037"/>
                  </a:cubicBezTo>
                  <a:cubicBezTo>
                    <a:pt x="4863" y="2007"/>
                    <a:pt x="2189" y="1338"/>
                    <a:pt x="0" y="1"/>
                  </a:cubicBez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4735;p82"/>
            <p:cNvSpPr/>
            <p:nvPr/>
          </p:nvSpPr>
          <p:spPr>
            <a:xfrm>
              <a:off x="36189400" y="12726150"/>
              <a:ext cx="1525" cy="3825"/>
            </a:xfrm>
            <a:custGeom>
              <a:avLst/>
              <a:gdLst/>
              <a:ahLst/>
              <a:cxnLst/>
              <a:rect l="l" t="t" r="r" b="b"/>
              <a:pathLst>
                <a:path w="61" h="153" extrusionOk="0">
                  <a:moveTo>
                    <a:pt x="61" y="153"/>
                  </a:moveTo>
                  <a:cubicBezTo>
                    <a:pt x="31" y="62"/>
                    <a:pt x="0" y="1"/>
                    <a:pt x="0" y="1"/>
                  </a:cubicBezTo>
                  <a:cubicBezTo>
                    <a:pt x="0" y="1"/>
                    <a:pt x="31" y="62"/>
                    <a:pt x="61" y="15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4736;p82"/>
            <p:cNvSpPr/>
            <p:nvPr/>
          </p:nvSpPr>
          <p:spPr>
            <a:xfrm>
              <a:off x="35931800" y="13248625"/>
              <a:ext cx="136025" cy="490500"/>
            </a:xfrm>
            <a:custGeom>
              <a:avLst/>
              <a:gdLst/>
              <a:ahLst/>
              <a:cxnLst/>
              <a:rect l="l" t="t" r="r" b="b"/>
              <a:pathLst>
                <a:path w="5441" h="19620" extrusionOk="0">
                  <a:moveTo>
                    <a:pt x="4019" y="0"/>
                  </a:moveTo>
                  <a:cubicBezTo>
                    <a:pt x="3180" y="0"/>
                    <a:pt x="2028" y="372"/>
                    <a:pt x="851" y="1139"/>
                  </a:cubicBezTo>
                  <a:cubicBezTo>
                    <a:pt x="851" y="1139"/>
                    <a:pt x="1793" y="4908"/>
                    <a:pt x="1611" y="7248"/>
                  </a:cubicBezTo>
                  <a:cubicBezTo>
                    <a:pt x="1459" y="9589"/>
                    <a:pt x="365" y="14908"/>
                    <a:pt x="365" y="14908"/>
                  </a:cubicBezTo>
                  <a:cubicBezTo>
                    <a:pt x="365" y="14908"/>
                    <a:pt x="0" y="18008"/>
                    <a:pt x="152" y="19619"/>
                  </a:cubicBezTo>
                  <a:cubicBezTo>
                    <a:pt x="2857" y="16336"/>
                    <a:pt x="4833" y="13996"/>
                    <a:pt x="5228" y="7978"/>
                  </a:cubicBezTo>
                  <a:cubicBezTo>
                    <a:pt x="5441" y="5120"/>
                    <a:pt x="4681" y="1595"/>
                    <a:pt x="4286" y="14"/>
                  </a:cubicBezTo>
                  <a:cubicBezTo>
                    <a:pt x="4201" y="5"/>
                    <a:pt x="4112" y="0"/>
                    <a:pt x="401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4737;p82"/>
            <p:cNvSpPr/>
            <p:nvPr/>
          </p:nvSpPr>
          <p:spPr>
            <a:xfrm>
              <a:off x="35935575" y="13248975"/>
              <a:ext cx="164925" cy="512175"/>
            </a:xfrm>
            <a:custGeom>
              <a:avLst/>
              <a:gdLst/>
              <a:ahLst/>
              <a:cxnLst/>
              <a:rect l="l" t="t" r="r" b="b"/>
              <a:pathLst>
                <a:path w="6597" h="20487" extrusionOk="0">
                  <a:moveTo>
                    <a:pt x="4135" y="0"/>
                  </a:moveTo>
                  <a:lnTo>
                    <a:pt x="4135" y="0"/>
                  </a:lnTo>
                  <a:cubicBezTo>
                    <a:pt x="4530" y="1581"/>
                    <a:pt x="5290" y="5106"/>
                    <a:pt x="5077" y="7964"/>
                  </a:cubicBezTo>
                  <a:cubicBezTo>
                    <a:pt x="4682" y="13982"/>
                    <a:pt x="2706" y="16322"/>
                    <a:pt x="1" y="19605"/>
                  </a:cubicBezTo>
                  <a:cubicBezTo>
                    <a:pt x="62" y="20031"/>
                    <a:pt x="123" y="20335"/>
                    <a:pt x="244" y="20487"/>
                  </a:cubicBezTo>
                  <a:cubicBezTo>
                    <a:pt x="244" y="20487"/>
                    <a:pt x="4469" y="16778"/>
                    <a:pt x="5533" y="11186"/>
                  </a:cubicBezTo>
                  <a:cubicBezTo>
                    <a:pt x="6597" y="5593"/>
                    <a:pt x="5381" y="1611"/>
                    <a:pt x="5047" y="608"/>
                  </a:cubicBezTo>
                  <a:cubicBezTo>
                    <a:pt x="4925" y="274"/>
                    <a:pt x="4591" y="61"/>
                    <a:pt x="4135" y="0"/>
                  </a:cubicBezTo>
                  <a:close/>
                </a:path>
              </a:pathLst>
            </a:custGeom>
            <a:solidFill>
              <a:srgbClr val="F167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4738;p82"/>
            <p:cNvSpPr/>
            <p:nvPr/>
          </p:nvSpPr>
          <p:spPr>
            <a:xfrm>
              <a:off x="35821600" y="13499725"/>
              <a:ext cx="135275" cy="144400"/>
            </a:xfrm>
            <a:custGeom>
              <a:avLst/>
              <a:gdLst/>
              <a:ahLst/>
              <a:cxnLst/>
              <a:rect l="l" t="t" r="r" b="b"/>
              <a:pathLst>
                <a:path w="5411" h="5776" extrusionOk="0">
                  <a:moveTo>
                    <a:pt x="1460" y="1"/>
                  </a:moveTo>
                  <a:cubicBezTo>
                    <a:pt x="1460" y="1"/>
                    <a:pt x="761" y="1855"/>
                    <a:pt x="1" y="4134"/>
                  </a:cubicBezTo>
                  <a:cubicBezTo>
                    <a:pt x="2226" y="5331"/>
                    <a:pt x="2304" y="5661"/>
                    <a:pt x="2236" y="5747"/>
                  </a:cubicBezTo>
                  <a:lnTo>
                    <a:pt x="2236" y="5747"/>
                  </a:lnTo>
                  <a:cubicBezTo>
                    <a:pt x="3599" y="4901"/>
                    <a:pt x="5411" y="2584"/>
                    <a:pt x="5411" y="2584"/>
                  </a:cubicBezTo>
                  <a:lnTo>
                    <a:pt x="5138" y="973"/>
                  </a:lnTo>
                  <a:cubicBezTo>
                    <a:pt x="5138" y="973"/>
                    <a:pt x="3131" y="730"/>
                    <a:pt x="1460" y="1"/>
                  </a:cubicBezTo>
                  <a:close/>
                  <a:moveTo>
                    <a:pt x="2236" y="5747"/>
                  </a:moveTo>
                  <a:cubicBezTo>
                    <a:pt x="2220" y="5757"/>
                    <a:pt x="2205" y="5766"/>
                    <a:pt x="2189" y="5776"/>
                  </a:cubicBezTo>
                  <a:cubicBezTo>
                    <a:pt x="2189" y="5776"/>
                    <a:pt x="2218" y="5770"/>
                    <a:pt x="2236" y="5747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4739;p82"/>
            <p:cNvSpPr/>
            <p:nvPr/>
          </p:nvSpPr>
          <p:spPr>
            <a:xfrm>
              <a:off x="35795275" y="13432300"/>
              <a:ext cx="349300" cy="360150"/>
            </a:xfrm>
            <a:custGeom>
              <a:avLst/>
              <a:gdLst/>
              <a:ahLst/>
              <a:cxnLst/>
              <a:rect l="l" t="t" r="r" b="b"/>
              <a:pathLst>
                <a:path w="13972" h="14406" extrusionOk="0">
                  <a:moveTo>
                    <a:pt x="11334" y="0"/>
                  </a:moveTo>
                  <a:cubicBezTo>
                    <a:pt x="10733" y="0"/>
                    <a:pt x="9832" y="1103"/>
                    <a:pt x="9534" y="1482"/>
                  </a:cubicBezTo>
                  <a:cubicBezTo>
                    <a:pt x="9319" y="1306"/>
                    <a:pt x="9017" y="1005"/>
                    <a:pt x="8820" y="1005"/>
                  </a:cubicBezTo>
                  <a:cubicBezTo>
                    <a:pt x="8710" y="1005"/>
                    <a:pt x="8633" y="1099"/>
                    <a:pt x="8622" y="1360"/>
                  </a:cubicBezTo>
                  <a:cubicBezTo>
                    <a:pt x="8561" y="2120"/>
                    <a:pt x="8744" y="2546"/>
                    <a:pt x="8744" y="2546"/>
                  </a:cubicBezTo>
                  <a:cubicBezTo>
                    <a:pt x="8744" y="2546"/>
                    <a:pt x="4701" y="7530"/>
                    <a:pt x="3303" y="8442"/>
                  </a:cubicBezTo>
                  <a:cubicBezTo>
                    <a:pt x="3364" y="8351"/>
                    <a:pt x="3273" y="8017"/>
                    <a:pt x="1054" y="6831"/>
                  </a:cubicBezTo>
                  <a:cubicBezTo>
                    <a:pt x="567" y="8382"/>
                    <a:pt x="111" y="9962"/>
                    <a:pt x="81" y="10783"/>
                  </a:cubicBezTo>
                  <a:cubicBezTo>
                    <a:pt x="0" y="12559"/>
                    <a:pt x="1301" y="14406"/>
                    <a:pt x="2908" y="14406"/>
                  </a:cubicBezTo>
                  <a:cubicBezTo>
                    <a:pt x="3116" y="14406"/>
                    <a:pt x="3330" y="14375"/>
                    <a:pt x="3546" y="14309"/>
                  </a:cubicBezTo>
                  <a:cubicBezTo>
                    <a:pt x="5431" y="13701"/>
                    <a:pt x="8409" y="10935"/>
                    <a:pt x="11145" y="6619"/>
                  </a:cubicBezTo>
                  <a:cubicBezTo>
                    <a:pt x="11145" y="6619"/>
                    <a:pt x="11935" y="5676"/>
                    <a:pt x="12391" y="4612"/>
                  </a:cubicBezTo>
                  <a:cubicBezTo>
                    <a:pt x="12391" y="4612"/>
                    <a:pt x="13972" y="2029"/>
                    <a:pt x="13637" y="1421"/>
                  </a:cubicBezTo>
                  <a:cubicBezTo>
                    <a:pt x="13564" y="1293"/>
                    <a:pt x="13472" y="1242"/>
                    <a:pt x="13371" y="1242"/>
                  </a:cubicBezTo>
                  <a:cubicBezTo>
                    <a:pt x="12966" y="1242"/>
                    <a:pt x="12422" y="2059"/>
                    <a:pt x="12422" y="2059"/>
                  </a:cubicBezTo>
                  <a:cubicBezTo>
                    <a:pt x="12422" y="2059"/>
                    <a:pt x="12938" y="935"/>
                    <a:pt x="12574" y="661"/>
                  </a:cubicBezTo>
                  <a:cubicBezTo>
                    <a:pt x="12537" y="637"/>
                    <a:pt x="12496" y="626"/>
                    <a:pt x="12452" y="626"/>
                  </a:cubicBezTo>
                  <a:cubicBezTo>
                    <a:pt x="12053" y="626"/>
                    <a:pt x="11388" y="1512"/>
                    <a:pt x="11388" y="1512"/>
                  </a:cubicBezTo>
                  <a:cubicBezTo>
                    <a:pt x="11388" y="1512"/>
                    <a:pt x="12026" y="357"/>
                    <a:pt x="11540" y="53"/>
                  </a:cubicBezTo>
                  <a:cubicBezTo>
                    <a:pt x="11477" y="17"/>
                    <a:pt x="11408" y="0"/>
                    <a:pt x="11334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678003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59" name="Google Shape;4059;p81"/>
          <p:cNvSpPr txBox="1">
            <a:spLocks noGrp="1"/>
          </p:cNvSpPr>
          <p:nvPr>
            <p:ph type="title"/>
          </p:nvPr>
        </p:nvSpPr>
        <p:spPr>
          <a:xfrm>
            <a:off x="720900" y="609759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 smtClean="0"/>
              <a:t>CÂU HỎI TÌNH HUỐNG</a:t>
            </a:r>
            <a:endParaRPr dirty="0"/>
          </a:p>
        </p:txBody>
      </p:sp>
      <p:grpSp>
        <p:nvGrpSpPr>
          <p:cNvPr id="4499" name="Google Shape;4499;p81"/>
          <p:cNvGrpSpPr/>
          <p:nvPr/>
        </p:nvGrpSpPr>
        <p:grpSpPr>
          <a:xfrm>
            <a:off x="1773299" y="1185171"/>
            <a:ext cx="5608801" cy="4910575"/>
            <a:chOff x="5484769" y="1845146"/>
            <a:chExt cx="2934132" cy="2568869"/>
          </a:xfrm>
        </p:grpSpPr>
        <p:grpSp>
          <p:nvGrpSpPr>
            <p:cNvPr id="4500" name="Google Shape;4500;p81"/>
            <p:cNvGrpSpPr/>
            <p:nvPr/>
          </p:nvGrpSpPr>
          <p:grpSpPr>
            <a:xfrm>
              <a:off x="6111302" y="1846743"/>
              <a:ext cx="930848" cy="1083507"/>
              <a:chOff x="6111302" y="1846743"/>
              <a:chExt cx="930848" cy="1083507"/>
            </a:xfrm>
          </p:grpSpPr>
          <p:sp>
            <p:nvSpPr>
              <p:cNvPr id="4501" name="Google Shape;4501;p81"/>
              <p:cNvSpPr/>
              <p:nvPr/>
            </p:nvSpPr>
            <p:spPr>
              <a:xfrm>
                <a:off x="644102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2" name="Google Shape;4502;p81"/>
              <p:cNvSpPr/>
              <p:nvPr/>
            </p:nvSpPr>
            <p:spPr>
              <a:xfrm>
                <a:off x="6799269" y="2369974"/>
                <a:ext cx="10424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8" h="579" extrusionOk="0">
                    <a:moveTo>
                      <a:pt x="304" y="1"/>
                    </a:moveTo>
                    <a:cubicBezTo>
                      <a:pt x="152" y="1"/>
                      <a:pt x="0" y="123"/>
                      <a:pt x="0" y="275"/>
                    </a:cubicBezTo>
                    <a:cubicBezTo>
                      <a:pt x="0" y="426"/>
                      <a:pt x="152" y="578"/>
                      <a:pt x="304" y="578"/>
                    </a:cubicBezTo>
                    <a:cubicBezTo>
                      <a:pt x="456" y="578"/>
                      <a:pt x="578" y="426"/>
                      <a:pt x="578" y="275"/>
                    </a:cubicBezTo>
                    <a:cubicBezTo>
                      <a:pt x="578" y="123"/>
                      <a:pt x="456" y="1"/>
                      <a:pt x="304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3" name="Google Shape;4503;p81"/>
              <p:cNvSpPr/>
              <p:nvPr/>
            </p:nvSpPr>
            <p:spPr>
              <a:xfrm>
                <a:off x="6111302" y="1962912"/>
                <a:ext cx="930848" cy="854408"/>
              </a:xfrm>
              <a:custGeom>
                <a:avLst/>
                <a:gdLst/>
                <a:ahLst/>
                <a:cxnLst/>
                <a:rect l="l" t="t" r="r" b="b"/>
                <a:pathLst>
                  <a:path w="52039" h="47375" extrusionOk="0">
                    <a:moveTo>
                      <a:pt x="27239" y="1"/>
                    </a:moveTo>
                    <a:cubicBezTo>
                      <a:pt x="13033" y="1"/>
                      <a:pt x="12952" y="14022"/>
                      <a:pt x="12463" y="16554"/>
                    </a:cubicBezTo>
                    <a:cubicBezTo>
                      <a:pt x="11886" y="19563"/>
                      <a:pt x="7478" y="20839"/>
                      <a:pt x="6110" y="23575"/>
                    </a:cubicBezTo>
                    <a:cubicBezTo>
                      <a:pt x="5138" y="25551"/>
                      <a:pt x="5928" y="27283"/>
                      <a:pt x="5958" y="29320"/>
                    </a:cubicBezTo>
                    <a:cubicBezTo>
                      <a:pt x="5989" y="30809"/>
                      <a:pt x="5867" y="32329"/>
                      <a:pt x="5624" y="33818"/>
                    </a:cubicBezTo>
                    <a:cubicBezTo>
                      <a:pt x="5320" y="35916"/>
                      <a:pt x="4773" y="39198"/>
                      <a:pt x="2767" y="40475"/>
                    </a:cubicBezTo>
                    <a:cubicBezTo>
                      <a:pt x="1" y="42207"/>
                      <a:pt x="214" y="46493"/>
                      <a:pt x="214" y="46493"/>
                    </a:cubicBezTo>
                    <a:lnTo>
                      <a:pt x="1338" y="47375"/>
                    </a:lnTo>
                    <a:cubicBezTo>
                      <a:pt x="1551" y="45825"/>
                      <a:pt x="2189" y="44335"/>
                      <a:pt x="3192" y="43150"/>
                    </a:cubicBezTo>
                    <a:cubicBezTo>
                      <a:pt x="3983" y="42207"/>
                      <a:pt x="5016" y="41448"/>
                      <a:pt x="5958" y="40657"/>
                    </a:cubicBezTo>
                    <a:cubicBezTo>
                      <a:pt x="7934" y="38986"/>
                      <a:pt x="9849" y="36858"/>
                      <a:pt x="10001" y="34244"/>
                    </a:cubicBezTo>
                    <a:cubicBezTo>
                      <a:pt x="10153" y="32238"/>
                      <a:pt x="9180" y="30292"/>
                      <a:pt x="8937" y="28286"/>
                    </a:cubicBezTo>
                    <a:cubicBezTo>
                      <a:pt x="8724" y="26584"/>
                      <a:pt x="9059" y="24821"/>
                      <a:pt x="9849" y="23301"/>
                    </a:cubicBezTo>
                    <a:cubicBezTo>
                      <a:pt x="10183" y="22663"/>
                      <a:pt x="10609" y="22055"/>
                      <a:pt x="11186" y="21630"/>
                    </a:cubicBezTo>
                    <a:cubicBezTo>
                      <a:pt x="12372" y="20718"/>
                      <a:pt x="14074" y="20596"/>
                      <a:pt x="15229" y="19624"/>
                    </a:cubicBezTo>
                    <a:cubicBezTo>
                      <a:pt x="15867" y="19046"/>
                      <a:pt x="16384" y="18165"/>
                      <a:pt x="17235" y="17982"/>
                    </a:cubicBezTo>
                    <a:cubicBezTo>
                      <a:pt x="17356" y="17958"/>
                      <a:pt x="17474" y="17949"/>
                      <a:pt x="17591" y="17949"/>
                    </a:cubicBezTo>
                    <a:cubicBezTo>
                      <a:pt x="17918" y="17949"/>
                      <a:pt x="18237" y="18021"/>
                      <a:pt x="18573" y="18043"/>
                    </a:cubicBezTo>
                    <a:cubicBezTo>
                      <a:pt x="18661" y="18051"/>
                      <a:pt x="18751" y="18055"/>
                      <a:pt x="18840" y="18055"/>
                    </a:cubicBezTo>
                    <a:cubicBezTo>
                      <a:pt x="20062" y="18055"/>
                      <a:pt x="21287" y="17294"/>
                      <a:pt x="21825" y="16189"/>
                    </a:cubicBezTo>
                    <a:cubicBezTo>
                      <a:pt x="21947" y="15885"/>
                      <a:pt x="22068" y="15581"/>
                      <a:pt x="22251" y="15368"/>
                    </a:cubicBezTo>
                    <a:cubicBezTo>
                      <a:pt x="22433" y="15186"/>
                      <a:pt x="22676" y="15034"/>
                      <a:pt x="22889" y="14943"/>
                    </a:cubicBezTo>
                    <a:cubicBezTo>
                      <a:pt x="24618" y="14088"/>
                      <a:pt x="26524" y="13898"/>
                      <a:pt x="28461" y="13898"/>
                    </a:cubicBezTo>
                    <a:cubicBezTo>
                      <a:pt x="29623" y="13898"/>
                      <a:pt x="30796" y="13966"/>
                      <a:pt x="31947" y="14000"/>
                    </a:cubicBezTo>
                    <a:cubicBezTo>
                      <a:pt x="32755" y="14021"/>
                      <a:pt x="33557" y="14033"/>
                      <a:pt x="34355" y="14033"/>
                    </a:cubicBezTo>
                    <a:cubicBezTo>
                      <a:pt x="37159" y="14033"/>
                      <a:pt x="39915" y="13876"/>
                      <a:pt x="42707" y="13332"/>
                    </a:cubicBezTo>
                    <a:lnTo>
                      <a:pt x="42707" y="13332"/>
                    </a:lnTo>
                    <a:cubicBezTo>
                      <a:pt x="42190" y="18499"/>
                      <a:pt x="43467" y="23818"/>
                      <a:pt x="46263" y="28195"/>
                    </a:cubicBezTo>
                    <a:cubicBezTo>
                      <a:pt x="47236" y="29715"/>
                      <a:pt x="48360" y="31083"/>
                      <a:pt x="49151" y="32694"/>
                    </a:cubicBezTo>
                    <a:cubicBezTo>
                      <a:pt x="50336" y="35065"/>
                      <a:pt x="50701" y="37709"/>
                      <a:pt x="50853" y="40384"/>
                    </a:cubicBezTo>
                    <a:lnTo>
                      <a:pt x="50914" y="40384"/>
                    </a:lnTo>
                    <a:cubicBezTo>
                      <a:pt x="50914" y="40384"/>
                      <a:pt x="52038" y="37618"/>
                      <a:pt x="50914" y="34244"/>
                    </a:cubicBezTo>
                    <a:cubicBezTo>
                      <a:pt x="50063" y="31721"/>
                      <a:pt x="48543" y="29411"/>
                      <a:pt x="47479" y="26949"/>
                    </a:cubicBezTo>
                    <a:cubicBezTo>
                      <a:pt x="46415" y="24517"/>
                      <a:pt x="46810" y="22207"/>
                      <a:pt x="46689" y="19624"/>
                    </a:cubicBezTo>
                    <a:cubicBezTo>
                      <a:pt x="46537" y="16918"/>
                      <a:pt x="46050" y="14213"/>
                      <a:pt x="45108" y="11690"/>
                    </a:cubicBezTo>
                    <a:cubicBezTo>
                      <a:pt x="44409" y="9897"/>
                      <a:pt x="43497" y="8134"/>
                      <a:pt x="42646" y="6402"/>
                    </a:cubicBezTo>
                    <a:cubicBezTo>
                      <a:pt x="41825" y="4791"/>
                      <a:pt x="40883" y="3240"/>
                      <a:pt x="39394" y="2177"/>
                    </a:cubicBezTo>
                    <a:cubicBezTo>
                      <a:pt x="37722" y="961"/>
                      <a:pt x="35685" y="353"/>
                      <a:pt x="33649" y="140"/>
                    </a:cubicBezTo>
                    <a:cubicBezTo>
                      <a:pt x="33379" y="108"/>
                      <a:pt x="33107" y="96"/>
                      <a:pt x="32833" y="96"/>
                    </a:cubicBezTo>
                    <a:cubicBezTo>
                      <a:pt x="32085" y="96"/>
                      <a:pt x="31327" y="184"/>
                      <a:pt x="30590" y="184"/>
                    </a:cubicBezTo>
                    <a:cubicBezTo>
                      <a:pt x="30319" y="184"/>
                      <a:pt x="30052" y="172"/>
                      <a:pt x="29789" y="140"/>
                    </a:cubicBezTo>
                    <a:cubicBezTo>
                      <a:pt x="28892" y="46"/>
                      <a:pt x="28043" y="1"/>
                      <a:pt x="27239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4" name="Google Shape;4504;p81"/>
              <p:cNvSpPr/>
              <p:nvPr/>
            </p:nvSpPr>
            <p:spPr>
              <a:xfrm>
                <a:off x="6133218" y="2203331"/>
                <a:ext cx="893562" cy="726919"/>
              </a:xfrm>
              <a:custGeom>
                <a:avLst/>
                <a:gdLst/>
                <a:ahLst/>
                <a:cxnLst/>
                <a:rect l="l" t="t" r="r" b="b"/>
                <a:pathLst>
                  <a:path w="49546" h="40306" extrusionOk="0">
                    <a:moveTo>
                      <a:pt x="41369" y="1"/>
                    </a:moveTo>
                    <a:lnTo>
                      <a:pt x="41369" y="1"/>
                    </a:lnTo>
                    <a:cubicBezTo>
                      <a:pt x="38516" y="533"/>
                      <a:pt x="35702" y="699"/>
                      <a:pt x="32834" y="699"/>
                    </a:cubicBezTo>
                    <a:cubicBezTo>
                      <a:pt x="32096" y="699"/>
                      <a:pt x="31355" y="688"/>
                      <a:pt x="30609" y="669"/>
                    </a:cubicBezTo>
                    <a:cubicBezTo>
                      <a:pt x="29458" y="635"/>
                      <a:pt x="28285" y="567"/>
                      <a:pt x="27123" y="567"/>
                    </a:cubicBezTo>
                    <a:cubicBezTo>
                      <a:pt x="25186" y="567"/>
                      <a:pt x="23280" y="757"/>
                      <a:pt x="21551" y="1612"/>
                    </a:cubicBezTo>
                    <a:cubicBezTo>
                      <a:pt x="21338" y="1703"/>
                      <a:pt x="21095" y="1855"/>
                      <a:pt x="20943" y="2037"/>
                    </a:cubicBezTo>
                    <a:cubicBezTo>
                      <a:pt x="20730" y="2280"/>
                      <a:pt x="20639" y="2554"/>
                      <a:pt x="20487" y="2858"/>
                    </a:cubicBezTo>
                    <a:cubicBezTo>
                      <a:pt x="19949" y="3963"/>
                      <a:pt x="18750" y="4724"/>
                      <a:pt x="17507" y="4724"/>
                    </a:cubicBezTo>
                    <a:cubicBezTo>
                      <a:pt x="17416" y="4724"/>
                      <a:pt x="17326" y="4720"/>
                      <a:pt x="17235" y="4712"/>
                    </a:cubicBezTo>
                    <a:cubicBezTo>
                      <a:pt x="16899" y="4690"/>
                      <a:pt x="16580" y="4618"/>
                      <a:pt x="16253" y="4618"/>
                    </a:cubicBezTo>
                    <a:cubicBezTo>
                      <a:pt x="16136" y="4618"/>
                      <a:pt x="16018" y="4627"/>
                      <a:pt x="15897" y="4651"/>
                    </a:cubicBezTo>
                    <a:cubicBezTo>
                      <a:pt x="15046" y="4834"/>
                      <a:pt x="14560" y="5715"/>
                      <a:pt x="13891" y="6293"/>
                    </a:cubicBezTo>
                    <a:cubicBezTo>
                      <a:pt x="12736" y="7265"/>
                      <a:pt x="11034" y="7387"/>
                      <a:pt x="9848" y="8299"/>
                    </a:cubicBezTo>
                    <a:cubicBezTo>
                      <a:pt x="9271" y="8724"/>
                      <a:pt x="8845" y="9332"/>
                      <a:pt x="8511" y="9970"/>
                    </a:cubicBezTo>
                    <a:cubicBezTo>
                      <a:pt x="7721" y="11490"/>
                      <a:pt x="7386" y="13253"/>
                      <a:pt x="7599" y="14955"/>
                    </a:cubicBezTo>
                    <a:cubicBezTo>
                      <a:pt x="7842" y="16961"/>
                      <a:pt x="8815" y="18907"/>
                      <a:pt x="8663" y="20913"/>
                    </a:cubicBezTo>
                    <a:cubicBezTo>
                      <a:pt x="8511" y="23496"/>
                      <a:pt x="6596" y="25655"/>
                      <a:pt x="4620" y="27296"/>
                    </a:cubicBezTo>
                    <a:cubicBezTo>
                      <a:pt x="3678" y="28117"/>
                      <a:pt x="2675" y="28876"/>
                      <a:pt x="1854" y="29819"/>
                    </a:cubicBezTo>
                    <a:cubicBezTo>
                      <a:pt x="851" y="31004"/>
                      <a:pt x="213" y="32494"/>
                      <a:pt x="0" y="34044"/>
                    </a:cubicBezTo>
                    <a:lnTo>
                      <a:pt x="1034" y="34834"/>
                    </a:lnTo>
                    <a:cubicBezTo>
                      <a:pt x="1490" y="33618"/>
                      <a:pt x="2280" y="32098"/>
                      <a:pt x="3769" y="31004"/>
                    </a:cubicBezTo>
                    <a:lnTo>
                      <a:pt x="3769" y="31004"/>
                    </a:lnTo>
                    <a:cubicBezTo>
                      <a:pt x="3009" y="32190"/>
                      <a:pt x="2645" y="34287"/>
                      <a:pt x="2493" y="35959"/>
                    </a:cubicBezTo>
                    <a:lnTo>
                      <a:pt x="8086" y="40305"/>
                    </a:lnTo>
                    <a:lnTo>
                      <a:pt x="33466" y="31521"/>
                    </a:lnTo>
                    <a:lnTo>
                      <a:pt x="43375" y="28755"/>
                    </a:lnTo>
                    <a:cubicBezTo>
                      <a:pt x="44287" y="26901"/>
                      <a:pt x="45411" y="24226"/>
                      <a:pt x="45259" y="22220"/>
                    </a:cubicBezTo>
                    <a:lnTo>
                      <a:pt x="45259" y="22220"/>
                    </a:lnTo>
                    <a:cubicBezTo>
                      <a:pt x="45837" y="24560"/>
                      <a:pt x="46293" y="26475"/>
                      <a:pt x="46627" y="27843"/>
                    </a:cubicBezTo>
                    <a:lnTo>
                      <a:pt x="49545" y="27053"/>
                    </a:lnTo>
                    <a:cubicBezTo>
                      <a:pt x="49363" y="24378"/>
                      <a:pt x="48998" y="21703"/>
                      <a:pt x="47813" y="19332"/>
                    </a:cubicBezTo>
                    <a:cubicBezTo>
                      <a:pt x="47022" y="17752"/>
                      <a:pt x="45898" y="16384"/>
                      <a:pt x="44925" y="14864"/>
                    </a:cubicBezTo>
                    <a:cubicBezTo>
                      <a:pt x="42129" y="10518"/>
                      <a:pt x="40852" y="5168"/>
                      <a:pt x="41369" y="1"/>
                    </a:cubicBezTo>
                    <a:close/>
                  </a:path>
                </a:pathLst>
              </a:custGeom>
              <a:solidFill>
                <a:srgbClr val="BE554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5" name="Google Shape;4505;p81"/>
              <p:cNvSpPr/>
              <p:nvPr/>
            </p:nvSpPr>
            <p:spPr>
              <a:xfrm>
                <a:off x="6862301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038" y="0"/>
                    </a:moveTo>
                    <a:cubicBezTo>
                      <a:pt x="1419" y="0"/>
                      <a:pt x="1" y="1696"/>
                      <a:pt x="1" y="1696"/>
                    </a:cubicBezTo>
                    <a:lnTo>
                      <a:pt x="1" y="6468"/>
                    </a:lnTo>
                    <a:cubicBezTo>
                      <a:pt x="387" y="6555"/>
                      <a:pt x="764" y="6595"/>
                      <a:pt x="1126" y="6595"/>
                    </a:cubicBezTo>
                    <a:cubicBezTo>
                      <a:pt x="4582" y="6595"/>
                      <a:pt x="6787" y="2936"/>
                      <a:pt x="4833" y="845"/>
                    </a:cubicBezTo>
                    <a:cubicBezTo>
                      <a:pt x="4248" y="227"/>
                      <a:pt x="3630" y="0"/>
                      <a:pt x="3038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6" name="Google Shape;4506;p81"/>
              <p:cNvSpPr/>
              <p:nvPr/>
            </p:nvSpPr>
            <p:spPr>
              <a:xfrm>
                <a:off x="6408396" y="2009274"/>
                <a:ext cx="276477" cy="286720"/>
              </a:xfrm>
              <a:custGeom>
                <a:avLst/>
                <a:gdLst/>
                <a:ahLst/>
                <a:cxnLst/>
                <a:rect l="l" t="t" r="r" b="b"/>
                <a:pathLst>
                  <a:path w="15330" h="15898" extrusionOk="0">
                    <a:moveTo>
                      <a:pt x="6202" y="1"/>
                    </a:moveTo>
                    <a:cubicBezTo>
                      <a:pt x="2797" y="1"/>
                      <a:pt x="1" y="2797"/>
                      <a:pt x="1" y="6201"/>
                    </a:cubicBezTo>
                    <a:lnTo>
                      <a:pt x="1" y="15898"/>
                    </a:lnTo>
                    <a:cubicBezTo>
                      <a:pt x="2645" y="14712"/>
                      <a:pt x="7995" y="12189"/>
                      <a:pt x="8937" y="7387"/>
                    </a:cubicBezTo>
                    <a:cubicBezTo>
                      <a:pt x="9092" y="8622"/>
                      <a:pt x="9654" y="9245"/>
                      <a:pt x="10165" y="9245"/>
                    </a:cubicBezTo>
                    <a:cubicBezTo>
                      <a:pt x="10661" y="9245"/>
                      <a:pt x="11110" y="8660"/>
                      <a:pt x="11095" y="7478"/>
                    </a:cubicBezTo>
                    <a:lnTo>
                      <a:pt x="11095" y="7478"/>
                    </a:lnTo>
                    <a:cubicBezTo>
                      <a:pt x="11430" y="8366"/>
                      <a:pt x="11870" y="8761"/>
                      <a:pt x="12323" y="8761"/>
                    </a:cubicBezTo>
                    <a:cubicBezTo>
                      <a:pt x="13760" y="8761"/>
                      <a:pt x="15330" y="4785"/>
                      <a:pt x="14105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7" name="Google Shape;4507;p81"/>
              <p:cNvSpPr/>
              <p:nvPr/>
            </p:nvSpPr>
            <p:spPr>
              <a:xfrm>
                <a:off x="6680310" y="2009274"/>
                <a:ext cx="190774" cy="199557"/>
              </a:xfrm>
              <a:custGeom>
                <a:avLst/>
                <a:gdLst/>
                <a:ahLst/>
                <a:cxnLst/>
                <a:rect l="l" t="t" r="r" b="b"/>
                <a:pathLst>
                  <a:path w="10578" h="11065" extrusionOk="0">
                    <a:moveTo>
                      <a:pt x="0" y="1"/>
                    </a:moveTo>
                    <a:cubicBezTo>
                      <a:pt x="882" y="2645"/>
                      <a:pt x="3769" y="9393"/>
                      <a:pt x="10578" y="11065"/>
                    </a:cubicBezTo>
                    <a:lnTo>
                      <a:pt x="10578" y="6201"/>
                    </a:lnTo>
                    <a:cubicBezTo>
                      <a:pt x="10578" y="2797"/>
                      <a:pt x="7781" y="1"/>
                      <a:pt x="434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8" name="Google Shape;4508;p81"/>
              <p:cNvSpPr/>
              <p:nvPr/>
            </p:nvSpPr>
            <p:spPr>
              <a:xfrm>
                <a:off x="6584364" y="1846743"/>
                <a:ext cx="145290" cy="146661"/>
              </a:xfrm>
              <a:custGeom>
                <a:avLst/>
                <a:gdLst/>
                <a:ahLst/>
                <a:cxnLst/>
                <a:rect l="l" t="t" r="r" b="b"/>
                <a:pathLst>
                  <a:path w="8056" h="8132" extrusionOk="0">
                    <a:moveTo>
                      <a:pt x="1642" y="1"/>
                    </a:moveTo>
                    <a:cubicBezTo>
                      <a:pt x="1583" y="1"/>
                      <a:pt x="1522" y="15"/>
                      <a:pt x="1460" y="46"/>
                    </a:cubicBezTo>
                    <a:cubicBezTo>
                      <a:pt x="1" y="775"/>
                      <a:pt x="1582" y="7250"/>
                      <a:pt x="3861" y="8131"/>
                    </a:cubicBezTo>
                    <a:cubicBezTo>
                      <a:pt x="3861" y="8131"/>
                      <a:pt x="8056" y="593"/>
                      <a:pt x="6019" y="76"/>
                    </a:cubicBezTo>
                    <a:cubicBezTo>
                      <a:pt x="5956" y="60"/>
                      <a:pt x="5895" y="53"/>
                      <a:pt x="5835" y="53"/>
                    </a:cubicBezTo>
                    <a:cubicBezTo>
                      <a:pt x="3950" y="53"/>
                      <a:pt x="3436" y="7675"/>
                      <a:pt x="3436" y="7675"/>
                    </a:cubicBezTo>
                    <a:cubicBezTo>
                      <a:pt x="3436" y="7675"/>
                      <a:pt x="2989" y="1"/>
                      <a:pt x="1642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9" name="Google Shape;4509;p81"/>
              <p:cNvSpPr/>
              <p:nvPr/>
            </p:nvSpPr>
            <p:spPr>
              <a:xfrm>
                <a:off x="6667704" y="2009274"/>
                <a:ext cx="211064" cy="655103"/>
              </a:xfrm>
              <a:custGeom>
                <a:avLst/>
                <a:gdLst/>
                <a:ahLst/>
                <a:cxnLst/>
                <a:rect l="l" t="t" r="r" b="b"/>
                <a:pathLst>
                  <a:path w="11703" h="36324" extrusionOk="0">
                    <a:moveTo>
                      <a:pt x="0" y="1"/>
                    </a:moveTo>
                    <a:cubicBezTo>
                      <a:pt x="790" y="4104"/>
                      <a:pt x="2979" y="10973"/>
                      <a:pt x="9058" y="12432"/>
                    </a:cubicBezTo>
                    <a:cubicBezTo>
                      <a:pt x="9058" y="18025"/>
                      <a:pt x="10487" y="28481"/>
                      <a:pt x="699" y="29940"/>
                    </a:cubicBezTo>
                    <a:cubicBezTo>
                      <a:pt x="699" y="29940"/>
                      <a:pt x="182" y="36232"/>
                      <a:pt x="3860" y="36323"/>
                    </a:cubicBezTo>
                    <a:lnTo>
                      <a:pt x="3830" y="36293"/>
                    </a:lnTo>
                    <a:lnTo>
                      <a:pt x="3435" y="31551"/>
                    </a:lnTo>
                    <a:cubicBezTo>
                      <a:pt x="8116" y="30852"/>
                      <a:pt x="11702" y="26962"/>
                      <a:pt x="11702" y="22311"/>
                    </a:cubicBezTo>
                    <a:lnTo>
                      <a:pt x="11702" y="10791"/>
                    </a:lnTo>
                    <a:cubicBezTo>
                      <a:pt x="4803" y="9150"/>
                      <a:pt x="1854" y="2584"/>
                      <a:pt x="942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0" name="Google Shape;4510;p81"/>
              <p:cNvSpPr/>
              <p:nvPr/>
            </p:nvSpPr>
            <p:spPr>
              <a:xfrm>
                <a:off x="6408396" y="2009274"/>
                <a:ext cx="448440" cy="742898"/>
              </a:xfrm>
              <a:custGeom>
                <a:avLst/>
                <a:gdLst/>
                <a:ahLst/>
                <a:cxnLst/>
                <a:rect l="l" t="t" r="r" b="b"/>
                <a:pathLst>
                  <a:path w="24865" h="41192" extrusionOk="0">
                    <a:moveTo>
                      <a:pt x="14105" y="1"/>
                    </a:moveTo>
                    <a:cubicBezTo>
                      <a:pt x="15331" y="4587"/>
                      <a:pt x="13639" y="8122"/>
                      <a:pt x="12110" y="8122"/>
                    </a:cubicBezTo>
                    <a:cubicBezTo>
                      <a:pt x="11592" y="8122"/>
                      <a:pt x="11092" y="7717"/>
                      <a:pt x="10731" y="6809"/>
                    </a:cubicBezTo>
                    <a:lnTo>
                      <a:pt x="10731" y="6809"/>
                    </a:lnTo>
                    <a:cubicBezTo>
                      <a:pt x="10761" y="7979"/>
                      <a:pt x="10411" y="8565"/>
                      <a:pt x="10013" y="8565"/>
                    </a:cubicBezTo>
                    <a:cubicBezTo>
                      <a:pt x="9614" y="8565"/>
                      <a:pt x="9165" y="7979"/>
                      <a:pt x="8998" y="6809"/>
                    </a:cubicBezTo>
                    <a:cubicBezTo>
                      <a:pt x="8056" y="11460"/>
                      <a:pt x="2706" y="14347"/>
                      <a:pt x="1" y="15533"/>
                    </a:cubicBezTo>
                    <a:lnTo>
                      <a:pt x="1" y="22463"/>
                    </a:lnTo>
                    <a:cubicBezTo>
                      <a:pt x="1" y="27539"/>
                      <a:pt x="4348" y="31673"/>
                      <a:pt x="9636" y="31673"/>
                    </a:cubicBezTo>
                    <a:lnTo>
                      <a:pt x="9697" y="31673"/>
                    </a:lnTo>
                    <a:lnTo>
                      <a:pt x="9393" y="36506"/>
                    </a:lnTo>
                    <a:lnTo>
                      <a:pt x="5320" y="36506"/>
                    </a:lnTo>
                    <a:cubicBezTo>
                      <a:pt x="5320" y="36506"/>
                      <a:pt x="6627" y="41035"/>
                      <a:pt x="12828" y="41187"/>
                    </a:cubicBezTo>
                    <a:cubicBezTo>
                      <a:pt x="12960" y="41190"/>
                      <a:pt x="13090" y="41191"/>
                      <a:pt x="13218" y="41191"/>
                    </a:cubicBezTo>
                    <a:cubicBezTo>
                      <a:pt x="19114" y="41191"/>
                      <a:pt x="21065" y="37843"/>
                      <a:pt x="21065" y="37843"/>
                    </a:cubicBezTo>
                    <a:lnTo>
                      <a:pt x="18238" y="36323"/>
                    </a:lnTo>
                    <a:cubicBezTo>
                      <a:pt x="14560" y="36232"/>
                      <a:pt x="15077" y="29940"/>
                      <a:pt x="15077" y="29940"/>
                    </a:cubicBezTo>
                    <a:cubicBezTo>
                      <a:pt x="24865" y="28481"/>
                      <a:pt x="23436" y="18025"/>
                      <a:pt x="23436" y="12432"/>
                    </a:cubicBezTo>
                    <a:cubicBezTo>
                      <a:pt x="17387" y="10973"/>
                      <a:pt x="15168" y="4104"/>
                      <a:pt x="14408" y="1"/>
                    </a:cubicBezTo>
                    <a:close/>
                  </a:path>
                </a:pathLst>
              </a:custGeom>
              <a:solidFill>
                <a:srgbClr val="FFB89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1" name="Google Shape;4511;p81"/>
              <p:cNvSpPr/>
              <p:nvPr/>
            </p:nvSpPr>
            <p:spPr>
              <a:xfrm>
                <a:off x="6473366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2" name="Google Shape;4512;p81"/>
              <p:cNvSpPr/>
              <p:nvPr/>
            </p:nvSpPr>
            <p:spPr>
              <a:xfrm>
                <a:off x="6794327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69" y="0"/>
                    </a:moveTo>
                    <a:cubicBezTo>
                      <a:pt x="304" y="0"/>
                      <a:pt x="0" y="547"/>
                      <a:pt x="0" y="1216"/>
                    </a:cubicBezTo>
                    <a:cubicBezTo>
                      <a:pt x="0" y="1915"/>
                      <a:pt x="304" y="2462"/>
                      <a:pt x="669" y="2462"/>
                    </a:cubicBezTo>
                    <a:cubicBezTo>
                      <a:pt x="1034" y="2462"/>
                      <a:pt x="1308" y="1915"/>
                      <a:pt x="1308" y="1216"/>
                    </a:cubicBezTo>
                    <a:cubicBezTo>
                      <a:pt x="1308" y="547"/>
                      <a:pt x="1034" y="0"/>
                      <a:pt x="66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3" name="Google Shape;4513;p81"/>
              <p:cNvSpPr/>
              <p:nvPr/>
            </p:nvSpPr>
            <p:spPr>
              <a:xfrm>
                <a:off x="6474188" y="2212276"/>
                <a:ext cx="89363" cy="32734"/>
              </a:xfrm>
              <a:custGeom>
                <a:avLst/>
                <a:gdLst/>
                <a:ahLst/>
                <a:cxnLst/>
                <a:rect l="l" t="t" r="r" b="b"/>
                <a:pathLst>
                  <a:path w="4955" h="1815" extrusionOk="0">
                    <a:moveTo>
                      <a:pt x="2797" y="1"/>
                    </a:moveTo>
                    <a:cubicBezTo>
                      <a:pt x="2607" y="1"/>
                      <a:pt x="2413" y="18"/>
                      <a:pt x="2219" y="52"/>
                    </a:cubicBezTo>
                    <a:cubicBezTo>
                      <a:pt x="1733" y="143"/>
                      <a:pt x="1247" y="325"/>
                      <a:pt x="851" y="660"/>
                    </a:cubicBezTo>
                    <a:cubicBezTo>
                      <a:pt x="456" y="964"/>
                      <a:pt x="183" y="1359"/>
                      <a:pt x="0" y="1815"/>
                    </a:cubicBezTo>
                    <a:cubicBezTo>
                      <a:pt x="456" y="1663"/>
                      <a:pt x="851" y="1450"/>
                      <a:pt x="1247" y="1328"/>
                    </a:cubicBezTo>
                    <a:cubicBezTo>
                      <a:pt x="1611" y="1176"/>
                      <a:pt x="2007" y="1085"/>
                      <a:pt x="2402" y="1024"/>
                    </a:cubicBezTo>
                    <a:cubicBezTo>
                      <a:pt x="2927" y="919"/>
                      <a:pt x="3481" y="887"/>
                      <a:pt x="4094" y="887"/>
                    </a:cubicBezTo>
                    <a:cubicBezTo>
                      <a:pt x="4368" y="887"/>
                      <a:pt x="4654" y="893"/>
                      <a:pt x="4955" y="903"/>
                    </a:cubicBezTo>
                    <a:cubicBezTo>
                      <a:pt x="4621" y="508"/>
                      <a:pt x="4165" y="265"/>
                      <a:pt x="3709" y="143"/>
                    </a:cubicBezTo>
                    <a:cubicBezTo>
                      <a:pt x="3424" y="48"/>
                      <a:pt x="3115" y="1"/>
                      <a:pt x="2797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4" name="Google Shape;4514;p81"/>
              <p:cNvSpPr/>
              <p:nvPr/>
            </p:nvSpPr>
            <p:spPr>
              <a:xfrm>
                <a:off x="6770215" y="2212565"/>
                <a:ext cx="71815" cy="32445"/>
              </a:xfrm>
              <a:custGeom>
                <a:avLst/>
                <a:gdLst/>
                <a:ahLst/>
                <a:cxnLst/>
                <a:rect l="l" t="t" r="r" b="b"/>
                <a:pathLst>
                  <a:path w="3982" h="1799" extrusionOk="0">
                    <a:moveTo>
                      <a:pt x="1941" y="1"/>
                    </a:moveTo>
                    <a:cubicBezTo>
                      <a:pt x="1892" y="1"/>
                      <a:pt x="1843" y="2"/>
                      <a:pt x="1793" y="5"/>
                    </a:cubicBezTo>
                    <a:cubicBezTo>
                      <a:pt x="1307" y="66"/>
                      <a:pt x="851" y="279"/>
                      <a:pt x="547" y="613"/>
                    </a:cubicBezTo>
                    <a:cubicBezTo>
                      <a:pt x="243" y="948"/>
                      <a:pt x="30" y="1343"/>
                      <a:pt x="0" y="1799"/>
                    </a:cubicBezTo>
                    <a:cubicBezTo>
                      <a:pt x="760" y="1343"/>
                      <a:pt x="1307" y="1008"/>
                      <a:pt x="1915" y="978"/>
                    </a:cubicBezTo>
                    <a:cubicBezTo>
                      <a:pt x="1988" y="970"/>
                      <a:pt x="2064" y="966"/>
                      <a:pt x="2141" y="966"/>
                    </a:cubicBezTo>
                    <a:cubicBezTo>
                      <a:pt x="2354" y="966"/>
                      <a:pt x="2582" y="994"/>
                      <a:pt x="2827" y="1039"/>
                    </a:cubicBezTo>
                    <a:cubicBezTo>
                      <a:pt x="3009" y="1069"/>
                      <a:pt x="3192" y="1130"/>
                      <a:pt x="3374" y="1160"/>
                    </a:cubicBezTo>
                    <a:cubicBezTo>
                      <a:pt x="3556" y="1191"/>
                      <a:pt x="3739" y="1252"/>
                      <a:pt x="3982" y="1282"/>
                    </a:cubicBezTo>
                    <a:cubicBezTo>
                      <a:pt x="3800" y="887"/>
                      <a:pt x="3496" y="553"/>
                      <a:pt x="3131" y="340"/>
                    </a:cubicBezTo>
                    <a:cubicBezTo>
                      <a:pt x="2803" y="121"/>
                      <a:pt x="2377" y="1"/>
                      <a:pt x="1941" y="1"/>
                    </a:cubicBezTo>
                    <a:close/>
                  </a:path>
                </a:pathLst>
              </a:custGeom>
              <a:solidFill>
                <a:srgbClr val="C767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5" name="Google Shape;4515;p81"/>
              <p:cNvSpPr/>
              <p:nvPr/>
            </p:nvSpPr>
            <p:spPr>
              <a:xfrm>
                <a:off x="6651815" y="2276968"/>
                <a:ext cx="85522" cy="118869"/>
              </a:xfrm>
              <a:custGeom>
                <a:avLst/>
                <a:gdLst/>
                <a:ahLst/>
                <a:cxnLst/>
                <a:rect l="l" t="t" r="r" b="b"/>
                <a:pathLst>
                  <a:path w="4742" h="6591" extrusionOk="0">
                    <a:moveTo>
                      <a:pt x="3331" y="0"/>
                    </a:moveTo>
                    <a:cubicBezTo>
                      <a:pt x="3120" y="0"/>
                      <a:pt x="2894" y="175"/>
                      <a:pt x="2948" y="447"/>
                    </a:cubicBezTo>
                    <a:cubicBezTo>
                      <a:pt x="3257" y="2161"/>
                      <a:pt x="3592" y="3849"/>
                      <a:pt x="3929" y="5559"/>
                    </a:cubicBezTo>
                    <a:lnTo>
                      <a:pt x="3929" y="5559"/>
                    </a:lnTo>
                    <a:lnTo>
                      <a:pt x="486" y="5857"/>
                    </a:lnTo>
                    <a:cubicBezTo>
                      <a:pt x="19" y="5915"/>
                      <a:pt x="0" y="6590"/>
                      <a:pt x="430" y="6590"/>
                    </a:cubicBezTo>
                    <a:cubicBezTo>
                      <a:pt x="448" y="6590"/>
                      <a:pt x="467" y="6589"/>
                      <a:pt x="486" y="6587"/>
                    </a:cubicBezTo>
                    <a:lnTo>
                      <a:pt x="4346" y="6252"/>
                    </a:lnTo>
                    <a:cubicBezTo>
                      <a:pt x="4589" y="6222"/>
                      <a:pt x="4741" y="6039"/>
                      <a:pt x="4711" y="5766"/>
                    </a:cubicBezTo>
                    <a:cubicBezTo>
                      <a:pt x="4346" y="3942"/>
                      <a:pt x="4012" y="2088"/>
                      <a:pt x="3647" y="264"/>
                    </a:cubicBezTo>
                    <a:cubicBezTo>
                      <a:pt x="3610" y="80"/>
                      <a:pt x="3474" y="0"/>
                      <a:pt x="3331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6" name="Google Shape;4516;p81"/>
              <p:cNvSpPr/>
              <p:nvPr/>
            </p:nvSpPr>
            <p:spPr>
              <a:xfrm>
                <a:off x="6742279" y="2352987"/>
                <a:ext cx="97579" cy="97540"/>
              </a:xfrm>
              <a:custGeom>
                <a:avLst/>
                <a:gdLst/>
                <a:ahLst/>
                <a:cxnLst/>
                <a:rect l="l" t="t" r="r" b="b"/>
                <a:pathLst>
                  <a:path w="3922" h="3922" extrusionOk="0">
                    <a:moveTo>
                      <a:pt x="1976" y="1"/>
                    </a:moveTo>
                    <a:cubicBezTo>
                      <a:pt x="882" y="1"/>
                      <a:pt x="0" y="882"/>
                      <a:pt x="0" y="1976"/>
                    </a:cubicBezTo>
                    <a:cubicBezTo>
                      <a:pt x="0" y="3040"/>
                      <a:pt x="882" y="3922"/>
                      <a:pt x="1976" y="3922"/>
                    </a:cubicBezTo>
                    <a:cubicBezTo>
                      <a:pt x="3040" y="3922"/>
                      <a:pt x="3921" y="3040"/>
                      <a:pt x="3921" y="1976"/>
                    </a:cubicBezTo>
                    <a:cubicBezTo>
                      <a:pt x="3921" y="882"/>
                      <a:pt x="3040" y="1"/>
                      <a:pt x="1976" y="1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7" name="Google Shape;4517;p81"/>
              <p:cNvSpPr/>
              <p:nvPr/>
            </p:nvSpPr>
            <p:spPr>
              <a:xfrm>
                <a:off x="6747725" y="2390805"/>
                <a:ext cx="10442" cy="10442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79" extrusionOk="0">
                    <a:moveTo>
                      <a:pt x="305" y="1"/>
                    </a:moveTo>
                    <a:cubicBezTo>
                      <a:pt x="153" y="1"/>
                      <a:pt x="1" y="123"/>
                      <a:pt x="1" y="275"/>
                    </a:cubicBezTo>
                    <a:cubicBezTo>
                      <a:pt x="1" y="427"/>
                      <a:pt x="153" y="578"/>
                      <a:pt x="305" y="578"/>
                    </a:cubicBezTo>
                    <a:cubicBezTo>
                      <a:pt x="457" y="578"/>
                      <a:pt x="578" y="427"/>
                      <a:pt x="578" y="275"/>
                    </a:cubicBezTo>
                    <a:cubicBezTo>
                      <a:pt x="578" y="123"/>
                      <a:pt x="457" y="1"/>
                      <a:pt x="305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8" name="Google Shape;4518;p81"/>
              <p:cNvSpPr/>
              <p:nvPr/>
            </p:nvSpPr>
            <p:spPr>
              <a:xfrm>
                <a:off x="6783362" y="2400688"/>
                <a:ext cx="10442" cy="9883"/>
              </a:xfrm>
              <a:custGeom>
                <a:avLst/>
                <a:gdLst/>
                <a:ahLst/>
                <a:cxnLst/>
                <a:rect l="l" t="t" r="r" b="b"/>
                <a:pathLst>
                  <a:path w="579" h="548" extrusionOk="0">
                    <a:moveTo>
                      <a:pt x="274" y="0"/>
                    </a:moveTo>
                    <a:cubicBezTo>
                      <a:pt x="122" y="0"/>
                      <a:pt x="1" y="122"/>
                      <a:pt x="1" y="274"/>
                    </a:cubicBezTo>
                    <a:cubicBezTo>
                      <a:pt x="1" y="426"/>
                      <a:pt x="122" y="547"/>
                      <a:pt x="274" y="547"/>
                    </a:cubicBezTo>
                    <a:cubicBezTo>
                      <a:pt x="426" y="547"/>
                      <a:pt x="578" y="426"/>
                      <a:pt x="578" y="274"/>
                    </a:cubicBezTo>
                    <a:cubicBezTo>
                      <a:pt x="578" y="122"/>
                      <a:pt x="426" y="0"/>
                      <a:pt x="27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9" name="Google Shape;4519;p81"/>
              <p:cNvSpPr/>
              <p:nvPr/>
            </p:nvSpPr>
            <p:spPr>
              <a:xfrm>
                <a:off x="6870525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3554" y="0"/>
                    </a:moveTo>
                    <a:cubicBezTo>
                      <a:pt x="3545" y="0"/>
                      <a:pt x="3536" y="1"/>
                      <a:pt x="3526" y="2"/>
                    </a:cubicBezTo>
                    <a:cubicBezTo>
                      <a:pt x="1125" y="123"/>
                      <a:pt x="1" y="2312"/>
                      <a:pt x="244" y="4591"/>
                    </a:cubicBezTo>
                    <a:cubicBezTo>
                      <a:pt x="259" y="4728"/>
                      <a:pt x="365" y="4797"/>
                      <a:pt x="464" y="4797"/>
                    </a:cubicBezTo>
                    <a:cubicBezTo>
                      <a:pt x="563" y="4797"/>
                      <a:pt x="654" y="4728"/>
                      <a:pt x="639" y="4591"/>
                    </a:cubicBezTo>
                    <a:cubicBezTo>
                      <a:pt x="578" y="4014"/>
                      <a:pt x="608" y="3406"/>
                      <a:pt x="760" y="2859"/>
                    </a:cubicBezTo>
                    <a:cubicBezTo>
                      <a:pt x="1308" y="2465"/>
                      <a:pt x="1961" y="2274"/>
                      <a:pt x="2622" y="2274"/>
                    </a:cubicBezTo>
                    <a:cubicBezTo>
                      <a:pt x="3137" y="2274"/>
                      <a:pt x="3656" y="2390"/>
                      <a:pt x="4134" y="2616"/>
                    </a:cubicBezTo>
                    <a:cubicBezTo>
                      <a:pt x="4168" y="2633"/>
                      <a:pt x="4202" y="2640"/>
                      <a:pt x="4233" y="2640"/>
                    </a:cubicBezTo>
                    <a:cubicBezTo>
                      <a:pt x="4428" y="2640"/>
                      <a:pt x="4556" y="2356"/>
                      <a:pt x="4347" y="2251"/>
                    </a:cubicBezTo>
                    <a:cubicBezTo>
                      <a:pt x="3800" y="2001"/>
                      <a:pt x="3196" y="1863"/>
                      <a:pt x="2593" y="1863"/>
                    </a:cubicBezTo>
                    <a:cubicBezTo>
                      <a:pt x="2026" y="1863"/>
                      <a:pt x="1459" y="1985"/>
                      <a:pt x="943" y="2251"/>
                    </a:cubicBezTo>
                    <a:cubicBezTo>
                      <a:pt x="1399" y="1248"/>
                      <a:pt x="2219" y="488"/>
                      <a:pt x="3526" y="397"/>
                    </a:cubicBezTo>
                    <a:cubicBezTo>
                      <a:pt x="3791" y="397"/>
                      <a:pt x="3800" y="0"/>
                      <a:pt x="3554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0" name="Google Shape;4520;p81"/>
              <p:cNvSpPr/>
              <p:nvPr/>
            </p:nvSpPr>
            <p:spPr>
              <a:xfrm>
                <a:off x="6323848" y="2286779"/>
                <a:ext cx="122404" cy="118941"/>
              </a:xfrm>
              <a:custGeom>
                <a:avLst/>
                <a:gdLst/>
                <a:ahLst/>
                <a:cxnLst/>
                <a:rect l="l" t="t" r="r" b="b"/>
                <a:pathLst>
                  <a:path w="6787" h="6595" extrusionOk="0">
                    <a:moveTo>
                      <a:pt x="3749" y="0"/>
                    </a:moveTo>
                    <a:cubicBezTo>
                      <a:pt x="3157" y="0"/>
                      <a:pt x="2539" y="227"/>
                      <a:pt x="1953" y="845"/>
                    </a:cubicBezTo>
                    <a:cubicBezTo>
                      <a:pt x="0" y="2936"/>
                      <a:pt x="2205" y="6595"/>
                      <a:pt x="5661" y="6595"/>
                    </a:cubicBezTo>
                    <a:cubicBezTo>
                      <a:pt x="6023" y="6595"/>
                      <a:pt x="6400" y="6555"/>
                      <a:pt x="6786" y="6468"/>
                    </a:cubicBezTo>
                    <a:lnTo>
                      <a:pt x="6786" y="1696"/>
                    </a:lnTo>
                    <a:cubicBezTo>
                      <a:pt x="6786" y="1696"/>
                      <a:pt x="5368" y="0"/>
                      <a:pt x="3749" y="0"/>
                    </a:cubicBezTo>
                    <a:close/>
                  </a:path>
                </a:pathLst>
              </a:custGeom>
              <a:solidFill>
                <a:srgbClr val="FB89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1" name="Google Shape;4521;p81"/>
              <p:cNvSpPr/>
              <p:nvPr/>
            </p:nvSpPr>
            <p:spPr>
              <a:xfrm>
                <a:off x="6490636" y="2295436"/>
                <a:ext cx="23590" cy="44420"/>
              </a:xfrm>
              <a:custGeom>
                <a:avLst/>
                <a:gdLst/>
                <a:ahLst/>
                <a:cxnLst/>
                <a:rect l="l" t="t" r="r" b="b"/>
                <a:pathLst>
                  <a:path w="1308" h="2463" extrusionOk="0">
                    <a:moveTo>
                      <a:pt x="639" y="0"/>
                    </a:moveTo>
                    <a:cubicBezTo>
                      <a:pt x="274" y="0"/>
                      <a:pt x="0" y="547"/>
                      <a:pt x="0" y="1216"/>
                    </a:cubicBezTo>
                    <a:cubicBezTo>
                      <a:pt x="0" y="1915"/>
                      <a:pt x="274" y="2462"/>
                      <a:pt x="639" y="2462"/>
                    </a:cubicBezTo>
                    <a:cubicBezTo>
                      <a:pt x="1003" y="2462"/>
                      <a:pt x="1307" y="1915"/>
                      <a:pt x="1307" y="1216"/>
                    </a:cubicBezTo>
                    <a:cubicBezTo>
                      <a:pt x="1307" y="547"/>
                      <a:pt x="1003" y="0"/>
                      <a:pt x="639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2" name="Google Shape;4522;p81"/>
              <p:cNvSpPr/>
              <p:nvPr/>
            </p:nvSpPr>
            <p:spPr>
              <a:xfrm>
                <a:off x="6355842" y="2303083"/>
                <a:ext cx="82185" cy="86514"/>
              </a:xfrm>
              <a:custGeom>
                <a:avLst/>
                <a:gdLst/>
                <a:ahLst/>
                <a:cxnLst/>
                <a:rect l="l" t="t" r="r" b="b"/>
                <a:pathLst>
                  <a:path w="4557" h="4797" extrusionOk="0">
                    <a:moveTo>
                      <a:pt x="1003" y="0"/>
                    </a:moveTo>
                    <a:cubicBezTo>
                      <a:pt x="757" y="0"/>
                      <a:pt x="766" y="397"/>
                      <a:pt x="1030" y="397"/>
                    </a:cubicBezTo>
                    <a:cubicBezTo>
                      <a:pt x="2337" y="488"/>
                      <a:pt x="3158" y="1248"/>
                      <a:pt x="3614" y="2251"/>
                    </a:cubicBezTo>
                    <a:cubicBezTo>
                      <a:pt x="3098" y="1985"/>
                      <a:pt x="2531" y="1863"/>
                      <a:pt x="1963" y="1863"/>
                    </a:cubicBezTo>
                    <a:cubicBezTo>
                      <a:pt x="1361" y="1863"/>
                      <a:pt x="757" y="2001"/>
                      <a:pt x="210" y="2251"/>
                    </a:cubicBezTo>
                    <a:cubicBezTo>
                      <a:pt x="0" y="2356"/>
                      <a:pt x="129" y="2640"/>
                      <a:pt x="324" y="2640"/>
                    </a:cubicBezTo>
                    <a:cubicBezTo>
                      <a:pt x="355" y="2640"/>
                      <a:pt x="389" y="2633"/>
                      <a:pt x="422" y="2616"/>
                    </a:cubicBezTo>
                    <a:cubicBezTo>
                      <a:pt x="901" y="2390"/>
                      <a:pt x="1420" y="2274"/>
                      <a:pt x="1934" y="2274"/>
                    </a:cubicBezTo>
                    <a:cubicBezTo>
                      <a:pt x="2596" y="2274"/>
                      <a:pt x="3249" y="2465"/>
                      <a:pt x="3796" y="2859"/>
                    </a:cubicBezTo>
                    <a:cubicBezTo>
                      <a:pt x="3948" y="3406"/>
                      <a:pt x="3979" y="4014"/>
                      <a:pt x="3918" y="4591"/>
                    </a:cubicBezTo>
                    <a:cubicBezTo>
                      <a:pt x="3903" y="4728"/>
                      <a:pt x="3994" y="4797"/>
                      <a:pt x="4093" y="4797"/>
                    </a:cubicBezTo>
                    <a:cubicBezTo>
                      <a:pt x="4192" y="4797"/>
                      <a:pt x="4298" y="4728"/>
                      <a:pt x="4313" y="4591"/>
                    </a:cubicBezTo>
                    <a:cubicBezTo>
                      <a:pt x="4556" y="2312"/>
                      <a:pt x="3432" y="123"/>
                      <a:pt x="1030" y="2"/>
                    </a:cubicBezTo>
                    <a:cubicBezTo>
                      <a:pt x="1021" y="1"/>
                      <a:pt x="1012" y="0"/>
                      <a:pt x="1003" y="0"/>
                    </a:cubicBez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3" name="Google Shape;4523;p81"/>
              <p:cNvSpPr/>
              <p:nvPr/>
            </p:nvSpPr>
            <p:spPr>
              <a:xfrm>
                <a:off x="6504884" y="2380940"/>
                <a:ext cx="8242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57" extrusionOk="0">
                    <a:moveTo>
                      <a:pt x="213" y="1"/>
                    </a:moveTo>
                    <a:cubicBezTo>
                      <a:pt x="92" y="1"/>
                      <a:pt x="1" y="92"/>
                      <a:pt x="1" y="214"/>
                    </a:cubicBezTo>
                    <a:cubicBezTo>
                      <a:pt x="1" y="366"/>
                      <a:pt x="92" y="457"/>
                      <a:pt x="213" y="457"/>
                    </a:cubicBezTo>
                    <a:cubicBezTo>
                      <a:pt x="335" y="457"/>
                      <a:pt x="457" y="366"/>
                      <a:pt x="457" y="214"/>
                    </a:cubicBezTo>
                    <a:cubicBezTo>
                      <a:pt x="457" y="92"/>
                      <a:pt x="335" y="1"/>
                      <a:pt x="213" y="1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4" name="Google Shape;4524;p81"/>
              <p:cNvSpPr/>
              <p:nvPr/>
            </p:nvSpPr>
            <p:spPr>
              <a:xfrm>
                <a:off x="6527914" y="2373275"/>
                <a:ext cx="8242" cy="7683"/>
              </a:xfrm>
              <a:custGeom>
                <a:avLst/>
                <a:gdLst/>
                <a:ahLst/>
                <a:cxnLst/>
                <a:rect l="l" t="t" r="r" b="b"/>
                <a:pathLst>
                  <a:path w="457" h="426" extrusionOk="0">
                    <a:moveTo>
                      <a:pt x="213" y="0"/>
                    </a:moveTo>
                    <a:cubicBezTo>
                      <a:pt x="91" y="0"/>
                      <a:pt x="0" y="92"/>
                      <a:pt x="0" y="213"/>
                    </a:cubicBezTo>
                    <a:cubicBezTo>
                      <a:pt x="0" y="335"/>
                      <a:pt x="91" y="426"/>
                      <a:pt x="213" y="426"/>
                    </a:cubicBezTo>
                    <a:cubicBezTo>
                      <a:pt x="335" y="426"/>
                      <a:pt x="456" y="335"/>
                      <a:pt x="456" y="213"/>
                    </a:cubicBezTo>
                    <a:cubicBezTo>
                      <a:pt x="456" y="92"/>
                      <a:pt x="335" y="0"/>
                      <a:pt x="213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5" name="Google Shape;4525;p81"/>
              <p:cNvSpPr/>
              <p:nvPr/>
            </p:nvSpPr>
            <p:spPr>
              <a:xfrm>
                <a:off x="6501042" y="2362310"/>
                <a:ext cx="7701" cy="8242"/>
              </a:xfrm>
              <a:custGeom>
                <a:avLst/>
                <a:gdLst/>
                <a:ahLst/>
                <a:cxnLst/>
                <a:rect l="l" t="t" r="r" b="b"/>
                <a:pathLst>
                  <a:path w="427" h="457" extrusionOk="0">
                    <a:moveTo>
                      <a:pt x="214" y="0"/>
                    </a:moveTo>
                    <a:cubicBezTo>
                      <a:pt x="92" y="0"/>
                      <a:pt x="1" y="92"/>
                      <a:pt x="1" y="213"/>
                    </a:cubicBezTo>
                    <a:cubicBezTo>
                      <a:pt x="1" y="335"/>
                      <a:pt x="92" y="456"/>
                      <a:pt x="214" y="456"/>
                    </a:cubicBezTo>
                    <a:cubicBezTo>
                      <a:pt x="335" y="456"/>
                      <a:pt x="426" y="335"/>
                      <a:pt x="426" y="213"/>
                    </a:cubicBezTo>
                    <a:cubicBezTo>
                      <a:pt x="426" y="92"/>
                      <a:pt x="335" y="0"/>
                      <a:pt x="214" y="0"/>
                    </a:cubicBezTo>
                    <a:close/>
                  </a:path>
                </a:pathLst>
              </a:custGeom>
              <a:solidFill>
                <a:srgbClr val="FF6D6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526" name="Google Shape;4526;p81"/>
            <p:cNvSpPr/>
            <p:nvPr/>
          </p:nvSpPr>
          <p:spPr>
            <a:xfrm>
              <a:off x="5666435" y="4251736"/>
              <a:ext cx="2752466" cy="162279"/>
            </a:xfrm>
            <a:custGeom>
              <a:avLst/>
              <a:gdLst/>
              <a:ahLst/>
              <a:cxnLst/>
              <a:rect l="l" t="t" r="r" b="b"/>
              <a:pathLst>
                <a:path w="152618" h="8998" extrusionOk="0">
                  <a:moveTo>
                    <a:pt x="76324" y="1"/>
                  </a:moveTo>
                  <a:cubicBezTo>
                    <a:pt x="34165" y="1"/>
                    <a:pt x="0" y="2007"/>
                    <a:pt x="0" y="4499"/>
                  </a:cubicBezTo>
                  <a:cubicBezTo>
                    <a:pt x="0" y="6992"/>
                    <a:pt x="34165" y="8998"/>
                    <a:pt x="76324" y="8998"/>
                  </a:cubicBezTo>
                  <a:cubicBezTo>
                    <a:pt x="118452" y="8998"/>
                    <a:pt x="152617" y="6992"/>
                    <a:pt x="152617" y="4499"/>
                  </a:cubicBezTo>
                  <a:cubicBezTo>
                    <a:pt x="152617" y="2007"/>
                    <a:pt x="118452" y="1"/>
                    <a:pt x="76324" y="1"/>
                  </a:cubicBezTo>
                  <a:close/>
                </a:path>
              </a:pathLst>
            </a:custGeom>
            <a:solidFill>
              <a:srgbClr val="FFCA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7" name="Google Shape;4527;p81"/>
            <p:cNvSpPr/>
            <p:nvPr/>
          </p:nvSpPr>
          <p:spPr>
            <a:xfrm>
              <a:off x="5806766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304" y="0"/>
                  </a:moveTo>
                  <a:cubicBezTo>
                    <a:pt x="1" y="730"/>
                    <a:pt x="153" y="1398"/>
                    <a:pt x="153" y="1398"/>
                  </a:cubicBezTo>
                  <a:lnTo>
                    <a:pt x="13344" y="1398"/>
                  </a:lnTo>
                  <a:lnTo>
                    <a:pt x="13344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8" name="Google Shape;4528;p81"/>
            <p:cNvSpPr/>
            <p:nvPr/>
          </p:nvSpPr>
          <p:spPr>
            <a:xfrm>
              <a:off x="5812248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48" y="760"/>
                    <a:pt x="2858" y="851"/>
                  </a:cubicBezTo>
                  <a:cubicBezTo>
                    <a:pt x="1034" y="1064"/>
                    <a:pt x="274" y="1855"/>
                    <a:pt x="0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9" name="Google Shape;4529;p81"/>
            <p:cNvSpPr/>
            <p:nvPr/>
          </p:nvSpPr>
          <p:spPr>
            <a:xfrm>
              <a:off x="5904335" y="4166773"/>
              <a:ext cx="144208" cy="131024"/>
            </a:xfrm>
            <a:custGeom>
              <a:avLst/>
              <a:gdLst/>
              <a:ahLst/>
              <a:cxnLst/>
              <a:rect l="l" t="t" r="r" b="b"/>
              <a:pathLst>
                <a:path w="799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799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0" name="Google Shape;4530;p81"/>
            <p:cNvSpPr/>
            <p:nvPr/>
          </p:nvSpPr>
          <p:spPr>
            <a:xfrm>
              <a:off x="6208044" y="4292856"/>
              <a:ext cx="186951" cy="63844"/>
            </a:xfrm>
            <a:custGeom>
              <a:avLst/>
              <a:gdLst/>
              <a:ahLst/>
              <a:cxnLst/>
              <a:rect l="l" t="t" r="r" b="b"/>
              <a:pathLst>
                <a:path w="10366" h="3540" extrusionOk="0">
                  <a:moveTo>
                    <a:pt x="0" y="0"/>
                  </a:moveTo>
                  <a:cubicBezTo>
                    <a:pt x="0" y="183"/>
                    <a:pt x="0" y="365"/>
                    <a:pt x="0" y="517"/>
                  </a:cubicBezTo>
                  <a:cubicBezTo>
                    <a:pt x="61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4" y="3341"/>
                    <a:pt x="4512" y="3539"/>
                    <a:pt x="5912" y="3539"/>
                  </a:cubicBezTo>
                  <a:cubicBezTo>
                    <a:pt x="6670" y="3539"/>
                    <a:pt x="7429" y="3481"/>
                    <a:pt x="8177" y="3374"/>
                  </a:cubicBezTo>
                  <a:cubicBezTo>
                    <a:pt x="8633" y="3314"/>
                    <a:pt x="9058" y="3222"/>
                    <a:pt x="9453" y="3010"/>
                  </a:cubicBezTo>
                  <a:cubicBezTo>
                    <a:pt x="9879" y="2797"/>
                    <a:pt x="10213" y="2463"/>
                    <a:pt x="10304" y="2007"/>
                  </a:cubicBezTo>
                  <a:cubicBezTo>
                    <a:pt x="10365" y="1703"/>
                    <a:pt x="10274" y="1399"/>
                    <a:pt x="10152" y="1125"/>
                  </a:cubicBezTo>
                  <a:cubicBezTo>
                    <a:pt x="9094" y="1776"/>
                    <a:pt x="7649" y="2112"/>
                    <a:pt x="6529" y="2112"/>
                  </a:cubicBezTo>
                  <a:cubicBezTo>
                    <a:pt x="6395" y="2112"/>
                    <a:pt x="6264" y="2108"/>
                    <a:pt x="6140" y="2098"/>
                  </a:cubicBezTo>
                  <a:cubicBezTo>
                    <a:pt x="4620" y="1946"/>
                    <a:pt x="3101" y="1429"/>
                    <a:pt x="1733" y="821"/>
                  </a:cubicBezTo>
                  <a:cubicBezTo>
                    <a:pt x="1186" y="608"/>
                    <a:pt x="638" y="365"/>
                    <a:pt x="122" y="92"/>
                  </a:cubicBezTo>
                  <a:cubicBezTo>
                    <a:pt x="91" y="61"/>
                    <a:pt x="61" y="31"/>
                    <a:pt x="0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1" name="Google Shape;4531;p81"/>
            <p:cNvSpPr/>
            <p:nvPr/>
          </p:nvSpPr>
          <p:spPr>
            <a:xfrm>
              <a:off x="6204744" y="4158892"/>
              <a:ext cx="129942" cy="163036"/>
            </a:xfrm>
            <a:custGeom>
              <a:avLst/>
              <a:gdLst/>
              <a:ahLst/>
              <a:cxnLst/>
              <a:rect l="l" t="t" r="r" b="b"/>
              <a:pathLst>
                <a:path w="7205" h="9040" extrusionOk="0">
                  <a:moveTo>
                    <a:pt x="1842" y="0"/>
                  </a:moveTo>
                  <a:cubicBezTo>
                    <a:pt x="1363" y="0"/>
                    <a:pt x="900" y="50"/>
                    <a:pt x="578" y="255"/>
                  </a:cubicBezTo>
                  <a:cubicBezTo>
                    <a:pt x="1" y="620"/>
                    <a:pt x="92" y="1319"/>
                    <a:pt x="153" y="1896"/>
                  </a:cubicBezTo>
                  <a:cubicBezTo>
                    <a:pt x="305" y="3720"/>
                    <a:pt x="214" y="5605"/>
                    <a:pt x="183" y="7428"/>
                  </a:cubicBezTo>
                  <a:cubicBezTo>
                    <a:pt x="244" y="7459"/>
                    <a:pt x="274" y="7489"/>
                    <a:pt x="305" y="7489"/>
                  </a:cubicBezTo>
                  <a:cubicBezTo>
                    <a:pt x="821" y="7763"/>
                    <a:pt x="1369" y="8036"/>
                    <a:pt x="1916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30" y="7155"/>
                    <a:pt x="6171" y="6638"/>
                    <a:pt x="7205" y="6486"/>
                  </a:cubicBezTo>
                  <a:cubicBezTo>
                    <a:pt x="6445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39" y="255"/>
                    <a:pt x="3679" y="164"/>
                    <a:pt x="3618" y="103"/>
                  </a:cubicBezTo>
                  <a:cubicBezTo>
                    <a:pt x="3527" y="42"/>
                    <a:pt x="3405" y="42"/>
                    <a:pt x="3284" y="42"/>
                  </a:cubicBezTo>
                  <a:cubicBezTo>
                    <a:pt x="3236" y="44"/>
                    <a:pt x="3187" y="45"/>
                    <a:pt x="3136" y="45"/>
                  </a:cubicBezTo>
                  <a:cubicBezTo>
                    <a:pt x="2762" y="45"/>
                    <a:pt x="2295" y="0"/>
                    <a:pt x="184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2" name="Google Shape;4532;p81"/>
            <p:cNvSpPr/>
            <p:nvPr/>
          </p:nvSpPr>
          <p:spPr>
            <a:xfrm>
              <a:off x="6277660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2" y="0"/>
                  </a:moveTo>
                  <a:cubicBezTo>
                    <a:pt x="2128" y="152"/>
                    <a:pt x="487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5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1" y="1854"/>
                    <a:pt x="5988" y="1642"/>
                    <a:pt x="5806" y="1490"/>
                  </a:cubicBezTo>
                  <a:cubicBezTo>
                    <a:pt x="5380" y="1125"/>
                    <a:pt x="4864" y="912"/>
                    <a:pt x="4377" y="669"/>
                  </a:cubicBezTo>
                  <a:cubicBezTo>
                    <a:pt x="3952" y="487"/>
                    <a:pt x="3526" y="243"/>
                    <a:pt x="3162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3" name="Google Shape;4533;p81"/>
            <p:cNvSpPr/>
            <p:nvPr/>
          </p:nvSpPr>
          <p:spPr>
            <a:xfrm>
              <a:off x="6267632" y="4259473"/>
              <a:ext cx="54718" cy="29884"/>
            </a:xfrm>
            <a:custGeom>
              <a:avLst/>
              <a:gdLst/>
              <a:ahLst/>
              <a:cxnLst/>
              <a:rect l="l" t="t" r="r" b="b"/>
              <a:pathLst>
                <a:path w="3034" h="1657" extrusionOk="0">
                  <a:moveTo>
                    <a:pt x="277" y="1453"/>
                  </a:moveTo>
                  <a:lnTo>
                    <a:pt x="277" y="1453"/>
                  </a:lnTo>
                  <a:cubicBezTo>
                    <a:pt x="279" y="1454"/>
                    <a:pt x="281" y="1455"/>
                    <a:pt x="283" y="1456"/>
                  </a:cubicBezTo>
                  <a:cubicBezTo>
                    <a:pt x="283" y="1460"/>
                    <a:pt x="283" y="1463"/>
                    <a:pt x="283" y="1467"/>
                  </a:cubicBezTo>
                  <a:lnTo>
                    <a:pt x="283" y="1467"/>
                  </a:lnTo>
                  <a:cubicBezTo>
                    <a:pt x="281" y="1462"/>
                    <a:pt x="279" y="1458"/>
                    <a:pt x="277" y="1453"/>
                  </a:cubicBezTo>
                  <a:close/>
                  <a:moveTo>
                    <a:pt x="2326" y="1"/>
                  </a:moveTo>
                  <a:cubicBezTo>
                    <a:pt x="1473" y="1"/>
                    <a:pt x="684" y="571"/>
                    <a:pt x="161" y="1244"/>
                  </a:cubicBezTo>
                  <a:cubicBezTo>
                    <a:pt x="144" y="1278"/>
                    <a:pt x="78" y="1351"/>
                    <a:pt x="41" y="1425"/>
                  </a:cubicBezTo>
                  <a:lnTo>
                    <a:pt x="41" y="1425"/>
                  </a:lnTo>
                  <a:cubicBezTo>
                    <a:pt x="43" y="1422"/>
                    <a:pt x="50" y="1415"/>
                    <a:pt x="70" y="1396"/>
                  </a:cubicBezTo>
                  <a:cubicBezTo>
                    <a:pt x="73" y="1396"/>
                    <a:pt x="75" y="1396"/>
                    <a:pt x="77" y="1396"/>
                  </a:cubicBezTo>
                  <a:lnTo>
                    <a:pt x="77" y="1396"/>
                  </a:lnTo>
                  <a:cubicBezTo>
                    <a:pt x="65" y="1403"/>
                    <a:pt x="53" y="1413"/>
                    <a:pt x="41" y="1425"/>
                  </a:cubicBezTo>
                  <a:lnTo>
                    <a:pt x="41" y="1425"/>
                  </a:lnTo>
                  <a:cubicBezTo>
                    <a:pt x="41" y="1425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40" y="1426"/>
                    <a:pt x="40" y="1426"/>
                    <a:pt x="40" y="1426"/>
                  </a:cubicBezTo>
                  <a:cubicBezTo>
                    <a:pt x="40" y="1426"/>
                    <a:pt x="41" y="1425"/>
                    <a:pt x="41" y="1425"/>
                  </a:cubicBezTo>
                  <a:lnTo>
                    <a:pt x="41" y="1425"/>
                  </a:lnTo>
                  <a:cubicBezTo>
                    <a:pt x="12" y="1481"/>
                    <a:pt x="0" y="1538"/>
                    <a:pt x="40" y="1578"/>
                  </a:cubicBezTo>
                  <a:cubicBezTo>
                    <a:pt x="59" y="1636"/>
                    <a:pt x="90" y="1657"/>
                    <a:pt x="134" y="1657"/>
                  </a:cubicBezTo>
                  <a:cubicBezTo>
                    <a:pt x="159" y="1657"/>
                    <a:pt x="189" y="1650"/>
                    <a:pt x="222" y="1639"/>
                  </a:cubicBezTo>
                  <a:cubicBezTo>
                    <a:pt x="222" y="1639"/>
                    <a:pt x="252" y="1639"/>
                    <a:pt x="252" y="1608"/>
                  </a:cubicBezTo>
                  <a:cubicBezTo>
                    <a:pt x="271" y="1590"/>
                    <a:pt x="283" y="1569"/>
                    <a:pt x="288" y="1547"/>
                  </a:cubicBezTo>
                  <a:lnTo>
                    <a:pt x="288" y="1547"/>
                  </a:lnTo>
                  <a:cubicBezTo>
                    <a:pt x="313" y="1544"/>
                    <a:pt x="315" y="1515"/>
                    <a:pt x="344" y="1487"/>
                  </a:cubicBezTo>
                  <a:cubicBezTo>
                    <a:pt x="374" y="1426"/>
                    <a:pt x="404" y="1396"/>
                    <a:pt x="465" y="1335"/>
                  </a:cubicBezTo>
                  <a:cubicBezTo>
                    <a:pt x="648" y="1122"/>
                    <a:pt x="830" y="940"/>
                    <a:pt x="1012" y="788"/>
                  </a:cubicBezTo>
                  <a:cubicBezTo>
                    <a:pt x="1397" y="493"/>
                    <a:pt x="1850" y="283"/>
                    <a:pt x="2319" y="283"/>
                  </a:cubicBezTo>
                  <a:cubicBezTo>
                    <a:pt x="2480" y="283"/>
                    <a:pt x="2643" y="308"/>
                    <a:pt x="2806" y="362"/>
                  </a:cubicBezTo>
                  <a:cubicBezTo>
                    <a:pt x="2824" y="368"/>
                    <a:pt x="2841" y="371"/>
                    <a:pt x="2856" y="371"/>
                  </a:cubicBezTo>
                  <a:cubicBezTo>
                    <a:pt x="2998" y="371"/>
                    <a:pt x="3034" y="143"/>
                    <a:pt x="2897" y="89"/>
                  </a:cubicBezTo>
                  <a:cubicBezTo>
                    <a:pt x="2705" y="28"/>
                    <a:pt x="2514" y="1"/>
                    <a:pt x="232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4" name="Google Shape;4534;p81"/>
            <p:cNvSpPr/>
            <p:nvPr/>
          </p:nvSpPr>
          <p:spPr>
            <a:xfrm>
              <a:off x="6249705" y="4234297"/>
              <a:ext cx="55602" cy="30118"/>
            </a:xfrm>
            <a:custGeom>
              <a:avLst/>
              <a:gdLst/>
              <a:ahLst/>
              <a:cxnLst/>
              <a:rect l="l" t="t" r="r" b="b"/>
              <a:pathLst>
                <a:path w="3083" h="1670" extrusionOk="0">
                  <a:moveTo>
                    <a:pt x="122" y="1393"/>
                  </a:moveTo>
                  <a:cubicBezTo>
                    <a:pt x="125" y="1395"/>
                    <a:pt x="129" y="1397"/>
                    <a:pt x="132" y="1398"/>
                  </a:cubicBezTo>
                  <a:lnTo>
                    <a:pt x="132" y="1398"/>
                  </a:lnTo>
                  <a:cubicBezTo>
                    <a:pt x="119" y="1405"/>
                    <a:pt x="105" y="1413"/>
                    <a:pt x="91" y="1424"/>
                  </a:cubicBezTo>
                  <a:cubicBezTo>
                    <a:pt x="91" y="1424"/>
                    <a:pt x="91" y="1424"/>
                    <a:pt x="122" y="1393"/>
                  </a:cubicBezTo>
                  <a:close/>
                  <a:moveTo>
                    <a:pt x="335" y="1576"/>
                  </a:moveTo>
                  <a:cubicBezTo>
                    <a:pt x="335" y="1586"/>
                    <a:pt x="331" y="1589"/>
                    <a:pt x="328" y="1589"/>
                  </a:cubicBezTo>
                  <a:cubicBezTo>
                    <a:pt x="321" y="1589"/>
                    <a:pt x="314" y="1576"/>
                    <a:pt x="335" y="1576"/>
                  </a:cubicBezTo>
                  <a:close/>
                  <a:moveTo>
                    <a:pt x="2364" y="1"/>
                  </a:moveTo>
                  <a:cubicBezTo>
                    <a:pt x="1513" y="1"/>
                    <a:pt x="739" y="590"/>
                    <a:pt x="213" y="1241"/>
                  </a:cubicBezTo>
                  <a:cubicBezTo>
                    <a:pt x="152" y="1333"/>
                    <a:pt x="0" y="1485"/>
                    <a:pt x="61" y="1606"/>
                  </a:cubicBezTo>
                  <a:cubicBezTo>
                    <a:pt x="99" y="1644"/>
                    <a:pt x="136" y="1670"/>
                    <a:pt x="181" y="1670"/>
                  </a:cubicBezTo>
                  <a:cubicBezTo>
                    <a:pt x="209" y="1670"/>
                    <a:pt x="239" y="1660"/>
                    <a:pt x="274" y="1636"/>
                  </a:cubicBezTo>
                  <a:lnTo>
                    <a:pt x="304" y="1636"/>
                  </a:lnTo>
                  <a:cubicBezTo>
                    <a:pt x="328" y="1606"/>
                    <a:pt x="341" y="1575"/>
                    <a:pt x="343" y="1545"/>
                  </a:cubicBezTo>
                  <a:lnTo>
                    <a:pt x="343" y="1545"/>
                  </a:lnTo>
                  <a:cubicBezTo>
                    <a:pt x="352" y="1528"/>
                    <a:pt x="365" y="1515"/>
                    <a:pt x="365" y="1515"/>
                  </a:cubicBezTo>
                  <a:cubicBezTo>
                    <a:pt x="426" y="1424"/>
                    <a:pt x="456" y="1393"/>
                    <a:pt x="517" y="1333"/>
                  </a:cubicBezTo>
                  <a:cubicBezTo>
                    <a:pt x="669" y="1120"/>
                    <a:pt x="851" y="937"/>
                    <a:pt x="1064" y="785"/>
                  </a:cubicBezTo>
                  <a:cubicBezTo>
                    <a:pt x="1449" y="491"/>
                    <a:pt x="1902" y="281"/>
                    <a:pt x="2371" y="281"/>
                  </a:cubicBezTo>
                  <a:cubicBezTo>
                    <a:pt x="2532" y="281"/>
                    <a:pt x="2695" y="306"/>
                    <a:pt x="2857" y="360"/>
                  </a:cubicBezTo>
                  <a:cubicBezTo>
                    <a:pt x="2875" y="366"/>
                    <a:pt x="2892" y="369"/>
                    <a:pt x="2908" y="369"/>
                  </a:cubicBezTo>
                  <a:cubicBezTo>
                    <a:pt x="3049" y="369"/>
                    <a:pt x="3083" y="141"/>
                    <a:pt x="2918" y="86"/>
                  </a:cubicBezTo>
                  <a:cubicBezTo>
                    <a:pt x="2731" y="28"/>
                    <a:pt x="2546" y="1"/>
                    <a:pt x="23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5" name="Google Shape;4535;p81"/>
            <p:cNvSpPr/>
            <p:nvPr/>
          </p:nvSpPr>
          <p:spPr>
            <a:xfrm>
              <a:off x="6243123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300" y="1455"/>
                  </a:moveTo>
                  <a:cubicBezTo>
                    <a:pt x="301" y="1456"/>
                    <a:pt x="303" y="1456"/>
                    <a:pt x="304" y="1457"/>
                  </a:cubicBezTo>
                  <a:cubicBezTo>
                    <a:pt x="304" y="1460"/>
                    <a:pt x="304" y="1463"/>
                    <a:pt x="304" y="1466"/>
                  </a:cubicBezTo>
                  <a:lnTo>
                    <a:pt x="304" y="1466"/>
                  </a:lnTo>
                  <a:cubicBezTo>
                    <a:pt x="303" y="1462"/>
                    <a:pt x="302" y="1459"/>
                    <a:pt x="300" y="1455"/>
                  </a:cubicBezTo>
                  <a:close/>
                  <a:moveTo>
                    <a:pt x="2331" y="1"/>
                  </a:moveTo>
                  <a:cubicBezTo>
                    <a:pt x="1494" y="1"/>
                    <a:pt x="706" y="571"/>
                    <a:pt x="183" y="1244"/>
                  </a:cubicBezTo>
                  <a:cubicBezTo>
                    <a:pt x="154" y="1273"/>
                    <a:pt x="103" y="1331"/>
                    <a:pt x="66" y="1393"/>
                  </a:cubicBezTo>
                  <a:lnTo>
                    <a:pt x="66" y="1393"/>
                  </a:lnTo>
                  <a:cubicBezTo>
                    <a:pt x="64" y="1394"/>
                    <a:pt x="63" y="1395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1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4" y="1639"/>
                  </a:cubicBezTo>
                  <a:cubicBezTo>
                    <a:pt x="244" y="1639"/>
                    <a:pt x="274" y="1639"/>
                    <a:pt x="274" y="1609"/>
                  </a:cubicBezTo>
                  <a:cubicBezTo>
                    <a:pt x="293" y="1590"/>
                    <a:pt x="304" y="1569"/>
                    <a:pt x="310" y="1548"/>
                  </a:cubicBezTo>
                  <a:lnTo>
                    <a:pt x="310" y="1548"/>
                  </a:lnTo>
                  <a:cubicBezTo>
                    <a:pt x="335" y="1544"/>
                    <a:pt x="335" y="1516"/>
                    <a:pt x="335" y="1487"/>
                  </a:cubicBezTo>
                  <a:cubicBezTo>
                    <a:pt x="396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2" y="284"/>
                    <a:pt x="2665" y="308"/>
                    <a:pt x="2827" y="362"/>
                  </a:cubicBezTo>
                  <a:cubicBezTo>
                    <a:pt x="2845" y="368"/>
                    <a:pt x="2862" y="371"/>
                    <a:pt x="2878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702" y="29"/>
                    <a:pt x="2515" y="1"/>
                    <a:pt x="233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6" name="Google Shape;4536;p81"/>
            <p:cNvSpPr/>
            <p:nvPr/>
          </p:nvSpPr>
          <p:spPr>
            <a:xfrm>
              <a:off x="5915300" y="4234297"/>
              <a:ext cx="44078" cy="24455"/>
            </a:xfrm>
            <a:custGeom>
              <a:avLst/>
              <a:gdLst/>
              <a:ahLst/>
              <a:cxnLst/>
              <a:rect l="l" t="t" r="r" b="b"/>
              <a:pathLst>
                <a:path w="2444" h="1356" extrusionOk="0">
                  <a:moveTo>
                    <a:pt x="347" y="184"/>
                  </a:moveTo>
                  <a:cubicBezTo>
                    <a:pt x="352" y="192"/>
                    <a:pt x="358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5" y="56"/>
                    <a:pt x="214" y="56"/>
                  </a:cubicBezTo>
                  <a:cubicBezTo>
                    <a:pt x="210" y="56"/>
                    <a:pt x="208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8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9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7" name="Google Shape;4537;p81"/>
            <p:cNvSpPr/>
            <p:nvPr/>
          </p:nvSpPr>
          <p:spPr>
            <a:xfrm>
              <a:off x="5933949" y="4218083"/>
              <a:ext cx="44060" cy="24744"/>
            </a:xfrm>
            <a:custGeom>
              <a:avLst/>
              <a:gdLst/>
              <a:ahLst/>
              <a:cxnLst/>
              <a:rect l="l" t="t" r="r" b="b"/>
              <a:pathLst>
                <a:path w="2443" h="1372" extrusionOk="0">
                  <a:moveTo>
                    <a:pt x="349" y="205"/>
                  </a:moveTo>
                  <a:cubicBezTo>
                    <a:pt x="353" y="212"/>
                    <a:pt x="358" y="219"/>
                    <a:pt x="365" y="225"/>
                  </a:cubicBezTo>
                  <a:cubicBezTo>
                    <a:pt x="365" y="237"/>
                    <a:pt x="357" y="252"/>
                    <a:pt x="345" y="268"/>
                  </a:cubicBezTo>
                  <a:lnTo>
                    <a:pt x="345" y="268"/>
                  </a:lnTo>
                  <a:cubicBezTo>
                    <a:pt x="350" y="248"/>
                    <a:pt x="351" y="226"/>
                    <a:pt x="349" y="205"/>
                  </a:cubicBezTo>
                  <a:close/>
                  <a:moveTo>
                    <a:pt x="682" y="1"/>
                  </a:moveTo>
                  <a:cubicBezTo>
                    <a:pt x="529" y="1"/>
                    <a:pt x="380" y="16"/>
                    <a:pt x="244" y="43"/>
                  </a:cubicBezTo>
                  <a:cubicBezTo>
                    <a:pt x="213" y="73"/>
                    <a:pt x="152" y="73"/>
                    <a:pt x="122" y="104"/>
                  </a:cubicBezTo>
                  <a:cubicBezTo>
                    <a:pt x="0" y="165"/>
                    <a:pt x="61" y="377"/>
                    <a:pt x="213" y="377"/>
                  </a:cubicBezTo>
                  <a:cubicBezTo>
                    <a:pt x="249" y="377"/>
                    <a:pt x="278" y="366"/>
                    <a:pt x="299" y="347"/>
                  </a:cubicBezTo>
                  <a:lnTo>
                    <a:pt x="304" y="347"/>
                  </a:lnTo>
                  <a:cubicBezTo>
                    <a:pt x="335" y="317"/>
                    <a:pt x="365" y="317"/>
                    <a:pt x="426" y="317"/>
                  </a:cubicBezTo>
                  <a:lnTo>
                    <a:pt x="456" y="317"/>
                  </a:lnTo>
                  <a:cubicBezTo>
                    <a:pt x="487" y="286"/>
                    <a:pt x="517" y="286"/>
                    <a:pt x="547" y="286"/>
                  </a:cubicBezTo>
                  <a:lnTo>
                    <a:pt x="730" y="286"/>
                  </a:lnTo>
                  <a:cubicBezTo>
                    <a:pt x="1064" y="317"/>
                    <a:pt x="1399" y="408"/>
                    <a:pt x="1672" y="621"/>
                  </a:cubicBezTo>
                  <a:cubicBezTo>
                    <a:pt x="1885" y="803"/>
                    <a:pt x="2037" y="1046"/>
                    <a:pt x="2158" y="1289"/>
                  </a:cubicBezTo>
                  <a:cubicBezTo>
                    <a:pt x="2178" y="1347"/>
                    <a:pt x="2216" y="1372"/>
                    <a:pt x="2256" y="1372"/>
                  </a:cubicBezTo>
                  <a:cubicBezTo>
                    <a:pt x="2343" y="1372"/>
                    <a:pt x="2443" y="1262"/>
                    <a:pt x="2402" y="1137"/>
                  </a:cubicBezTo>
                  <a:cubicBezTo>
                    <a:pt x="2158" y="651"/>
                    <a:pt x="1763" y="256"/>
                    <a:pt x="1247" y="73"/>
                  </a:cubicBezTo>
                  <a:cubicBezTo>
                    <a:pt x="1062" y="23"/>
                    <a:pt x="869" y="1"/>
                    <a:pt x="68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8" name="Google Shape;4538;p81"/>
            <p:cNvSpPr/>
            <p:nvPr/>
          </p:nvSpPr>
          <p:spPr>
            <a:xfrm>
              <a:off x="5952579" y="4198118"/>
              <a:ext cx="44078" cy="24437"/>
            </a:xfrm>
            <a:custGeom>
              <a:avLst/>
              <a:gdLst/>
              <a:ahLst/>
              <a:cxnLst/>
              <a:rect l="l" t="t" r="r" b="b"/>
              <a:pathLst>
                <a:path w="2444" h="1355" extrusionOk="0">
                  <a:moveTo>
                    <a:pt x="347" y="184"/>
                  </a:moveTo>
                  <a:cubicBezTo>
                    <a:pt x="352" y="192"/>
                    <a:pt x="357" y="200"/>
                    <a:pt x="366" y="208"/>
                  </a:cubicBezTo>
                  <a:cubicBezTo>
                    <a:pt x="366" y="218"/>
                    <a:pt x="359" y="232"/>
                    <a:pt x="348" y="247"/>
                  </a:cubicBezTo>
                  <a:lnTo>
                    <a:pt x="348" y="247"/>
                  </a:lnTo>
                  <a:cubicBezTo>
                    <a:pt x="352" y="226"/>
                    <a:pt x="351" y="205"/>
                    <a:pt x="347" y="184"/>
                  </a:cubicBezTo>
                  <a:close/>
                  <a:moveTo>
                    <a:pt x="651" y="1"/>
                  </a:moveTo>
                  <a:cubicBezTo>
                    <a:pt x="509" y="1"/>
                    <a:pt x="371" y="18"/>
                    <a:pt x="244" y="56"/>
                  </a:cubicBezTo>
                  <a:cubicBezTo>
                    <a:pt x="236" y="56"/>
                    <a:pt x="227" y="56"/>
                    <a:pt x="216" y="56"/>
                  </a:cubicBezTo>
                  <a:lnTo>
                    <a:pt x="216" y="56"/>
                  </a:lnTo>
                  <a:cubicBezTo>
                    <a:pt x="215" y="56"/>
                    <a:pt x="214" y="56"/>
                    <a:pt x="214" y="56"/>
                  </a:cubicBezTo>
                  <a:cubicBezTo>
                    <a:pt x="210" y="56"/>
                    <a:pt x="207" y="56"/>
                    <a:pt x="206" y="57"/>
                  </a:cubicBezTo>
                  <a:lnTo>
                    <a:pt x="206" y="57"/>
                  </a:lnTo>
                  <a:cubicBezTo>
                    <a:pt x="176" y="59"/>
                    <a:pt x="143" y="66"/>
                    <a:pt x="122" y="86"/>
                  </a:cubicBezTo>
                  <a:cubicBezTo>
                    <a:pt x="1" y="177"/>
                    <a:pt x="62" y="360"/>
                    <a:pt x="214" y="360"/>
                  </a:cubicBezTo>
                  <a:cubicBezTo>
                    <a:pt x="251" y="360"/>
                    <a:pt x="281" y="348"/>
                    <a:pt x="303" y="329"/>
                  </a:cubicBezTo>
                  <a:lnTo>
                    <a:pt x="305" y="329"/>
                  </a:lnTo>
                  <a:cubicBezTo>
                    <a:pt x="335" y="299"/>
                    <a:pt x="366" y="299"/>
                    <a:pt x="426" y="299"/>
                  </a:cubicBezTo>
                  <a:lnTo>
                    <a:pt x="457" y="299"/>
                  </a:lnTo>
                  <a:cubicBezTo>
                    <a:pt x="487" y="299"/>
                    <a:pt x="518" y="269"/>
                    <a:pt x="548" y="269"/>
                  </a:cubicBezTo>
                  <a:lnTo>
                    <a:pt x="730" y="269"/>
                  </a:lnTo>
                  <a:cubicBezTo>
                    <a:pt x="1065" y="299"/>
                    <a:pt x="1399" y="390"/>
                    <a:pt x="1673" y="633"/>
                  </a:cubicBezTo>
                  <a:cubicBezTo>
                    <a:pt x="1885" y="816"/>
                    <a:pt x="2037" y="1028"/>
                    <a:pt x="2159" y="1272"/>
                  </a:cubicBezTo>
                  <a:cubicBezTo>
                    <a:pt x="2179" y="1331"/>
                    <a:pt x="2218" y="1355"/>
                    <a:pt x="2260" y="1355"/>
                  </a:cubicBezTo>
                  <a:cubicBezTo>
                    <a:pt x="2346" y="1355"/>
                    <a:pt x="2443" y="1253"/>
                    <a:pt x="2402" y="1150"/>
                  </a:cubicBezTo>
                  <a:cubicBezTo>
                    <a:pt x="2159" y="633"/>
                    <a:pt x="1764" y="238"/>
                    <a:pt x="1247" y="86"/>
                  </a:cubicBezTo>
                  <a:cubicBezTo>
                    <a:pt x="1053" y="33"/>
                    <a:pt x="848" y="1"/>
                    <a:pt x="6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9" name="Google Shape;4539;p81"/>
            <p:cNvSpPr/>
            <p:nvPr/>
          </p:nvSpPr>
          <p:spPr>
            <a:xfrm>
              <a:off x="6148836" y="3535260"/>
              <a:ext cx="187492" cy="646338"/>
            </a:xfrm>
            <a:custGeom>
              <a:avLst/>
              <a:gdLst/>
              <a:ahLst/>
              <a:cxnLst/>
              <a:rect l="l" t="t" r="r" b="b"/>
              <a:pathLst>
                <a:path w="10396" h="35838" extrusionOk="0">
                  <a:moveTo>
                    <a:pt x="9180" y="1"/>
                  </a:moveTo>
                  <a:cubicBezTo>
                    <a:pt x="6991" y="1"/>
                    <a:pt x="0" y="9636"/>
                    <a:pt x="0" y="9636"/>
                  </a:cubicBezTo>
                  <a:lnTo>
                    <a:pt x="1338" y="35837"/>
                  </a:lnTo>
                  <a:lnTo>
                    <a:pt x="10396" y="35503"/>
                  </a:lnTo>
                  <a:cubicBezTo>
                    <a:pt x="10396" y="35503"/>
                    <a:pt x="9697" y="1"/>
                    <a:pt x="91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0" name="Google Shape;4540;p81"/>
            <p:cNvSpPr/>
            <p:nvPr/>
          </p:nvSpPr>
          <p:spPr>
            <a:xfrm>
              <a:off x="5842944" y="3391088"/>
              <a:ext cx="268631" cy="794334"/>
            </a:xfrm>
            <a:custGeom>
              <a:avLst/>
              <a:gdLst/>
              <a:ahLst/>
              <a:cxnLst/>
              <a:rect l="l" t="t" r="r" b="b"/>
              <a:pathLst>
                <a:path w="14895" h="44044" extrusionOk="0">
                  <a:moveTo>
                    <a:pt x="1" y="1"/>
                  </a:moveTo>
                  <a:lnTo>
                    <a:pt x="3071" y="44044"/>
                  </a:lnTo>
                  <a:lnTo>
                    <a:pt x="11399" y="44044"/>
                  </a:lnTo>
                  <a:lnTo>
                    <a:pt x="14895" y="1095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81"/>
            <p:cNvSpPr/>
            <p:nvPr/>
          </p:nvSpPr>
          <p:spPr>
            <a:xfrm>
              <a:off x="5791959" y="3186066"/>
              <a:ext cx="101447" cy="349212"/>
            </a:xfrm>
            <a:custGeom>
              <a:avLst/>
              <a:gdLst/>
              <a:ahLst/>
              <a:cxnLst/>
              <a:rect l="l" t="t" r="r" b="b"/>
              <a:pathLst>
                <a:path w="5625" h="19363" extrusionOk="0">
                  <a:moveTo>
                    <a:pt x="5624" y="1"/>
                  </a:moveTo>
                  <a:lnTo>
                    <a:pt x="1" y="2554"/>
                  </a:lnTo>
                  <a:lnTo>
                    <a:pt x="4287" y="19363"/>
                  </a:lnTo>
                  <a:lnTo>
                    <a:pt x="5624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81"/>
            <p:cNvSpPr/>
            <p:nvPr/>
          </p:nvSpPr>
          <p:spPr>
            <a:xfrm>
              <a:off x="5545276" y="2676938"/>
              <a:ext cx="657304" cy="571890"/>
            </a:xfrm>
            <a:custGeom>
              <a:avLst/>
              <a:gdLst/>
              <a:ahLst/>
              <a:cxnLst/>
              <a:rect l="l" t="t" r="r" b="b"/>
              <a:pathLst>
                <a:path w="36446" h="31710" extrusionOk="0">
                  <a:moveTo>
                    <a:pt x="23793" y="1"/>
                  </a:moveTo>
                  <a:cubicBezTo>
                    <a:pt x="23367" y="1"/>
                    <a:pt x="22934" y="9"/>
                    <a:pt x="22494" y="24"/>
                  </a:cubicBezTo>
                  <a:cubicBezTo>
                    <a:pt x="8937" y="632"/>
                    <a:pt x="1" y="18899"/>
                    <a:pt x="3192" y="26985"/>
                  </a:cubicBezTo>
                  <a:cubicBezTo>
                    <a:pt x="4675" y="30705"/>
                    <a:pt x="7922" y="31710"/>
                    <a:pt x="11066" y="31710"/>
                  </a:cubicBezTo>
                  <a:cubicBezTo>
                    <a:pt x="14754" y="31710"/>
                    <a:pt x="18300" y="30328"/>
                    <a:pt x="18694" y="30328"/>
                  </a:cubicBezTo>
                  <a:cubicBezTo>
                    <a:pt x="18694" y="30328"/>
                    <a:pt x="27934" y="28808"/>
                    <a:pt x="35412" y="25890"/>
                  </a:cubicBezTo>
                  <a:cubicBezTo>
                    <a:pt x="35442" y="25769"/>
                    <a:pt x="35442" y="25617"/>
                    <a:pt x="35473" y="25465"/>
                  </a:cubicBezTo>
                  <a:cubicBezTo>
                    <a:pt x="36445" y="21453"/>
                    <a:pt x="35929" y="17136"/>
                    <a:pt x="34470" y="13246"/>
                  </a:cubicBezTo>
                  <a:cubicBezTo>
                    <a:pt x="32980" y="9355"/>
                    <a:pt x="30579" y="5890"/>
                    <a:pt x="27843" y="2790"/>
                  </a:cubicBezTo>
                  <a:cubicBezTo>
                    <a:pt x="26962" y="1817"/>
                    <a:pt x="26050" y="875"/>
                    <a:pt x="25047" y="24"/>
                  </a:cubicBezTo>
                  <a:cubicBezTo>
                    <a:pt x="24637" y="9"/>
                    <a:pt x="24219" y="1"/>
                    <a:pt x="23793" y="1"/>
                  </a:cubicBezTo>
                  <a:close/>
                </a:path>
              </a:pathLst>
            </a:custGeom>
            <a:solidFill>
              <a:srgbClr val="A7E0F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81"/>
            <p:cNvSpPr/>
            <p:nvPr/>
          </p:nvSpPr>
          <p:spPr>
            <a:xfrm>
              <a:off x="5808407" y="2992010"/>
              <a:ext cx="385949" cy="158456"/>
            </a:xfrm>
            <a:custGeom>
              <a:avLst/>
              <a:gdLst/>
              <a:ahLst/>
              <a:cxnLst/>
              <a:rect l="l" t="t" r="r" b="b"/>
              <a:pathLst>
                <a:path w="21400" h="8786" extrusionOk="0">
                  <a:moveTo>
                    <a:pt x="21399" y="1"/>
                  </a:moveTo>
                  <a:lnTo>
                    <a:pt x="1" y="274"/>
                  </a:lnTo>
                  <a:lnTo>
                    <a:pt x="1" y="6293"/>
                  </a:lnTo>
                  <a:lnTo>
                    <a:pt x="2250" y="8785"/>
                  </a:lnTo>
                  <a:lnTo>
                    <a:pt x="4651" y="4378"/>
                  </a:lnTo>
                  <a:lnTo>
                    <a:pt x="21399" y="2280"/>
                  </a:lnTo>
                  <a:lnTo>
                    <a:pt x="21399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81"/>
            <p:cNvSpPr/>
            <p:nvPr/>
          </p:nvSpPr>
          <p:spPr>
            <a:xfrm>
              <a:off x="5996981" y="2677353"/>
              <a:ext cx="376625" cy="466529"/>
            </a:xfrm>
            <a:custGeom>
              <a:avLst/>
              <a:gdLst/>
              <a:ahLst/>
              <a:cxnLst/>
              <a:rect l="l" t="t" r="r" b="b"/>
              <a:pathLst>
                <a:path w="20883" h="25868" extrusionOk="0">
                  <a:moveTo>
                    <a:pt x="1" y="1"/>
                  </a:moveTo>
                  <a:cubicBezTo>
                    <a:pt x="1004" y="852"/>
                    <a:pt x="1916" y="1794"/>
                    <a:pt x="2797" y="2767"/>
                  </a:cubicBezTo>
                  <a:cubicBezTo>
                    <a:pt x="5533" y="5867"/>
                    <a:pt x="7934" y="9332"/>
                    <a:pt x="9424" y="13223"/>
                  </a:cubicBezTo>
                  <a:cubicBezTo>
                    <a:pt x="10883" y="17113"/>
                    <a:pt x="11399" y="21399"/>
                    <a:pt x="10427" y="25442"/>
                  </a:cubicBezTo>
                  <a:cubicBezTo>
                    <a:pt x="10396" y="25594"/>
                    <a:pt x="10396" y="25746"/>
                    <a:pt x="10366" y="25867"/>
                  </a:cubicBezTo>
                  <a:cubicBezTo>
                    <a:pt x="16141" y="23618"/>
                    <a:pt x="20883" y="20548"/>
                    <a:pt x="19545" y="16657"/>
                  </a:cubicBezTo>
                  <a:cubicBezTo>
                    <a:pt x="16688" y="8299"/>
                    <a:pt x="11703" y="487"/>
                    <a:pt x="1" y="1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81"/>
            <p:cNvSpPr/>
            <p:nvPr/>
          </p:nvSpPr>
          <p:spPr>
            <a:xfrm>
              <a:off x="5484769" y="1953951"/>
              <a:ext cx="759472" cy="432822"/>
            </a:xfrm>
            <a:custGeom>
              <a:avLst/>
              <a:gdLst/>
              <a:ahLst/>
              <a:cxnLst/>
              <a:rect l="l" t="t" r="r" b="b"/>
              <a:pathLst>
                <a:path w="42111" h="23999" extrusionOk="0">
                  <a:moveTo>
                    <a:pt x="30872" y="0"/>
                  </a:moveTo>
                  <a:cubicBezTo>
                    <a:pt x="28494" y="0"/>
                    <a:pt x="25471" y="390"/>
                    <a:pt x="21593" y="1175"/>
                  </a:cubicBezTo>
                  <a:cubicBezTo>
                    <a:pt x="21016" y="1144"/>
                    <a:pt x="20460" y="1129"/>
                    <a:pt x="19923" y="1129"/>
                  </a:cubicBezTo>
                  <a:cubicBezTo>
                    <a:pt x="0" y="1129"/>
                    <a:pt x="7020" y="21998"/>
                    <a:pt x="7642" y="23212"/>
                  </a:cubicBezTo>
                  <a:cubicBezTo>
                    <a:pt x="7980" y="23843"/>
                    <a:pt x="8716" y="23998"/>
                    <a:pt x="9360" y="23998"/>
                  </a:cubicBezTo>
                  <a:cubicBezTo>
                    <a:pt x="9988" y="23998"/>
                    <a:pt x="10529" y="23850"/>
                    <a:pt x="10529" y="23850"/>
                  </a:cubicBezTo>
                  <a:cubicBezTo>
                    <a:pt x="10529" y="23850"/>
                    <a:pt x="12687" y="12513"/>
                    <a:pt x="15332" y="10993"/>
                  </a:cubicBezTo>
                  <a:cubicBezTo>
                    <a:pt x="15461" y="10918"/>
                    <a:pt x="15630" y="10883"/>
                    <a:pt x="15835" y="10883"/>
                  </a:cubicBezTo>
                  <a:cubicBezTo>
                    <a:pt x="19682" y="10883"/>
                    <a:pt x="36150" y="23349"/>
                    <a:pt x="39363" y="23349"/>
                  </a:cubicBezTo>
                  <a:cubicBezTo>
                    <a:pt x="39474" y="23349"/>
                    <a:pt x="39570" y="23334"/>
                    <a:pt x="39648" y="23303"/>
                  </a:cubicBezTo>
                  <a:cubicBezTo>
                    <a:pt x="42110" y="22330"/>
                    <a:pt x="41350" y="12300"/>
                    <a:pt x="39648" y="6312"/>
                  </a:cubicBezTo>
                  <a:cubicBezTo>
                    <a:pt x="38457" y="2121"/>
                    <a:pt x="36417" y="0"/>
                    <a:pt x="3087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81"/>
            <p:cNvSpPr/>
            <p:nvPr/>
          </p:nvSpPr>
          <p:spPr>
            <a:xfrm>
              <a:off x="5651088" y="2089701"/>
              <a:ext cx="484600" cy="645184"/>
            </a:xfrm>
            <a:custGeom>
              <a:avLst/>
              <a:gdLst/>
              <a:ahLst/>
              <a:cxnLst/>
              <a:rect l="l" t="t" r="r" b="b"/>
              <a:pathLst>
                <a:path w="26870" h="35774" extrusionOk="0">
                  <a:moveTo>
                    <a:pt x="10152" y="1"/>
                  </a:moveTo>
                  <a:cubicBezTo>
                    <a:pt x="9737" y="1891"/>
                    <a:pt x="8378" y="3711"/>
                    <a:pt x="6963" y="3711"/>
                  </a:cubicBezTo>
                  <a:cubicBezTo>
                    <a:pt x="6513" y="3711"/>
                    <a:pt x="6057" y="3527"/>
                    <a:pt x="5623" y="3101"/>
                  </a:cubicBezTo>
                  <a:cubicBezTo>
                    <a:pt x="5552" y="4478"/>
                    <a:pt x="4776" y="5985"/>
                    <a:pt x="4049" y="5985"/>
                  </a:cubicBezTo>
                  <a:cubicBezTo>
                    <a:pt x="3845" y="5985"/>
                    <a:pt x="3645" y="5866"/>
                    <a:pt x="3465" y="5593"/>
                  </a:cubicBezTo>
                  <a:cubicBezTo>
                    <a:pt x="3009" y="7600"/>
                    <a:pt x="1034" y="10214"/>
                    <a:pt x="0" y="11521"/>
                  </a:cubicBezTo>
                  <a:lnTo>
                    <a:pt x="882" y="19940"/>
                  </a:lnTo>
                  <a:cubicBezTo>
                    <a:pt x="1437" y="25381"/>
                    <a:pt x="6103" y="29442"/>
                    <a:pt x="11466" y="29442"/>
                  </a:cubicBezTo>
                  <a:cubicBezTo>
                    <a:pt x="11675" y="29442"/>
                    <a:pt x="11886" y="29436"/>
                    <a:pt x="12098" y="29424"/>
                  </a:cubicBezTo>
                  <a:lnTo>
                    <a:pt x="12918" y="32949"/>
                  </a:lnTo>
                  <a:lnTo>
                    <a:pt x="10061" y="34682"/>
                  </a:lnTo>
                  <a:cubicBezTo>
                    <a:pt x="11164" y="35097"/>
                    <a:pt x="13350" y="35773"/>
                    <a:pt x="15940" y="35773"/>
                  </a:cubicBezTo>
                  <a:cubicBezTo>
                    <a:pt x="18276" y="35773"/>
                    <a:pt x="20941" y="35223"/>
                    <a:pt x="23435" y="33436"/>
                  </a:cubicBezTo>
                  <a:cubicBezTo>
                    <a:pt x="23466" y="33375"/>
                    <a:pt x="23496" y="33314"/>
                    <a:pt x="23496" y="33253"/>
                  </a:cubicBezTo>
                  <a:lnTo>
                    <a:pt x="23496" y="33253"/>
                  </a:lnTo>
                  <a:cubicBezTo>
                    <a:pt x="22944" y="33335"/>
                    <a:pt x="22382" y="33384"/>
                    <a:pt x="21826" y="33384"/>
                  </a:cubicBezTo>
                  <a:cubicBezTo>
                    <a:pt x="20512" y="33384"/>
                    <a:pt x="19232" y="33110"/>
                    <a:pt x="18207" y="32342"/>
                  </a:cubicBezTo>
                  <a:cubicBezTo>
                    <a:pt x="17143" y="31521"/>
                    <a:pt x="16566" y="30335"/>
                    <a:pt x="16171" y="29120"/>
                  </a:cubicBezTo>
                  <a:cubicBezTo>
                    <a:pt x="16111" y="28879"/>
                    <a:pt x="15339" y="25379"/>
                    <a:pt x="15671" y="25379"/>
                  </a:cubicBezTo>
                  <a:cubicBezTo>
                    <a:pt x="15675" y="25379"/>
                    <a:pt x="15680" y="25380"/>
                    <a:pt x="15684" y="25381"/>
                  </a:cubicBezTo>
                  <a:cubicBezTo>
                    <a:pt x="16505" y="25584"/>
                    <a:pt x="17358" y="25686"/>
                    <a:pt x="18210" y="25686"/>
                  </a:cubicBezTo>
                  <a:cubicBezTo>
                    <a:pt x="21306" y="25686"/>
                    <a:pt x="24396" y="24348"/>
                    <a:pt x="25897" y="21703"/>
                  </a:cubicBezTo>
                  <a:cubicBezTo>
                    <a:pt x="26870" y="20001"/>
                    <a:pt x="26840" y="18572"/>
                    <a:pt x="26444" y="16840"/>
                  </a:cubicBezTo>
                  <a:cubicBezTo>
                    <a:pt x="26080" y="15198"/>
                    <a:pt x="25624" y="13557"/>
                    <a:pt x="25077" y="11977"/>
                  </a:cubicBezTo>
                  <a:cubicBezTo>
                    <a:pt x="24043" y="11369"/>
                    <a:pt x="23162" y="10548"/>
                    <a:pt x="22523" y="9545"/>
                  </a:cubicBezTo>
                  <a:cubicBezTo>
                    <a:pt x="21627" y="10179"/>
                    <a:pt x="20604" y="10457"/>
                    <a:pt x="19578" y="10457"/>
                  </a:cubicBezTo>
                  <a:cubicBezTo>
                    <a:pt x="17507" y="10457"/>
                    <a:pt x="15424" y="9327"/>
                    <a:pt x="14347" y="7721"/>
                  </a:cubicBezTo>
                  <a:cubicBezTo>
                    <a:pt x="13496" y="6445"/>
                    <a:pt x="13253" y="4621"/>
                    <a:pt x="12918" y="2979"/>
                  </a:cubicBezTo>
                  <a:cubicBezTo>
                    <a:pt x="12158" y="2736"/>
                    <a:pt x="11064" y="2007"/>
                    <a:pt x="10152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81"/>
            <p:cNvSpPr/>
            <p:nvPr/>
          </p:nvSpPr>
          <p:spPr>
            <a:xfrm>
              <a:off x="5884064" y="2143968"/>
              <a:ext cx="311933" cy="547921"/>
            </a:xfrm>
            <a:custGeom>
              <a:avLst/>
              <a:gdLst/>
              <a:ahLst/>
              <a:cxnLst/>
              <a:rect l="l" t="t" r="r" b="b"/>
              <a:pathLst>
                <a:path w="17296" h="30381" extrusionOk="0">
                  <a:moveTo>
                    <a:pt x="0" y="1"/>
                  </a:moveTo>
                  <a:cubicBezTo>
                    <a:pt x="335" y="1642"/>
                    <a:pt x="578" y="3436"/>
                    <a:pt x="1429" y="4743"/>
                  </a:cubicBezTo>
                  <a:cubicBezTo>
                    <a:pt x="2505" y="6326"/>
                    <a:pt x="4585" y="7449"/>
                    <a:pt x="6654" y="7449"/>
                  </a:cubicBezTo>
                  <a:cubicBezTo>
                    <a:pt x="7682" y="7449"/>
                    <a:pt x="8707" y="7172"/>
                    <a:pt x="9605" y="6536"/>
                  </a:cubicBezTo>
                  <a:cubicBezTo>
                    <a:pt x="10244" y="7539"/>
                    <a:pt x="11125" y="8390"/>
                    <a:pt x="12159" y="8968"/>
                  </a:cubicBezTo>
                  <a:cubicBezTo>
                    <a:pt x="12706" y="10548"/>
                    <a:pt x="13162" y="12189"/>
                    <a:pt x="13526" y="13831"/>
                  </a:cubicBezTo>
                  <a:cubicBezTo>
                    <a:pt x="13922" y="15563"/>
                    <a:pt x="13466" y="17326"/>
                    <a:pt x="12493" y="19028"/>
                  </a:cubicBezTo>
                  <a:cubicBezTo>
                    <a:pt x="10999" y="21620"/>
                    <a:pt x="8070" y="22633"/>
                    <a:pt x="5249" y="22633"/>
                  </a:cubicBezTo>
                  <a:cubicBezTo>
                    <a:pt x="4397" y="22633"/>
                    <a:pt x="3556" y="22541"/>
                    <a:pt x="2766" y="22372"/>
                  </a:cubicBezTo>
                  <a:cubicBezTo>
                    <a:pt x="2763" y="22371"/>
                    <a:pt x="2760" y="22371"/>
                    <a:pt x="2757" y="22371"/>
                  </a:cubicBezTo>
                  <a:cubicBezTo>
                    <a:pt x="2415" y="22371"/>
                    <a:pt x="3192" y="25900"/>
                    <a:pt x="3253" y="26111"/>
                  </a:cubicBezTo>
                  <a:cubicBezTo>
                    <a:pt x="3648" y="27326"/>
                    <a:pt x="4225" y="28542"/>
                    <a:pt x="5289" y="29333"/>
                  </a:cubicBezTo>
                  <a:cubicBezTo>
                    <a:pt x="6301" y="30112"/>
                    <a:pt x="7561" y="30381"/>
                    <a:pt x="8857" y="30381"/>
                  </a:cubicBezTo>
                  <a:cubicBezTo>
                    <a:pt x="9430" y="30381"/>
                    <a:pt x="10010" y="30328"/>
                    <a:pt x="10578" y="30244"/>
                  </a:cubicBezTo>
                  <a:cubicBezTo>
                    <a:pt x="10639" y="30062"/>
                    <a:pt x="10669" y="29940"/>
                    <a:pt x="10669" y="29940"/>
                  </a:cubicBezTo>
                  <a:lnTo>
                    <a:pt x="7842" y="28694"/>
                  </a:lnTo>
                  <a:lnTo>
                    <a:pt x="6991" y="25624"/>
                  </a:lnTo>
                  <a:lnTo>
                    <a:pt x="7235" y="25594"/>
                  </a:lnTo>
                  <a:cubicBezTo>
                    <a:pt x="13040" y="24986"/>
                    <a:pt x="17295" y="19728"/>
                    <a:pt x="16688" y="13922"/>
                  </a:cubicBezTo>
                  <a:lnTo>
                    <a:pt x="16140" y="8603"/>
                  </a:lnTo>
                  <a:cubicBezTo>
                    <a:pt x="12493" y="8116"/>
                    <a:pt x="8937" y="1127"/>
                    <a:pt x="8937" y="1125"/>
                  </a:cubicBezTo>
                  <a:lnTo>
                    <a:pt x="8937" y="1125"/>
                  </a:lnTo>
                  <a:cubicBezTo>
                    <a:pt x="8937" y="1127"/>
                    <a:pt x="10365" y="5381"/>
                    <a:pt x="8937" y="5624"/>
                  </a:cubicBezTo>
                  <a:cubicBezTo>
                    <a:pt x="8875" y="5634"/>
                    <a:pt x="8812" y="5639"/>
                    <a:pt x="8748" y="5639"/>
                  </a:cubicBezTo>
                  <a:cubicBezTo>
                    <a:pt x="7322" y="5639"/>
                    <a:pt x="5291" y="3164"/>
                    <a:pt x="5289" y="3162"/>
                  </a:cubicBezTo>
                  <a:lnTo>
                    <a:pt x="5289" y="3162"/>
                  </a:lnTo>
                  <a:cubicBezTo>
                    <a:pt x="5291" y="3164"/>
                    <a:pt x="7142" y="5503"/>
                    <a:pt x="5289" y="6110"/>
                  </a:cubicBezTo>
                  <a:cubicBezTo>
                    <a:pt x="5207" y="6137"/>
                    <a:pt x="5123" y="6150"/>
                    <a:pt x="5039" y="6150"/>
                  </a:cubicBezTo>
                  <a:cubicBezTo>
                    <a:pt x="3201" y="6150"/>
                    <a:pt x="1034" y="92"/>
                    <a:pt x="1034" y="92"/>
                  </a:cubicBezTo>
                  <a:cubicBezTo>
                    <a:pt x="1034" y="92"/>
                    <a:pt x="927" y="115"/>
                    <a:pt x="745" y="115"/>
                  </a:cubicBezTo>
                  <a:cubicBezTo>
                    <a:pt x="563" y="115"/>
                    <a:pt x="304" y="92"/>
                    <a:pt x="0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81"/>
            <p:cNvSpPr/>
            <p:nvPr/>
          </p:nvSpPr>
          <p:spPr>
            <a:xfrm>
              <a:off x="5544735" y="2349603"/>
              <a:ext cx="133766" cy="109635"/>
            </a:xfrm>
            <a:custGeom>
              <a:avLst/>
              <a:gdLst/>
              <a:ahLst/>
              <a:cxnLst/>
              <a:rect l="l" t="t" r="r" b="b"/>
              <a:pathLst>
                <a:path w="7417" h="6079" extrusionOk="0">
                  <a:moveTo>
                    <a:pt x="3972" y="0"/>
                  </a:moveTo>
                  <a:cubicBezTo>
                    <a:pt x="3470" y="0"/>
                    <a:pt x="2909" y="139"/>
                    <a:pt x="2310" y="514"/>
                  </a:cubicBezTo>
                  <a:cubicBezTo>
                    <a:pt x="0" y="1973"/>
                    <a:pt x="1672" y="5164"/>
                    <a:pt x="4317" y="5894"/>
                  </a:cubicBezTo>
                  <a:cubicBezTo>
                    <a:pt x="4790" y="6025"/>
                    <a:pt x="5194" y="6078"/>
                    <a:pt x="5537" y="6078"/>
                  </a:cubicBezTo>
                  <a:cubicBezTo>
                    <a:pt x="7110" y="6078"/>
                    <a:pt x="7417" y="4952"/>
                    <a:pt x="7417" y="4952"/>
                  </a:cubicBezTo>
                  <a:lnTo>
                    <a:pt x="6323" y="1091"/>
                  </a:lnTo>
                  <a:cubicBezTo>
                    <a:pt x="6323" y="1091"/>
                    <a:pt x="5381" y="0"/>
                    <a:pt x="397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81"/>
            <p:cNvSpPr/>
            <p:nvPr/>
          </p:nvSpPr>
          <p:spPr>
            <a:xfrm>
              <a:off x="6093468" y="2313479"/>
              <a:ext cx="205040" cy="119265"/>
            </a:xfrm>
            <a:custGeom>
              <a:avLst/>
              <a:gdLst/>
              <a:ahLst/>
              <a:cxnLst/>
              <a:rect l="l" t="t" r="r" b="b"/>
              <a:pathLst>
                <a:path w="11369" h="6613" extrusionOk="0">
                  <a:moveTo>
                    <a:pt x="8146" y="1"/>
                  </a:moveTo>
                  <a:cubicBezTo>
                    <a:pt x="5982" y="1"/>
                    <a:pt x="3435" y="2547"/>
                    <a:pt x="3435" y="2547"/>
                  </a:cubicBezTo>
                  <a:cubicBezTo>
                    <a:pt x="3435" y="2547"/>
                    <a:pt x="0" y="5708"/>
                    <a:pt x="5077" y="6529"/>
                  </a:cubicBezTo>
                  <a:cubicBezTo>
                    <a:pt x="5418" y="6586"/>
                    <a:pt x="5742" y="6613"/>
                    <a:pt x="6050" y="6613"/>
                  </a:cubicBezTo>
                  <a:cubicBezTo>
                    <a:pt x="10346" y="6613"/>
                    <a:pt x="11368" y="1402"/>
                    <a:pt x="9241" y="268"/>
                  </a:cubicBezTo>
                  <a:cubicBezTo>
                    <a:pt x="8898" y="80"/>
                    <a:pt x="8528" y="1"/>
                    <a:pt x="8146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81"/>
            <p:cNvSpPr/>
            <p:nvPr/>
          </p:nvSpPr>
          <p:spPr>
            <a:xfrm>
              <a:off x="5634081" y="2015198"/>
              <a:ext cx="540545" cy="283925"/>
            </a:xfrm>
            <a:custGeom>
              <a:avLst/>
              <a:gdLst/>
              <a:ahLst/>
              <a:cxnLst/>
              <a:rect l="l" t="t" r="r" b="b"/>
              <a:pathLst>
                <a:path w="29972" h="15743" extrusionOk="0">
                  <a:moveTo>
                    <a:pt x="18766" y="1"/>
                  </a:moveTo>
                  <a:cubicBezTo>
                    <a:pt x="18400" y="1"/>
                    <a:pt x="18032" y="20"/>
                    <a:pt x="17661" y="59"/>
                  </a:cubicBezTo>
                  <a:lnTo>
                    <a:pt x="10062" y="849"/>
                  </a:lnTo>
                  <a:cubicBezTo>
                    <a:pt x="4256" y="1457"/>
                    <a:pt x="1" y="6715"/>
                    <a:pt x="609" y="12521"/>
                  </a:cubicBezTo>
                  <a:lnTo>
                    <a:pt x="943" y="15652"/>
                  </a:lnTo>
                  <a:cubicBezTo>
                    <a:pt x="2007" y="14345"/>
                    <a:pt x="3952" y="11731"/>
                    <a:pt x="4408" y="9724"/>
                  </a:cubicBezTo>
                  <a:cubicBezTo>
                    <a:pt x="4588" y="9997"/>
                    <a:pt x="4788" y="10116"/>
                    <a:pt x="4992" y="10116"/>
                  </a:cubicBezTo>
                  <a:cubicBezTo>
                    <a:pt x="5719" y="10116"/>
                    <a:pt x="6495" y="8609"/>
                    <a:pt x="6566" y="7232"/>
                  </a:cubicBezTo>
                  <a:cubicBezTo>
                    <a:pt x="7000" y="7658"/>
                    <a:pt x="7456" y="7842"/>
                    <a:pt x="7906" y="7842"/>
                  </a:cubicBezTo>
                  <a:cubicBezTo>
                    <a:pt x="9321" y="7842"/>
                    <a:pt x="10680" y="6022"/>
                    <a:pt x="11095" y="4132"/>
                  </a:cubicBezTo>
                  <a:cubicBezTo>
                    <a:pt x="12378" y="6962"/>
                    <a:pt x="14026" y="7251"/>
                    <a:pt x="14645" y="7251"/>
                  </a:cubicBezTo>
                  <a:cubicBezTo>
                    <a:pt x="14804" y="7251"/>
                    <a:pt x="14895" y="7232"/>
                    <a:pt x="14895" y="7232"/>
                  </a:cubicBezTo>
                  <a:cubicBezTo>
                    <a:pt x="14895" y="7232"/>
                    <a:pt x="17062" y="13290"/>
                    <a:pt x="18900" y="13290"/>
                  </a:cubicBezTo>
                  <a:cubicBezTo>
                    <a:pt x="18984" y="13290"/>
                    <a:pt x="19068" y="13277"/>
                    <a:pt x="19150" y="13250"/>
                  </a:cubicBezTo>
                  <a:cubicBezTo>
                    <a:pt x="21003" y="12643"/>
                    <a:pt x="19152" y="10304"/>
                    <a:pt x="19150" y="10302"/>
                  </a:cubicBezTo>
                  <a:lnTo>
                    <a:pt x="19150" y="10302"/>
                  </a:lnTo>
                  <a:cubicBezTo>
                    <a:pt x="19152" y="10304"/>
                    <a:pt x="21183" y="12779"/>
                    <a:pt x="22609" y="12779"/>
                  </a:cubicBezTo>
                  <a:cubicBezTo>
                    <a:pt x="22673" y="12779"/>
                    <a:pt x="22736" y="12774"/>
                    <a:pt x="22798" y="12764"/>
                  </a:cubicBezTo>
                  <a:cubicBezTo>
                    <a:pt x="24226" y="12521"/>
                    <a:pt x="22798" y="8267"/>
                    <a:pt x="22798" y="8265"/>
                  </a:cubicBezTo>
                  <a:lnTo>
                    <a:pt x="22798" y="8265"/>
                  </a:lnTo>
                  <a:cubicBezTo>
                    <a:pt x="22798" y="8267"/>
                    <a:pt x="26354" y="15256"/>
                    <a:pt x="29971" y="15743"/>
                  </a:cubicBezTo>
                  <a:lnTo>
                    <a:pt x="29333" y="9512"/>
                  </a:lnTo>
                  <a:cubicBezTo>
                    <a:pt x="28764" y="4077"/>
                    <a:pt x="24119" y="1"/>
                    <a:pt x="1876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81"/>
            <p:cNvSpPr/>
            <p:nvPr/>
          </p:nvSpPr>
          <p:spPr>
            <a:xfrm>
              <a:off x="6033578" y="2414627"/>
              <a:ext cx="111026" cy="111049"/>
            </a:xfrm>
            <a:custGeom>
              <a:avLst/>
              <a:gdLst/>
              <a:ahLst/>
              <a:cxnLst/>
              <a:rect l="l" t="t" r="r" b="b"/>
              <a:pathLst>
                <a:path w="2250" h="2250" extrusionOk="0">
                  <a:moveTo>
                    <a:pt x="1125" y="1"/>
                  </a:moveTo>
                  <a:cubicBezTo>
                    <a:pt x="487" y="1"/>
                    <a:pt x="1" y="487"/>
                    <a:pt x="1" y="1125"/>
                  </a:cubicBezTo>
                  <a:cubicBezTo>
                    <a:pt x="1" y="1733"/>
                    <a:pt x="487" y="2250"/>
                    <a:pt x="1125" y="2250"/>
                  </a:cubicBezTo>
                  <a:cubicBezTo>
                    <a:pt x="1733" y="2250"/>
                    <a:pt x="2250" y="1733"/>
                    <a:pt x="2250" y="1125"/>
                  </a:cubicBezTo>
                  <a:cubicBezTo>
                    <a:pt x="2250" y="487"/>
                    <a:pt x="1733" y="1"/>
                    <a:pt x="112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81"/>
            <p:cNvSpPr/>
            <p:nvPr/>
          </p:nvSpPr>
          <p:spPr>
            <a:xfrm>
              <a:off x="5861448" y="1845146"/>
              <a:ext cx="127327" cy="155768"/>
            </a:xfrm>
            <a:custGeom>
              <a:avLst/>
              <a:gdLst/>
              <a:ahLst/>
              <a:cxnLst/>
              <a:rect l="l" t="t" r="r" b="b"/>
              <a:pathLst>
                <a:path w="7060" h="8637" extrusionOk="0">
                  <a:moveTo>
                    <a:pt x="2085" y="0"/>
                  </a:moveTo>
                  <a:cubicBezTo>
                    <a:pt x="0" y="0"/>
                    <a:pt x="890" y="8150"/>
                    <a:pt x="890" y="8150"/>
                  </a:cubicBezTo>
                  <a:lnTo>
                    <a:pt x="707" y="8637"/>
                  </a:lnTo>
                  <a:cubicBezTo>
                    <a:pt x="707" y="8637"/>
                    <a:pt x="7060" y="4594"/>
                    <a:pt x="5388" y="3621"/>
                  </a:cubicBezTo>
                  <a:cubicBezTo>
                    <a:pt x="5224" y="3528"/>
                    <a:pt x="5057" y="3485"/>
                    <a:pt x="4890" y="3485"/>
                  </a:cubicBezTo>
                  <a:cubicBezTo>
                    <a:pt x="3323" y="3485"/>
                    <a:pt x="1710" y="7208"/>
                    <a:pt x="1710" y="7208"/>
                  </a:cubicBezTo>
                  <a:cubicBezTo>
                    <a:pt x="1710" y="7208"/>
                    <a:pt x="4355" y="247"/>
                    <a:pt x="2166" y="4"/>
                  </a:cubicBezTo>
                  <a:cubicBezTo>
                    <a:pt x="2139" y="2"/>
                    <a:pt x="2112" y="0"/>
                    <a:pt x="208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81"/>
            <p:cNvSpPr/>
            <p:nvPr/>
          </p:nvSpPr>
          <p:spPr>
            <a:xfrm>
              <a:off x="6044683" y="237418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74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81"/>
            <p:cNvSpPr/>
            <p:nvPr/>
          </p:nvSpPr>
          <p:spPr>
            <a:xfrm>
              <a:off x="5733122" y="2439840"/>
              <a:ext cx="115498" cy="113953"/>
            </a:xfrm>
            <a:custGeom>
              <a:avLst/>
              <a:gdLst/>
              <a:ahLst/>
              <a:cxnLst/>
              <a:rect l="l" t="t" r="r" b="b"/>
              <a:pathLst>
                <a:path w="2250" h="2220" extrusionOk="0">
                  <a:moveTo>
                    <a:pt x="1125" y="0"/>
                  </a:moveTo>
                  <a:cubicBezTo>
                    <a:pt x="517" y="0"/>
                    <a:pt x="0" y="487"/>
                    <a:pt x="0" y="1125"/>
                  </a:cubicBezTo>
                  <a:cubicBezTo>
                    <a:pt x="0" y="1733"/>
                    <a:pt x="517" y="2219"/>
                    <a:pt x="1125" y="2219"/>
                  </a:cubicBezTo>
                  <a:cubicBezTo>
                    <a:pt x="1763" y="2219"/>
                    <a:pt x="2250" y="1733"/>
                    <a:pt x="2250" y="1125"/>
                  </a:cubicBezTo>
                  <a:cubicBezTo>
                    <a:pt x="2250" y="487"/>
                    <a:pt x="1763" y="0"/>
                    <a:pt x="112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81"/>
            <p:cNvSpPr/>
            <p:nvPr/>
          </p:nvSpPr>
          <p:spPr>
            <a:xfrm>
              <a:off x="5760722" y="2395015"/>
              <a:ext cx="24690" cy="43915"/>
            </a:xfrm>
            <a:custGeom>
              <a:avLst/>
              <a:gdLst/>
              <a:ahLst/>
              <a:cxnLst/>
              <a:rect l="l" t="t" r="r" b="b"/>
              <a:pathLst>
                <a:path w="1369" h="2435" extrusionOk="0">
                  <a:moveTo>
                    <a:pt x="637" y="1"/>
                  </a:moveTo>
                  <a:cubicBezTo>
                    <a:pt x="628" y="1"/>
                    <a:pt x="618" y="1"/>
                    <a:pt x="608" y="2"/>
                  </a:cubicBezTo>
                  <a:cubicBezTo>
                    <a:pt x="243" y="2"/>
                    <a:pt x="0" y="579"/>
                    <a:pt x="31" y="1248"/>
                  </a:cubicBezTo>
                  <a:cubicBezTo>
                    <a:pt x="60" y="1899"/>
                    <a:pt x="378" y="2435"/>
                    <a:pt x="731" y="2435"/>
                  </a:cubicBezTo>
                  <a:cubicBezTo>
                    <a:pt x="741" y="2435"/>
                    <a:pt x="750" y="2434"/>
                    <a:pt x="760" y="2434"/>
                  </a:cubicBezTo>
                  <a:cubicBezTo>
                    <a:pt x="1095" y="2434"/>
                    <a:pt x="1368" y="1856"/>
                    <a:pt x="1338" y="1187"/>
                  </a:cubicBezTo>
                  <a:cubicBezTo>
                    <a:pt x="1308" y="536"/>
                    <a:pt x="991" y="1"/>
                    <a:pt x="63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81"/>
            <p:cNvSpPr/>
            <p:nvPr/>
          </p:nvSpPr>
          <p:spPr>
            <a:xfrm>
              <a:off x="5948755" y="2283757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7"/>
                    <a:pt x="4255" y="11977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81"/>
            <p:cNvSpPr/>
            <p:nvPr/>
          </p:nvSpPr>
          <p:spPr>
            <a:xfrm>
              <a:off x="5814248" y="2478772"/>
              <a:ext cx="100545" cy="67180"/>
            </a:xfrm>
            <a:custGeom>
              <a:avLst/>
              <a:gdLst/>
              <a:ahLst/>
              <a:cxnLst/>
              <a:rect l="l" t="t" r="r" b="b"/>
              <a:pathLst>
                <a:path w="5575" h="3725" extrusionOk="0">
                  <a:moveTo>
                    <a:pt x="332" y="0"/>
                  </a:moveTo>
                  <a:cubicBezTo>
                    <a:pt x="313" y="0"/>
                    <a:pt x="294" y="2"/>
                    <a:pt x="274" y="6"/>
                  </a:cubicBezTo>
                  <a:cubicBezTo>
                    <a:pt x="122" y="67"/>
                    <a:pt x="1" y="219"/>
                    <a:pt x="61" y="371"/>
                  </a:cubicBezTo>
                  <a:cubicBezTo>
                    <a:pt x="639" y="1738"/>
                    <a:pt x="1764" y="3045"/>
                    <a:pt x="3192" y="3532"/>
                  </a:cubicBezTo>
                  <a:cubicBezTo>
                    <a:pt x="3585" y="3663"/>
                    <a:pt x="4000" y="3724"/>
                    <a:pt x="4424" y="3724"/>
                  </a:cubicBezTo>
                  <a:cubicBezTo>
                    <a:pt x="4690" y="3724"/>
                    <a:pt x="4959" y="3700"/>
                    <a:pt x="5229" y="3653"/>
                  </a:cubicBezTo>
                  <a:cubicBezTo>
                    <a:pt x="5574" y="3596"/>
                    <a:pt x="5456" y="3101"/>
                    <a:pt x="5132" y="3101"/>
                  </a:cubicBezTo>
                  <a:cubicBezTo>
                    <a:pt x="5114" y="3101"/>
                    <a:pt x="5096" y="3103"/>
                    <a:pt x="5077" y="3106"/>
                  </a:cubicBezTo>
                  <a:cubicBezTo>
                    <a:pt x="4872" y="3143"/>
                    <a:pt x="4671" y="3160"/>
                    <a:pt x="4476" y="3160"/>
                  </a:cubicBezTo>
                  <a:cubicBezTo>
                    <a:pt x="2870" y="3160"/>
                    <a:pt x="1580" y="1995"/>
                    <a:pt x="821" y="614"/>
                  </a:cubicBezTo>
                  <a:cubicBezTo>
                    <a:pt x="761" y="492"/>
                    <a:pt x="700" y="401"/>
                    <a:pt x="639" y="279"/>
                  </a:cubicBezTo>
                  <a:cubicBezTo>
                    <a:pt x="639" y="258"/>
                    <a:pt x="593" y="159"/>
                    <a:pt x="588" y="159"/>
                  </a:cubicBezTo>
                  <a:lnTo>
                    <a:pt x="588" y="159"/>
                  </a:lnTo>
                  <a:cubicBezTo>
                    <a:pt x="586" y="159"/>
                    <a:pt x="591" y="175"/>
                    <a:pt x="609" y="219"/>
                  </a:cubicBezTo>
                  <a:cubicBezTo>
                    <a:pt x="556" y="86"/>
                    <a:pt x="457" y="0"/>
                    <a:pt x="332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81"/>
            <p:cNvSpPr/>
            <p:nvPr/>
          </p:nvSpPr>
          <p:spPr>
            <a:xfrm>
              <a:off x="5885705" y="2391823"/>
              <a:ext cx="78380" cy="100311"/>
            </a:xfrm>
            <a:custGeom>
              <a:avLst/>
              <a:gdLst/>
              <a:ahLst/>
              <a:cxnLst/>
              <a:rect l="l" t="t" r="r" b="b"/>
              <a:pathLst>
                <a:path w="4346" h="5562" extrusionOk="0">
                  <a:moveTo>
                    <a:pt x="2621" y="0"/>
                  </a:moveTo>
                  <a:cubicBezTo>
                    <a:pt x="2447" y="0"/>
                    <a:pt x="2268" y="143"/>
                    <a:pt x="2341" y="361"/>
                  </a:cubicBezTo>
                  <a:cubicBezTo>
                    <a:pt x="2736" y="1820"/>
                    <a:pt x="3162" y="3279"/>
                    <a:pt x="3587" y="4738"/>
                  </a:cubicBezTo>
                  <a:cubicBezTo>
                    <a:pt x="3610" y="4817"/>
                    <a:pt x="3632" y="4896"/>
                    <a:pt x="3655" y="4975"/>
                  </a:cubicBezTo>
                  <a:lnTo>
                    <a:pt x="3655" y="4975"/>
                  </a:lnTo>
                  <a:cubicBezTo>
                    <a:pt x="2544" y="4871"/>
                    <a:pt x="1454" y="4786"/>
                    <a:pt x="365" y="4678"/>
                  </a:cubicBezTo>
                  <a:cubicBezTo>
                    <a:pt x="356" y="4677"/>
                    <a:pt x="347" y="4676"/>
                    <a:pt x="338" y="4676"/>
                  </a:cubicBezTo>
                  <a:cubicBezTo>
                    <a:pt x="1" y="4676"/>
                    <a:pt x="10" y="5225"/>
                    <a:pt x="365" y="5255"/>
                  </a:cubicBezTo>
                  <a:cubicBezTo>
                    <a:pt x="1581" y="5377"/>
                    <a:pt x="2797" y="5468"/>
                    <a:pt x="4043" y="5559"/>
                  </a:cubicBezTo>
                  <a:cubicBezTo>
                    <a:pt x="4055" y="5561"/>
                    <a:pt x="4067" y="5562"/>
                    <a:pt x="4078" y="5562"/>
                  </a:cubicBezTo>
                  <a:cubicBezTo>
                    <a:pt x="4241" y="5562"/>
                    <a:pt x="4345" y="5367"/>
                    <a:pt x="4317" y="5225"/>
                  </a:cubicBezTo>
                  <a:cubicBezTo>
                    <a:pt x="3891" y="3735"/>
                    <a:pt x="3466" y="2276"/>
                    <a:pt x="3070" y="817"/>
                  </a:cubicBezTo>
                  <a:cubicBezTo>
                    <a:pt x="3010" y="605"/>
                    <a:pt x="2949" y="392"/>
                    <a:pt x="2888" y="209"/>
                  </a:cubicBezTo>
                  <a:cubicBezTo>
                    <a:pt x="2852" y="63"/>
                    <a:pt x="2737" y="0"/>
                    <a:pt x="26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81"/>
            <p:cNvSpPr/>
            <p:nvPr/>
          </p:nvSpPr>
          <p:spPr>
            <a:xfrm>
              <a:off x="5871457" y="2398875"/>
              <a:ext cx="87181" cy="12083"/>
            </a:xfrm>
            <a:custGeom>
              <a:avLst/>
              <a:gdLst/>
              <a:ahLst/>
              <a:cxnLst/>
              <a:rect l="l" t="t" r="r" b="b"/>
              <a:pathLst>
                <a:path w="4834" h="670" fill="none" extrusionOk="0">
                  <a:moveTo>
                    <a:pt x="0" y="669"/>
                  </a:moveTo>
                  <a:lnTo>
                    <a:pt x="4833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81"/>
            <p:cNvSpPr/>
            <p:nvPr/>
          </p:nvSpPr>
          <p:spPr>
            <a:xfrm>
              <a:off x="6152677" y="2321577"/>
              <a:ext cx="41120" cy="47721"/>
            </a:xfrm>
            <a:custGeom>
              <a:avLst/>
              <a:gdLst/>
              <a:ahLst/>
              <a:cxnLst/>
              <a:rect l="l" t="t" r="r" b="b"/>
              <a:pathLst>
                <a:path w="2280" h="2646" fill="none" extrusionOk="0">
                  <a:moveTo>
                    <a:pt x="0" y="2645"/>
                  </a:moveTo>
                  <a:lnTo>
                    <a:pt x="2280" y="1"/>
                  </a:lnTo>
                </a:path>
              </a:pathLst>
            </a:custGeom>
            <a:noFill/>
            <a:ln w="987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81"/>
            <p:cNvSpPr/>
            <p:nvPr/>
          </p:nvSpPr>
          <p:spPr>
            <a:xfrm>
              <a:off x="5664794" y="2302946"/>
              <a:ext cx="215987" cy="216005"/>
            </a:xfrm>
            <a:custGeom>
              <a:avLst/>
              <a:gdLst/>
              <a:ahLst/>
              <a:cxnLst/>
              <a:rect l="l" t="t" r="r" b="b"/>
              <a:pathLst>
                <a:path w="11976" h="11977" fill="none" extrusionOk="0">
                  <a:moveTo>
                    <a:pt x="9848" y="2128"/>
                  </a:moveTo>
                  <a:cubicBezTo>
                    <a:pt x="11976" y="4256"/>
                    <a:pt x="11976" y="7721"/>
                    <a:pt x="9848" y="9849"/>
                  </a:cubicBezTo>
                  <a:cubicBezTo>
                    <a:pt x="7721" y="11976"/>
                    <a:pt x="4255" y="11976"/>
                    <a:pt x="2128" y="9849"/>
                  </a:cubicBezTo>
                  <a:cubicBezTo>
                    <a:pt x="0" y="7721"/>
                    <a:pt x="0" y="4256"/>
                    <a:pt x="2128" y="2128"/>
                  </a:cubicBezTo>
                  <a:cubicBezTo>
                    <a:pt x="4255" y="1"/>
                    <a:pt x="7721" y="1"/>
                    <a:pt x="9848" y="2128"/>
                  </a:cubicBezTo>
                  <a:close/>
                </a:path>
              </a:pathLst>
            </a:custGeom>
            <a:noFill/>
            <a:ln w="9125" cap="flat" cmpd="sng">
              <a:solidFill>
                <a:srgbClr val="FFFFFF"/>
              </a:solidFill>
              <a:prstDash val="solid"/>
              <a:miter lim="30395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81"/>
            <p:cNvSpPr/>
            <p:nvPr/>
          </p:nvSpPr>
          <p:spPr>
            <a:xfrm>
              <a:off x="5709196" y="2267868"/>
              <a:ext cx="97587" cy="31255"/>
            </a:xfrm>
            <a:custGeom>
              <a:avLst/>
              <a:gdLst/>
              <a:ahLst/>
              <a:cxnLst/>
              <a:rect l="l" t="t" r="r" b="b"/>
              <a:pathLst>
                <a:path w="5411" h="1733" extrusionOk="0">
                  <a:moveTo>
                    <a:pt x="3309" y="0"/>
                  </a:moveTo>
                  <a:cubicBezTo>
                    <a:pt x="3047" y="0"/>
                    <a:pt x="2781" y="31"/>
                    <a:pt x="2523" y="91"/>
                  </a:cubicBezTo>
                  <a:cubicBezTo>
                    <a:pt x="2037" y="213"/>
                    <a:pt x="1550" y="426"/>
                    <a:pt x="1125" y="699"/>
                  </a:cubicBezTo>
                  <a:cubicBezTo>
                    <a:pt x="699" y="973"/>
                    <a:pt x="304" y="1307"/>
                    <a:pt x="0" y="1733"/>
                  </a:cubicBezTo>
                  <a:cubicBezTo>
                    <a:pt x="395" y="1429"/>
                    <a:pt x="821" y="1186"/>
                    <a:pt x="1277" y="942"/>
                  </a:cubicBezTo>
                  <a:cubicBezTo>
                    <a:pt x="1702" y="730"/>
                    <a:pt x="2158" y="547"/>
                    <a:pt x="2614" y="456"/>
                  </a:cubicBezTo>
                  <a:cubicBezTo>
                    <a:pt x="2881" y="385"/>
                    <a:pt x="3159" y="355"/>
                    <a:pt x="3434" y="355"/>
                  </a:cubicBezTo>
                  <a:cubicBezTo>
                    <a:pt x="3629" y="355"/>
                    <a:pt x="3823" y="370"/>
                    <a:pt x="4012" y="395"/>
                  </a:cubicBezTo>
                  <a:cubicBezTo>
                    <a:pt x="4499" y="426"/>
                    <a:pt x="4955" y="608"/>
                    <a:pt x="5411" y="790"/>
                  </a:cubicBezTo>
                  <a:cubicBezTo>
                    <a:pt x="5046" y="487"/>
                    <a:pt x="4590" y="183"/>
                    <a:pt x="4073" y="91"/>
                  </a:cubicBezTo>
                  <a:cubicBezTo>
                    <a:pt x="3830" y="31"/>
                    <a:pt x="3572" y="0"/>
                    <a:pt x="330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81"/>
            <p:cNvSpPr/>
            <p:nvPr/>
          </p:nvSpPr>
          <p:spPr>
            <a:xfrm>
              <a:off x="5984933" y="2245721"/>
              <a:ext cx="97587" cy="31471"/>
            </a:xfrm>
            <a:custGeom>
              <a:avLst/>
              <a:gdLst/>
              <a:ahLst/>
              <a:cxnLst/>
              <a:rect l="l" t="t" r="r" b="b"/>
              <a:pathLst>
                <a:path w="5411" h="1745" extrusionOk="0">
                  <a:moveTo>
                    <a:pt x="3266" y="1"/>
                  </a:moveTo>
                  <a:cubicBezTo>
                    <a:pt x="3018" y="1"/>
                    <a:pt x="2767" y="32"/>
                    <a:pt x="2523" y="104"/>
                  </a:cubicBezTo>
                  <a:cubicBezTo>
                    <a:pt x="2037" y="225"/>
                    <a:pt x="1550" y="438"/>
                    <a:pt x="1125" y="711"/>
                  </a:cubicBezTo>
                  <a:cubicBezTo>
                    <a:pt x="699" y="985"/>
                    <a:pt x="304" y="1319"/>
                    <a:pt x="0" y="1745"/>
                  </a:cubicBezTo>
                  <a:cubicBezTo>
                    <a:pt x="395" y="1441"/>
                    <a:pt x="821" y="1198"/>
                    <a:pt x="1277" y="955"/>
                  </a:cubicBezTo>
                  <a:cubicBezTo>
                    <a:pt x="1702" y="742"/>
                    <a:pt x="2158" y="560"/>
                    <a:pt x="2614" y="468"/>
                  </a:cubicBezTo>
                  <a:cubicBezTo>
                    <a:pt x="2918" y="387"/>
                    <a:pt x="3236" y="360"/>
                    <a:pt x="3549" y="360"/>
                  </a:cubicBezTo>
                  <a:cubicBezTo>
                    <a:pt x="3705" y="360"/>
                    <a:pt x="3860" y="367"/>
                    <a:pt x="4012" y="377"/>
                  </a:cubicBezTo>
                  <a:cubicBezTo>
                    <a:pt x="4499" y="438"/>
                    <a:pt x="4955" y="620"/>
                    <a:pt x="5411" y="803"/>
                  </a:cubicBezTo>
                  <a:cubicBezTo>
                    <a:pt x="5046" y="499"/>
                    <a:pt x="4590" y="195"/>
                    <a:pt x="4073" y="104"/>
                  </a:cubicBezTo>
                  <a:cubicBezTo>
                    <a:pt x="3817" y="39"/>
                    <a:pt x="3543" y="1"/>
                    <a:pt x="326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81"/>
            <p:cNvSpPr/>
            <p:nvPr/>
          </p:nvSpPr>
          <p:spPr>
            <a:xfrm>
              <a:off x="6203103" y="2330360"/>
              <a:ext cx="63159" cy="82654"/>
            </a:xfrm>
            <a:custGeom>
              <a:avLst/>
              <a:gdLst/>
              <a:ahLst/>
              <a:cxnLst/>
              <a:rect l="l" t="t" r="r" b="b"/>
              <a:pathLst>
                <a:path w="3502" h="4583" extrusionOk="0">
                  <a:moveTo>
                    <a:pt x="3071" y="0"/>
                  </a:moveTo>
                  <a:cubicBezTo>
                    <a:pt x="1581" y="91"/>
                    <a:pt x="669" y="1095"/>
                    <a:pt x="274" y="2341"/>
                  </a:cubicBezTo>
                  <a:cubicBezTo>
                    <a:pt x="244" y="2371"/>
                    <a:pt x="244" y="2402"/>
                    <a:pt x="244" y="2432"/>
                  </a:cubicBezTo>
                  <a:cubicBezTo>
                    <a:pt x="61" y="3040"/>
                    <a:pt x="1" y="3739"/>
                    <a:pt x="31" y="4377"/>
                  </a:cubicBezTo>
                  <a:cubicBezTo>
                    <a:pt x="46" y="4514"/>
                    <a:pt x="153" y="4582"/>
                    <a:pt x="251" y="4582"/>
                  </a:cubicBezTo>
                  <a:cubicBezTo>
                    <a:pt x="350" y="4582"/>
                    <a:pt x="441" y="4514"/>
                    <a:pt x="426" y="4377"/>
                  </a:cubicBezTo>
                  <a:cubicBezTo>
                    <a:pt x="365" y="3769"/>
                    <a:pt x="426" y="3131"/>
                    <a:pt x="609" y="2523"/>
                  </a:cubicBezTo>
                  <a:cubicBezTo>
                    <a:pt x="1051" y="2177"/>
                    <a:pt x="1616" y="1977"/>
                    <a:pt x="2178" y="1977"/>
                  </a:cubicBezTo>
                  <a:cubicBezTo>
                    <a:pt x="2505" y="1977"/>
                    <a:pt x="2830" y="2044"/>
                    <a:pt x="3131" y="2189"/>
                  </a:cubicBezTo>
                  <a:cubicBezTo>
                    <a:pt x="3157" y="2200"/>
                    <a:pt x="3181" y="2204"/>
                    <a:pt x="3205" y="2204"/>
                  </a:cubicBezTo>
                  <a:cubicBezTo>
                    <a:pt x="3382" y="2204"/>
                    <a:pt x="3501" y="1935"/>
                    <a:pt x="3314" y="1854"/>
                  </a:cubicBezTo>
                  <a:cubicBezTo>
                    <a:pt x="2950" y="1679"/>
                    <a:pt x="2575" y="1600"/>
                    <a:pt x="2203" y="1600"/>
                  </a:cubicBezTo>
                  <a:cubicBezTo>
                    <a:pt x="1736" y="1600"/>
                    <a:pt x="1275" y="1726"/>
                    <a:pt x="852" y="1946"/>
                  </a:cubicBezTo>
                  <a:cubicBezTo>
                    <a:pt x="1247" y="1095"/>
                    <a:pt x="1946" y="456"/>
                    <a:pt x="3071" y="395"/>
                  </a:cubicBezTo>
                  <a:cubicBezTo>
                    <a:pt x="3314" y="395"/>
                    <a:pt x="3314" y="0"/>
                    <a:pt x="307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81"/>
            <p:cNvSpPr/>
            <p:nvPr/>
          </p:nvSpPr>
          <p:spPr>
            <a:xfrm>
              <a:off x="5592330" y="2363255"/>
              <a:ext cx="59317" cy="82240"/>
            </a:xfrm>
            <a:custGeom>
              <a:avLst/>
              <a:gdLst/>
              <a:ahLst/>
              <a:cxnLst/>
              <a:rect l="l" t="t" r="r" b="b"/>
              <a:pathLst>
                <a:path w="3289" h="4560" extrusionOk="0">
                  <a:moveTo>
                    <a:pt x="431" y="0"/>
                  </a:moveTo>
                  <a:cubicBezTo>
                    <a:pt x="188" y="0"/>
                    <a:pt x="188" y="365"/>
                    <a:pt x="431" y="395"/>
                  </a:cubicBezTo>
                  <a:cubicBezTo>
                    <a:pt x="1465" y="456"/>
                    <a:pt x="2134" y="1094"/>
                    <a:pt x="2498" y="1945"/>
                  </a:cubicBezTo>
                  <a:cubicBezTo>
                    <a:pt x="2117" y="1713"/>
                    <a:pt x="1689" y="1589"/>
                    <a:pt x="1257" y="1589"/>
                  </a:cubicBezTo>
                  <a:cubicBezTo>
                    <a:pt x="897" y="1589"/>
                    <a:pt x="533" y="1675"/>
                    <a:pt x="188" y="1854"/>
                  </a:cubicBezTo>
                  <a:cubicBezTo>
                    <a:pt x="1" y="1935"/>
                    <a:pt x="120" y="2204"/>
                    <a:pt x="297" y="2204"/>
                  </a:cubicBezTo>
                  <a:cubicBezTo>
                    <a:pt x="321" y="2204"/>
                    <a:pt x="345" y="2199"/>
                    <a:pt x="371" y="2189"/>
                  </a:cubicBezTo>
                  <a:cubicBezTo>
                    <a:pt x="649" y="2044"/>
                    <a:pt x="949" y="1976"/>
                    <a:pt x="1249" y="1976"/>
                  </a:cubicBezTo>
                  <a:cubicBezTo>
                    <a:pt x="1767" y="1976"/>
                    <a:pt x="2288" y="2176"/>
                    <a:pt x="2711" y="2523"/>
                  </a:cubicBezTo>
                  <a:cubicBezTo>
                    <a:pt x="2863" y="3131"/>
                    <a:pt x="2924" y="3769"/>
                    <a:pt x="2893" y="4377"/>
                  </a:cubicBezTo>
                  <a:cubicBezTo>
                    <a:pt x="2878" y="4499"/>
                    <a:pt x="2962" y="4559"/>
                    <a:pt x="3053" y="4559"/>
                  </a:cubicBezTo>
                  <a:cubicBezTo>
                    <a:pt x="3144" y="4559"/>
                    <a:pt x="3243" y="4499"/>
                    <a:pt x="3258" y="4377"/>
                  </a:cubicBezTo>
                  <a:cubicBezTo>
                    <a:pt x="3289" y="3708"/>
                    <a:pt x="3228" y="3040"/>
                    <a:pt x="3045" y="2432"/>
                  </a:cubicBezTo>
                  <a:cubicBezTo>
                    <a:pt x="3045" y="2371"/>
                    <a:pt x="3045" y="2340"/>
                    <a:pt x="3015" y="2310"/>
                  </a:cubicBezTo>
                  <a:cubicBezTo>
                    <a:pt x="2650" y="1064"/>
                    <a:pt x="1799" y="91"/>
                    <a:pt x="43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81"/>
            <p:cNvSpPr/>
            <p:nvPr/>
          </p:nvSpPr>
          <p:spPr>
            <a:xfrm>
              <a:off x="5756881" y="2933973"/>
              <a:ext cx="81248" cy="190666"/>
            </a:xfrm>
            <a:custGeom>
              <a:avLst/>
              <a:gdLst/>
              <a:ahLst/>
              <a:cxnLst/>
              <a:rect l="l" t="t" r="r" b="b"/>
              <a:pathLst>
                <a:path w="4505" h="10572" extrusionOk="0">
                  <a:moveTo>
                    <a:pt x="1079" y="0"/>
                  </a:moveTo>
                  <a:cubicBezTo>
                    <a:pt x="967" y="0"/>
                    <a:pt x="858" y="64"/>
                    <a:pt x="821" y="210"/>
                  </a:cubicBezTo>
                  <a:cubicBezTo>
                    <a:pt x="1" y="3796"/>
                    <a:pt x="1490" y="7778"/>
                    <a:pt x="3891" y="10483"/>
                  </a:cubicBezTo>
                  <a:cubicBezTo>
                    <a:pt x="3947" y="10546"/>
                    <a:pt x="4012" y="10572"/>
                    <a:pt x="4076" y="10572"/>
                  </a:cubicBezTo>
                  <a:cubicBezTo>
                    <a:pt x="4294" y="10572"/>
                    <a:pt x="4504" y="10276"/>
                    <a:pt x="4317" y="10088"/>
                  </a:cubicBezTo>
                  <a:cubicBezTo>
                    <a:pt x="3557" y="9237"/>
                    <a:pt x="2949" y="8204"/>
                    <a:pt x="2432" y="7201"/>
                  </a:cubicBezTo>
                  <a:cubicBezTo>
                    <a:pt x="1368" y="5103"/>
                    <a:pt x="852" y="2702"/>
                    <a:pt x="1368" y="362"/>
                  </a:cubicBezTo>
                  <a:cubicBezTo>
                    <a:pt x="1423" y="143"/>
                    <a:pt x="1248" y="0"/>
                    <a:pt x="107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81"/>
            <p:cNvSpPr/>
            <p:nvPr/>
          </p:nvSpPr>
          <p:spPr>
            <a:xfrm>
              <a:off x="6493088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1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23" y="33557"/>
                    <a:pt x="275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7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9" y="3496"/>
                    <a:pt x="5503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81"/>
            <p:cNvSpPr/>
            <p:nvPr/>
          </p:nvSpPr>
          <p:spPr>
            <a:xfrm>
              <a:off x="6592316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1" y="0"/>
                  </a:moveTo>
                  <a:cubicBezTo>
                    <a:pt x="457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81"/>
            <p:cNvSpPr/>
            <p:nvPr/>
          </p:nvSpPr>
          <p:spPr>
            <a:xfrm>
              <a:off x="6692086" y="3737540"/>
              <a:ext cx="168321" cy="630305"/>
            </a:xfrm>
            <a:custGeom>
              <a:avLst/>
              <a:gdLst/>
              <a:ahLst/>
              <a:cxnLst/>
              <a:rect l="l" t="t" r="r" b="b"/>
              <a:pathLst>
                <a:path w="9333" h="34949" extrusionOk="0">
                  <a:moveTo>
                    <a:pt x="7265" y="1"/>
                  </a:moveTo>
                  <a:lnTo>
                    <a:pt x="1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9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9" y="32554"/>
                  </a:cubicBezTo>
                  <a:cubicBezTo>
                    <a:pt x="6232" y="33071"/>
                    <a:pt x="6414" y="33649"/>
                    <a:pt x="6779" y="34105"/>
                  </a:cubicBezTo>
                  <a:cubicBezTo>
                    <a:pt x="7144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3" y="34949"/>
                    <a:pt x="9084" y="34886"/>
                    <a:pt x="933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81"/>
            <p:cNvSpPr/>
            <p:nvPr/>
          </p:nvSpPr>
          <p:spPr>
            <a:xfrm>
              <a:off x="6798438" y="3734799"/>
              <a:ext cx="76216" cy="629890"/>
            </a:xfrm>
            <a:custGeom>
              <a:avLst/>
              <a:gdLst/>
              <a:ahLst/>
              <a:cxnLst/>
              <a:rect l="l" t="t" r="r" b="b"/>
              <a:pathLst>
                <a:path w="4226" h="34926" extrusionOk="0">
                  <a:moveTo>
                    <a:pt x="3192" y="1"/>
                  </a:moveTo>
                  <a:lnTo>
                    <a:pt x="1368" y="153"/>
                  </a:lnTo>
                  <a:lnTo>
                    <a:pt x="0" y="29910"/>
                  </a:lnTo>
                  <a:cubicBezTo>
                    <a:pt x="0" y="29910"/>
                    <a:pt x="2462" y="32342"/>
                    <a:pt x="3465" y="34925"/>
                  </a:cubicBezTo>
                  <a:cubicBezTo>
                    <a:pt x="3648" y="34834"/>
                    <a:pt x="3800" y="34682"/>
                    <a:pt x="3921" y="34530"/>
                  </a:cubicBezTo>
                  <a:cubicBezTo>
                    <a:pt x="4165" y="34196"/>
                    <a:pt x="4225" y="33801"/>
                    <a:pt x="4225" y="33375"/>
                  </a:cubicBezTo>
                  <a:cubicBezTo>
                    <a:pt x="4073" y="33102"/>
                    <a:pt x="3891" y="32858"/>
                    <a:pt x="3709" y="32615"/>
                  </a:cubicBezTo>
                  <a:cubicBezTo>
                    <a:pt x="2888" y="31582"/>
                    <a:pt x="1854" y="30731"/>
                    <a:pt x="1095" y="29636"/>
                  </a:cubicBezTo>
                  <a:cubicBezTo>
                    <a:pt x="1095" y="29636"/>
                    <a:pt x="1064" y="29606"/>
                    <a:pt x="1064" y="29606"/>
                  </a:cubicBezTo>
                  <a:lnTo>
                    <a:pt x="3192" y="1"/>
                  </a:ln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81"/>
            <p:cNvSpPr/>
            <p:nvPr/>
          </p:nvSpPr>
          <p:spPr>
            <a:xfrm>
              <a:off x="6377967" y="2650000"/>
              <a:ext cx="480777" cy="121334"/>
            </a:xfrm>
            <a:custGeom>
              <a:avLst/>
              <a:gdLst/>
              <a:ahLst/>
              <a:cxnLst/>
              <a:rect l="l" t="t" r="r" b="b"/>
              <a:pathLst>
                <a:path w="26658" h="6571" extrusionOk="0">
                  <a:moveTo>
                    <a:pt x="11842" y="1"/>
                  </a:moveTo>
                  <a:cubicBezTo>
                    <a:pt x="6595" y="1"/>
                    <a:pt x="3012" y="1164"/>
                    <a:pt x="1" y="6571"/>
                  </a:cubicBezTo>
                  <a:cubicBezTo>
                    <a:pt x="6293" y="6267"/>
                    <a:pt x="12615" y="5963"/>
                    <a:pt x="18907" y="5659"/>
                  </a:cubicBezTo>
                  <a:cubicBezTo>
                    <a:pt x="21491" y="5537"/>
                    <a:pt x="24074" y="5416"/>
                    <a:pt x="26658" y="5203"/>
                  </a:cubicBezTo>
                  <a:cubicBezTo>
                    <a:pt x="24956" y="2558"/>
                    <a:pt x="22433" y="613"/>
                    <a:pt x="18664" y="340"/>
                  </a:cubicBezTo>
                  <a:cubicBezTo>
                    <a:pt x="16105" y="171"/>
                    <a:pt x="13851" y="1"/>
                    <a:pt x="11842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81"/>
            <p:cNvSpPr/>
            <p:nvPr/>
          </p:nvSpPr>
          <p:spPr>
            <a:xfrm>
              <a:off x="6329181" y="2746053"/>
              <a:ext cx="565740" cy="143141"/>
            </a:xfrm>
            <a:custGeom>
              <a:avLst/>
              <a:gdLst/>
              <a:ahLst/>
              <a:cxnLst/>
              <a:rect l="l" t="t" r="r" b="b"/>
              <a:pathLst>
                <a:path w="31369" h="7752" extrusionOk="0">
                  <a:moveTo>
                    <a:pt x="29363" y="1"/>
                  </a:moveTo>
                  <a:cubicBezTo>
                    <a:pt x="26779" y="214"/>
                    <a:pt x="24196" y="335"/>
                    <a:pt x="21612" y="457"/>
                  </a:cubicBezTo>
                  <a:cubicBezTo>
                    <a:pt x="15320" y="761"/>
                    <a:pt x="8998" y="1065"/>
                    <a:pt x="2706" y="1369"/>
                  </a:cubicBezTo>
                  <a:cubicBezTo>
                    <a:pt x="1764" y="3040"/>
                    <a:pt x="882" y="5138"/>
                    <a:pt x="1" y="7752"/>
                  </a:cubicBezTo>
                  <a:cubicBezTo>
                    <a:pt x="10457" y="6627"/>
                    <a:pt x="20913" y="5563"/>
                    <a:pt x="31369" y="4621"/>
                  </a:cubicBezTo>
                  <a:cubicBezTo>
                    <a:pt x="30883" y="2980"/>
                    <a:pt x="30244" y="1399"/>
                    <a:pt x="29363" y="1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81"/>
            <p:cNvSpPr/>
            <p:nvPr/>
          </p:nvSpPr>
          <p:spPr>
            <a:xfrm>
              <a:off x="6250600" y="2952895"/>
              <a:ext cx="670631" cy="303435"/>
            </a:xfrm>
            <a:custGeom>
              <a:avLst/>
              <a:gdLst/>
              <a:ahLst/>
              <a:cxnLst/>
              <a:rect l="l" t="t" r="r" b="b"/>
              <a:pathLst>
                <a:path w="37185" h="16433" extrusionOk="0">
                  <a:moveTo>
                    <a:pt x="33283" y="0"/>
                  </a:moveTo>
                  <a:cubicBezTo>
                    <a:pt x="23200" y="0"/>
                    <a:pt x="13098" y="345"/>
                    <a:pt x="3020" y="1079"/>
                  </a:cubicBezTo>
                  <a:cubicBezTo>
                    <a:pt x="2655" y="2477"/>
                    <a:pt x="2291" y="3966"/>
                    <a:pt x="1896" y="5608"/>
                  </a:cubicBezTo>
                  <a:cubicBezTo>
                    <a:pt x="0" y="13772"/>
                    <a:pt x="3672" y="16432"/>
                    <a:pt x="9262" y="16432"/>
                  </a:cubicBezTo>
                  <a:cubicBezTo>
                    <a:pt x="19717" y="16432"/>
                    <a:pt x="36881" y="7127"/>
                    <a:pt x="36881" y="7127"/>
                  </a:cubicBezTo>
                  <a:cubicBezTo>
                    <a:pt x="36881" y="7127"/>
                    <a:pt x="37185" y="3997"/>
                    <a:pt x="36881" y="15"/>
                  </a:cubicBezTo>
                  <a:cubicBezTo>
                    <a:pt x="35682" y="5"/>
                    <a:pt x="34482" y="0"/>
                    <a:pt x="33283" y="0"/>
                  </a:cubicBezTo>
                  <a:close/>
                </a:path>
              </a:pathLst>
            </a:custGeom>
            <a:solidFill>
              <a:srgbClr val="A7E2D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81"/>
            <p:cNvSpPr/>
            <p:nvPr/>
          </p:nvSpPr>
          <p:spPr>
            <a:xfrm>
              <a:off x="6305067" y="2831360"/>
              <a:ext cx="610701" cy="141460"/>
            </a:xfrm>
            <a:custGeom>
              <a:avLst/>
              <a:gdLst/>
              <a:ahLst/>
              <a:cxnLst/>
              <a:rect l="l" t="t" r="r" b="b"/>
              <a:pathLst>
                <a:path w="33862" h="7661" extrusionOk="0">
                  <a:moveTo>
                    <a:pt x="32706" y="1"/>
                  </a:moveTo>
                  <a:cubicBezTo>
                    <a:pt x="22250" y="974"/>
                    <a:pt x="11794" y="2007"/>
                    <a:pt x="1338" y="3132"/>
                  </a:cubicBezTo>
                  <a:cubicBezTo>
                    <a:pt x="912" y="4500"/>
                    <a:pt x="456" y="6019"/>
                    <a:pt x="0" y="7661"/>
                  </a:cubicBezTo>
                  <a:cubicBezTo>
                    <a:pt x="10078" y="6927"/>
                    <a:pt x="20180" y="6582"/>
                    <a:pt x="30263" y="6582"/>
                  </a:cubicBezTo>
                  <a:cubicBezTo>
                    <a:pt x="31462" y="6582"/>
                    <a:pt x="32662" y="6587"/>
                    <a:pt x="33861" y="6597"/>
                  </a:cubicBezTo>
                  <a:cubicBezTo>
                    <a:pt x="33679" y="4530"/>
                    <a:pt x="33344" y="2220"/>
                    <a:pt x="32706" y="1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81"/>
            <p:cNvSpPr/>
            <p:nvPr/>
          </p:nvSpPr>
          <p:spPr>
            <a:xfrm>
              <a:off x="6451733" y="4266543"/>
              <a:ext cx="191586" cy="144478"/>
            </a:xfrm>
            <a:custGeom>
              <a:avLst/>
              <a:gdLst/>
              <a:ahLst/>
              <a:cxnLst/>
              <a:rect l="l" t="t" r="r" b="b"/>
              <a:pathLst>
                <a:path w="10623" h="8011" extrusionOk="0">
                  <a:moveTo>
                    <a:pt x="10501" y="0"/>
                  </a:moveTo>
                  <a:lnTo>
                    <a:pt x="10501" y="0"/>
                  </a:lnTo>
                  <a:cubicBezTo>
                    <a:pt x="9559" y="213"/>
                    <a:pt x="8677" y="730"/>
                    <a:pt x="8039" y="1490"/>
                  </a:cubicBezTo>
                  <a:cubicBezTo>
                    <a:pt x="7461" y="2219"/>
                    <a:pt x="7127" y="3131"/>
                    <a:pt x="6519" y="3861"/>
                  </a:cubicBezTo>
                  <a:cubicBezTo>
                    <a:pt x="5941" y="4560"/>
                    <a:pt x="5090" y="5046"/>
                    <a:pt x="4178" y="5198"/>
                  </a:cubicBezTo>
                  <a:cubicBezTo>
                    <a:pt x="4016" y="5234"/>
                    <a:pt x="3846" y="5254"/>
                    <a:pt x="3675" y="5254"/>
                  </a:cubicBezTo>
                  <a:cubicBezTo>
                    <a:pt x="3271" y="5254"/>
                    <a:pt x="2867" y="5142"/>
                    <a:pt x="2568" y="4864"/>
                  </a:cubicBezTo>
                  <a:cubicBezTo>
                    <a:pt x="2446" y="4742"/>
                    <a:pt x="2355" y="4560"/>
                    <a:pt x="2294" y="4377"/>
                  </a:cubicBezTo>
                  <a:lnTo>
                    <a:pt x="2294" y="4377"/>
                  </a:lnTo>
                  <a:cubicBezTo>
                    <a:pt x="0" y="5657"/>
                    <a:pt x="909" y="8011"/>
                    <a:pt x="3087" y="8011"/>
                  </a:cubicBezTo>
                  <a:cubicBezTo>
                    <a:pt x="3650" y="8011"/>
                    <a:pt x="4299" y="7853"/>
                    <a:pt x="4999" y="7478"/>
                  </a:cubicBezTo>
                  <a:cubicBezTo>
                    <a:pt x="8403" y="5624"/>
                    <a:pt x="9528" y="3952"/>
                    <a:pt x="9528" y="3952"/>
                  </a:cubicBezTo>
                  <a:cubicBezTo>
                    <a:pt x="9528" y="3952"/>
                    <a:pt x="10622" y="2706"/>
                    <a:pt x="1050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81"/>
            <p:cNvSpPr/>
            <p:nvPr/>
          </p:nvSpPr>
          <p:spPr>
            <a:xfrm>
              <a:off x="6732647" y="4266543"/>
              <a:ext cx="156814" cy="144424"/>
            </a:xfrm>
            <a:custGeom>
              <a:avLst/>
              <a:gdLst/>
              <a:ahLst/>
              <a:cxnLst/>
              <a:rect l="l" t="t" r="r" b="b"/>
              <a:pathLst>
                <a:path w="8695" h="8008" extrusionOk="0">
                  <a:moveTo>
                    <a:pt x="1" y="0"/>
                  </a:moveTo>
                  <a:lnTo>
                    <a:pt x="1" y="0"/>
                  </a:lnTo>
                  <a:cubicBezTo>
                    <a:pt x="305" y="1429"/>
                    <a:pt x="1004" y="2827"/>
                    <a:pt x="1825" y="4043"/>
                  </a:cubicBezTo>
                  <a:cubicBezTo>
                    <a:pt x="2220" y="4651"/>
                    <a:pt x="2706" y="5289"/>
                    <a:pt x="3223" y="5897"/>
                  </a:cubicBezTo>
                  <a:cubicBezTo>
                    <a:pt x="3952" y="6688"/>
                    <a:pt x="4803" y="7417"/>
                    <a:pt x="5806" y="7782"/>
                  </a:cubicBezTo>
                  <a:cubicBezTo>
                    <a:pt x="6121" y="7911"/>
                    <a:pt x="6470" y="8007"/>
                    <a:pt x="6818" y="8007"/>
                  </a:cubicBezTo>
                  <a:cubicBezTo>
                    <a:pt x="7042" y="8007"/>
                    <a:pt x="7265" y="7968"/>
                    <a:pt x="7478" y="7873"/>
                  </a:cubicBezTo>
                  <a:cubicBezTo>
                    <a:pt x="7934" y="7691"/>
                    <a:pt x="8238" y="7265"/>
                    <a:pt x="8390" y="6779"/>
                  </a:cubicBezTo>
                  <a:cubicBezTo>
                    <a:pt x="8694" y="5836"/>
                    <a:pt x="8390" y="4803"/>
                    <a:pt x="7873" y="3891"/>
                  </a:cubicBezTo>
                  <a:cubicBezTo>
                    <a:pt x="7873" y="4317"/>
                    <a:pt x="7813" y="4712"/>
                    <a:pt x="7569" y="5046"/>
                  </a:cubicBezTo>
                  <a:cubicBezTo>
                    <a:pt x="7291" y="5426"/>
                    <a:pt x="6780" y="5616"/>
                    <a:pt x="6283" y="5616"/>
                  </a:cubicBezTo>
                  <a:cubicBezTo>
                    <a:pt x="6184" y="5616"/>
                    <a:pt x="6085" y="5608"/>
                    <a:pt x="5989" y="5593"/>
                  </a:cubicBezTo>
                  <a:cubicBezTo>
                    <a:pt x="5411" y="5502"/>
                    <a:pt x="4895" y="5198"/>
                    <a:pt x="4530" y="4773"/>
                  </a:cubicBezTo>
                  <a:cubicBezTo>
                    <a:pt x="4165" y="4317"/>
                    <a:pt x="3983" y="3739"/>
                    <a:pt x="3740" y="3222"/>
                  </a:cubicBezTo>
                  <a:cubicBezTo>
                    <a:pt x="3010" y="1703"/>
                    <a:pt x="1612" y="517"/>
                    <a:pt x="1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81"/>
            <p:cNvSpPr/>
            <p:nvPr/>
          </p:nvSpPr>
          <p:spPr>
            <a:xfrm>
              <a:off x="7002901" y="4297798"/>
              <a:ext cx="240677" cy="25231"/>
            </a:xfrm>
            <a:custGeom>
              <a:avLst/>
              <a:gdLst/>
              <a:ahLst/>
              <a:cxnLst/>
              <a:rect l="l" t="t" r="r" b="b"/>
              <a:pathLst>
                <a:path w="13345" h="1399" extrusionOk="0">
                  <a:moveTo>
                    <a:pt x="275" y="0"/>
                  </a:moveTo>
                  <a:cubicBezTo>
                    <a:pt x="1" y="730"/>
                    <a:pt x="123" y="1398"/>
                    <a:pt x="123" y="1398"/>
                  </a:cubicBezTo>
                  <a:lnTo>
                    <a:pt x="13314" y="1398"/>
                  </a:lnTo>
                  <a:lnTo>
                    <a:pt x="13345" y="0"/>
                  </a:ln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81"/>
            <p:cNvSpPr/>
            <p:nvPr/>
          </p:nvSpPr>
          <p:spPr>
            <a:xfrm>
              <a:off x="7007843" y="4251195"/>
              <a:ext cx="111294" cy="46602"/>
            </a:xfrm>
            <a:custGeom>
              <a:avLst/>
              <a:gdLst/>
              <a:ahLst/>
              <a:cxnLst/>
              <a:rect l="l" t="t" r="r" b="b"/>
              <a:pathLst>
                <a:path w="6171" h="2584" extrusionOk="0">
                  <a:moveTo>
                    <a:pt x="5107" y="0"/>
                  </a:moveTo>
                  <a:cubicBezTo>
                    <a:pt x="4408" y="456"/>
                    <a:pt x="3678" y="760"/>
                    <a:pt x="2888" y="851"/>
                  </a:cubicBezTo>
                  <a:cubicBezTo>
                    <a:pt x="1034" y="1064"/>
                    <a:pt x="304" y="1855"/>
                    <a:pt x="1" y="2584"/>
                  </a:cubicBezTo>
                  <a:lnTo>
                    <a:pt x="6171" y="2584"/>
                  </a:lnTo>
                  <a:cubicBezTo>
                    <a:pt x="6049" y="1429"/>
                    <a:pt x="5533" y="548"/>
                    <a:pt x="5107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81"/>
            <p:cNvSpPr/>
            <p:nvPr/>
          </p:nvSpPr>
          <p:spPr>
            <a:xfrm>
              <a:off x="7099929" y="4166773"/>
              <a:ext cx="144749" cy="131024"/>
            </a:xfrm>
            <a:custGeom>
              <a:avLst/>
              <a:gdLst/>
              <a:ahLst/>
              <a:cxnLst/>
              <a:rect l="l" t="t" r="r" b="b"/>
              <a:pathLst>
                <a:path w="8026" h="7265" extrusionOk="0">
                  <a:moveTo>
                    <a:pt x="4226" y="0"/>
                  </a:moveTo>
                  <a:cubicBezTo>
                    <a:pt x="4226" y="0"/>
                    <a:pt x="2493" y="3131"/>
                    <a:pt x="1" y="4712"/>
                  </a:cubicBezTo>
                  <a:cubicBezTo>
                    <a:pt x="427" y="5229"/>
                    <a:pt x="943" y="6110"/>
                    <a:pt x="1065" y="7265"/>
                  </a:cubicBezTo>
                  <a:lnTo>
                    <a:pt x="7934" y="7265"/>
                  </a:lnTo>
                  <a:lnTo>
                    <a:pt x="8025" y="1034"/>
                  </a:lnTo>
                  <a:lnTo>
                    <a:pt x="4226" y="0"/>
                  </a:ln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81"/>
            <p:cNvSpPr/>
            <p:nvPr/>
          </p:nvSpPr>
          <p:spPr>
            <a:xfrm>
              <a:off x="7342230" y="4292856"/>
              <a:ext cx="186410" cy="63844"/>
            </a:xfrm>
            <a:custGeom>
              <a:avLst/>
              <a:gdLst/>
              <a:ahLst/>
              <a:cxnLst/>
              <a:rect l="l" t="t" r="r" b="b"/>
              <a:pathLst>
                <a:path w="10336" h="3540" extrusionOk="0">
                  <a:moveTo>
                    <a:pt x="1" y="0"/>
                  </a:moveTo>
                  <a:cubicBezTo>
                    <a:pt x="1" y="183"/>
                    <a:pt x="1" y="365"/>
                    <a:pt x="1" y="517"/>
                  </a:cubicBezTo>
                  <a:cubicBezTo>
                    <a:pt x="62" y="1125"/>
                    <a:pt x="183" y="1763"/>
                    <a:pt x="578" y="2189"/>
                  </a:cubicBezTo>
                  <a:cubicBezTo>
                    <a:pt x="882" y="2554"/>
                    <a:pt x="1338" y="2736"/>
                    <a:pt x="1794" y="2888"/>
                  </a:cubicBezTo>
                  <a:cubicBezTo>
                    <a:pt x="3115" y="3341"/>
                    <a:pt x="4513" y="3539"/>
                    <a:pt x="5913" y="3539"/>
                  </a:cubicBezTo>
                  <a:cubicBezTo>
                    <a:pt x="6671" y="3539"/>
                    <a:pt x="7430" y="3481"/>
                    <a:pt x="8177" y="3374"/>
                  </a:cubicBezTo>
                  <a:cubicBezTo>
                    <a:pt x="8603" y="3314"/>
                    <a:pt x="9059" y="3222"/>
                    <a:pt x="9454" y="3010"/>
                  </a:cubicBezTo>
                  <a:cubicBezTo>
                    <a:pt x="9849" y="2797"/>
                    <a:pt x="10214" y="2463"/>
                    <a:pt x="10275" y="2007"/>
                  </a:cubicBezTo>
                  <a:cubicBezTo>
                    <a:pt x="10335" y="1703"/>
                    <a:pt x="10275" y="1399"/>
                    <a:pt x="10123" y="1125"/>
                  </a:cubicBezTo>
                  <a:cubicBezTo>
                    <a:pt x="9092" y="1776"/>
                    <a:pt x="7650" y="2112"/>
                    <a:pt x="6530" y="2112"/>
                  </a:cubicBezTo>
                  <a:cubicBezTo>
                    <a:pt x="6395" y="2112"/>
                    <a:pt x="6265" y="2108"/>
                    <a:pt x="6141" y="2098"/>
                  </a:cubicBezTo>
                  <a:cubicBezTo>
                    <a:pt x="4621" y="1946"/>
                    <a:pt x="3101" y="1429"/>
                    <a:pt x="1733" y="821"/>
                  </a:cubicBezTo>
                  <a:cubicBezTo>
                    <a:pt x="1186" y="608"/>
                    <a:pt x="639" y="365"/>
                    <a:pt x="92" y="92"/>
                  </a:cubicBezTo>
                  <a:cubicBezTo>
                    <a:pt x="92" y="61"/>
                    <a:pt x="31" y="31"/>
                    <a:pt x="1" y="0"/>
                  </a:cubicBezTo>
                  <a:close/>
                </a:path>
              </a:pathLst>
            </a:custGeom>
            <a:solidFill>
              <a:srgbClr val="CBD0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81"/>
            <p:cNvSpPr/>
            <p:nvPr/>
          </p:nvSpPr>
          <p:spPr>
            <a:xfrm>
              <a:off x="7338947" y="4158892"/>
              <a:ext cx="129383" cy="163036"/>
            </a:xfrm>
            <a:custGeom>
              <a:avLst/>
              <a:gdLst/>
              <a:ahLst/>
              <a:cxnLst/>
              <a:rect l="l" t="t" r="r" b="b"/>
              <a:pathLst>
                <a:path w="7174" h="9040" extrusionOk="0">
                  <a:moveTo>
                    <a:pt x="1825" y="0"/>
                  </a:moveTo>
                  <a:cubicBezTo>
                    <a:pt x="1340" y="0"/>
                    <a:pt x="870" y="50"/>
                    <a:pt x="548" y="255"/>
                  </a:cubicBezTo>
                  <a:cubicBezTo>
                    <a:pt x="1" y="620"/>
                    <a:pt x="92" y="1319"/>
                    <a:pt x="122" y="1896"/>
                  </a:cubicBezTo>
                  <a:cubicBezTo>
                    <a:pt x="274" y="3720"/>
                    <a:pt x="213" y="5605"/>
                    <a:pt x="183" y="7428"/>
                  </a:cubicBezTo>
                  <a:cubicBezTo>
                    <a:pt x="213" y="7459"/>
                    <a:pt x="274" y="7489"/>
                    <a:pt x="274" y="7489"/>
                  </a:cubicBezTo>
                  <a:cubicBezTo>
                    <a:pt x="821" y="7763"/>
                    <a:pt x="1368" y="8036"/>
                    <a:pt x="1915" y="8249"/>
                  </a:cubicBezTo>
                  <a:cubicBezTo>
                    <a:pt x="2584" y="8553"/>
                    <a:pt x="3314" y="8827"/>
                    <a:pt x="4043" y="9039"/>
                  </a:cubicBezTo>
                  <a:cubicBezTo>
                    <a:pt x="4529" y="7155"/>
                    <a:pt x="6171" y="6638"/>
                    <a:pt x="7174" y="6486"/>
                  </a:cubicBezTo>
                  <a:cubicBezTo>
                    <a:pt x="6444" y="5969"/>
                    <a:pt x="5806" y="5362"/>
                    <a:pt x="5411" y="4571"/>
                  </a:cubicBezTo>
                  <a:cubicBezTo>
                    <a:pt x="5198" y="4146"/>
                    <a:pt x="5077" y="3690"/>
                    <a:pt x="4925" y="3234"/>
                  </a:cubicBezTo>
                  <a:cubicBezTo>
                    <a:pt x="4621" y="2261"/>
                    <a:pt x="4226" y="1258"/>
                    <a:pt x="3770" y="316"/>
                  </a:cubicBezTo>
                  <a:cubicBezTo>
                    <a:pt x="3709" y="255"/>
                    <a:pt x="3678" y="164"/>
                    <a:pt x="3618" y="103"/>
                  </a:cubicBezTo>
                  <a:cubicBezTo>
                    <a:pt x="3526" y="42"/>
                    <a:pt x="3405" y="42"/>
                    <a:pt x="3283" y="42"/>
                  </a:cubicBezTo>
                  <a:cubicBezTo>
                    <a:pt x="3236" y="44"/>
                    <a:pt x="3187" y="45"/>
                    <a:pt x="3135" y="45"/>
                  </a:cubicBezTo>
                  <a:cubicBezTo>
                    <a:pt x="2760" y="45"/>
                    <a:pt x="2286" y="0"/>
                    <a:pt x="1825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81"/>
            <p:cNvSpPr/>
            <p:nvPr/>
          </p:nvSpPr>
          <p:spPr>
            <a:xfrm>
              <a:off x="7411863" y="4275867"/>
              <a:ext cx="112935" cy="55097"/>
            </a:xfrm>
            <a:custGeom>
              <a:avLst/>
              <a:gdLst/>
              <a:ahLst/>
              <a:cxnLst/>
              <a:rect l="l" t="t" r="r" b="b"/>
              <a:pathLst>
                <a:path w="6262" h="3055" extrusionOk="0">
                  <a:moveTo>
                    <a:pt x="3161" y="0"/>
                  </a:moveTo>
                  <a:cubicBezTo>
                    <a:pt x="2128" y="152"/>
                    <a:pt x="486" y="669"/>
                    <a:pt x="0" y="2553"/>
                  </a:cubicBezTo>
                  <a:cubicBezTo>
                    <a:pt x="730" y="2797"/>
                    <a:pt x="1490" y="2979"/>
                    <a:pt x="2280" y="3040"/>
                  </a:cubicBezTo>
                  <a:cubicBezTo>
                    <a:pt x="2404" y="3050"/>
                    <a:pt x="2534" y="3054"/>
                    <a:pt x="2669" y="3054"/>
                  </a:cubicBezTo>
                  <a:cubicBezTo>
                    <a:pt x="3789" y="3054"/>
                    <a:pt x="5231" y="2718"/>
                    <a:pt x="6262" y="2067"/>
                  </a:cubicBezTo>
                  <a:cubicBezTo>
                    <a:pt x="6170" y="1854"/>
                    <a:pt x="5988" y="1642"/>
                    <a:pt x="5806" y="1490"/>
                  </a:cubicBezTo>
                  <a:cubicBezTo>
                    <a:pt x="5380" y="1125"/>
                    <a:pt x="4863" y="912"/>
                    <a:pt x="4377" y="669"/>
                  </a:cubicBezTo>
                  <a:cubicBezTo>
                    <a:pt x="3952" y="487"/>
                    <a:pt x="3526" y="243"/>
                    <a:pt x="3161" y="0"/>
                  </a:cubicBezTo>
                  <a:close/>
                </a:path>
              </a:pathLst>
            </a:custGeom>
            <a:solidFill>
              <a:srgbClr val="DEE4F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81"/>
            <p:cNvSpPr/>
            <p:nvPr/>
          </p:nvSpPr>
          <p:spPr>
            <a:xfrm>
              <a:off x="7400897" y="4259473"/>
              <a:ext cx="55602" cy="29884"/>
            </a:xfrm>
            <a:custGeom>
              <a:avLst/>
              <a:gdLst/>
              <a:ahLst/>
              <a:cxnLst/>
              <a:rect l="l" t="t" r="r" b="b"/>
              <a:pathLst>
                <a:path w="3083" h="1657" extrusionOk="0">
                  <a:moveTo>
                    <a:pt x="122" y="1396"/>
                  </a:moveTo>
                  <a:cubicBezTo>
                    <a:pt x="124" y="1396"/>
                    <a:pt x="127" y="1396"/>
                    <a:pt x="129" y="1396"/>
                  </a:cubicBezTo>
                  <a:lnTo>
                    <a:pt x="129" y="1396"/>
                  </a:lnTo>
                  <a:cubicBezTo>
                    <a:pt x="117" y="1403"/>
                    <a:pt x="104" y="1413"/>
                    <a:pt x="91" y="1426"/>
                  </a:cubicBezTo>
                  <a:cubicBezTo>
                    <a:pt x="91" y="1426"/>
                    <a:pt x="91" y="1426"/>
                    <a:pt x="122" y="1396"/>
                  </a:cubicBezTo>
                  <a:close/>
                  <a:moveTo>
                    <a:pt x="329" y="1454"/>
                  </a:moveTo>
                  <a:lnTo>
                    <a:pt x="329" y="1454"/>
                  </a:lnTo>
                  <a:cubicBezTo>
                    <a:pt x="331" y="1455"/>
                    <a:pt x="333" y="1456"/>
                    <a:pt x="335" y="1456"/>
                  </a:cubicBezTo>
                  <a:cubicBezTo>
                    <a:pt x="335" y="1460"/>
                    <a:pt x="335" y="1463"/>
                    <a:pt x="335" y="1467"/>
                  </a:cubicBezTo>
                  <a:lnTo>
                    <a:pt x="335" y="1467"/>
                  </a:lnTo>
                  <a:cubicBezTo>
                    <a:pt x="333" y="1463"/>
                    <a:pt x="331" y="1459"/>
                    <a:pt x="329" y="1454"/>
                  </a:cubicBezTo>
                  <a:close/>
                  <a:moveTo>
                    <a:pt x="2361" y="1"/>
                  </a:moveTo>
                  <a:cubicBezTo>
                    <a:pt x="1525" y="1"/>
                    <a:pt x="736" y="571"/>
                    <a:pt x="213" y="1244"/>
                  </a:cubicBezTo>
                  <a:cubicBezTo>
                    <a:pt x="152" y="1304"/>
                    <a:pt x="0" y="1487"/>
                    <a:pt x="61" y="1578"/>
                  </a:cubicBezTo>
                  <a:cubicBezTo>
                    <a:pt x="100" y="1636"/>
                    <a:pt x="138" y="1657"/>
                    <a:pt x="184" y="1657"/>
                  </a:cubicBezTo>
                  <a:cubicBezTo>
                    <a:pt x="211" y="1657"/>
                    <a:pt x="240" y="1650"/>
                    <a:pt x="274" y="1639"/>
                  </a:cubicBezTo>
                  <a:cubicBezTo>
                    <a:pt x="274" y="1639"/>
                    <a:pt x="304" y="1639"/>
                    <a:pt x="304" y="1608"/>
                  </a:cubicBezTo>
                  <a:cubicBezTo>
                    <a:pt x="323" y="1590"/>
                    <a:pt x="334" y="1569"/>
                    <a:pt x="340" y="1547"/>
                  </a:cubicBezTo>
                  <a:lnTo>
                    <a:pt x="340" y="1547"/>
                  </a:lnTo>
                  <a:cubicBezTo>
                    <a:pt x="365" y="1544"/>
                    <a:pt x="365" y="1515"/>
                    <a:pt x="365" y="1487"/>
                  </a:cubicBezTo>
                  <a:cubicBezTo>
                    <a:pt x="426" y="1426"/>
                    <a:pt x="456" y="1396"/>
                    <a:pt x="517" y="1335"/>
                  </a:cubicBezTo>
                  <a:cubicBezTo>
                    <a:pt x="669" y="1122"/>
                    <a:pt x="851" y="940"/>
                    <a:pt x="1064" y="788"/>
                  </a:cubicBezTo>
                  <a:cubicBezTo>
                    <a:pt x="1449" y="493"/>
                    <a:pt x="1901" y="283"/>
                    <a:pt x="2371" y="283"/>
                  </a:cubicBezTo>
                  <a:cubicBezTo>
                    <a:pt x="2532" y="283"/>
                    <a:pt x="2695" y="308"/>
                    <a:pt x="2857" y="362"/>
                  </a:cubicBezTo>
                  <a:cubicBezTo>
                    <a:pt x="2875" y="368"/>
                    <a:pt x="2892" y="371"/>
                    <a:pt x="2908" y="371"/>
                  </a:cubicBezTo>
                  <a:cubicBezTo>
                    <a:pt x="3049" y="371"/>
                    <a:pt x="3083" y="143"/>
                    <a:pt x="2918" y="89"/>
                  </a:cubicBezTo>
                  <a:cubicBezTo>
                    <a:pt x="2732" y="28"/>
                    <a:pt x="2545" y="1"/>
                    <a:pt x="236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81"/>
            <p:cNvSpPr/>
            <p:nvPr/>
          </p:nvSpPr>
          <p:spPr>
            <a:xfrm>
              <a:off x="7383890" y="4234297"/>
              <a:ext cx="55620" cy="30118"/>
            </a:xfrm>
            <a:custGeom>
              <a:avLst/>
              <a:gdLst/>
              <a:ahLst/>
              <a:cxnLst/>
              <a:rect l="l" t="t" r="r" b="b"/>
              <a:pathLst>
                <a:path w="3084" h="1670" extrusionOk="0">
                  <a:moveTo>
                    <a:pt x="123" y="1393"/>
                  </a:moveTo>
                  <a:cubicBezTo>
                    <a:pt x="125" y="1394"/>
                    <a:pt x="127" y="1396"/>
                    <a:pt x="130" y="1397"/>
                  </a:cubicBezTo>
                  <a:lnTo>
                    <a:pt x="130" y="1397"/>
                  </a:lnTo>
                  <a:cubicBezTo>
                    <a:pt x="116" y="1403"/>
                    <a:pt x="104" y="1412"/>
                    <a:pt x="92" y="1424"/>
                  </a:cubicBezTo>
                  <a:cubicBezTo>
                    <a:pt x="92" y="1424"/>
                    <a:pt x="92" y="1424"/>
                    <a:pt x="123" y="1393"/>
                  </a:cubicBezTo>
                  <a:close/>
                  <a:moveTo>
                    <a:pt x="335" y="1581"/>
                  </a:moveTo>
                  <a:lnTo>
                    <a:pt x="335" y="1581"/>
                  </a:lnTo>
                  <a:cubicBezTo>
                    <a:pt x="334" y="1583"/>
                    <a:pt x="334" y="1584"/>
                    <a:pt x="333" y="1586"/>
                  </a:cubicBezTo>
                  <a:lnTo>
                    <a:pt x="333" y="1586"/>
                  </a:lnTo>
                  <a:cubicBezTo>
                    <a:pt x="334" y="1585"/>
                    <a:pt x="335" y="1583"/>
                    <a:pt x="335" y="1581"/>
                  </a:cubicBezTo>
                  <a:close/>
                  <a:moveTo>
                    <a:pt x="2365" y="1"/>
                  </a:moveTo>
                  <a:cubicBezTo>
                    <a:pt x="1514" y="1"/>
                    <a:pt x="740" y="590"/>
                    <a:pt x="214" y="1241"/>
                  </a:cubicBezTo>
                  <a:cubicBezTo>
                    <a:pt x="153" y="1333"/>
                    <a:pt x="1" y="1485"/>
                    <a:pt x="62" y="1606"/>
                  </a:cubicBezTo>
                  <a:cubicBezTo>
                    <a:pt x="99" y="1644"/>
                    <a:pt x="137" y="1670"/>
                    <a:pt x="182" y="1670"/>
                  </a:cubicBezTo>
                  <a:cubicBezTo>
                    <a:pt x="209" y="1670"/>
                    <a:pt x="240" y="1660"/>
                    <a:pt x="275" y="1636"/>
                  </a:cubicBezTo>
                  <a:lnTo>
                    <a:pt x="305" y="1636"/>
                  </a:lnTo>
                  <a:cubicBezTo>
                    <a:pt x="318" y="1620"/>
                    <a:pt x="328" y="1603"/>
                    <a:pt x="333" y="1586"/>
                  </a:cubicBezTo>
                  <a:lnTo>
                    <a:pt x="333" y="1586"/>
                  </a:lnTo>
                  <a:cubicBezTo>
                    <a:pt x="332" y="1588"/>
                    <a:pt x="330" y="1589"/>
                    <a:pt x="329" y="1589"/>
                  </a:cubicBezTo>
                  <a:cubicBezTo>
                    <a:pt x="322" y="1589"/>
                    <a:pt x="315" y="1576"/>
                    <a:pt x="335" y="1576"/>
                  </a:cubicBezTo>
                  <a:cubicBezTo>
                    <a:pt x="335" y="1578"/>
                    <a:pt x="335" y="1580"/>
                    <a:pt x="335" y="1581"/>
                  </a:cubicBezTo>
                  <a:lnTo>
                    <a:pt x="335" y="1581"/>
                  </a:lnTo>
                  <a:cubicBezTo>
                    <a:pt x="338" y="1571"/>
                    <a:pt x="340" y="1562"/>
                    <a:pt x="341" y="1552"/>
                  </a:cubicBezTo>
                  <a:lnTo>
                    <a:pt x="341" y="1552"/>
                  </a:lnTo>
                  <a:cubicBezTo>
                    <a:pt x="349" y="1531"/>
                    <a:pt x="366" y="1515"/>
                    <a:pt x="366" y="1515"/>
                  </a:cubicBezTo>
                  <a:cubicBezTo>
                    <a:pt x="427" y="1424"/>
                    <a:pt x="457" y="1393"/>
                    <a:pt x="518" y="1333"/>
                  </a:cubicBezTo>
                  <a:cubicBezTo>
                    <a:pt x="670" y="1120"/>
                    <a:pt x="852" y="937"/>
                    <a:pt x="1065" y="785"/>
                  </a:cubicBezTo>
                  <a:cubicBezTo>
                    <a:pt x="1427" y="491"/>
                    <a:pt x="1891" y="281"/>
                    <a:pt x="2367" y="281"/>
                  </a:cubicBezTo>
                  <a:cubicBezTo>
                    <a:pt x="2531" y="281"/>
                    <a:pt x="2695" y="306"/>
                    <a:pt x="2858" y="360"/>
                  </a:cubicBezTo>
                  <a:cubicBezTo>
                    <a:pt x="2873" y="366"/>
                    <a:pt x="2888" y="369"/>
                    <a:pt x="2901" y="369"/>
                  </a:cubicBezTo>
                  <a:cubicBezTo>
                    <a:pt x="3026" y="369"/>
                    <a:pt x="3083" y="141"/>
                    <a:pt x="2919" y="86"/>
                  </a:cubicBezTo>
                  <a:cubicBezTo>
                    <a:pt x="2732" y="28"/>
                    <a:pt x="2547" y="1"/>
                    <a:pt x="236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81"/>
            <p:cNvSpPr/>
            <p:nvPr/>
          </p:nvSpPr>
          <p:spPr>
            <a:xfrm>
              <a:off x="7377326" y="4215612"/>
              <a:ext cx="55061" cy="29902"/>
            </a:xfrm>
            <a:custGeom>
              <a:avLst/>
              <a:gdLst/>
              <a:ahLst/>
              <a:cxnLst/>
              <a:rect l="l" t="t" r="r" b="b"/>
              <a:pathLst>
                <a:path w="3053" h="1658" extrusionOk="0">
                  <a:moveTo>
                    <a:pt x="2320" y="1"/>
                  </a:moveTo>
                  <a:cubicBezTo>
                    <a:pt x="1474" y="1"/>
                    <a:pt x="706" y="571"/>
                    <a:pt x="183" y="1244"/>
                  </a:cubicBezTo>
                  <a:cubicBezTo>
                    <a:pt x="154" y="1273"/>
                    <a:pt x="104" y="1330"/>
                    <a:pt x="66" y="1391"/>
                  </a:cubicBezTo>
                  <a:lnTo>
                    <a:pt x="66" y="1391"/>
                  </a:lnTo>
                  <a:cubicBezTo>
                    <a:pt x="65" y="1392"/>
                    <a:pt x="63" y="1394"/>
                    <a:pt x="61" y="1396"/>
                  </a:cubicBezTo>
                  <a:cubicBezTo>
                    <a:pt x="61" y="1397"/>
                    <a:pt x="61" y="1398"/>
                    <a:pt x="61" y="1400"/>
                  </a:cubicBezTo>
                  <a:lnTo>
                    <a:pt x="61" y="1400"/>
                  </a:lnTo>
                  <a:cubicBezTo>
                    <a:pt x="23" y="1464"/>
                    <a:pt x="0" y="1533"/>
                    <a:pt x="31" y="1578"/>
                  </a:cubicBezTo>
                  <a:cubicBezTo>
                    <a:pt x="69" y="1636"/>
                    <a:pt x="108" y="1657"/>
                    <a:pt x="154" y="1657"/>
                  </a:cubicBezTo>
                  <a:cubicBezTo>
                    <a:pt x="181" y="1657"/>
                    <a:pt x="210" y="1650"/>
                    <a:pt x="243" y="1639"/>
                  </a:cubicBezTo>
                  <a:cubicBezTo>
                    <a:pt x="243" y="1639"/>
                    <a:pt x="243" y="1639"/>
                    <a:pt x="274" y="1609"/>
                  </a:cubicBezTo>
                  <a:cubicBezTo>
                    <a:pt x="282" y="1600"/>
                    <a:pt x="289" y="1592"/>
                    <a:pt x="294" y="1583"/>
                  </a:cubicBezTo>
                  <a:lnTo>
                    <a:pt x="294" y="1583"/>
                  </a:lnTo>
                  <a:cubicBezTo>
                    <a:pt x="294" y="1583"/>
                    <a:pt x="295" y="1583"/>
                    <a:pt x="295" y="1583"/>
                  </a:cubicBezTo>
                  <a:cubicBezTo>
                    <a:pt x="298" y="1583"/>
                    <a:pt x="302" y="1577"/>
                    <a:pt x="303" y="1563"/>
                  </a:cubicBezTo>
                  <a:lnTo>
                    <a:pt x="303" y="1563"/>
                  </a:lnTo>
                  <a:cubicBezTo>
                    <a:pt x="301" y="1570"/>
                    <a:pt x="298" y="1576"/>
                    <a:pt x="294" y="1583"/>
                  </a:cubicBezTo>
                  <a:lnTo>
                    <a:pt x="294" y="1583"/>
                  </a:lnTo>
                  <a:cubicBezTo>
                    <a:pt x="289" y="1581"/>
                    <a:pt x="287" y="1565"/>
                    <a:pt x="304" y="1548"/>
                  </a:cubicBezTo>
                  <a:lnTo>
                    <a:pt x="304" y="1548"/>
                  </a:lnTo>
                  <a:cubicBezTo>
                    <a:pt x="304" y="1554"/>
                    <a:pt x="304" y="1559"/>
                    <a:pt x="303" y="1563"/>
                  </a:cubicBezTo>
                  <a:lnTo>
                    <a:pt x="303" y="1563"/>
                  </a:lnTo>
                  <a:cubicBezTo>
                    <a:pt x="306" y="1556"/>
                    <a:pt x="307" y="1550"/>
                    <a:pt x="309" y="1543"/>
                  </a:cubicBezTo>
                  <a:lnTo>
                    <a:pt x="309" y="1543"/>
                  </a:lnTo>
                  <a:cubicBezTo>
                    <a:pt x="317" y="1533"/>
                    <a:pt x="335" y="1510"/>
                    <a:pt x="335" y="1487"/>
                  </a:cubicBezTo>
                  <a:cubicBezTo>
                    <a:pt x="395" y="1426"/>
                    <a:pt x="426" y="1396"/>
                    <a:pt x="487" y="1305"/>
                  </a:cubicBezTo>
                  <a:cubicBezTo>
                    <a:pt x="639" y="1122"/>
                    <a:pt x="821" y="940"/>
                    <a:pt x="1034" y="788"/>
                  </a:cubicBezTo>
                  <a:cubicBezTo>
                    <a:pt x="1419" y="494"/>
                    <a:pt x="1871" y="284"/>
                    <a:pt x="2341" y="284"/>
                  </a:cubicBezTo>
                  <a:cubicBezTo>
                    <a:pt x="2501" y="284"/>
                    <a:pt x="2664" y="308"/>
                    <a:pt x="2827" y="362"/>
                  </a:cubicBezTo>
                  <a:cubicBezTo>
                    <a:pt x="2845" y="368"/>
                    <a:pt x="2862" y="371"/>
                    <a:pt x="2877" y="371"/>
                  </a:cubicBezTo>
                  <a:cubicBezTo>
                    <a:pt x="3019" y="371"/>
                    <a:pt x="3052" y="144"/>
                    <a:pt x="2888" y="89"/>
                  </a:cubicBezTo>
                  <a:cubicBezTo>
                    <a:pt x="2696" y="29"/>
                    <a:pt x="2506" y="1"/>
                    <a:pt x="232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81"/>
            <p:cNvSpPr/>
            <p:nvPr/>
          </p:nvSpPr>
          <p:spPr>
            <a:xfrm>
              <a:off x="7111454" y="4234297"/>
              <a:ext cx="43518" cy="24455"/>
            </a:xfrm>
            <a:custGeom>
              <a:avLst/>
              <a:gdLst/>
              <a:ahLst/>
              <a:cxnLst/>
              <a:rect l="l" t="t" r="r" b="b"/>
              <a:pathLst>
                <a:path w="2413" h="1356" extrusionOk="0">
                  <a:moveTo>
                    <a:pt x="316" y="184"/>
                  </a:moveTo>
                  <a:cubicBezTo>
                    <a:pt x="321" y="192"/>
                    <a:pt x="327" y="200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6"/>
                    <a:pt x="316" y="184"/>
                  </a:cubicBezTo>
                  <a:close/>
                  <a:moveTo>
                    <a:pt x="633" y="1"/>
                  </a:moveTo>
                  <a:cubicBezTo>
                    <a:pt x="493" y="1"/>
                    <a:pt x="353" y="18"/>
                    <a:pt x="213" y="56"/>
                  </a:cubicBezTo>
                  <a:cubicBezTo>
                    <a:pt x="204" y="56"/>
                    <a:pt x="196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70"/>
                    <a:pt x="122" y="86"/>
                  </a:cubicBezTo>
                  <a:cubicBezTo>
                    <a:pt x="0" y="178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9"/>
                    <a:pt x="274" y="329"/>
                    <a:pt x="274" y="329"/>
                  </a:cubicBezTo>
                  <a:cubicBezTo>
                    <a:pt x="304" y="299"/>
                    <a:pt x="33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699" y="269"/>
                  </a:lnTo>
                  <a:cubicBezTo>
                    <a:pt x="1034" y="299"/>
                    <a:pt x="1368" y="390"/>
                    <a:pt x="1642" y="633"/>
                  </a:cubicBezTo>
                  <a:cubicBezTo>
                    <a:pt x="1854" y="816"/>
                    <a:pt x="2006" y="1029"/>
                    <a:pt x="2128" y="1272"/>
                  </a:cubicBezTo>
                  <a:cubicBezTo>
                    <a:pt x="2148" y="1331"/>
                    <a:pt x="2187" y="1355"/>
                    <a:pt x="2229" y="1355"/>
                  </a:cubicBezTo>
                  <a:cubicBezTo>
                    <a:pt x="2315" y="1355"/>
                    <a:pt x="2412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22" y="33"/>
                    <a:pt x="828" y="1"/>
                    <a:pt x="63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81"/>
            <p:cNvSpPr/>
            <p:nvPr/>
          </p:nvSpPr>
          <p:spPr>
            <a:xfrm>
              <a:off x="7130084" y="4218083"/>
              <a:ext cx="43518" cy="24744"/>
            </a:xfrm>
            <a:custGeom>
              <a:avLst/>
              <a:gdLst/>
              <a:ahLst/>
              <a:cxnLst/>
              <a:rect l="l" t="t" r="r" b="b"/>
              <a:pathLst>
                <a:path w="2413" h="1372" extrusionOk="0">
                  <a:moveTo>
                    <a:pt x="319" y="205"/>
                  </a:moveTo>
                  <a:lnTo>
                    <a:pt x="319" y="205"/>
                  </a:lnTo>
                  <a:cubicBezTo>
                    <a:pt x="323" y="212"/>
                    <a:pt x="328" y="219"/>
                    <a:pt x="335" y="225"/>
                  </a:cubicBezTo>
                  <a:cubicBezTo>
                    <a:pt x="335" y="237"/>
                    <a:pt x="326" y="254"/>
                    <a:pt x="314" y="272"/>
                  </a:cubicBezTo>
                  <a:lnTo>
                    <a:pt x="314" y="272"/>
                  </a:lnTo>
                  <a:cubicBezTo>
                    <a:pt x="320" y="251"/>
                    <a:pt x="321" y="228"/>
                    <a:pt x="319" y="205"/>
                  </a:cubicBezTo>
                  <a:close/>
                  <a:moveTo>
                    <a:pt x="664" y="1"/>
                  </a:moveTo>
                  <a:cubicBezTo>
                    <a:pt x="514" y="1"/>
                    <a:pt x="364" y="16"/>
                    <a:pt x="214" y="43"/>
                  </a:cubicBezTo>
                  <a:cubicBezTo>
                    <a:pt x="183" y="73"/>
                    <a:pt x="153" y="73"/>
                    <a:pt x="122" y="104"/>
                  </a:cubicBezTo>
                  <a:cubicBezTo>
                    <a:pt x="1" y="165"/>
                    <a:pt x="31" y="377"/>
                    <a:pt x="183" y="377"/>
                  </a:cubicBezTo>
                  <a:cubicBezTo>
                    <a:pt x="219" y="377"/>
                    <a:pt x="248" y="366"/>
                    <a:pt x="269" y="347"/>
                  </a:cubicBezTo>
                  <a:lnTo>
                    <a:pt x="274" y="347"/>
                  </a:lnTo>
                  <a:cubicBezTo>
                    <a:pt x="274" y="345"/>
                    <a:pt x="274" y="344"/>
                    <a:pt x="274" y="343"/>
                  </a:cubicBezTo>
                  <a:lnTo>
                    <a:pt x="274" y="343"/>
                  </a:lnTo>
                  <a:cubicBezTo>
                    <a:pt x="274" y="342"/>
                    <a:pt x="275" y="342"/>
                    <a:pt x="275" y="342"/>
                  </a:cubicBezTo>
                  <a:lnTo>
                    <a:pt x="275" y="342"/>
                  </a:lnTo>
                  <a:cubicBezTo>
                    <a:pt x="274" y="344"/>
                    <a:pt x="274" y="345"/>
                    <a:pt x="274" y="347"/>
                  </a:cubicBezTo>
                  <a:cubicBezTo>
                    <a:pt x="305" y="317"/>
                    <a:pt x="335" y="317"/>
                    <a:pt x="396" y="317"/>
                  </a:cubicBezTo>
                  <a:lnTo>
                    <a:pt x="426" y="317"/>
                  </a:lnTo>
                  <a:cubicBezTo>
                    <a:pt x="457" y="286"/>
                    <a:pt x="487" y="286"/>
                    <a:pt x="517" y="286"/>
                  </a:cubicBezTo>
                  <a:lnTo>
                    <a:pt x="700" y="286"/>
                  </a:lnTo>
                  <a:cubicBezTo>
                    <a:pt x="1034" y="317"/>
                    <a:pt x="1369" y="408"/>
                    <a:pt x="1642" y="621"/>
                  </a:cubicBezTo>
                  <a:cubicBezTo>
                    <a:pt x="1855" y="803"/>
                    <a:pt x="2007" y="1046"/>
                    <a:pt x="2128" y="1289"/>
                  </a:cubicBezTo>
                  <a:cubicBezTo>
                    <a:pt x="2148" y="1347"/>
                    <a:pt x="2186" y="1372"/>
                    <a:pt x="2227" y="1372"/>
                  </a:cubicBezTo>
                  <a:cubicBezTo>
                    <a:pt x="2313" y="1372"/>
                    <a:pt x="2413" y="1262"/>
                    <a:pt x="2372" y="1137"/>
                  </a:cubicBezTo>
                  <a:cubicBezTo>
                    <a:pt x="2128" y="651"/>
                    <a:pt x="1733" y="256"/>
                    <a:pt x="1217" y="73"/>
                  </a:cubicBezTo>
                  <a:cubicBezTo>
                    <a:pt x="1033" y="23"/>
                    <a:pt x="848" y="1"/>
                    <a:pt x="66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81"/>
            <p:cNvSpPr/>
            <p:nvPr/>
          </p:nvSpPr>
          <p:spPr>
            <a:xfrm>
              <a:off x="7148732" y="4198118"/>
              <a:ext cx="43879" cy="24437"/>
            </a:xfrm>
            <a:custGeom>
              <a:avLst/>
              <a:gdLst/>
              <a:ahLst/>
              <a:cxnLst/>
              <a:rect l="l" t="t" r="r" b="b"/>
              <a:pathLst>
                <a:path w="2433" h="1355" extrusionOk="0">
                  <a:moveTo>
                    <a:pt x="281" y="110"/>
                  </a:moveTo>
                  <a:cubicBezTo>
                    <a:pt x="288" y="112"/>
                    <a:pt x="296" y="115"/>
                    <a:pt x="304" y="117"/>
                  </a:cubicBezTo>
                  <a:cubicBezTo>
                    <a:pt x="304" y="129"/>
                    <a:pt x="304" y="140"/>
                    <a:pt x="306" y="152"/>
                  </a:cubicBezTo>
                  <a:lnTo>
                    <a:pt x="306" y="152"/>
                  </a:lnTo>
                  <a:cubicBezTo>
                    <a:pt x="300" y="137"/>
                    <a:pt x="291" y="123"/>
                    <a:pt x="281" y="110"/>
                  </a:cubicBezTo>
                  <a:close/>
                  <a:moveTo>
                    <a:pt x="315" y="182"/>
                  </a:moveTo>
                  <a:cubicBezTo>
                    <a:pt x="320" y="190"/>
                    <a:pt x="326" y="199"/>
                    <a:pt x="335" y="208"/>
                  </a:cubicBezTo>
                  <a:cubicBezTo>
                    <a:pt x="335" y="219"/>
                    <a:pt x="327" y="234"/>
                    <a:pt x="317" y="250"/>
                  </a:cubicBezTo>
                  <a:lnTo>
                    <a:pt x="317" y="250"/>
                  </a:lnTo>
                  <a:cubicBezTo>
                    <a:pt x="321" y="228"/>
                    <a:pt x="320" y="204"/>
                    <a:pt x="315" y="182"/>
                  </a:cubicBezTo>
                  <a:close/>
                  <a:moveTo>
                    <a:pt x="642" y="1"/>
                  </a:moveTo>
                  <a:cubicBezTo>
                    <a:pt x="498" y="1"/>
                    <a:pt x="353" y="18"/>
                    <a:pt x="213" y="56"/>
                  </a:cubicBezTo>
                  <a:cubicBezTo>
                    <a:pt x="204" y="56"/>
                    <a:pt x="195" y="56"/>
                    <a:pt x="187" y="57"/>
                  </a:cubicBezTo>
                  <a:lnTo>
                    <a:pt x="187" y="57"/>
                  </a:lnTo>
                  <a:cubicBezTo>
                    <a:pt x="185" y="56"/>
                    <a:pt x="184" y="56"/>
                    <a:pt x="183" y="56"/>
                  </a:cubicBezTo>
                  <a:cubicBezTo>
                    <a:pt x="177" y="56"/>
                    <a:pt x="174" y="57"/>
                    <a:pt x="172" y="59"/>
                  </a:cubicBezTo>
                  <a:lnTo>
                    <a:pt x="172" y="59"/>
                  </a:lnTo>
                  <a:cubicBezTo>
                    <a:pt x="155" y="62"/>
                    <a:pt x="139" y="69"/>
                    <a:pt x="122" y="86"/>
                  </a:cubicBezTo>
                  <a:cubicBezTo>
                    <a:pt x="0" y="177"/>
                    <a:pt x="31" y="360"/>
                    <a:pt x="183" y="360"/>
                  </a:cubicBezTo>
                  <a:cubicBezTo>
                    <a:pt x="221" y="360"/>
                    <a:pt x="252" y="348"/>
                    <a:pt x="274" y="328"/>
                  </a:cubicBezTo>
                  <a:lnTo>
                    <a:pt x="274" y="328"/>
                  </a:lnTo>
                  <a:cubicBezTo>
                    <a:pt x="274" y="328"/>
                    <a:pt x="274" y="329"/>
                    <a:pt x="274" y="329"/>
                  </a:cubicBezTo>
                  <a:cubicBezTo>
                    <a:pt x="304" y="299"/>
                    <a:pt x="365" y="299"/>
                    <a:pt x="395" y="299"/>
                  </a:cubicBezTo>
                  <a:lnTo>
                    <a:pt x="426" y="299"/>
                  </a:lnTo>
                  <a:cubicBezTo>
                    <a:pt x="456" y="299"/>
                    <a:pt x="487" y="269"/>
                    <a:pt x="517" y="269"/>
                  </a:cubicBezTo>
                  <a:lnTo>
                    <a:pt x="730" y="269"/>
                  </a:lnTo>
                  <a:cubicBezTo>
                    <a:pt x="1034" y="299"/>
                    <a:pt x="1398" y="390"/>
                    <a:pt x="1642" y="633"/>
                  </a:cubicBezTo>
                  <a:cubicBezTo>
                    <a:pt x="1854" y="816"/>
                    <a:pt x="2006" y="1028"/>
                    <a:pt x="2128" y="1272"/>
                  </a:cubicBezTo>
                  <a:cubicBezTo>
                    <a:pt x="2148" y="1331"/>
                    <a:pt x="2190" y="1355"/>
                    <a:pt x="2235" y="1355"/>
                  </a:cubicBezTo>
                  <a:cubicBezTo>
                    <a:pt x="2328" y="1355"/>
                    <a:pt x="2433" y="1253"/>
                    <a:pt x="2371" y="1150"/>
                  </a:cubicBezTo>
                  <a:cubicBezTo>
                    <a:pt x="2128" y="633"/>
                    <a:pt x="1733" y="238"/>
                    <a:pt x="1216" y="86"/>
                  </a:cubicBezTo>
                  <a:cubicBezTo>
                    <a:pt x="1039" y="33"/>
                    <a:pt x="842" y="1"/>
                    <a:pt x="64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81"/>
            <p:cNvSpPr/>
            <p:nvPr/>
          </p:nvSpPr>
          <p:spPr>
            <a:xfrm>
              <a:off x="7098847" y="3721093"/>
              <a:ext cx="155155" cy="464329"/>
            </a:xfrm>
            <a:custGeom>
              <a:avLst/>
              <a:gdLst/>
              <a:ahLst/>
              <a:cxnLst/>
              <a:rect l="l" t="t" r="r" b="b"/>
              <a:pathLst>
                <a:path w="8603" h="25746" extrusionOk="0">
                  <a:moveTo>
                    <a:pt x="0" y="1"/>
                  </a:moveTo>
                  <a:lnTo>
                    <a:pt x="4012" y="25746"/>
                  </a:lnTo>
                  <a:lnTo>
                    <a:pt x="8085" y="25746"/>
                  </a:lnTo>
                  <a:lnTo>
                    <a:pt x="860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81"/>
            <p:cNvSpPr/>
            <p:nvPr/>
          </p:nvSpPr>
          <p:spPr>
            <a:xfrm>
              <a:off x="7296745" y="3709045"/>
              <a:ext cx="163920" cy="486801"/>
            </a:xfrm>
            <a:custGeom>
              <a:avLst/>
              <a:gdLst/>
              <a:ahLst/>
              <a:cxnLst/>
              <a:rect l="l" t="t" r="r" b="b"/>
              <a:pathLst>
                <a:path w="9089" h="26992" extrusionOk="0">
                  <a:moveTo>
                    <a:pt x="9088" y="0"/>
                  </a:moveTo>
                  <a:lnTo>
                    <a:pt x="0" y="669"/>
                  </a:lnTo>
                  <a:lnTo>
                    <a:pt x="2189" y="26414"/>
                  </a:lnTo>
                  <a:lnTo>
                    <a:pt x="6930" y="26991"/>
                  </a:lnTo>
                  <a:lnTo>
                    <a:pt x="9088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81"/>
            <p:cNvSpPr/>
            <p:nvPr/>
          </p:nvSpPr>
          <p:spPr>
            <a:xfrm>
              <a:off x="6978788" y="2886505"/>
              <a:ext cx="412803" cy="253338"/>
            </a:xfrm>
            <a:custGeom>
              <a:avLst/>
              <a:gdLst/>
              <a:ahLst/>
              <a:cxnLst/>
              <a:rect l="l" t="t" r="r" b="b"/>
              <a:pathLst>
                <a:path w="22889" h="14047" extrusionOk="0">
                  <a:moveTo>
                    <a:pt x="16229" y="1"/>
                  </a:moveTo>
                  <a:cubicBezTo>
                    <a:pt x="14082" y="1"/>
                    <a:pt x="11849" y="107"/>
                    <a:pt x="9666" y="197"/>
                  </a:cubicBezTo>
                  <a:cubicBezTo>
                    <a:pt x="1" y="592"/>
                    <a:pt x="305" y="9833"/>
                    <a:pt x="305" y="9833"/>
                  </a:cubicBezTo>
                  <a:cubicBezTo>
                    <a:pt x="305" y="9833"/>
                    <a:pt x="12397" y="14047"/>
                    <a:pt x="20964" y="14047"/>
                  </a:cubicBezTo>
                  <a:cubicBezTo>
                    <a:pt x="21629" y="14047"/>
                    <a:pt x="22273" y="14021"/>
                    <a:pt x="22889" y="13966"/>
                  </a:cubicBezTo>
                  <a:cubicBezTo>
                    <a:pt x="22250" y="9194"/>
                    <a:pt x="20730" y="4544"/>
                    <a:pt x="18420" y="319"/>
                  </a:cubicBezTo>
                  <a:cubicBezTo>
                    <a:pt x="18451" y="228"/>
                    <a:pt x="18451" y="136"/>
                    <a:pt x="18451" y="45"/>
                  </a:cubicBezTo>
                  <a:cubicBezTo>
                    <a:pt x="17725" y="14"/>
                    <a:pt x="16982" y="1"/>
                    <a:pt x="162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81"/>
            <p:cNvSpPr/>
            <p:nvPr/>
          </p:nvSpPr>
          <p:spPr>
            <a:xfrm>
              <a:off x="7310993" y="2887316"/>
              <a:ext cx="207781" cy="251083"/>
            </a:xfrm>
            <a:custGeom>
              <a:avLst/>
              <a:gdLst/>
              <a:ahLst/>
              <a:cxnLst/>
              <a:rect l="l" t="t" r="r" b="b"/>
              <a:pathLst>
                <a:path w="11521" h="13922" extrusionOk="0">
                  <a:moveTo>
                    <a:pt x="31" y="0"/>
                  </a:moveTo>
                  <a:cubicBezTo>
                    <a:pt x="31" y="91"/>
                    <a:pt x="0" y="183"/>
                    <a:pt x="0" y="274"/>
                  </a:cubicBezTo>
                  <a:cubicBezTo>
                    <a:pt x="2310" y="4499"/>
                    <a:pt x="3830" y="9149"/>
                    <a:pt x="4469" y="13921"/>
                  </a:cubicBezTo>
                  <a:cubicBezTo>
                    <a:pt x="8025" y="13587"/>
                    <a:pt x="10639" y="12280"/>
                    <a:pt x="10882" y="9271"/>
                  </a:cubicBezTo>
                  <a:cubicBezTo>
                    <a:pt x="11520" y="2098"/>
                    <a:pt x="6444" y="304"/>
                    <a:pt x="3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81"/>
            <p:cNvSpPr/>
            <p:nvPr/>
          </p:nvSpPr>
          <p:spPr>
            <a:xfrm>
              <a:off x="6756218" y="2228155"/>
              <a:ext cx="1034993" cy="623506"/>
            </a:xfrm>
            <a:custGeom>
              <a:avLst/>
              <a:gdLst/>
              <a:ahLst/>
              <a:cxnLst/>
              <a:rect l="l" t="t" r="r" b="b"/>
              <a:pathLst>
                <a:path w="57388" h="34572" extrusionOk="0">
                  <a:moveTo>
                    <a:pt x="29376" y="1"/>
                  </a:moveTo>
                  <a:cubicBezTo>
                    <a:pt x="22886" y="1"/>
                    <a:pt x="16687" y="2526"/>
                    <a:pt x="13527" y="11442"/>
                  </a:cubicBezTo>
                  <a:cubicBezTo>
                    <a:pt x="10092" y="21017"/>
                    <a:pt x="2189" y="18494"/>
                    <a:pt x="1" y="29133"/>
                  </a:cubicBezTo>
                  <a:cubicBezTo>
                    <a:pt x="1" y="29133"/>
                    <a:pt x="1521" y="29923"/>
                    <a:pt x="4256" y="30896"/>
                  </a:cubicBezTo>
                  <a:cubicBezTo>
                    <a:pt x="5198" y="28251"/>
                    <a:pt x="7174" y="27127"/>
                    <a:pt x="7174" y="27127"/>
                  </a:cubicBezTo>
                  <a:lnTo>
                    <a:pt x="7174" y="27127"/>
                  </a:lnTo>
                  <a:lnTo>
                    <a:pt x="6232" y="31564"/>
                  </a:lnTo>
                  <a:cubicBezTo>
                    <a:pt x="10809" y="33011"/>
                    <a:pt x="17616" y="34572"/>
                    <a:pt x="25926" y="34572"/>
                  </a:cubicBezTo>
                  <a:cubicBezTo>
                    <a:pt x="27219" y="34572"/>
                    <a:pt x="28548" y="34534"/>
                    <a:pt x="29910" y="34452"/>
                  </a:cubicBezTo>
                  <a:cubicBezTo>
                    <a:pt x="35716" y="34118"/>
                    <a:pt x="40366" y="33722"/>
                    <a:pt x="44014" y="33358"/>
                  </a:cubicBezTo>
                  <a:cubicBezTo>
                    <a:pt x="43983" y="31200"/>
                    <a:pt x="44075" y="27704"/>
                    <a:pt x="44075" y="27704"/>
                  </a:cubicBezTo>
                  <a:cubicBezTo>
                    <a:pt x="44075" y="27704"/>
                    <a:pt x="45746" y="30652"/>
                    <a:pt x="46537" y="33084"/>
                  </a:cubicBezTo>
                  <a:cubicBezTo>
                    <a:pt x="52312" y="32415"/>
                    <a:pt x="54804" y="31868"/>
                    <a:pt x="54804" y="31868"/>
                  </a:cubicBezTo>
                  <a:cubicBezTo>
                    <a:pt x="54804" y="31868"/>
                    <a:pt x="57388" y="25060"/>
                    <a:pt x="51309" y="21443"/>
                  </a:cubicBezTo>
                  <a:cubicBezTo>
                    <a:pt x="46506" y="18616"/>
                    <a:pt x="46901" y="12446"/>
                    <a:pt x="45473" y="7825"/>
                  </a:cubicBezTo>
                  <a:cubicBezTo>
                    <a:pt x="43467" y="1351"/>
                    <a:pt x="36810" y="348"/>
                    <a:pt x="30883" y="44"/>
                  </a:cubicBezTo>
                  <a:cubicBezTo>
                    <a:pt x="30380" y="16"/>
                    <a:pt x="29877" y="1"/>
                    <a:pt x="2937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81"/>
            <p:cNvSpPr/>
            <p:nvPr/>
          </p:nvSpPr>
          <p:spPr>
            <a:xfrm>
              <a:off x="7505591" y="2593003"/>
              <a:ext cx="79210" cy="97930"/>
            </a:xfrm>
            <a:custGeom>
              <a:avLst/>
              <a:gdLst/>
              <a:ahLst/>
              <a:cxnLst/>
              <a:rect l="l" t="t" r="r" b="b"/>
              <a:pathLst>
                <a:path w="4392" h="5430" extrusionOk="0">
                  <a:moveTo>
                    <a:pt x="1539" y="0"/>
                  </a:moveTo>
                  <a:cubicBezTo>
                    <a:pt x="911" y="0"/>
                    <a:pt x="426" y="118"/>
                    <a:pt x="426" y="118"/>
                  </a:cubicBezTo>
                  <a:lnTo>
                    <a:pt x="1" y="5377"/>
                  </a:lnTo>
                  <a:cubicBezTo>
                    <a:pt x="1" y="5377"/>
                    <a:pt x="347" y="5429"/>
                    <a:pt x="844" y="5429"/>
                  </a:cubicBezTo>
                  <a:cubicBezTo>
                    <a:pt x="2120" y="5429"/>
                    <a:pt x="4391" y="5083"/>
                    <a:pt x="4347" y="2611"/>
                  </a:cubicBezTo>
                  <a:cubicBezTo>
                    <a:pt x="4308" y="393"/>
                    <a:pt x="2685" y="0"/>
                    <a:pt x="153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81"/>
            <p:cNvSpPr/>
            <p:nvPr/>
          </p:nvSpPr>
          <p:spPr>
            <a:xfrm>
              <a:off x="6972205" y="2591579"/>
              <a:ext cx="121718" cy="108481"/>
            </a:xfrm>
            <a:custGeom>
              <a:avLst/>
              <a:gdLst/>
              <a:ahLst/>
              <a:cxnLst/>
              <a:rect l="l" t="t" r="r" b="b"/>
              <a:pathLst>
                <a:path w="6749" h="6015" extrusionOk="0">
                  <a:moveTo>
                    <a:pt x="3401" y="1"/>
                  </a:moveTo>
                  <a:cubicBezTo>
                    <a:pt x="2926" y="1"/>
                    <a:pt x="2439" y="105"/>
                    <a:pt x="1977" y="380"/>
                  </a:cubicBezTo>
                  <a:cubicBezTo>
                    <a:pt x="1" y="1535"/>
                    <a:pt x="244" y="4787"/>
                    <a:pt x="3071" y="5760"/>
                  </a:cubicBezTo>
                  <a:cubicBezTo>
                    <a:pt x="3591" y="5941"/>
                    <a:pt x="4045" y="6014"/>
                    <a:pt x="4439" y="6014"/>
                  </a:cubicBezTo>
                  <a:cubicBezTo>
                    <a:pt x="6165" y="6014"/>
                    <a:pt x="6749" y="4605"/>
                    <a:pt x="6749" y="4605"/>
                  </a:cubicBezTo>
                  <a:lnTo>
                    <a:pt x="6323" y="1079"/>
                  </a:lnTo>
                  <a:cubicBezTo>
                    <a:pt x="6323" y="1079"/>
                    <a:pt x="4927" y="1"/>
                    <a:pt x="340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81"/>
            <p:cNvSpPr/>
            <p:nvPr/>
          </p:nvSpPr>
          <p:spPr>
            <a:xfrm>
              <a:off x="7057186" y="2259644"/>
              <a:ext cx="464870" cy="630431"/>
            </a:xfrm>
            <a:custGeom>
              <a:avLst/>
              <a:gdLst/>
              <a:ahLst/>
              <a:cxnLst/>
              <a:rect l="l" t="t" r="r" b="b"/>
              <a:pathLst>
                <a:path w="25776" h="34956" extrusionOk="0">
                  <a:moveTo>
                    <a:pt x="9848" y="0"/>
                  </a:moveTo>
                  <a:cubicBezTo>
                    <a:pt x="4438" y="0"/>
                    <a:pt x="0" y="4438"/>
                    <a:pt x="0" y="9848"/>
                  </a:cubicBezTo>
                  <a:lnTo>
                    <a:pt x="0" y="16991"/>
                  </a:lnTo>
                  <a:lnTo>
                    <a:pt x="21824" y="16991"/>
                  </a:lnTo>
                  <a:cubicBezTo>
                    <a:pt x="21824" y="16991"/>
                    <a:pt x="25107" y="27812"/>
                    <a:pt x="13861" y="29727"/>
                  </a:cubicBezTo>
                  <a:cubicBezTo>
                    <a:pt x="13590" y="33370"/>
                    <a:pt x="15048" y="34956"/>
                    <a:pt x="17617" y="34956"/>
                  </a:cubicBezTo>
                  <a:cubicBezTo>
                    <a:pt x="17641" y="34956"/>
                    <a:pt x="17666" y="34955"/>
                    <a:pt x="17690" y="34955"/>
                  </a:cubicBezTo>
                  <a:lnTo>
                    <a:pt x="17083" y="34682"/>
                  </a:lnTo>
                  <a:lnTo>
                    <a:pt x="16475" y="31034"/>
                  </a:lnTo>
                  <a:cubicBezTo>
                    <a:pt x="21642" y="30761"/>
                    <a:pt x="25745" y="26475"/>
                    <a:pt x="25745" y="21247"/>
                  </a:cubicBezTo>
                  <a:lnTo>
                    <a:pt x="25745" y="9848"/>
                  </a:lnTo>
                  <a:cubicBezTo>
                    <a:pt x="25776" y="4438"/>
                    <a:pt x="21338" y="0"/>
                    <a:pt x="15927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81"/>
            <p:cNvSpPr/>
            <p:nvPr/>
          </p:nvSpPr>
          <p:spPr>
            <a:xfrm>
              <a:off x="7059936" y="2566077"/>
              <a:ext cx="452264" cy="460019"/>
            </a:xfrm>
            <a:custGeom>
              <a:avLst/>
              <a:gdLst/>
              <a:ahLst/>
              <a:cxnLst/>
              <a:rect l="l" t="t" r="r" b="b"/>
              <a:pathLst>
                <a:path w="25077" h="25507" extrusionOk="0">
                  <a:moveTo>
                    <a:pt x="1" y="0"/>
                  </a:moveTo>
                  <a:lnTo>
                    <a:pt x="1" y="4256"/>
                  </a:lnTo>
                  <a:cubicBezTo>
                    <a:pt x="1" y="9484"/>
                    <a:pt x="4134" y="13770"/>
                    <a:pt x="9332" y="14043"/>
                  </a:cubicBezTo>
                  <a:lnTo>
                    <a:pt x="9119" y="17691"/>
                  </a:lnTo>
                  <a:lnTo>
                    <a:pt x="2736" y="18207"/>
                  </a:lnTo>
                  <a:cubicBezTo>
                    <a:pt x="2736" y="18207"/>
                    <a:pt x="4421" y="25507"/>
                    <a:pt x="11490" y="25507"/>
                  </a:cubicBezTo>
                  <a:cubicBezTo>
                    <a:pt x="11590" y="25507"/>
                    <a:pt x="11692" y="25505"/>
                    <a:pt x="11794" y="25502"/>
                  </a:cubicBezTo>
                  <a:cubicBezTo>
                    <a:pt x="19089" y="25290"/>
                    <a:pt x="20670" y="18663"/>
                    <a:pt x="20670" y="18663"/>
                  </a:cubicBezTo>
                  <a:lnTo>
                    <a:pt x="17265" y="17721"/>
                  </a:lnTo>
                  <a:cubicBezTo>
                    <a:pt x="15259" y="17447"/>
                    <a:pt x="13557" y="16414"/>
                    <a:pt x="13831" y="12736"/>
                  </a:cubicBezTo>
                  <a:cubicBezTo>
                    <a:pt x="25077" y="10821"/>
                    <a:pt x="21794" y="0"/>
                    <a:pt x="21794" y="0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81"/>
            <p:cNvSpPr/>
            <p:nvPr/>
          </p:nvSpPr>
          <p:spPr>
            <a:xfrm>
              <a:off x="7287998" y="2143968"/>
              <a:ext cx="86604" cy="101988"/>
            </a:xfrm>
            <a:custGeom>
              <a:avLst/>
              <a:gdLst/>
              <a:ahLst/>
              <a:cxnLst/>
              <a:rect l="l" t="t" r="r" b="b"/>
              <a:pathLst>
                <a:path w="4802" h="5655" extrusionOk="0">
                  <a:moveTo>
                    <a:pt x="1054" y="1"/>
                  </a:moveTo>
                  <a:cubicBezTo>
                    <a:pt x="1" y="1"/>
                    <a:pt x="333" y="5654"/>
                    <a:pt x="333" y="5654"/>
                  </a:cubicBezTo>
                  <a:cubicBezTo>
                    <a:pt x="2552" y="5350"/>
                    <a:pt x="4801" y="1733"/>
                    <a:pt x="3829" y="1369"/>
                  </a:cubicBezTo>
                  <a:cubicBezTo>
                    <a:pt x="3779" y="1350"/>
                    <a:pt x="3728" y="1341"/>
                    <a:pt x="3674" y="1341"/>
                  </a:cubicBezTo>
                  <a:cubicBezTo>
                    <a:pt x="2678" y="1341"/>
                    <a:pt x="1063" y="4408"/>
                    <a:pt x="1063" y="4408"/>
                  </a:cubicBezTo>
                  <a:cubicBezTo>
                    <a:pt x="1063" y="4408"/>
                    <a:pt x="2126" y="31"/>
                    <a:pt x="1063" y="1"/>
                  </a:cubicBezTo>
                  <a:cubicBezTo>
                    <a:pt x="1060" y="1"/>
                    <a:pt x="1057" y="1"/>
                    <a:pt x="105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81"/>
            <p:cNvSpPr/>
            <p:nvPr/>
          </p:nvSpPr>
          <p:spPr>
            <a:xfrm>
              <a:off x="7036897" y="2228642"/>
              <a:ext cx="515801" cy="329770"/>
            </a:xfrm>
            <a:custGeom>
              <a:avLst/>
              <a:gdLst/>
              <a:ahLst/>
              <a:cxnLst/>
              <a:rect l="l" t="t" r="r" b="b"/>
              <a:pathLst>
                <a:path w="28600" h="18285" extrusionOk="0">
                  <a:moveTo>
                    <a:pt x="16396" y="1"/>
                  </a:moveTo>
                  <a:cubicBezTo>
                    <a:pt x="15944" y="1"/>
                    <a:pt x="15474" y="26"/>
                    <a:pt x="14986" y="78"/>
                  </a:cubicBezTo>
                  <a:cubicBezTo>
                    <a:pt x="1308" y="1567"/>
                    <a:pt x="0" y="6035"/>
                    <a:pt x="122" y="18285"/>
                  </a:cubicBezTo>
                  <a:lnTo>
                    <a:pt x="7387" y="18285"/>
                  </a:lnTo>
                  <a:lnTo>
                    <a:pt x="8785" y="13422"/>
                  </a:lnTo>
                  <a:lnTo>
                    <a:pt x="8785" y="18285"/>
                  </a:lnTo>
                  <a:lnTo>
                    <a:pt x="19363" y="18285"/>
                  </a:lnTo>
                  <a:lnTo>
                    <a:pt x="21825" y="14668"/>
                  </a:lnTo>
                  <a:lnTo>
                    <a:pt x="22493" y="18285"/>
                  </a:lnTo>
                  <a:lnTo>
                    <a:pt x="28147" y="18285"/>
                  </a:lnTo>
                  <a:cubicBezTo>
                    <a:pt x="28147" y="18285"/>
                    <a:pt x="28599" y="1"/>
                    <a:pt x="16396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81"/>
            <p:cNvSpPr/>
            <p:nvPr/>
          </p:nvSpPr>
          <p:spPr>
            <a:xfrm>
              <a:off x="7127343" y="2634592"/>
              <a:ext cx="23590" cy="45520"/>
            </a:xfrm>
            <a:custGeom>
              <a:avLst/>
              <a:gdLst/>
              <a:ahLst/>
              <a:cxnLst/>
              <a:rect l="l" t="t" r="r" b="b"/>
              <a:pathLst>
                <a:path w="1308" h="2524" extrusionOk="0">
                  <a:moveTo>
                    <a:pt x="669" y="1"/>
                  </a:moveTo>
                  <a:cubicBezTo>
                    <a:pt x="274" y="1"/>
                    <a:pt x="1" y="578"/>
                    <a:pt x="1" y="1247"/>
                  </a:cubicBezTo>
                  <a:cubicBezTo>
                    <a:pt x="1" y="1946"/>
                    <a:pt x="274" y="2524"/>
                    <a:pt x="669" y="2524"/>
                  </a:cubicBezTo>
                  <a:cubicBezTo>
                    <a:pt x="1034" y="2524"/>
                    <a:pt x="1308" y="1946"/>
                    <a:pt x="1308" y="1247"/>
                  </a:cubicBezTo>
                  <a:cubicBezTo>
                    <a:pt x="1308" y="578"/>
                    <a:pt x="1034" y="1"/>
                    <a:pt x="66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81"/>
            <p:cNvSpPr/>
            <p:nvPr/>
          </p:nvSpPr>
          <p:spPr>
            <a:xfrm>
              <a:off x="7418427" y="2640075"/>
              <a:ext cx="24149" cy="45520"/>
            </a:xfrm>
            <a:custGeom>
              <a:avLst/>
              <a:gdLst/>
              <a:ahLst/>
              <a:cxnLst/>
              <a:rect l="l" t="t" r="r" b="b"/>
              <a:pathLst>
                <a:path w="1339" h="2524" extrusionOk="0">
                  <a:moveTo>
                    <a:pt x="670" y="1"/>
                  </a:moveTo>
                  <a:cubicBezTo>
                    <a:pt x="305" y="1"/>
                    <a:pt x="1" y="578"/>
                    <a:pt x="1" y="1277"/>
                  </a:cubicBezTo>
                  <a:cubicBezTo>
                    <a:pt x="1" y="1946"/>
                    <a:pt x="305" y="2524"/>
                    <a:pt x="670" y="2524"/>
                  </a:cubicBezTo>
                  <a:cubicBezTo>
                    <a:pt x="1034" y="2524"/>
                    <a:pt x="1338" y="1946"/>
                    <a:pt x="1338" y="1277"/>
                  </a:cubicBezTo>
                  <a:cubicBezTo>
                    <a:pt x="1338" y="578"/>
                    <a:pt x="1034" y="1"/>
                    <a:pt x="67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81"/>
            <p:cNvSpPr/>
            <p:nvPr/>
          </p:nvSpPr>
          <p:spPr>
            <a:xfrm>
              <a:off x="7240278" y="2640742"/>
              <a:ext cx="73475" cy="89255"/>
            </a:xfrm>
            <a:custGeom>
              <a:avLst/>
              <a:gdLst/>
              <a:ahLst/>
              <a:cxnLst/>
              <a:rect l="l" t="t" r="r" b="b"/>
              <a:pathLst>
                <a:path w="4074" h="4949" extrusionOk="0">
                  <a:moveTo>
                    <a:pt x="2721" y="0"/>
                  </a:moveTo>
                  <a:cubicBezTo>
                    <a:pt x="2635" y="0"/>
                    <a:pt x="2549" y="43"/>
                    <a:pt x="2493" y="146"/>
                  </a:cubicBezTo>
                  <a:cubicBezTo>
                    <a:pt x="1794" y="1423"/>
                    <a:pt x="1095" y="2699"/>
                    <a:pt x="426" y="3976"/>
                  </a:cubicBezTo>
                  <a:cubicBezTo>
                    <a:pt x="304" y="4158"/>
                    <a:pt x="213" y="4341"/>
                    <a:pt x="122" y="4523"/>
                  </a:cubicBezTo>
                  <a:cubicBezTo>
                    <a:pt x="0" y="4736"/>
                    <a:pt x="122" y="4949"/>
                    <a:pt x="365" y="4949"/>
                  </a:cubicBezTo>
                  <a:lnTo>
                    <a:pt x="3709" y="4949"/>
                  </a:lnTo>
                  <a:cubicBezTo>
                    <a:pt x="4073" y="4949"/>
                    <a:pt x="4073" y="4402"/>
                    <a:pt x="3709" y="4402"/>
                  </a:cubicBezTo>
                  <a:lnTo>
                    <a:pt x="840" y="4402"/>
                  </a:lnTo>
                  <a:cubicBezTo>
                    <a:pt x="1456" y="3267"/>
                    <a:pt x="2054" y="2132"/>
                    <a:pt x="2675" y="997"/>
                  </a:cubicBezTo>
                  <a:cubicBezTo>
                    <a:pt x="2797" y="784"/>
                    <a:pt x="2888" y="602"/>
                    <a:pt x="2979" y="420"/>
                  </a:cubicBezTo>
                  <a:cubicBezTo>
                    <a:pt x="3105" y="210"/>
                    <a:pt x="2912" y="0"/>
                    <a:pt x="272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81"/>
            <p:cNvSpPr/>
            <p:nvPr/>
          </p:nvSpPr>
          <p:spPr>
            <a:xfrm>
              <a:off x="7103254" y="2676477"/>
              <a:ext cx="86051" cy="85098"/>
            </a:xfrm>
            <a:custGeom>
              <a:avLst/>
              <a:gdLst/>
              <a:ahLst/>
              <a:cxnLst/>
              <a:rect l="l" t="t" r="r" b="b"/>
              <a:pathLst>
                <a:path w="2645" h="2615" extrusionOk="0">
                  <a:moveTo>
                    <a:pt x="1338" y="1"/>
                  </a:moveTo>
                  <a:cubicBezTo>
                    <a:pt x="608" y="1"/>
                    <a:pt x="0" y="578"/>
                    <a:pt x="0" y="1308"/>
                  </a:cubicBezTo>
                  <a:cubicBezTo>
                    <a:pt x="0" y="2037"/>
                    <a:pt x="608" y="2615"/>
                    <a:pt x="1338" y="2615"/>
                  </a:cubicBezTo>
                  <a:cubicBezTo>
                    <a:pt x="2037" y="2615"/>
                    <a:pt x="2645" y="2037"/>
                    <a:pt x="2645" y="1308"/>
                  </a:cubicBezTo>
                  <a:cubicBezTo>
                    <a:pt x="2645" y="578"/>
                    <a:pt x="2037" y="1"/>
                    <a:pt x="133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81"/>
            <p:cNvSpPr/>
            <p:nvPr/>
          </p:nvSpPr>
          <p:spPr>
            <a:xfrm>
              <a:off x="7388974" y="2683558"/>
              <a:ext cx="83051" cy="83051"/>
            </a:xfrm>
            <a:custGeom>
              <a:avLst/>
              <a:gdLst/>
              <a:ahLst/>
              <a:cxnLst/>
              <a:rect l="l" t="t" r="r" b="b"/>
              <a:pathLst>
                <a:path w="2615" h="2615" extrusionOk="0">
                  <a:moveTo>
                    <a:pt x="1308" y="0"/>
                  </a:moveTo>
                  <a:cubicBezTo>
                    <a:pt x="578" y="0"/>
                    <a:pt x="1" y="578"/>
                    <a:pt x="1" y="1307"/>
                  </a:cubicBezTo>
                  <a:cubicBezTo>
                    <a:pt x="1" y="2037"/>
                    <a:pt x="578" y="2614"/>
                    <a:pt x="1308" y="2614"/>
                  </a:cubicBezTo>
                  <a:cubicBezTo>
                    <a:pt x="2037" y="2614"/>
                    <a:pt x="2615" y="2037"/>
                    <a:pt x="2615" y="1307"/>
                  </a:cubicBezTo>
                  <a:cubicBezTo>
                    <a:pt x="2615" y="578"/>
                    <a:pt x="2037" y="0"/>
                    <a:pt x="1308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81"/>
            <p:cNvSpPr/>
            <p:nvPr/>
          </p:nvSpPr>
          <p:spPr>
            <a:xfrm>
              <a:off x="7320858" y="2714541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81"/>
            <p:cNvSpPr/>
            <p:nvPr/>
          </p:nvSpPr>
          <p:spPr>
            <a:xfrm>
              <a:off x="7398156" y="2578539"/>
              <a:ext cx="68533" cy="14410"/>
            </a:xfrm>
            <a:custGeom>
              <a:avLst/>
              <a:gdLst/>
              <a:ahLst/>
              <a:cxnLst/>
              <a:rect l="l" t="t" r="r" b="b"/>
              <a:pathLst>
                <a:path w="3800" h="799" extrusionOk="0">
                  <a:moveTo>
                    <a:pt x="2078" y="1"/>
                  </a:moveTo>
                  <a:cubicBezTo>
                    <a:pt x="2014" y="1"/>
                    <a:pt x="1949" y="3"/>
                    <a:pt x="1885" y="8"/>
                  </a:cubicBezTo>
                  <a:cubicBezTo>
                    <a:pt x="1550" y="39"/>
                    <a:pt x="1186" y="130"/>
                    <a:pt x="882" y="252"/>
                  </a:cubicBezTo>
                  <a:cubicBezTo>
                    <a:pt x="547" y="404"/>
                    <a:pt x="243" y="556"/>
                    <a:pt x="0" y="799"/>
                  </a:cubicBezTo>
                  <a:cubicBezTo>
                    <a:pt x="639" y="616"/>
                    <a:pt x="1277" y="434"/>
                    <a:pt x="1915" y="373"/>
                  </a:cubicBezTo>
                  <a:cubicBezTo>
                    <a:pt x="2250" y="373"/>
                    <a:pt x="2553" y="373"/>
                    <a:pt x="2857" y="434"/>
                  </a:cubicBezTo>
                  <a:cubicBezTo>
                    <a:pt x="3192" y="464"/>
                    <a:pt x="3496" y="586"/>
                    <a:pt x="3800" y="708"/>
                  </a:cubicBezTo>
                  <a:cubicBezTo>
                    <a:pt x="3587" y="464"/>
                    <a:pt x="3283" y="252"/>
                    <a:pt x="2949" y="130"/>
                  </a:cubicBezTo>
                  <a:cubicBezTo>
                    <a:pt x="2674" y="55"/>
                    <a:pt x="2378" y="1"/>
                    <a:pt x="207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81"/>
            <p:cNvSpPr/>
            <p:nvPr/>
          </p:nvSpPr>
          <p:spPr>
            <a:xfrm>
              <a:off x="7093365" y="2578377"/>
              <a:ext cx="68533" cy="16773"/>
            </a:xfrm>
            <a:custGeom>
              <a:avLst/>
              <a:gdLst/>
              <a:ahLst/>
              <a:cxnLst/>
              <a:rect l="l" t="t" r="r" b="b"/>
              <a:pathLst>
                <a:path w="3800" h="930" extrusionOk="0">
                  <a:moveTo>
                    <a:pt x="2188" y="1"/>
                  </a:moveTo>
                  <a:cubicBezTo>
                    <a:pt x="2067" y="1"/>
                    <a:pt x="1946" y="7"/>
                    <a:pt x="1824" y="17"/>
                  </a:cubicBezTo>
                  <a:cubicBezTo>
                    <a:pt x="1490" y="78"/>
                    <a:pt x="1155" y="169"/>
                    <a:pt x="821" y="321"/>
                  </a:cubicBezTo>
                  <a:cubicBezTo>
                    <a:pt x="517" y="473"/>
                    <a:pt x="213" y="656"/>
                    <a:pt x="0" y="929"/>
                  </a:cubicBezTo>
                  <a:cubicBezTo>
                    <a:pt x="639" y="686"/>
                    <a:pt x="1246" y="473"/>
                    <a:pt x="1885" y="413"/>
                  </a:cubicBezTo>
                  <a:cubicBezTo>
                    <a:pt x="2063" y="377"/>
                    <a:pt x="2251" y="362"/>
                    <a:pt x="2438" y="362"/>
                  </a:cubicBezTo>
                  <a:cubicBezTo>
                    <a:pt x="2570" y="362"/>
                    <a:pt x="2701" y="370"/>
                    <a:pt x="2827" y="382"/>
                  </a:cubicBezTo>
                  <a:cubicBezTo>
                    <a:pt x="3161" y="413"/>
                    <a:pt x="3465" y="534"/>
                    <a:pt x="3800" y="625"/>
                  </a:cubicBezTo>
                  <a:cubicBezTo>
                    <a:pt x="3557" y="382"/>
                    <a:pt x="3253" y="200"/>
                    <a:pt x="2888" y="109"/>
                  </a:cubicBezTo>
                  <a:cubicBezTo>
                    <a:pt x="2665" y="28"/>
                    <a:pt x="2429" y="1"/>
                    <a:pt x="218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81"/>
            <p:cNvSpPr/>
            <p:nvPr/>
          </p:nvSpPr>
          <p:spPr>
            <a:xfrm>
              <a:off x="7523680" y="2611543"/>
              <a:ext cx="54177" cy="65828"/>
            </a:xfrm>
            <a:custGeom>
              <a:avLst/>
              <a:gdLst/>
              <a:ahLst/>
              <a:cxnLst/>
              <a:rect l="l" t="t" r="r" b="b"/>
              <a:pathLst>
                <a:path w="3004" h="3650" extrusionOk="0">
                  <a:moveTo>
                    <a:pt x="2219" y="1"/>
                  </a:moveTo>
                  <a:cubicBezTo>
                    <a:pt x="2209" y="1"/>
                    <a:pt x="2199" y="1"/>
                    <a:pt x="2189" y="2"/>
                  </a:cubicBezTo>
                  <a:cubicBezTo>
                    <a:pt x="518" y="185"/>
                    <a:pt x="1" y="2008"/>
                    <a:pt x="92" y="3467"/>
                  </a:cubicBezTo>
                  <a:cubicBezTo>
                    <a:pt x="107" y="3589"/>
                    <a:pt x="214" y="3650"/>
                    <a:pt x="312" y="3650"/>
                  </a:cubicBezTo>
                  <a:cubicBezTo>
                    <a:pt x="411" y="3650"/>
                    <a:pt x="502" y="3589"/>
                    <a:pt x="487" y="3467"/>
                  </a:cubicBezTo>
                  <a:cubicBezTo>
                    <a:pt x="457" y="3011"/>
                    <a:pt x="487" y="2525"/>
                    <a:pt x="609" y="2039"/>
                  </a:cubicBezTo>
                  <a:cubicBezTo>
                    <a:pt x="990" y="1829"/>
                    <a:pt x="1432" y="1679"/>
                    <a:pt x="1865" y="1679"/>
                  </a:cubicBezTo>
                  <a:cubicBezTo>
                    <a:pt x="2122" y="1679"/>
                    <a:pt x="2377" y="1732"/>
                    <a:pt x="2615" y="1856"/>
                  </a:cubicBezTo>
                  <a:cubicBezTo>
                    <a:pt x="2647" y="1875"/>
                    <a:pt x="2679" y="1883"/>
                    <a:pt x="2709" y="1883"/>
                  </a:cubicBezTo>
                  <a:cubicBezTo>
                    <a:pt x="2881" y="1883"/>
                    <a:pt x="3004" y="1625"/>
                    <a:pt x="2797" y="1522"/>
                  </a:cubicBezTo>
                  <a:cubicBezTo>
                    <a:pt x="2508" y="1363"/>
                    <a:pt x="2185" y="1293"/>
                    <a:pt x="1857" y="1293"/>
                  </a:cubicBezTo>
                  <a:cubicBezTo>
                    <a:pt x="1495" y="1293"/>
                    <a:pt x="1126" y="1378"/>
                    <a:pt x="791" y="1522"/>
                  </a:cubicBezTo>
                  <a:cubicBezTo>
                    <a:pt x="1034" y="914"/>
                    <a:pt x="1490" y="458"/>
                    <a:pt x="2189" y="397"/>
                  </a:cubicBezTo>
                  <a:cubicBezTo>
                    <a:pt x="2453" y="368"/>
                    <a:pt x="2463" y="1"/>
                    <a:pt x="221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81"/>
            <p:cNvSpPr/>
            <p:nvPr/>
          </p:nvSpPr>
          <p:spPr>
            <a:xfrm>
              <a:off x="6998555" y="2611543"/>
              <a:ext cx="53708" cy="65828"/>
            </a:xfrm>
            <a:custGeom>
              <a:avLst/>
              <a:gdLst/>
              <a:ahLst/>
              <a:cxnLst/>
              <a:rect l="l" t="t" r="r" b="b"/>
              <a:pathLst>
                <a:path w="2978" h="3650" extrusionOk="0">
                  <a:moveTo>
                    <a:pt x="760" y="1"/>
                  </a:moveTo>
                  <a:cubicBezTo>
                    <a:pt x="518" y="1"/>
                    <a:pt x="555" y="368"/>
                    <a:pt x="789" y="397"/>
                  </a:cubicBezTo>
                  <a:cubicBezTo>
                    <a:pt x="1488" y="458"/>
                    <a:pt x="1944" y="914"/>
                    <a:pt x="2187" y="1522"/>
                  </a:cubicBezTo>
                  <a:cubicBezTo>
                    <a:pt x="1852" y="1378"/>
                    <a:pt x="1492" y="1293"/>
                    <a:pt x="1133" y="1293"/>
                  </a:cubicBezTo>
                  <a:cubicBezTo>
                    <a:pt x="808" y="1293"/>
                    <a:pt x="484" y="1363"/>
                    <a:pt x="181" y="1522"/>
                  </a:cubicBezTo>
                  <a:cubicBezTo>
                    <a:pt x="0" y="1625"/>
                    <a:pt x="105" y="1883"/>
                    <a:pt x="271" y="1883"/>
                  </a:cubicBezTo>
                  <a:cubicBezTo>
                    <a:pt x="300" y="1883"/>
                    <a:pt x="332" y="1875"/>
                    <a:pt x="364" y="1856"/>
                  </a:cubicBezTo>
                  <a:cubicBezTo>
                    <a:pt x="601" y="1732"/>
                    <a:pt x="860" y="1679"/>
                    <a:pt x="1121" y="1679"/>
                  </a:cubicBezTo>
                  <a:cubicBezTo>
                    <a:pt x="1561" y="1679"/>
                    <a:pt x="2007" y="1829"/>
                    <a:pt x="2370" y="2039"/>
                  </a:cubicBezTo>
                  <a:cubicBezTo>
                    <a:pt x="2491" y="2525"/>
                    <a:pt x="2522" y="3011"/>
                    <a:pt x="2491" y="3467"/>
                  </a:cubicBezTo>
                  <a:cubicBezTo>
                    <a:pt x="2491" y="3589"/>
                    <a:pt x="2590" y="3650"/>
                    <a:pt x="2689" y="3650"/>
                  </a:cubicBezTo>
                  <a:cubicBezTo>
                    <a:pt x="2788" y="3650"/>
                    <a:pt x="2886" y="3589"/>
                    <a:pt x="2886" y="3467"/>
                  </a:cubicBezTo>
                  <a:cubicBezTo>
                    <a:pt x="2978" y="2008"/>
                    <a:pt x="2461" y="185"/>
                    <a:pt x="789" y="2"/>
                  </a:cubicBezTo>
                  <a:cubicBezTo>
                    <a:pt x="779" y="1"/>
                    <a:pt x="769" y="1"/>
                    <a:pt x="76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81"/>
            <p:cNvSpPr/>
            <p:nvPr/>
          </p:nvSpPr>
          <p:spPr>
            <a:xfrm>
              <a:off x="7036356" y="2991469"/>
              <a:ext cx="347011" cy="32355"/>
            </a:xfrm>
            <a:custGeom>
              <a:avLst/>
              <a:gdLst/>
              <a:ahLst/>
              <a:cxnLst/>
              <a:rect l="l" t="t" r="r" b="b"/>
              <a:pathLst>
                <a:path w="19241" h="1794" extrusionOk="0">
                  <a:moveTo>
                    <a:pt x="0" y="0"/>
                  </a:moveTo>
                  <a:lnTo>
                    <a:pt x="0" y="1794"/>
                  </a:lnTo>
                  <a:lnTo>
                    <a:pt x="19241" y="1794"/>
                  </a:lnTo>
                  <a:lnTo>
                    <a:pt x="185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81"/>
            <p:cNvSpPr/>
            <p:nvPr/>
          </p:nvSpPr>
          <p:spPr>
            <a:xfrm>
              <a:off x="7645380" y="3746865"/>
              <a:ext cx="144190" cy="614759"/>
            </a:xfrm>
            <a:custGeom>
              <a:avLst/>
              <a:gdLst/>
              <a:ahLst/>
              <a:cxnLst/>
              <a:rect l="l" t="t" r="r" b="b"/>
              <a:pathLst>
                <a:path w="7995" h="34087" extrusionOk="0">
                  <a:moveTo>
                    <a:pt x="62" y="0"/>
                  </a:moveTo>
                  <a:lnTo>
                    <a:pt x="4013" y="27995"/>
                  </a:lnTo>
                  <a:cubicBezTo>
                    <a:pt x="4013" y="27995"/>
                    <a:pt x="3040" y="31581"/>
                    <a:pt x="62" y="33162"/>
                  </a:cubicBezTo>
                  <a:cubicBezTo>
                    <a:pt x="31" y="33192"/>
                    <a:pt x="31" y="33192"/>
                    <a:pt x="1" y="33192"/>
                  </a:cubicBezTo>
                  <a:cubicBezTo>
                    <a:pt x="62" y="33405"/>
                    <a:pt x="153" y="33557"/>
                    <a:pt x="274" y="33709"/>
                  </a:cubicBezTo>
                  <a:cubicBezTo>
                    <a:pt x="576" y="33989"/>
                    <a:pt x="985" y="34086"/>
                    <a:pt x="1393" y="34086"/>
                  </a:cubicBezTo>
                  <a:cubicBezTo>
                    <a:pt x="1560" y="34086"/>
                    <a:pt x="1726" y="34070"/>
                    <a:pt x="1885" y="34044"/>
                  </a:cubicBezTo>
                  <a:cubicBezTo>
                    <a:pt x="2797" y="33861"/>
                    <a:pt x="3648" y="33375"/>
                    <a:pt x="4226" y="32676"/>
                  </a:cubicBezTo>
                  <a:cubicBezTo>
                    <a:pt x="4834" y="31977"/>
                    <a:pt x="5168" y="31065"/>
                    <a:pt x="5776" y="30305"/>
                  </a:cubicBezTo>
                  <a:cubicBezTo>
                    <a:pt x="5989" y="30031"/>
                    <a:pt x="6262" y="29788"/>
                    <a:pt x="6536" y="29575"/>
                  </a:cubicBezTo>
                  <a:cubicBezTo>
                    <a:pt x="7995" y="20305"/>
                    <a:pt x="5958" y="3496"/>
                    <a:pt x="5502" y="0"/>
                  </a:cubicBez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81"/>
            <p:cNvSpPr/>
            <p:nvPr/>
          </p:nvSpPr>
          <p:spPr>
            <a:xfrm>
              <a:off x="7744608" y="3746324"/>
              <a:ext cx="57027" cy="533944"/>
            </a:xfrm>
            <a:custGeom>
              <a:avLst/>
              <a:gdLst/>
              <a:ahLst/>
              <a:cxnLst/>
              <a:rect l="l" t="t" r="r" b="b"/>
              <a:pathLst>
                <a:path w="3162" h="29606" extrusionOk="0">
                  <a:moveTo>
                    <a:pt x="0" y="0"/>
                  </a:moveTo>
                  <a:cubicBezTo>
                    <a:pt x="456" y="3526"/>
                    <a:pt x="2493" y="20335"/>
                    <a:pt x="1034" y="29605"/>
                  </a:cubicBezTo>
                  <a:cubicBezTo>
                    <a:pt x="1520" y="29241"/>
                    <a:pt x="2098" y="28967"/>
                    <a:pt x="2706" y="28845"/>
                  </a:cubicBezTo>
                  <a:cubicBezTo>
                    <a:pt x="2706" y="28572"/>
                    <a:pt x="2675" y="28298"/>
                    <a:pt x="2645" y="28025"/>
                  </a:cubicBezTo>
                  <a:lnTo>
                    <a:pt x="3162" y="0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81"/>
            <p:cNvSpPr/>
            <p:nvPr/>
          </p:nvSpPr>
          <p:spPr>
            <a:xfrm>
              <a:off x="7844378" y="3737540"/>
              <a:ext cx="168862" cy="630305"/>
            </a:xfrm>
            <a:custGeom>
              <a:avLst/>
              <a:gdLst/>
              <a:ahLst/>
              <a:cxnLst/>
              <a:rect l="l" t="t" r="r" b="b"/>
              <a:pathLst>
                <a:path w="9363" h="34949" extrusionOk="0">
                  <a:moveTo>
                    <a:pt x="7265" y="1"/>
                  </a:moveTo>
                  <a:lnTo>
                    <a:pt x="0" y="578"/>
                  </a:lnTo>
                  <a:lnTo>
                    <a:pt x="2098" y="27873"/>
                  </a:lnTo>
                  <a:cubicBezTo>
                    <a:pt x="2098" y="28177"/>
                    <a:pt x="2128" y="28512"/>
                    <a:pt x="2158" y="28816"/>
                  </a:cubicBezTo>
                  <a:lnTo>
                    <a:pt x="2189" y="29150"/>
                  </a:lnTo>
                  <a:lnTo>
                    <a:pt x="2219" y="29150"/>
                  </a:lnTo>
                  <a:cubicBezTo>
                    <a:pt x="2219" y="29211"/>
                    <a:pt x="2219" y="29272"/>
                    <a:pt x="2250" y="29332"/>
                  </a:cubicBezTo>
                  <a:cubicBezTo>
                    <a:pt x="3861" y="29849"/>
                    <a:pt x="5259" y="31035"/>
                    <a:pt x="5988" y="32554"/>
                  </a:cubicBezTo>
                  <a:cubicBezTo>
                    <a:pt x="6231" y="33071"/>
                    <a:pt x="6414" y="33649"/>
                    <a:pt x="6779" y="34105"/>
                  </a:cubicBezTo>
                  <a:cubicBezTo>
                    <a:pt x="7143" y="34530"/>
                    <a:pt x="7660" y="34834"/>
                    <a:pt x="8238" y="34925"/>
                  </a:cubicBezTo>
                  <a:cubicBezTo>
                    <a:pt x="8332" y="34941"/>
                    <a:pt x="8428" y="34949"/>
                    <a:pt x="8525" y="34949"/>
                  </a:cubicBezTo>
                  <a:cubicBezTo>
                    <a:pt x="8804" y="34949"/>
                    <a:pt x="9092" y="34886"/>
                    <a:pt x="9362" y="34773"/>
                  </a:cubicBezTo>
                  <a:cubicBezTo>
                    <a:pt x="8359" y="32190"/>
                    <a:pt x="5928" y="29758"/>
                    <a:pt x="5928" y="29758"/>
                  </a:cubicBezTo>
                  <a:lnTo>
                    <a:pt x="7265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81"/>
            <p:cNvSpPr/>
            <p:nvPr/>
          </p:nvSpPr>
          <p:spPr>
            <a:xfrm>
              <a:off x="7951272" y="3734799"/>
              <a:ext cx="57027" cy="649080"/>
            </a:xfrm>
            <a:custGeom>
              <a:avLst/>
              <a:gdLst/>
              <a:ahLst/>
              <a:cxnLst/>
              <a:rect l="l" t="t" r="r" b="b"/>
              <a:pathLst>
                <a:path w="3162" h="35990" extrusionOk="0">
                  <a:moveTo>
                    <a:pt x="3162" y="1"/>
                  </a:moveTo>
                  <a:lnTo>
                    <a:pt x="1338" y="153"/>
                  </a:lnTo>
                  <a:lnTo>
                    <a:pt x="1" y="29910"/>
                  </a:lnTo>
                  <a:cubicBezTo>
                    <a:pt x="1" y="29910"/>
                    <a:pt x="1429" y="33406"/>
                    <a:pt x="2402" y="35989"/>
                  </a:cubicBezTo>
                  <a:cubicBezTo>
                    <a:pt x="2584" y="35898"/>
                    <a:pt x="2493" y="35260"/>
                    <a:pt x="2615" y="35108"/>
                  </a:cubicBezTo>
                  <a:cubicBezTo>
                    <a:pt x="2858" y="34773"/>
                    <a:pt x="2554" y="34895"/>
                    <a:pt x="2554" y="34469"/>
                  </a:cubicBezTo>
                  <a:cubicBezTo>
                    <a:pt x="2371" y="34196"/>
                    <a:pt x="2463" y="33709"/>
                    <a:pt x="2280" y="33466"/>
                  </a:cubicBezTo>
                  <a:cubicBezTo>
                    <a:pt x="1460" y="32433"/>
                    <a:pt x="1824" y="30731"/>
                    <a:pt x="1064" y="29636"/>
                  </a:cubicBezTo>
                  <a:cubicBezTo>
                    <a:pt x="1064" y="29636"/>
                    <a:pt x="1034" y="29606"/>
                    <a:pt x="1034" y="29606"/>
                  </a:cubicBezTo>
                  <a:lnTo>
                    <a:pt x="3162" y="1"/>
                  </a:lnTo>
                  <a:close/>
                </a:path>
              </a:pathLst>
            </a:custGeom>
            <a:solidFill>
              <a:srgbClr val="98DA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81"/>
            <p:cNvSpPr/>
            <p:nvPr/>
          </p:nvSpPr>
          <p:spPr>
            <a:xfrm>
              <a:off x="7495725" y="2684783"/>
              <a:ext cx="497766" cy="416338"/>
            </a:xfrm>
            <a:custGeom>
              <a:avLst/>
              <a:gdLst/>
              <a:ahLst/>
              <a:cxnLst/>
              <a:rect l="l" t="t" r="r" b="b"/>
              <a:pathLst>
                <a:path w="27600" h="23085" extrusionOk="0">
                  <a:moveTo>
                    <a:pt x="16874" y="1"/>
                  </a:moveTo>
                  <a:cubicBezTo>
                    <a:pt x="488" y="1"/>
                    <a:pt x="1" y="20484"/>
                    <a:pt x="1" y="20714"/>
                  </a:cubicBezTo>
                  <a:lnTo>
                    <a:pt x="27205" y="23084"/>
                  </a:lnTo>
                  <a:cubicBezTo>
                    <a:pt x="27600" y="18373"/>
                    <a:pt x="26627" y="13601"/>
                    <a:pt x="24956" y="9194"/>
                  </a:cubicBezTo>
                  <a:cubicBezTo>
                    <a:pt x="23831" y="6124"/>
                    <a:pt x="22342" y="3206"/>
                    <a:pt x="20761" y="349"/>
                  </a:cubicBezTo>
                  <a:cubicBezTo>
                    <a:pt x="20518" y="318"/>
                    <a:pt x="20244" y="257"/>
                    <a:pt x="19971" y="227"/>
                  </a:cubicBezTo>
                  <a:cubicBezTo>
                    <a:pt x="18880" y="73"/>
                    <a:pt x="17849" y="1"/>
                    <a:pt x="16874" y="1"/>
                  </a:cubicBezTo>
                  <a:close/>
                </a:path>
              </a:pathLst>
            </a:custGeom>
            <a:solidFill>
              <a:srgbClr val="82E0D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81"/>
            <p:cNvSpPr/>
            <p:nvPr/>
          </p:nvSpPr>
          <p:spPr>
            <a:xfrm>
              <a:off x="7870132" y="2691060"/>
              <a:ext cx="333864" cy="423209"/>
            </a:xfrm>
            <a:custGeom>
              <a:avLst/>
              <a:gdLst/>
              <a:ahLst/>
              <a:cxnLst/>
              <a:rect l="l" t="t" r="r" b="b"/>
              <a:pathLst>
                <a:path w="18512" h="23466" extrusionOk="0">
                  <a:moveTo>
                    <a:pt x="1" y="1"/>
                  </a:moveTo>
                  <a:cubicBezTo>
                    <a:pt x="1582" y="2858"/>
                    <a:pt x="3071" y="5776"/>
                    <a:pt x="4196" y="8846"/>
                  </a:cubicBezTo>
                  <a:cubicBezTo>
                    <a:pt x="5867" y="13253"/>
                    <a:pt x="6840" y="18025"/>
                    <a:pt x="6445" y="22736"/>
                  </a:cubicBezTo>
                  <a:lnTo>
                    <a:pt x="14986" y="23466"/>
                  </a:lnTo>
                  <a:cubicBezTo>
                    <a:pt x="14986" y="23466"/>
                    <a:pt x="18512" y="3192"/>
                    <a:pt x="1" y="1"/>
                  </a:cubicBez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81"/>
            <p:cNvSpPr/>
            <p:nvPr/>
          </p:nvSpPr>
          <p:spPr>
            <a:xfrm>
              <a:off x="7594179" y="1901072"/>
              <a:ext cx="649837" cy="615066"/>
            </a:xfrm>
            <a:custGeom>
              <a:avLst/>
              <a:gdLst/>
              <a:ahLst/>
              <a:cxnLst/>
              <a:rect l="l" t="t" r="r" b="b"/>
              <a:pathLst>
                <a:path w="36032" h="34104" extrusionOk="0">
                  <a:moveTo>
                    <a:pt x="14913" y="0"/>
                  </a:moveTo>
                  <a:cubicBezTo>
                    <a:pt x="12895" y="0"/>
                    <a:pt x="10869" y="617"/>
                    <a:pt x="9253" y="1797"/>
                  </a:cubicBezTo>
                  <a:cubicBezTo>
                    <a:pt x="7308" y="3165"/>
                    <a:pt x="5910" y="5323"/>
                    <a:pt x="5423" y="7663"/>
                  </a:cubicBezTo>
                  <a:cubicBezTo>
                    <a:pt x="5241" y="8666"/>
                    <a:pt x="5241" y="9821"/>
                    <a:pt x="5970" y="10551"/>
                  </a:cubicBezTo>
                  <a:cubicBezTo>
                    <a:pt x="3569" y="11098"/>
                    <a:pt x="1533" y="12982"/>
                    <a:pt x="803" y="15323"/>
                  </a:cubicBezTo>
                  <a:cubicBezTo>
                    <a:pt x="1" y="17938"/>
                    <a:pt x="942" y="23082"/>
                    <a:pt x="4309" y="23082"/>
                  </a:cubicBezTo>
                  <a:cubicBezTo>
                    <a:pt x="4385" y="23082"/>
                    <a:pt x="4463" y="23079"/>
                    <a:pt x="4542" y="23074"/>
                  </a:cubicBezTo>
                  <a:cubicBezTo>
                    <a:pt x="5454" y="23013"/>
                    <a:pt x="6335" y="22739"/>
                    <a:pt x="7247" y="22527"/>
                  </a:cubicBezTo>
                  <a:cubicBezTo>
                    <a:pt x="8180" y="22313"/>
                    <a:pt x="9136" y="22217"/>
                    <a:pt x="10095" y="22217"/>
                  </a:cubicBezTo>
                  <a:cubicBezTo>
                    <a:pt x="10230" y="22217"/>
                    <a:pt x="10365" y="22219"/>
                    <a:pt x="10499" y="22223"/>
                  </a:cubicBezTo>
                  <a:cubicBezTo>
                    <a:pt x="11472" y="22284"/>
                    <a:pt x="12506" y="22436"/>
                    <a:pt x="13205" y="23135"/>
                  </a:cubicBezTo>
                  <a:cubicBezTo>
                    <a:pt x="13782" y="23682"/>
                    <a:pt x="14025" y="24502"/>
                    <a:pt x="14360" y="25232"/>
                  </a:cubicBezTo>
                  <a:cubicBezTo>
                    <a:pt x="15545" y="27967"/>
                    <a:pt x="17855" y="30126"/>
                    <a:pt x="20469" y="31524"/>
                  </a:cubicBezTo>
                  <a:cubicBezTo>
                    <a:pt x="23114" y="32922"/>
                    <a:pt x="26062" y="33591"/>
                    <a:pt x="29010" y="34016"/>
                  </a:cubicBezTo>
                  <a:cubicBezTo>
                    <a:pt x="29347" y="34064"/>
                    <a:pt x="29683" y="34104"/>
                    <a:pt x="30011" y="34104"/>
                  </a:cubicBezTo>
                  <a:cubicBezTo>
                    <a:pt x="30305" y="34104"/>
                    <a:pt x="30592" y="34072"/>
                    <a:pt x="30865" y="33986"/>
                  </a:cubicBezTo>
                  <a:cubicBezTo>
                    <a:pt x="31746" y="33682"/>
                    <a:pt x="32324" y="32800"/>
                    <a:pt x="32628" y="31919"/>
                  </a:cubicBezTo>
                  <a:cubicBezTo>
                    <a:pt x="32901" y="31037"/>
                    <a:pt x="32931" y="30095"/>
                    <a:pt x="33083" y="29183"/>
                  </a:cubicBezTo>
                  <a:cubicBezTo>
                    <a:pt x="33327" y="27967"/>
                    <a:pt x="33752" y="26752"/>
                    <a:pt x="34421" y="25688"/>
                  </a:cubicBezTo>
                  <a:cubicBezTo>
                    <a:pt x="34877" y="24958"/>
                    <a:pt x="35424" y="24259"/>
                    <a:pt x="35697" y="23408"/>
                  </a:cubicBezTo>
                  <a:cubicBezTo>
                    <a:pt x="36032" y="22466"/>
                    <a:pt x="35910" y="21402"/>
                    <a:pt x="35789" y="20399"/>
                  </a:cubicBezTo>
                  <a:cubicBezTo>
                    <a:pt x="35606" y="18970"/>
                    <a:pt x="35394" y="17511"/>
                    <a:pt x="34877" y="16144"/>
                  </a:cubicBezTo>
                  <a:cubicBezTo>
                    <a:pt x="34056" y="13986"/>
                    <a:pt x="32567" y="12192"/>
                    <a:pt x="31108" y="10429"/>
                  </a:cubicBezTo>
                  <a:cubicBezTo>
                    <a:pt x="29527" y="8514"/>
                    <a:pt x="27916" y="6599"/>
                    <a:pt x="26001" y="5019"/>
                  </a:cubicBezTo>
                  <a:cubicBezTo>
                    <a:pt x="24603" y="3864"/>
                    <a:pt x="23022" y="2891"/>
                    <a:pt x="21412" y="2040"/>
                  </a:cubicBezTo>
                  <a:cubicBezTo>
                    <a:pt x="19709" y="1128"/>
                    <a:pt x="17916" y="308"/>
                    <a:pt x="16031" y="64"/>
                  </a:cubicBezTo>
                  <a:cubicBezTo>
                    <a:pt x="15661" y="22"/>
                    <a:pt x="15287" y="0"/>
                    <a:pt x="14913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81"/>
            <p:cNvSpPr/>
            <p:nvPr/>
          </p:nvSpPr>
          <p:spPr>
            <a:xfrm>
              <a:off x="7608733" y="2263630"/>
              <a:ext cx="100257" cy="113440"/>
            </a:xfrm>
            <a:custGeom>
              <a:avLst/>
              <a:gdLst/>
              <a:ahLst/>
              <a:cxnLst/>
              <a:rect l="l" t="t" r="r" b="b"/>
              <a:pathLst>
                <a:path w="5559" h="6290" extrusionOk="0">
                  <a:moveTo>
                    <a:pt x="3145" y="1"/>
                  </a:moveTo>
                  <a:cubicBezTo>
                    <a:pt x="2696" y="1"/>
                    <a:pt x="2223" y="131"/>
                    <a:pt x="1759" y="478"/>
                  </a:cubicBezTo>
                  <a:cubicBezTo>
                    <a:pt x="0" y="1790"/>
                    <a:pt x="1282" y="6289"/>
                    <a:pt x="4372" y="6289"/>
                  </a:cubicBezTo>
                  <a:cubicBezTo>
                    <a:pt x="4433" y="6289"/>
                    <a:pt x="4494" y="6287"/>
                    <a:pt x="4556" y="6284"/>
                  </a:cubicBezTo>
                  <a:cubicBezTo>
                    <a:pt x="4981" y="4399"/>
                    <a:pt x="5559" y="1117"/>
                    <a:pt x="5559" y="1117"/>
                  </a:cubicBezTo>
                  <a:cubicBezTo>
                    <a:pt x="5559" y="1117"/>
                    <a:pt x="4460" y="1"/>
                    <a:pt x="3145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81"/>
            <p:cNvSpPr/>
            <p:nvPr/>
          </p:nvSpPr>
          <p:spPr>
            <a:xfrm>
              <a:off x="8114633" y="2423691"/>
              <a:ext cx="91077" cy="97389"/>
            </a:xfrm>
            <a:custGeom>
              <a:avLst/>
              <a:gdLst/>
              <a:ahLst/>
              <a:cxnLst/>
              <a:rect l="l" t="t" r="r" b="b"/>
              <a:pathLst>
                <a:path w="5050" h="5400" extrusionOk="0">
                  <a:moveTo>
                    <a:pt x="2240" y="0"/>
                  </a:moveTo>
                  <a:cubicBezTo>
                    <a:pt x="1662" y="0"/>
                    <a:pt x="1216" y="84"/>
                    <a:pt x="1216" y="84"/>
                  </a:cubicBezTo>
                  <a:cubicBezTo>
                    <a:pt x="1216" y="84"/>
                    <a:pt x="973" y="2667"/>
                    <a:pt x="0" y="5099"/>
                  </a:cubicBezTo>
                  <a:cubicBezTo>
                    <a:pt x="765" y="5307"/>
                    <a:pt x="1417" y="5399"/>
                    <a:pt x="1972" y="5399"/>
                  </a:cubicBezTo>
                  <a:cubicBezTo>
                    <a:pt x="4659" y="5399"/>
                    <a:pt x="5050" y="3231"/>
                    <a:pt x="4773" y="1543"/>
                  </a:cubicBezTo>
                  <a:cubicBezTo>
                    <a:pt x="4581" y="241"/>
                    <a:pt x="3221" y="0"/>
                    <a:pt x="2240" y="0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81"/>
            <p:cNvSpPr/>
            <p:nvPr/>
          </p:nvSpPr>
          <p:spPr>
            <a:xfrm>
              <a:off x="8145545" y="2443583"/>
              <a:ext cx="48586" cy="54141"/>
            </a:xfrm>
            <a:custGeom>
              <a:avLst/>
              <a:gdLst/>
              <a:ahLst/>
              <a:cxnLst/>
              <a:rect l="l" t="t" r="r" b="b"/>
              <a:pathLst>
                <a:path w="2694" h="3002" extrusionOk="0">
                  <a:moveTo>
                    <a:pt x="2291" y="0"/>
                  </a:moveTo>
                  <a:cubicBezTo>
                    <a:pt x="969" y="0"/>
                    <a:pt x="221" y="1542"/>
                    <a:pt x="19" y="2811"/>
                  </a:cubicBezTo>
                  <a:cubicBezTo>
                    <a:pt x="0" y="2923"/>
                    <a:pt x="98" y="3001"/>
                    <a:pt x="182" y="3001"/>
                  </a:cubicBezTo>
                  <a:cubicBezTo>
                    <a:pt x="234" y="3001"/>
                    <a:pt x="281" y="2971"/>
                    <a:pt x="293" y="2902"/>
                  </a:cubicBezTo>
                  <a:cubicBezTo>
                    <a:pt x="353" y="2476"/>
                    <a:pt x="505" y="2051"/>
                    <a:pt x="688" y="1625"/>
                  </a:cubicBezTo>
                  <a:cubicBezTo>
                    <a:pt x="960" y="1497"/>
                    <a:pt x="1267" y="1419"/>
                    <a:pt x="1567" y="1419"/>
                  </a:cubicBezTo>
                  <a:cubicBezTo>
                    <a:pt x="1836" y="1419"/>
                    <a:pt x="2099" y="1482"/>
                    <a:pt x="2329" y="1625"/>
                  </a:cubicBezTo>
                  <a:cubicBezTo>
                    <a:pt x="2356" y="1646"/>
                    <a:pt x="2382" y="1656"/>
                    <a:pt x="2407" y="1656"/>
                  </a:cubicBezTo>
                  <a:cubicBezTo>
                    <a:pt x="2525" y="1656"/>
                    <a:pt x="2606" y="1452"/>
                    <a:pt x="2481" y="1352"/>
                  </a:cubicBezTo>
                  <a:cubicBezTo>
                    <a:pt x="2207" y="1180"/>
                    <a:pt x="1904" y="1106"/>
                    <a:pt x="1599" y="1106"/>
                  </a:cubicBezTo>
                  <a:cubicBezTo>
                    <a:pt x="1363" y="1106"/>
                    <a:pt x="1126" y="1150"/>
                    <a:pt x="900" y="1230"/>
                  </a:cubicBezTo>
                  <a:cubicBezTo>
                    <a:pt x="1240" y="692"/>
                    <a:pt x="1739" y="312"/>
                    <a:pt x="2371" y="312"/>
                  </a:cubicBezTo>
                  <a:cubicBezTo>
                    <a:pt x="2417" y="312"/>
                    <a:pt x="2464" y="314"/>
                    <a:pt x="2511" y="318"/>
                  </a:cubicBezTo>
                  <a:cubicBezTo>
                    <a:pt x="2519" y="319"/>
                    <a:pt x="2527" y="320"/>
                    <a:pt x="2534" y="320"/>
                  </a:cubicBezTo>
                  <a:cubicBezTo>
                    <a:pt x="2693" y="320"/>
                    <a:pt x="2686" y="14"/>
                    <a:pt x="2511" y="14"/>
                  </a:cubicBezTo>
                  <a:cubicBezTo>
                    <a:pt x="2436" y="5"/>
                    <a:pt x="2363" y="0"/>
                    <a:pt x="229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81"/>
            <p:cNvSpPr/>
            <p:nvPr/>
          </p:nvSpPr>
          <p:spPr>
            <a:xfrm>
              <a:off x="7645686" y="2279880"/>
              <a:ext cx="43573" cy="62221"/>
            </a:xfrm>
            <a:custGeom>
              <a:avLst/>
              <a:gdLst/>
              <a:ahLst/>
              <a:cxnLst/>
              <a:rect l="l" t="t" r="r" b="b"/>
              <a:pathLst>
                <a:path w="2416" h="3450" extrusionOk="0">
                  <a:moveTo>
                    <a:pt x="414" y="1"/>
                  </a:moveTo>
                  <a:cubicBezTo>
                    <a:pt x="249" y="1"/>
                    <a:pt x="176" y="278"/>
                    <a:pt x="379" y="307"/>
                  </a:cubicBezTo>
                  <a:cubicBezTo>
                    <a:pt x="1108" y="398"/>
                    <a:pt x="1564" y="915"/>
                    <a:pt x="1807" y="1553"/>
                  </a:cubicBezTo>
                  <a:cubicBezTo>
                    <a:pt x="1468" y="1362"/>
                    <a:pt x="1069" y="1230"/>
                    <a:pt x="673" y="1230"/>
                  </a:cubicBezTo>
                  <a:cubicBezTo>
                    <a:pt x="502" y="1230"/>
                    <a:pt x="331" y="1255"/>
                    <a:pt x="166" y="1310"/>
                  </a:cubicBezTo>
                  <a:cubicBezTo>
                    <a:pt x="0" y="1365"/>
                    <a:pt x="61" y="1622"/>
                    <a:pt x="210" y="1622"/>
                  </a:cubicBezTo>
                  <a:cubicBezTo>
                    <a:pt x="225" y="1622"/>
                    <a:pt x="241" y="1619"/>
                    <a:pt x="257" y="1614"/>
                  </a:cubicBezTo>
                  <a:cubicBezTo>
                    <a:pt x="402" y="1568"/>
                    <a:pt x="550" y="1547"/>
                    <a:pt x="698" y="1547"/>
                  </a:cubicBezTo>
                  <a:cubicBezTo>
                    <a:pt x="1143" y="1547"/>
                    <a:pt x="1587" y="1735"/>
                    <a:pt x="1929" y="2009"/>
                  </a:cubicBezTo>
                  <a:cubicBezTo>
                    <a:pt x="2020" y="2435"/>
                    <a:pt x="2051" y="2890"/>
                    <a:pt x="2020" y="3316"/>
                  </a:cubicBezTo>
                  <a:cubicBezTo>
                    <a:pt x="2020" y="3404"/>
                    <a:pt x="2090" y="3449"/>
                    <a:pt x="2167" y="3449"/>
                  </a:cubicBezTo>
                  <a:cubicBezTo>
                    <a:pt x="2249" y="3449"/>
                    <a:pt x="2339" y="3396"/>
                    <a:pt x="2355" y="3286"/>
                  </a:cubicBezTo>
                  <a:cubicBezTo>
                    <a:pt x="2415" y="1948"/>
                    <a:pt x="1990" y="216"/>
                    <a:pt x="440" y="3"/>
                  </a:cubicBezTo>
                  <a:cubicBezTo>
                    <a:pt x="431" y="1"/>
                    <a:pt x="423" y="1"/>
                    <a:pt x="4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81"/>
            <p:cNvSpPr/>
            <p:nvPr/>
          </p:nvSpPr>
          <p:spPr>
            <a:xfrm>
              <a:off x="8214402" y="2073794"/>
              <a:ext cx="83881" cy="145290"/>
            </a:xfrm>
            <a:custGeom>
              <a:avLst/>
              <a:gdLst/>
              <a:ahLst/>
              <a:cxnLst/>
              <a:rect l="l" t="t" r="r" b="b"/>
              <a:pathLst>
                <a:path w="4651" h="8056" extrusionOk="0">
                  <a:moveTo>
                    <a:pt x="2951" y="0"/>
                  </a:moveTo>
                  <a:cubicBezTo>
                    <a:pt x="1293" y="0"/>
                    <a:pt x="0" y="8056"/>
                    <a:pt x="0" y="8056"/>
                  </a:cubicBezTo>
                  <a:cubicBezTo>
                    <a:pt x="0" y="8056"/>
                    <a:pt x="4651" y="62"/>
                    <a:pt x="2979" y="1"/>
                  </a:cubicBezTo>
                  <a:cubicBezTo>
                    <a:pt x="2970" y="1"/>
                    <a:pt x="2961" y="0"/>
                    <a:pt x="2951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81"/>
            <p:cNvSpPr/>
            <p:nvPr/>
          </p:nvSpPr>
          <p:spPr>
            <a:xfrm>
              <a:off x="8209461" y="2162021"/>
              <a:ext cx="109112" cy="36791"/>
            </a:xfrm>
            <a:custGeom>
              <a:avLst/>
              <a:gdLst/>
              <a:ahLst/>
              <a:cxnLst/>
              <a:rect l="l" t="t" r="r" b="b"/>
              <a:pathLst>
                <a:path w="6050" h="2040" extrusionOk="0">
                  <a:moveTo>
                    <a:pt x="4994" y="1"/>
                  </a:moveTo>
                  <a:cubicBezTo>
                    <a:pt x="3608" y="1"/>
                    <a:pt x="1" y="2039"/>
                    <a:pt x="1" y="2039"/>
                  </a:cubicBezTo>
                  <a:cubicBezTo>
                    <a:pt x="1" y="2039"/>
                    <a:pt x="6050" y="1097"/>
                    <a:pt x="5472" y="185"/>
                  </a:cubicBezTo>
                  <a:cubicBezTo>
                    <a:pt x="5390" y="56"/>
                    <a:pt x="5222" y="1"/>
                    <a:pt x="49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81"/>
            <p:cNvSpPr/>
            <p:nvPr/>
          </p:nvSpPr>
          <p:spPr>
            <a:xfrm>
              <a:off x="7660763" y="2056336"/>
              <a:ext cx="438016" cy="716873"/>
            </a:xfrm>
            <a:custGeom>
              <a:avLst/>
              <a:gdLst/>
              <a:ahLst/>
              <a:cxnLst/>
              <a:rect l="l" t="t" r="r" b="b"/>
              <a:pathLst>
                <a:path w="24287" h="39749" extrusionOk="0">
                  <a:moveTo>
                    <a:pt x="12109" y="1"/>
                  </a:moveTo>
                  <a:cubicBezTo>
                    <a:pt x="7558" y="1"/>
                    <a:pt x="3551" y="3079"/>
                    <a:pt x="2858" y="7322"/>
                  </a:cubicBezTo>
                  <a:lnTo>
                    <a:pt x="2037" y="12641"/>
                  </a:lnTo>
                  <a:lnTo>
                    <a:pt x="700" y="20878"/>
                  </a:lnTo>
                  <a:cubicBezTo>
                    <a:pt x="1" y="25438"/>
                    <a:pt x="3344" y="29663"/>
                    <a:pt x="8207" y="30514"/>
                  </a:cubicBezTo>
                  <a:lnTo>
                    <a:pt x="7113" y="34465"/>
                  </a:lnTo>
                  <a:lnTo>
                    <a:pt x="3800" y="34951"/>
                  </a:lnTo>
                  <a:cubicBezTo>
                    <a:pt x="3800" y="34951"/>
                    <a:pt x="5259" y="38265"/>
                    <a:pt x="10730" y="39420"/>
                  </a:cubicBezTo>
                  <a:cubicBezTo>
                    <a:pt x="11813" y="39654"/>
                    <a:pt x="12798" y="39748"/>
                    <a:pt x="13680" y="39748"/>
                  </a:cubicBezTo>
                  <a:cubicBezTo>
                    <a:pt x="17253" y="39748"/>
                    <a:pt x="19150" y="38204"/>
                    <a:pt x="19150" y="38204"/>
                  </a:cubicBezTo>
                  <a:lnTo>
                    <a:pt x="16718" y="36471"/>
                  </a:lnTo>
                  <a:lnTo>
                    <a:pt x="15746" y="35772"/>
                  </a:lnTo>
                  <a:cubicBezTo>
                    <a:pt x="13861" y="35164"/>
                    <a:pt x="12554" y="32885"/>
                    <a:pt x="13253" y="29359"/>
                  </a:cubicBezTo>
                  <a:cubicBezTo>
                    <a:pt x="24287" y="28508"/>
                    <a:pt x="22828" y="19055"/>
                    <a:pt x="23952" y="11152"/>
                  </a:cubicBezTo>
                  <a:cubicBezTo>
                    <a:pt x="21217" y="7717"/>
                    <a:pt x="22524" y="4404"/>
                    <a:pt x="24226" y="2155"/>
                  </a:cubicBezTo>
                  <a:cubicBezTo>
                    <a:pt x="23223" y="1638"/>
                    <a:pt x="22129" y="1273"/>
                    <a:pt x="20974" y="1121"/>
                  </a:cubicBezTo>
                  <a:lnTo>
                    <a:pt x="13436" y="88"/>
                  </a:lnTo>
                  <a:cubicBezTo>
                    <a:pt x="12990" y="29"/>
                    <a:pt x="12547" y="1"/>
                    <a:pt x="12109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81"/>
            <p:cNvSpPr/>
            <p:nvPr/>
          </p:nvSpPr>
          <p:spPr>
            <a:xfrm>
              <a:off x="7882757" y="2095183"/>
              <a:ext cx="303709" cy="606319"/>
            </a:xfrm>
            <a:custGeom>
              <a:avLst/>
              <a:gdLst/>
              <a:ahLst/>
              <a:cxnLst/>
              <a:rect l="l" t="t" r="r" b="b"/>
              <a:pathLst>
                <a:path w="16840" h="33619" extrusionOk="0">
                  <a:moveTo>
                    <a:pt x="11672" y="1"/>
                  </a:moveTo>
                  <a:cubicBezTo>
                    <a:pt x="9970" y="2250"/>
                    <a:pt x="8663" y="5563"/>
                    <a:pt x="11398" y="8998"/>
                  </a:cubicBezTo>
                  <a:cubicBezTo>
                    <a:pt x="10274" y="16901"/>
                    <a:pt x="11733" y="26354"/>
                    <a:pt x="699" y="27205"/>
                  </a:cubicBezTo>
                  <a:cubicBezTo>
                    <a:pt x="0" y="30731"/>
                    <a:pt x="1337" y="33010"/>
                    <a:pt x="3192" y="33618"/>
                  </a:cubicBezTo>
                  <a:lnTo>
                    <a:pt x="2918" y="33436"/>
                  </a:lnTo>
                  <a:lnTo>
                    <a:pt x="4043" y="29515"/>
                  </a:lnTo>
                  <a:cubicBezTo>
                    <a:pt x="4479" y="29573"/>
                    <a:pt x="4909" y="29601"/>
                    <a:pt x="5332" y="29601"/>
                  </a:cubicBezTo>
                  <a:cubicBezTo>
                    <a:pt x="9803" y="29601"/>
                    <a:pt x="13437" y="26468"/>
                    <a:pt x="14104" y="22220"/>
                  </a:cubicBezTo>
                  <a:lnTo>
                    <a:pt x="14499" y="19849"/>
                  </a:lnTo>
                  <a:lnTo>
                    <a:pt x="16262" y="8663"/>
                  </a:lnTo>
                  <a:cubicBezTo>
                    <a:pt x="16839" y="5107"/>
                    <a:pt x="14894" y="1703"/>
                    <a:pt x="11672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81"/>
            <p:cNvSpPr/>
            <p:nvPr/>
          </p:nvSpPr>
          <p:spPr>
            <a:xfrm>
              <a:off x="7752832" y="2354382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7" y="498"/>
                    <a:pt x="152" y="1130"/>
                  </a:cubicBezTo>
                  <a:cubicBezTo>
                    <a:pt x="0" y="1829"/>
                    <a:pt x="183" y="2437"/>
                    <a:pt x="547" y="2498"/>
                  </a:cubicBezTo>
                  <a:cubicBezTo>
                    <a:pt x="576" y="2505"/>
                    <a:pt x="604" y="2509"/>
                    <a:pt x="633" y="2509"/>
                  </a:cubicBezTo>
                  <a:cubicBezTo>
                    <a:pt x="976" y="2509"/>
                    <a:pt x="1347" y="2021"/>
                    <a:pt x="1459" y="1404"/>
                  </a:cubicBezTo>
                  <a:cubicBezTo>
                    <a:pt x="1581" y="705"/>
                    <a:pt x="1398" y="97"/>
                    <a:pt x="1034" y="6"/>
                  </a:cubicBezTo>
                  <a:cubicBezTo>
                    <a:pt x="1014" y="2"/>
                    <a:pt x="994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81"/>
            <p:cNvSpPr/>
            <p:nvPr/>
          </p:nvSpPr>
          <p:spPr>
            <a:xfrm>
              <a:off x="8041176" y="2404267"/>
              <a:ext cx="28513" cy="45250"/>
            </a:xfrm>
            <a:custGeom>
              <a:avLst/>
              <a:gdLst/>
              <a:ahLst/>
              <a:cxnLst/>
              <a:rect l="l" t="t" r="r" b="b"/>
              <a:pathLst>
                <a:path w="1581" h="2509" extrusionOk="0">
                  <a:moveTo>
                    <a:pt x="975" y="1"/>
                  </a:moveTo>
                  <a:cubicBezTo>
                    <a:pt x="627" y="1"/>
                    <a:pt x="266" y="498"/>
                    <a:pt x="122" y="1130"/>
                  </a:cubicBezTo>
                  <a:cubicBezTo>
                    <a:pt x="0" y="1829"/>
                    <a:pt x="183" y="2437"/>
                    <a:pt x="548" y="2498"/>
                  </a:cubicBezTo>
                  <a:cubicBezTo>
                    <a:pt x="576" y="2505"/>
                    <a:pt x="604" y="2509"/>
                    <a:pt x="632" y="2509"/>
                  </a:cubicBezTo>
                  <a:cubicBezTo>
                    <a:pt x="972" y="2509"/>
                    <a:pt x="1319" y="2021"/>
                    <a:pt x="1459" y="1404"/>
                  </a:cubicBezTo>
                  <a:cubicBezTo>
                    <a:pt x="1581" y="705"/>
                    <a:pt x="1399" y="97"/>
                    <a:pt x="1034" y="6"/>
                  </a:cubicBezTo>
                  <a:cubicBezTo>
                    <a:pt x="1014" y="2"/>
                    <a:pt x="995" y="1"/>
                    <a:pt x="97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81"/>
            <p:cNvSpPr/>
            <p:nvPr/>
          </p:nvSpPr>
          <p:spPr>
            <a:xfrm>
              <a:off x="7807100" y="2378567"/>
              <a:ext cx="80256" cy="96613"/>
            </a:xfrm>
            <a:custGeom>
              <a:avLst/>
              <a:gdLst/>
              <a:ahLst/>
              <a:cxnLst/>
              <a:rect l="l" t="t" r="r" b="b"/>
              <a:pathLst>
                <a:path w="4450" h="5357" extrusionOk="0">
                  <a:moveTo>
                    <a:pt x="3611" y="1"/>
                  </a:moveTo>
                  <a:cubicBezTo>
                    <a:pt x="3549" y="1"/>
                    <a:pt x="3486" y="28"/>
                    <a:pt x="3435" y="93"/>
                  </a:cubicBezTo>
                  <a:cubicBezTo>
                    <a:pt x="2463" y="1279"/>
                    <a:pt x="1490" y="2464"/>
                    <a:pt x="517" y="3619"/>
                  </a:cubicBezTo>
                  <a:cubicBezTo>
                    <a:pt x="396" y="3802"/>
                    <a:pt x="244" y="3954"/>
                    <a:pt x="122" y="4106"/>
                  </a:cubicBezTo>
                  <a:cubicBezTo>
                    <a:pt x="0" y="4257"/>
                    <a:pt x="0" y="4561"/>
                    <a:pt x="244" y="4592"/>
                  </a:cubicBezTo>
                  <a:cubicBezTo>
                    <a:pt x="1490" y="4835"/>
                    <a:pt x="2706" y="5109"/>
                    <a:pt x="3952" y="5352"/>
                  </a:cubicBezTo>
                  <a:cubicBezTo>
                    <a:pt x="3971" y="5355"/>
                    <a:pt x="3990" y="5356"/>
                    <a:pt x="4008" y="5356"/>
                  </a:cubicBezTo>
                  <a:cubicBezTo>
                    <a:pt x="4331" y="5356"/>
                    <a:pt x="4449" y="4862"/>
                    <a:pt x="4104" y="4805"/>
                  </a:cubicBezTo>
                  <a:cubicBezTo>
                    <a:pt x="3007" y="4591"/>
                    <a:pt x="1934" y="4353"/>
                    <a:pt x="843" y="4134"/>
                  </a:cubicBezTo>
                  <a:lnTo>
                    <a:pt x="843" y="4134"/>
                  </a:lnTo>
                  <a:cubicBezTo>
                    <a:pt x="1707" y="3081"/>
                    <a:pt x="2568" y="2031"/>
                    <a:pt x="3405" y="1005"/>
                  </a:cubicBezTo>
                  <a:cubicBezTo>
                    <a:pt x="3557" y="823"/>
                    <a:pt x="3678" y="671"/>
                    <a:pt x="3830" y="488"/>
                  </a:cubicBezTo>
                  <a:cubicBezTo>
                    <a:pt x="4016" y="280"/>
                    <a:pt x="3813" y="1"/>
                    <a:pt x="3611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81"/>
            <p:cNvSpPr/>
            <p:nvPr/>
          </p:nvSpPr>
          <p:spPr>
            <a:xfrm>
              <a:off x="7994025" y="2458475"/>
              <a:ext cx="115496" cy="104122"/>
            </a:xfrm>
            <a:custGeom>
              <a:avLst/>
              <a:gdLst/>
              <a:ahLst/>
              <a:cxnLst/>
              <a:rect l="l" t="t" r="r" b="b"/>
              <a:pathLst>
                <a:path w="3223" h="2905" extrusionOk="0">
                  <a:moveTo>
                    <a:pt x="1611" y="1"/>
                  </a:moveTo>
                  <a:cubicBezTo>
                    <a:pt x="943" y="1"/>
                    <a:pt x="339" y="455"/>
                    <a:pt x="183" y="1134"/>
                  </a:cubicBezTo>
                  <a:cubicBezTo>
                    <a:pt x="0" y="1924"/>
                    <a:pt x="487" y="2684"/>
                    <a:pt x="1277" y="2866"/>
                  </a:cubicBezTo>
                  <a:cubicBezTo>
                    <a:pt x="1389" y="2892"/>
                    <a:pt x="1501" y="2904"/>
                    <a:pt x="1612" y="2904"/>
                  </a:cubicBezTo>
                  <a:cubicBezTo>
                    <a:pt x="2279" y="2904"/>
                    <a:pt x="2883" y="2450"/>
                    <a:pt x="3040" y="1772"/>
                  </a:cubicBezTo>
                  <a:cubicBezTo>
                    <a:pt x="3222" y="1012"/>
                    <a:pt x="2736" y="222"/>
                    <a:pt x="1946" y="39"/>
                  </a:cubicBezTo>
                  <a:cubicBezTo>
                    <a:pt x="1834" y="13"/>
                    <a:pt x="1722" y="1"/>
                    <a:pt x="1611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81"/>
            <p:cNvSpPr/>
            <p:nvPr/>
          </p:nvSpPr>
          <p:spPr>
            <a:xfrm>
              <a:off x="7710590" y="2413034"/>
              <a:ext cx="102999" cy="93658"/>
            </a:xfrm>
            <a:custGeom>
              <a:avLst/>
              <a:gdLst/>
              <a:ahLst/>
              <a:cxnLst/>
              <a:rect l="l" t="t" r="r" b="b"/>
              <a:pathLst>
                <a:path w="3223" h="2933" extrusionOk="0">
                  <a:moveTo>
                    <a:pt x="1624" y="1"/>
                  </a:moveTo>
                  <a:cubicBezTo>
                    <a:pt x="951" y="1"/>
                    <a:pt x="341" y="476"/>
                    <a:pt x="183" y="1132"/>
                  </a:cubicBezTo>
                  <a:cubicBezTo>
                    <a:pt x="1" y="1922"/>
                    <a:pt x="487" y="2712"/>
                    <a:pt x="1277" y="2895"/>
                  </a:cubicBezTo>
                  <a:cubicBezTo>
                    <a:pt x="1390" y="2920"/>
                    <a:pt x="1502" y="2933"/>
                    <a:pt x="1612" y="2933"/>
                  </a:cubicBezTo>
                  <a:cubicBezTo>
                    <a:pt x="2280" y="2933"/>
                    <a:pt x="2884" y="2479"/>
                    <a:pt x="3040" y="1800"/>
                  </a:cubicBezTo>
                  <a:cubicBezTo>
                    <a:pt x="3223" y="1010"/>
                    <a:pt x="2706" y="220"/>
                    <a:pt x="1946" y="37"/>
                  </a:cubicBezTo>
                  <a:cubicBezTo>
                    <a:pt x="1838" y="13"/>
                    <a:pt x="1730" y="1"/>
                    <a:pt x="1624" y="1"/>
                  </a:cubicBezTo>
                  <a:close/>
                </a:path>
              </a:pathLst>
            </a:custGeom>
            <a:solidFill>
              <a:srgbClr val="FB86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81"/>
            <p:cNvSpPr/>
            <p:nvPr/>
          </p:nvSpPr>
          <p:spPr>
            <a:xfrm>
              <a:off x="7907771" y="2485948"/>
              <a:ext cx="121592" cy="50191"/>
            </a:xfrm>
            <a:custGeom>
              <a:avLst/>
              <a:gdLst/>
              <a:ahLst/>
              <a:cxnLst/>
              <a:rect l="l" t="t" r="r" b="b"/>
              <a:pathLst>
                <a:path w="6742" h="2783" extrusionOk="0">
                  <a:moveTo>
                    <a:pt x="6394" y="1"/>
                  </a:moveTo>
                  <a:cubicBezTo>
                    <a:pt x="6281" y="1"/>
                    <a:pt x="6168" y="57"/>
                    <a:pt x="6121" y="188"/>
                  </a:cubicBezTo>
                  <a:cubicBezTo>
                    <a:pt x="5488" y="1808"/>
                    <a:pt x="3633" y="2205"/>
                    <a:pt x="1995" y="2205"/>
                  </a:cubicBezTo>
                  <a:cubicBezTo>
                    <a:pt x="1666" y="2205"/>
                    <a:pt x="1345" y="2189"/>
                    <a:pt x="1045" y="2164"/>
                  </a:cubicBezTo>
                  <a:cubicBezTo>
                    <a:pt x="954" y="2164"/>
                    <a:pt x="862" y="2164"/>
                    <a:pt x="802" y="2133"/>
                  </a:cubicBezTo>
                  <a:lnTo>
                    <a:pt x="650" y="2133"/>
                  </a:lnTo>
                  <a:lnTo>
                    <a:pt x="498" y="2103"/>
                  </a:lnTo>
                  <a:cubicBezTo>
                    <a:pt x="480" y="2100"/>
                    <a:pt x="463" y="2098"/>
                    <a:pt x="446" y="2098"/>
                  </a:cubicBezTo>
                  <a:cubicBezTo>
                    <a:pt x="146" y="2098"/>
                    <a:pt x="0" y="2592"/>
                    <a:pt x="346" y="2650"/>
                  </a:cubicBezTo>
                  <a:cubicBezTo>
                    <a:pt x="810" y="2743"/>
                    <a:pt x="1292" y="2783"/>
                    <a:pt x="1765" y="2783"/>
                  </a:cubicBezTo>
                  <a:cubicBezTo>
                    <a:pt x="1911" y="2783"/>
                    <a:pt x="2056" y="2779"/>
                    <a:pt x="2200" y="2772"/>
                  </a:cubicBezTo>
                  <a:cubicBezTo>
                    <a:pt x="3294" y="2741"/>
                    <a:pt x="4479" y="2559"/>
                    <a:pt x="5422" y="1921"/>
                  </a:cubicBezTo>
                  <a:cubicBezTo>
                    <a:pt x="5999" y="1525"/>
                    <a:pt x="6394" y="978"/>
                    <a:pt x="6668" y="340"/>
                  </a:cubicBezTo>
                  <a:cubicBezTo>
                    <a:pt x="6742" y="137"/>
                    <a:pt x="6568" y="1"/>
                    <a:pt x="639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81"/>
            <p:cNvSpPr/>
            <p:nvPr/>
          </p:nvSpPr>
          <p:spPr>
            <a:xfrm>
              <a:off x="7681558" y="2035018"/>
              <a:ext cx="525179" cy="222444"/>
            </a:xfrm>
            <a:custGeom>
              <a:avLst/>
              <a:gdLst/>
              <a:ahLst/>
              <a:cxnLst/>
              <a:rect l="l" t="t" r="r" b="b"/>
              <a:pathLst>
                <a:path w="29120" h="12334" extrusionOk="0">
                  <a:moveTo>
                    <a:pt x="6002" y="1"/>
                  </a:moveTo>
                  <a:cubicBezTo>
                    <a:pt x="5203" y="1"/>
                    <a:pt x="4402" y="85"/>
                    <a:pt x="3709" y="540"/>
                  </a:cubicBezTo>
                  <a:cubicBezTo>
                    <a:pt x="1673" y="1938"/>
                    <a:pt x="1" y="4887"/>
                    <a:pt x="426" y="7379"/>
                  </a:cubicBezTo>
                  <a:cubicBezTo>
                    <a:pt x="548" y="8018"/>
                    <a:pt x="791" y="8625"/>
                    <a:pt x="1186" y="9112"/>
                  </a:cubicBezTo>
                  <a:cubicBezTo>
                    <a:pt x="2007" y="10069"/>
                    <a:pt x="3343" y="10337"/>
                    <a:pt x="4621" y="10337"/>
                  </a:cubicBezTo>
                  <a:cubicBezTo>
                    <a:pt x="4764" y="10337"/>
                    <a:pt x="4906" y="10334"/>
                    <a:pt x="5047" y="10328"/>
                  </a:cubicBezTo>
                  <a:cubicBezTo>
                    <a:pt x="11369" y="10054"/>
                    <a:pt x="16901" y="6042"/>
                    <a:pt x="22919" y="4096"/>
                  </a:cubicBezTo>
                  <a:lnTo>
                    <a:pt x="22919" y="4096"/>
                  </a:lnTo>
                  <a:cubicBezTo>
                    <a:pt x="22311" y="6163"/>
                    <a:pt x="22372" y="8321"/>
                    <a:pt x="23345" y="9872"/>
                  </a:cubicBezTo>
                  <a:cubicBezTo>
                    <a:pt x="24317" y="11422"/>
                    <a:pt x="26749" y="12121"/>
                    <a:pt x="28573" y="12334"/>
                  </a:cubicBezTo>
                  <a:cubicBezTo>
                    <a:pt x="29120" y="10753"/>
                    <a:pt x="28238" y="9051"/>
                    <a:pt x="27327" y="7622"/>
                  </a:cubicBezTo>
                  <a:cubicBezTo>
                    <a:pt x="26020" y="5555"/>
                    <a:pt x="24500" y="3489"/>
                    <a:pt x="22433" y="2182"/>
                  </a:cubicBezTo>
                  <a:cubicBezTo>
                    <a:pt x="19515" y="358"/>
                    <a:pt x="15867" y="236"/>
                    <a:pt x="12402" y="145"/>
                  </a:cubicBezTo>
                  <a:cubicBezTo>
                    <a:pt x="10579" y="115"/>
                    <a:pt x="8785" y="54"/>
                    <a:pt x="6961" y="23"/>
                  </a:cubicBezTo>
                  <a:cubicBezTo>
                    <a:pt x="6647" y="15"/>
                    <a:pt x="6325" y="1"/>
                    <a:pt x="6002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81"/>
            <p:cNvSpPr/>
            <p:nvPr/>
          </p:nvSpPr>
          <p:spPr>
            <a:xfrm>
              <a:off x="7730902" y="1939397"/>
              <a:ext cx="213264" cy="111925"/>
            </a:xfrm>
            <a:custGeom>
              <a:avLst/>
              <a:gdLst/>
              <a:ahLst/>
              <a:cxnLst/>
              <a:rect l="l" t="t" r="r" b="b"/>
              <a:pathLst>
                <a:path w="11825" h="6206" extrusionOk="0">
                  <a:moveTo>
                    <a:pt x="7923" y="1"/>
                  </a:moveTo>
                  <a:cubicBezTo>
                    <a:pt x="5311" y="1"/>
                    <a:pt x="2576" y="1085"/>
                    <a:pt x="852" y="2955"/>
                  </a:cubicBezTo>
                  <a:cubicBezTo>
                    <a:pt x="426" y="3441"/>
                    <a:pt x="0" y="4018"/>
                    <a:pt x="61" y="4657"/>
                  </a:cubicBezTo>
                  <a:cubicBezTo>
                    <a:pt x="92" y="5447"/>
                    <a:pt x="852" y="6055"/>
                    <a:pt x="1611" y="6177"/>
                  </a:cubicBezTo>
                  <a:cubicBezTo>
                    <a:pt x="1741" y="6197"/>
                    <a:pt x="1871" y="6206"/>
                    <a:pt x="2000" y="6206"/>
                  </a:cubicBezTo>
                  <a:cubicBezTo>
                    <a:pt x="2659" y="6206"/>
                    <a:pt x="3307" y="5965"/>
                    <a:pt x="3891" y="5660"/>
                  </a:cubicBezTo>
                  <a:cubicBezTo>
                    <a:pt x="4560" y="5265"/>
                    <a:pt x="5229" y="4809"/>
                    <a:pt x="5928" y="4505"/>
                  </a:cubicBezTo>
                  <a:cubicBezTo>
                    <a:pt x="7599" y="3806"/>
                    <a:pt x="9879" y="4170"/>
                    <a:pt x="11308" y="2894"/>
                  </a:cubicBezTo>
                  <a:cubicBezTo>
                    <a:pt x="11581" y="2620"/>
                    <a:pt x="11824" y="2256"/>
                    <a:pt x="11824" y="1830"/>
                  </a:cubicBezTo>
                  <a:cubicBezTo>
                    <a:pt x="11824" y="1404"/>
                    <a:pt x="11551" y="1009"/>
                    <a:pt x="11216" y="736"/>
                  </a:cubicBezTo>
                  <a:cubicBezTo>
                    <a:pt x="10882" y="462"/>
                    <a:pt x="10457" y="310"/>
                    <a:pt x="10031" y="219"/>
                  </a:cubicBezTo>
                  <a:cubicBezTo>
                    <a:pt x="9454" y="97"/>
                    <a:pt x="8846" y="37"/>
                    <a:pt x="8238" y="6"/>
                  </a:cubicBezTo>
                  <a:cubicBezTo>
                    <a:pt x="8133" y="3"/>
                    <a:pt x="8028" y="1"/>
                    <a:pt x="7923" y="1"/>
                  </a:cubicBezTo>
                  <a:close/>
                </a:path>
              </a:pathLst>
            </a:custGeom>
            <a:solidFill>
              <a:srgbClr val="1717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81"/>
            <p:cNvSpPr/>
            <p:nvPr/>
          </p:nvSpPr>
          <p:spPr>
            <a:xfrm>
              <a:off x="8036234" y="2353877"/>
              <a:ext cx="77316" cy="30227"/>
            </a:xfrm>
            <a:custGeom>
              <a:avLst/>
              <a:gdLst/>
              <a:ahLst/>
              <a:cxnLst/>
              <a:rect l="l" t="t" r="r" b="b"/>
              <a:pathLst>
                <a:path w="4287" h="1676" extrusionOk="0">
                  <a:moveTo>
                    <a:pt x="1997" y="1"/>
                  </a:moveTo>
                  <a:cubicBezTo>
                    <a:pt x="1728" y="1"/>
                    <a:pt x="1461" y="27"/>
                    <a:pt x="1217" y="64"/>
                  </a:cubicBezTo>
                  <a:cubicBezTo>
                    <a:pt x="791" y="155"/>
                    <a:pt x="366" y="277"/>
                    <a:pt x="1" y="490"/>
                  </a:cubicBezTo>
                  <a:cubicBezTo>
                    <a:pt x="603" y="425"/>
                    <a:pt x="1189" y="361"/>
                    <a:pt x="1750" y="361"/>
                  </a:cubicBezTo>
                  <a:cubicBezTo>
                    <a:pt x="1982" y="361"/>
                    <a:pt x="2210" y="372"/>
                    <a:pt x="2433" y="398"/>
                  </a:cubicBezTo>
                  <a:cubicBezTo>
                    <a:pt x="2828" y="459"/>
                    <a:pt x="3223" y="550"/>
                    <a:pt x="3527" y="763"/>
                  </a:cubicBezTo>
                  <a:cubicBezTo>
                    <a:pt x="3861" y="976"/>
                    <a:pt x="4104" y="1280"/>
                    <a:pt x="4287" y="1675"/>
                  </a:cubicBezTo>
                  <a:cubicBezTo>
                    <a:pt x="4256" y="1250"/>
                    <a:pt x="4074" y="824"/>
                    <a:pt x="3709" y="520"/>
                  </a:cubicBezTo>
                  <a:cubicBezTo>
                    <a:pt x="3375" y="216"/>
                    <a:pt x="2919" y="95"/>
                    <a:pt x="2493" y="34"/>
                  </a:cubicBezTo>
                  <a:cubicBezTo>
                    <a:pt x="2331" y="10"/>
                    <a:pt x="2164" y="1"/>
                    <a:pt x="1997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81"/>
            <p:cNvSpPr/>
            <p:nvPr/>
          </p:nvSpPr>
          <p:spPr>
            <a:xfrm>
              <a:off x="7748991" y="2300728"/>
              <a:ext cx="63609" cy="19784"/>
            </a:xfrm>
            <a:custGeom>
              <a:avLst/>
              <a:gdLst/>
              <a:ahLst/>
              <a:cxnLst/>
              <a:rect l="l" t="t" r="r" b="b"/>
              <a:pathLst>
                <a:path w="3527" h="1097" extrusionOk="0">
                  <a:moveTo>
                    <a:pt x="2035" y="1"/>
                  </a:moveTo>
                  <a:cubicBezTo>
                    <a:pt x="1913" y="1"/>
                    <a:pt x="1791" y="11"/>
                    <a:pt x="1672" y="32"/>
                  </a:cubicBezTo>
                  <a:cubicBezTo>
                    <a:pt x="1338" y="124"/>
                    <a:pt x="1004" y="245"/>
                    <a:pt x="730" y="427"/>
                  </a:cubicBezTo>
                  <a:cubicBezTo>
                    <a:pt x="426" y="610"/>
                    <a:pt x="183" y="823"/>
                    <a:pt x="1" y="1096"/>
                  </a:cubicBezTo>
                  <a:cubicBezTo>
                    <a:pt x="578" y="792"/>
                    <a:pt x="1125" y="519"/>
                    <a:pt x="1733" y="427"/>
                  </a:cubicBezTo>
                  <a:cubicBezTo>
                    <a:pt x="1911" y="392"/>
                    <a:pt x="2079" y="377"/>
                    <a:pt x="2248" y="377"/>
                  </a:cubicBezTo>
                  <a:cubicBezTo>
                    <a:pt x="2368" y="377"/>
                    <a:pt x="2489" y="384"/>
                    <a:pt x="2615" y="397"/>
                  </a:cubicBezTo>
                  <a:cubicBezTo>
                    <a:pt x="2919" y="427"/>
                    <a:pt x="3222" y="519"/>
                    <a:pt x="3526" y="640"/>
                  </a:cubicBezTo>
                  <a:cubicBezTo>
                    <a:pt x="3314" y="397"/>
                    <a:pt x="3010" y="184"/>
                    <a:pt x="2675" y="93"/>
                  </a:cubicBezTo>
                  <a:cubicBezTo>
                    <a:pt x="2479" y="34"/>
                    <a:pt x="2257" y="1"/>
                    <a:pt x="2035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81"/>
            <p:cNvSpPr/>
            <p:nvPr/>
          </p:nvSpPr>
          <p:spPr>
            <a:xfrm>
              <a:off x="7503949" y="2991469"/>
              <a:ext cx="519156" cy="32355"/>
            </a:xfrm>
            <a:custGeom>
              <a:avLst/>
              <a:gdLst/>
              <a:ahLst/>
              <a:cxnLst/>
              <a:rect l="l" t="t" r="r" b="b"/>
              <a:pathLst>
                <a:path w="28786" h="1794" extrusionOk="0">
                  <a:moveTo>
                    <a:pt x="28573" y="0"/>
                  </a:moveTo>
                  <a:lnTo>
                    <a:pt x="1" y="61"/>
                  </a:lnTo>
                  <a:lnTo>
                    <a:pt x="1" y="1794"/>
                  </a:lnTo>
                  <a:lnTo>
                    <a:pt x="28785" y="1794"/>
                  </a:lnTo>
                  <a:lnTo>
                    <a:pt x="28573" y="0"/>
                  </a:lnTo>
                  <a:close/>
                </a:path>
              </a:pathLst>
            </a:custGeom>
            <a:solidFill>
              <a:srgbClr val="61D8C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81"/>
            <p:cNvSpPr/>
            <p:nvPr/>
          </p:nvSpPr>
          <p:spPr>
            <a:xfrm>
              <a:off x="7508332" y="2956391"/>
              <a:ext cx="649080" cy="40020"/>
            </a:xfrm>
            <a:custGeom>
              <a:avLst/>
              <a:gdLst/>
              <a:ahLst/>
              <a:cxnLst/>
              <a:rect l="l" t="t" r="r" b="b"/>
              <a:pathLst>
                <a:path w="35990" h="2219" extrusionOk="0">
                  <a:moveTo>
                    <a:pt x="62" y="0"/>
                  </a:moveTo>
                  <a:lnTo>
                    <a:pt x="1" y="395"/>
                  </a:lnTo>
                  <a:lnTo>
                    <a:pt x="35989" y="2219"/>
                  </a:lnTo>
                  <a:lnTo>
                    <a:pt x="35989" y="1793"/>
                  </a:lnTo>
                  <a:lnTo>
                    <a:pt x="6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81"/>
            <p:cNvSpPr/>
            <p:nvPr/>
          </p:nvSpPr>
          <p:spPr>
            <a:xfrm>
              <a:off x="7520938" y="2907047"/>
              <a:ext cx="614543" cy="37837"/>
            </a:xfrm>
            <a:custGeom>
              <a:avLst/>
              <a:gdLst/>
              <a:ahLst/>
              <a:cxnLst/>
              <a:rect l="l" t="t" r="r" b="b"/>
              <a:pathLst>
                <a:path w="34075" h="2098" extrusionOk="0">
                  <a:moveTo>
                    <a:pt x="122" y="0"/>
                  </a:moveTo>
                  <a:lnTo>
                    <a:pt x="1" y="396"/>
                  </a:lnTo>
                  <a:lnTo>
                    <a:pt x="34074" y="2098"/>
                  </a:lnTo>
                  <a:lnTo>
                    <a:pt x="34074" y="2098"/>
                  </a:lnTo>
                  <a:lnTo>
                    <a:pt x="33983" y="1672"/>
                  </a:lnTo>
                  <a:lnTo>
                    <a:pt x="122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81"/>
            <p:cNvSpPr/>
            <p:nvPr/>
          </p:nvSpPr>
          <p:spPr>
            <a:xfrm>
              <a:off x="7539587" y="2857703"/>
              <a:ext cx="581647" cy="36196"/>
            </a:xfrm>
            <a:custGeom>
              <a:avLst/>
              <a:gdLst/>
              <a:ahLst/>
              <a:cxnLst/>
              <a:rect l="l" t="t" r="r" b="b"/>
              <a:pathLst>
                <a:path w="32251" h="2007" extrusionOk="0">
                  <a:moveTo>
                    <a:pt x="152" y="1"/>
                  </a:moveTo>
                  <a:lnTo>
                    <a:pt x="0" y="396"/>
                  </a:lnTo>
                  <a:lnTo>
                    <a:pt x="32250" y="2007"/>
                  </a:lnTo>
                  <a:lnTo>
                    <a:pt x="32250" y="2007"/>
                  </a:lnTo>
                  <a:lnTo>
                    <a:pt x="32098" y="1581"/>
                  </a:lnTo>
                  <a:lnTo>
                    <a:pt x="152" y="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81"/>
            <p:cNvSpPr/>
            <p:nvPr/>
          </p:nvSpPr>
          <p:spPr>
            <a:xfrm>
              <a:off x="7548352" y="2807277"/>
              <a:ext cx="549851" cy="35096"/>
            </a:xfrm>
            <a:custGeom>
              <a:avLst/>
              <a:gdLst/>
              <a:ahLst/>
              <a:cxnLst/>
              <a:rect l="l" t="t" r="r" b="b"/>
              <a:pathLst>
                <a:path w="30488" h="1946" extrusionOk="0">
                  <a:moveTo>
                    <a:pt x="31" y="0"/>
                  </a:moveTo>
                  <a:lnTo>
                    <a:pt x="1" y="426"/>
                  </a:lnTo>
                  <a:lnTo>
                    <a:pt x="30488" y="1946"/>
                  </a:lnTo>
                  <a:lnTo>
                    <a:pt x="30244" y="1520"/>
                  </a:lnTo>
                  <a:lnTo>
                    <a:pt x="31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81"/>
            <p:cNvSpPr/>
            <p:nvPr/>
          </p:nvSpPr>
          <p:spPr>
            <a:xfrm>
              <a:off x="7604278" y="2760134"/>
              <a:ext cx="456105" cy="28513"/>
            </a:xfrm>
            <a:custGeom>
              <a:avLst/>
              <a:gdLst/>
              <a:ahLst/>
              <a:cxnLst/>
              <a:rect l="l" t="t" r="r" b="b"/>
              <a:pathLst>
                <a:path w="25290" h="1581" extrusionOk="0">
                  <a:moveTo>
                    <a:pt x="0" y="0"/>
                  </a:moveTo>
                  <a:lnTo>
                    <a:pt x="0" y="396"/>
                  </a:lnTo>
                  <a:lnTo>
                    <a:pt x="25289" y="1581"/>
                  </a:lnTo>
                  <a:lnTo>
                    <a:pt x="25077" y="133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81"/>
            <p:cNvSpPr/>
            <p:nvPr/>
          </p:nvSpPr>
          <p:spPr>
            <a:xfrm>
              <a:off x="7586171" y="4230365"/>
              <a:ext cx="206699" cy="165778"/>
            </a:xfrm>
            <a:custGeom>
              <a:avLst/>
              <a:gdLst/>
              <a:ahLst/>
              <a:cxnLst/>
              <a:rect l="l" t="t" r="r" b="b"/>
              <a:pathLst>
                <a:path w="11461" h="9192" extrusionOk="0">
                  <a:moveTo>
                    <a:pt x="11460" y="0"/>
                  </a:moveTo>
                  <a:lnTo>
                    <a:pt x="7296" y="1186"/>
                  </a:lnTo>
                  <a:cubicBezTo>
                    <a:pt x="6263" y="5228"/>
                    <a:pt x="1399" y="7083"/>
                    <a:pt x="1399" y="7083"/>
                  </a:cubicBezTo>
                  <a:cubicBezTo>
                    <a:pt x="1399" y="7083"/>
                    <a:pt x="1" y="8268"/>
                    <a:pt x="2980" y="9058"/>
                  </a:cubicBezTo>
                  <a:cubicBezTo>
                    <a:pt x="3343" y="9151"/>
                    <a:pt x="3744" y="9192"/>
                    <a:pt x="4168" y="9192"/>
                  </a:cubicBezTo>
                  <a:cubicBezTo>
                    <a:pt x="7219" y="9192"/>
                    <a:pt x="11460" y="7083"/>
                    <a:pt x="11460" y="7083"/>
                  </a:cubicBezTo>
                  <a:lnTo>
                    <a:pt x="1146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81"/>
            <p:cNvSpPr/>
            <p:nvPr/>
          </p:nvSpPr>
          <p:spPr>
            <a:xfrm>
              <a:off x="7880556" y="4220500"/>
              <a:ext cx="165561" cy="185851"/>
            </a:xfrm>
            <a:custGeom>
              <a:avLst/>
              <a:gdLst/>
              <a:ahLst/>
              <a:cxnLst/>
              <a:rect l="l" t="t" r="r" b="b"/>
              <a:pathLst>
                <a:path w="9180" h="10305" extrusionOk="0">
                  <a:moveTo>
                    <a:pt x="0" y="0"/>
                  </a:moveTo>
                  <a:lnTo>
                    <a:pt x="0" y="6535"/>
                  </a:lnTo>
                  <a:cubicBezTo>
                    <a:pt x="0" y="6535"/>
                    <a:pt x="3852" y="10304"/>
                    <a:pt x="6599" y="10304"/>
                  </a:cubicBezTo>
                  <a:cubicBezTo>
                    <a:pt x="7180" y="10304"/>
                    <a:pt x="7711" y="10135"/>
                    <a:pt x="8147" y="9727"/>
                  </a:cubicBezTo>
                  <a:cubicBezTo>
                    <a:pt x="9180" y="8511"/>
                    <a:pt x="4985" y="2705"/>
                    <a:pt x="4985" y="2705"/>
                  </a:cubicBezTo>
                  <a:lnTo>
                    <a:pt x="5107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81"/>
            <p:cNvSpPr/>
            <p:nvPr/>
          </p:nvSpPr>
          <p:spPr>
            <a:xfrm>
              <a:off x="5834179" y="3023805"/>
              <a:ext cx="2323233" cy="853542"/>
            </a:xfrm>
            <a:custGeom>
              <a:avLst/>
              <a:gdLst/>
              <a:ahLst/>
              <a:cxnLst/>
              <a:rect l="l" t="t" r="r" b="b"/>
              <a:pathLst>
                <a:path w="128818" h="47327" extrusionOk="0">
                  <a:moveTo>
                    <a:pt x="0" y="1"/>
                  </a:moveTo>
                  <a:lnTo>
                    <a:pt x="0" y="47327"/>
                  </a:lnTo>
                  <a:lnTo>
                    <a:pt x="128817" y="47327"/>
                  </a:lnTo>
                  <a:lnTo>
                    <a:pt x="128817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81"/>
            <p:cNvSpPr/>
            <p:nvPr/>
          </p:nvSpPr>
          <p:spPr>
            <a:xfrm>
              <a:off x="5792518" y="3084619"/>
              <a:ext cx="191874" cy="147689"/>
            </a:xfrm>
            <a:custGeom>
              <a:avLst/>
              <a:gdLst/>
              <a:ahLst/>
              <a:cxnLst/>
              <a:rect l="l" t="t" r="r" b="b"/>
              <a:pathLst>
                <a:path w="10639" h="8189" extrusionOk="0">
                  <a:moveTo>
                    <a:pt x="7945" y="0"/>
                  </a:moveTo>
                  <a:cubicBezTo>
                    <a:pt x="6346" y="0"/>
                    <a:pt x="3872" y="547"/>
                    <a:pt x="1398" y="3194"/>
                  </a:cubicBezTo>
                  <a:cubicBezTo>
                    <a:pt x="1125" y="3498"/>
                    <a:pt x="912" y="3863"/>
                    <a:pt x="791" y="4288"/>
                  </a:cubicBezTo>
                  <a:cubicBezTo>
                    <a:pt x="426" y="5474"/>
                    <a:pt x="0" y="7966"/>
                    <a:pt x="2553" y="8179"/>
                  </a:cubicBezTo>
                  <a:cubicBezTo>
                    <a:pt x="2641" y="8185"/>
                    <a:pt x="2728" y="8189"/>
                    <a:pt x="2814" y="8189"/>
                  </a:cubicBezTo>
                  <a:cubicBezTo>
                    <a:pt x="5993" y="8189"/>
                    <a:pt x="7751" y="3924"/>
                    <a:pt x="7751" y="3924"/>
                  </a:cubicBezTo>
                  <a:cubicBezTo>
                    <a:pt x="7751" y="3924"/>
                    <a:pt x="9940" y="3589"/>
                    <a:pt x="10244" y="3042"/>
                  </a:cubicBezTo>
                  <a:cubicBezTo>
                    <a:pt x="10578" y="2495"/>
                    <a:pt x="8967" y="2191"/>
                    <a:pt x="8967" y="2191"/>
                  </a:cubicBezTo>
                  <a:cubicBezTo>
                    <a:pt x="8967" y="2191"/>
                    <a:pt x="10639" y="1918"/>
                    <a:pt x="10639" y="1614"/>
                  </a:cubicBezTo>
                  <a:cubicBezTo>
                    <a:pt x="10639" y="1331"/>
                    <a:pt x="9159" y="1309"/>
                    <a:pt x="8704" y="1309"/>
                  </a:cubicBezTo>
                  <a:cubicBezTo>
                    <a:pt x="8621" y="1309"/>
                    <a:pt x="8572" y="1310"/>
                    <a:pt x="8572" y="1310"/>
                  </a:cubicBezTo>
                  <a:cubicBezTo>
                    <a:pt x="8572" y="1310"/>
                    <a:pt x="10183" y="459"/>
                    <a:pt x="9666" y="246"/>
                  </a:cubicBezTo>
                  <a:cubicBezTo>
                    <a:pt x="9489" y="179"/>
                    <a:pt x="8860" y="0"/>
                    <a:pt x="7945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81"/>
            <p:cNvSpPr/>
            <p:nvPr/>
          </p:nvSpPr>
          <p:spPr>
            <a:xfrm>
              <a:off x="5926825" y="3121790"/>
              <a:ext cx="54826" cy="33599"/>
            </a:xfrm>
            <a:custGeom>
              <a:avLst/>
              <a:gdLst/>
              <a:ahLst/>
              <a:cxnLst/>
              <a:rect l="l" t="t" r="r" b="b"/>
              <a:pathLst>
                <a:path w="3040" h="1863" extrusionOk="0">
                  <a:moveTo>
                    <a:pt x="1596" y="0"/>
                  </a:moveTo>
                  <a:cubicBezTo>
                    <a:pt x="1549" y="0"/>
                    <a:pt x="1504" y="3"/>
                    <a:pt x="1459" y="9"/>
                  </a:cubicBezTo>
                  <a:cubicBezTo>
                    <a:pt x="1421" y="6"/>
                    <a:pt x="1384" y="5"/>
                    <a:pt x="1346" y="5"/>
                  </a:cubicBezTo>
                  <a:cubicBezTo>
                    <a:pt x="868" y="5"/>
                    <a:pt x="395" y="180"/>
                    <a:pt x="0" y="434"/>
                  </a:cubicBezTo>
                  <a:cubicBezTo>
                    <a:pt x="377" y="316"/>
                    <a:pt x="754" y="271"/>
                    <a:pt x="1117" y="271"/>
                  </a:cubicBezTo>
                  <a:cubicBezTo>
                    <a:pt x="1222" y="271"/>
                    <a:pt x="1326" y="275"/>
                    <a:pt x="1429" y="282"/>
                  </a:cubicBezTo>
                  <a:cubicBezTo>
                    <a:pt x="1672" y="312"/>
                    <a:pt x="1915" y="373"/>
                    <a:pt x="2128" y="434"/>
                  </a:cubicBezTo>
                  <a:cubicBezTo>
                    <a:pt x="2341" y="525"/>
                    <a:pt x="2553" y="647"/>
                    <a:pt x="2645" y="768"/>
                  </a:cubicBezTo>
                  <a:cubicBezTo>
                    <a:pt x="2645" y="794"/>
                    <a:pt x="2645" y="819"/>
                    <a:pt x="2662" y="827"/>
                  </a:cubicBezTo>
                  <a:lnTo>
                    <a:pt x="2662" y="827"/>
                  </a:lnTo>
                  <a:cubicBezTo>
                    <a:pt x="2653" y="835"/>
                    <a:pt x="2639" y="847"/>
                    <a:pt x="2614" y="860"/>
                  </a:cubicBezTo>
                  <a:cubicBezTo>
                    <a:pt x="2553" y="920"/>
                    <a:pt x="2462" y="981"/>
                    <a:pt x="2371" y="1042"/>
                  </a:cubicBezTo>
                  <a:cubicBezTo>
                    <a:pt x="2158" y="1164"/>
                    <a:pt x="1946" y="1255"/>
                    <a:pt x="1702" y="1346"/>
                  </a:cubicBezTo>
                  <a:lnTo>
                    <a:pt x="304" y="1863"/>
                  </a:lnTo>
                  <a:cubicBezTo>
                    <a:pt x="790" y="1832"/>
                    <a:pt x="1307" y="1741"/>
                    <a:pt x="1794" y="1619"/>
                  </a:cubicBezTo>
                  <a:cubicBezTo>
                    <a:pt x="2037" y="1559"/>
                    <a:pt x="2280" y="1468"/>
                    <a:pt x="2523" y="1376"/>
                  </a:cubicBezTo>
                  <a:cubicBezTo>
                    <a:pt x="2645" y="1316"/>
                    <a:pt x="2766" y="1255"/>
                    <a:pt x="2888" y="1133"/>
                  </a:cubicBezTo>
                  <a:cubicBezTo>
                    <a:pt x="2949" y="1072"/>
                    <a:pt x="3009" y="1012"/>
                    <a:pt x="3040" y="860"/>
                  </a:cubicBezTo>
                  <a:cubicBezTo>
                    <a:pt x="3040" y="738"/>
                    <a:pt x="3009" y="647"/>
                    <a:pt x="2949" y="556"/>
                  </a:cubicBezTo>
                  <a:cubicBezTo>
                    <a:pt x="2766" y="282"/>
                    <a:pt x="2493" y="191"/>
                    <a:pt x="2249" y="100"/>
                  </a:cubicBezTo>
                  <a:cubicBezTo>
                    <a:pt x="2026" y="50"/>
                    <a:pt x="1803" y="0"/>
                    <a:pt x="1596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81"/>
            <p:cNvSpPr/>
            <p:nvPr/>
          </p:nvSpPr>
          <p:spPr>
            <a:xfrm>
              <a:off x="5930107" y="3102149"/>
              <a:ext cx="58127" cy="22003"/>
            </a:xfrm>
            <a:custGeom>
              <a:avLst/>
              <a:gdLst/>
              <a:ahLst/>
              <a:cxnLst/>
              <a:rect l="l" t="t" r="r" b="b"/>
              <a:pathLst>
                <a:path w="3223" h="1220" extrusionOk="0">
                  <a:moveTo>
                    <a:pt x="1618" y="1"/>
                  </a:moveTo>
                  <a:cubicBezTo>
                    <a:pt x="1462" y="1"/>
                    <a:pt x="1307" y="10"/>
                    <a:pt x="1156" y="34"/>
                  </a:cubicBezTo>
                  <a:cubicBezTo>
                    <a:pt x="760" y="64"/>
                    <a:pt x="335" y="186"/>
                    <a:pt x="1" y="429"/>
                  </a:cubicBezTo>
                  <a:cubicBezTo>
                    <a:pt x="297" y="360"/>
                    <a:pt x="593" y="326"/>
                    <a:pt x="877" y="326"/>
                  </a:cubicBezTo>
                  <a:cubicBezTo>
                    <a:pt x="971" y="326"/>
                    <a:pt x="1064" y="330"/>
                    <a:pt x="1156" y="338"/>
                  </a:cubicBezTo>
                  <a:cubicBezTo>
                    <a:pt x="1551" y="338"/>
                    <a:pt x="1946" y="368"/>
                    <a:pt x="2311" y="459"/>
                  </a:cubicBezTo>
                  <a:cubicBezTo>
                    <a:pt x="2493" y="490"/>
                    <a:pt x="2675" y="520"/>
                    <a:pt x="2827" y="581"/>
                  </a:cubicBezTo>
                  <a:lnTo>
                    <a:pt x="2848" y="602"/>
                  </a:lnTo>
                  <a:lnTo>
                    <a:pt x="2848" y="602"/>
                  </a:lnTo>
                  <a:cubicBezTo>
                    <a:pt x="2823" y="635"/>
                    <a:pt x="2755" y="684"/>
                    <a:pt x="2706" y="733"/>
                  </a:cubicBezTo>
                  <a:cubicBezTo>
                    <a:pt x="2371" y="915"/>
                    <a:pt x="2007" y="1067"/>
                    <a:pt x="1642" y="1219"/>
                  </a:cubicBezTo>
                  <a:cubicBezTo>
                    <a:pt x="2037" y="1219"/>
                    <a:pt x="2432" y="1158"/>
                    <a:pt x="2827" y="976"/>
                  </a:cubicBezTo>
                  <a:cubicBezTo>
                    <a:pt x="2919" y="946"/>
                    <a:pt x="3040" y="915"/>
                    <a:pt x="3131" y="763"/>
                  </a:cubicBezTo>
                  <a:cubicBezTo>
                    <a:pt x="3162" y="763"/>
                    <a:pt x="3192" y="672"/>
                    <a:pt x="3192" y="642"/>
                  </a:cubicBezTo>
                  <a:cubicBezTo>
                    <a:pt x="3223" y="581"/>
                    <a:pt x="3192" y="520"/>
                    <a:pt x="3192" y="459"/>
                  </a:cubicBezTo>
                  <a:cubicBezTo>
                    <a:pt x="3162" y="429"/>
                    <a:pt x="3131" y="398"/>
                    <a:pt x="3101" y="338"/>
                  </a:cubicBezTo>
                  <a:cubicBezTo>
                    <a:pt x="3071" y="338"/>
                    <a:pt x="3040" y="307"/>
                    <a:pt x="3010" y="277"/>
                  </a:cubicBezTo>
                  <a:cubicBezTo>
                    <a:pt x="2797" y="155"/>
                    <a:pt x="2584" y="125"/>
                    <a:pt x="2371" y="64"/>
                  </a:cubicBezTo>
                  <a:cubicBezTo>
                    <a:pt x="2127" y="26"/>
                    <a:pt x="1871" y="1"/>
                    <a:pt x="1618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81"/>
            <p:cNvSpPr/>
            <p:nvPr/>
          </p:nvSpPr>
          <p:spPr>
            <a:xfrm>
              <a:off x="5902694" y="3081373"/>
              <a:ext cx="68551" cy="23031"/>
            </a:xfrm>
            <a:custGeom>
              <a:avLst/>
              <a:gdLst/>
              <a:ahLst/>
              <a:cxnLst/>
              <a:rect l="l" t="t" r="r" b="b"/>
              <a:pathLst>
                <a:path w="3801" h="1277" extrusionOk="0">
                  <a:moveTo>
                    <a:pt x="2432" y="0"/>
                  </a:moveTo>
                  <a:cubicBezTo>
                    <a:pt x="2007" y="0"/>
                    <a:pt x="1581" y="0"/>
                    <a:pt x="1186" y="61"/>
                  </a:cubicBezTo>
                  <a:cubicBezTo>
                    <a:pt x="761" y="122"/>
                    <a:pt x="366" y="213"/>
                    <a:pt x="1" y="426"/>
                  </a:cubicBezTo>
                  <a:cubicBezTo>
                    <a:pt x="396" y="365"/>
                    <a:pt x="791" y="365"/>
                    <a:pt x="1217" y="365"/>
                  </a:cubicBezTo>
                  <a:cubicBezTo>
                    <a:pt x="1612" y="365"/>
                    <a:pt x="2007" y="365"/>
                    <a:pt x="2402" y="395"/>
                  </a:cubicBezTo>
                  <a:cubicBezTo>
                    <a:pt x="2615" y="395"/>
                    <a:pt x="2797" y="395"/>
                    <a:pt x="3010" y="426"/>
                  </a:cubicBezTo>
                  <a:cubicBezTo>
                    <a:pt x="3192" y="426"/>
                    <a:pt x="3405" y="487"/>
                    <a:pt x="3527" y="517"/>
                  </a:cubicBezTo>
                  <a:cubicBezTo>
                    <a:pt x="3527" y="547"/>
                    <a:pt x="3527" y="578"/>
                    <a:pt x="3496" y="608"/>
                  </a:cubicBezTo>
                  <a:cubicBezTo>
                    <a:pt x="3466" y="699"/>
                    <a:pt x="3405" y="791"/>
                    <a:pt x="3344" y="851"/>
                  </a:cubicBezTo>
                  <a:cubicBezTo>
                    <a:pt x="3223" y="1003"/>
                    <a:pt x="3071" y="1125"/>
                    <a:pt x="2919" y="1277"/>
                  </a:cubicBezTo>
                  <a:cubicBezTo>
                    <a:pt x="3132" y="1216"/>
                    <a:pt x="3314" y="1125"/>
                    <a:pt x="3466" y="973"/>
                  </a:cubicBezTo>
                  <a:cubicBezTo>
                    <a:pt x="3557" y="912"/>
                    <a:pt x="3648" y="851"/>
                    <a:pt x="3709" y="730"/>
                  </a:cubicBezTo>
                  <a:cubicBezTo>
                    <a:pt x="3739" y="699"/>
                    <a:pt x="3770" y="639"/>
                    <a:pt x="3800" y="547"/>
                  </a:cubicBezTo>
                  <a:cubicBezTo>
                    <a:pt x="3800" y="517"/>
                    <a:pt x="3800" y="487"/>
                    <a:pt x="3770" y="395"/>
                  </a:cubicBezTo>
                  <a:cubicBezTo>
                    <a:pt x="3770" y="335"/>
                    <a:pt x="3709" y="304"/>
                    <a:pt x="3679" y="304"/>
                  </a:cubicBezTo>
                  <a:cubicBezTo>
                    <a:pt x="3466" y="122"/>
                    <a:pt x="3253" y="122"/>
                    <a:pt x="3040" y="61"/>
                  </a:cubicBezTo>
                  <a:cubicBezTo>
                    <a:pt x="2828" y="31"/>
                    <a:pt x="2645" y="31"/>
                    <a:pt x="2432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81"/>
            <p:cNvSpPr/>
            <p:nvPr/>
          </p:nvSpPr>
          <p:spPr>
            <a:xfrm>
              <a:off x="6174049" y="2955976"/>
              <a:ext cx="151314" cy="168212"/>
            </a:xfrm>
            <a:custGeom>
              <a:avLst/>
              <a:gdLst/>
              <a:ahLst/>
              <a:cxnLst/>
              <a:rect l="l" t="t" r="r" b="b"/>
              <a:pathLst>
                <a:path w="8390" h="9327" extrusionOk="0">
                  <a:moveTo>
                    <a:pt x="5226" y="1"/>
                  </a:moveTo>
                  <a:cubicBezTo>
                    <a:pt x="4626" y="1"/>
                    <a:pt x="3958" y="136"/>
                    <a:pt x="3253" y="509"/>
                  </a:cubicBezTo>
                  <a:cubicBezTo>
                    <a:pt x="669" y="1877"/>
                    <a:pt x="1" y="8412"/>
                    <a:pt x="1247" y="8990"/>
                  </a:cubicBezTo>
                  <a:cubicBezTo>
                    <a:pt x="1379" y="9050"/>
                    <a:pt x="1499" y="9077"/>
                    <a:pt x="1606" y="9077"/>
                  </a:cubicBezTo>
                  <a:cubicBezTo>
                    <a:pt x="2289" y="9077"/>
                    <a:pt x="2480" y="7981"/>
                    <a:pt x="2534" y="7411"/>
                  </a:cubicBezTo>
                  <a:lnTo>
                    <a:pt x="2534" y="7411"/>
                  </a:lnTo>
                  <a:cubicBezTo>
                    <a:pt x="2522" y="7950"/>
                    <a:pt x="2590" y="8976"/>
                    <a:pt x="3253" y="9263"/>
                  </a:cubicBezTo>
                  <a:cubicBezTo>
                    <a:pt x="3336" y="9302"/>
                    <a:pt x="3412" y="9320"/>
                    <a:pt x="3483" y="9320"/>
                  </a:cubicBezTo>
                  <a:cubicBezTo>
                    <a:pt x="4186" y="9320"/>
                    <a:pt x="4286" y="7561"/>
                    <a:pt x="4286" y="7561"/>
                  </a:cubicBezTo>
                  <a:cubicBezTo>
                    <a:pt x="4286" y="7561"/>
                    <a:pt x="4378" y="9203"/>
                    <a:pt x="5441" y="9324"/>
                  </a:cubicBezTo>
                  <a:cubicBezTo>
                    <a:pt x="5454" y="9326"/>
                    <a:pt x="5467" y="9326"/>
                    <a:pt x="5479" y="9326"/>
                  </a:cubicBezTo>
                  <a:cubicBezTo>
                    <a:pt x="6529" y="9326"/>
                    <a:pt x="6232" y="4248"/>
                    <a:pt x="6232" y="4248"/>
                  </a:cubicBezTo>
                  <a:cubicBezTo>
                    <a:pt x="6232" y="4248"/>
                    <a:pt x="8390" y="3154"/>
                    <a:pt x="7934" y="965"/>
                  </a:cubicBezTo>
                  <a:cubicBezTo>
                    <a:pt x="7934" y="965"/>
                    <a:pt x="6825" y="1"/>
                    <a:pt x="5226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81"/>
            <p:cNvSpPr/>
            <p:nvPr/>
          </p:nvSpPr>
          <p:spPr>
            <a:xfrm>
              <a:off x="6217351" y="3060543"/>
              <a:ext cx="70192" cy="66802"/>
            </a:xfrm>
            <a:custGeom>
              <a:avLst/>
              <a:gdLst/>
              <a:ahLst/>
              <a:cxnLst/>
              <a:rect l="l" t="t" r="r" b="b"/>
              <a:pathLst>
                <a:path w="3892" h="3704" extrusionOk="0">
                  <a:moveTo>
                    <a:pt x="3861" y="0"/>
                  </a:moveTo>
                  <a:lnTo>
                    <a:pt x="3861" y="0"/>
                  </a:lnTo>
                  <a:cubicBezTo>
                    <a:pt x="3800" y="487"/>
                    <a:pt x="3740" y="973"/>
                    <a:pt x="3648" y="1429"/>
                  </a:cubicBezTo>
                  <a:cubicBezTo>
                    <a:pt x="3557" y="1915"/>
                    <a:pt x="3466" y="2401"/>
                    <a:pt x="3314" y="2857"/>
                  </a:cubicBezTo>
                  <a:cubicBezTo>
                    <a:pt x="3284" y="2949"/>
                    <a:pt x="3223" y="3070"/>
                    <a:pt x="3192" y="3161"/>
                  </a:cubicBezTo>
                  <a:cubicBezTo>
                    <a:pt x="3132" y="3253"/>
                    <a:pt x="3071" y="3344"/>
                    <a:pt x="3010" y="3344"/>
                  </a:cubicBezTo>
                  <a:cubicBezTo>
                    <a:pt x="3010" y="3356"/>
                    <a:pt x="2994" y="3364"/>
                    <a:pt x="2972" y="3364"/>
                  </a:cubicBezTo>
                  <a:cubicBezTo>
                    <a:pt x="2940" y="3364"/>
                    <a:pt x="2894" y="3349"/>
                    <a:pt x="2858" y="3313"/>
                  </a:cubicBezTo>
                  <a:cubicBezTo>
                    <a:pt x="2767" y="3253"/>
                    <a:pt x="2706" y="3161"/>
                    <a:pt x="2645" y="3070"/>
                  </a:cubicBezTo>
                  <a:cubicBezTo>
                    <a:pt x="2372" y="2736"/>
                    <a:pt x="2189" y="2249"/>
                    <a:pt x="2068" y="1824"/>
                  </a:cubicBezTo>
                  <a:lnTo>
                    <a:pt x="1825" y="1125"/>
                  </a:lnTo>
                  <a:lnTo>
                    <a:pt x="1673" y="1854"/>
                  </a:lnTo>
                  <a:cubicBezTo>
                    <a:pt x="1612" y="2280"/>
                    <a:pt x="1490" y="2705"/>
                    <a:pt x="1308" y="3070"/>
                  </a:cubicBezTo>
                  <a:cubicBezTo>
                    <a:pt x="1199" y="3234"/>
                    <a:pt x="1090" y="3348"/>
                    <a:pt x="981" y="3348"/>
                  </a:cubicBezTo>
                  <a:cubicBezTo>
                    <a:pt x="968" y="3348"/>
                    <a:pt x="956" y="3347"/>
                    <a:pt x="943" y="3344"/>
                  </a:cubicBezTo>
                  <a:cubicBezTo>
                    <a:pt x="822" y="3344"/>
                    <a:pt x="670" y="3161"/>
                    <a:pt x="578" y="2979"/>
                  </a:cubicBezTo>
                  <a:cubicBezTo>
                    <a:pt x="396" y="2584"/>
                    <a:pt x="274" y="2158"/>
                    <a:pt x="214" y="1702"/>
                  </a:cubicBezTo>
                  <a:cubicBezTo>
                    <a:pt x="122" y="1277"/>
                    <a:pt x="122" y="821"/>
                    <a:pt x="153" y="365"/>
                  </a:cubicBezTo>
                  <a:lnTo>
                    <a:pt x="153" y="365"/>
                  </a:lnTo>
                  <a:cubicBezTo>
                    <a:pt x="31" y="821"/>
                    <a:pt x="1" y="1277"/>
                    <a:pt x="31" y="1733"/>
                  </a:cubicBezTo>
                  <a:cubicBezTo>
                    <a:pt x="62" y="2189"/>
                    <a:pt x="153" y="2645"/>
                    <a:pt x="335" y="3101"/>
                  </a:cubicBezTo>
                  <a:cubicBezTo>
                    <a:pt x="396" y="3222"/>
                    <a:pt x="457" y="3313"/>
                    <a:pt x="518" y="3435"/>
                  </a:cubicBezTo>
                  <a:cubicBezTo>
                    <a:pt x="609" y="3526"/>
                    <a:pt x="700" y="3617"/>
                    <a:pt x="882" y="3678"/>
                  </a:cubicBezTo>
                  <a:cubicBezTo>
                    <a:pt x="915" y="3683"/>
                    <a:pt x="946" y="3686"/>
                    <a:pt x="976" y="3686"/>
                  </a:cubicBezTo>
                  <a:cubicBezTo>
                    <a:pt x="1118" y="3686"/>
                    <a:pt x="1238" y="3632"/>
                    <a:pt x="1338" y="3556"/>
                  </a:cubicBezTo>
                  <a:cubicBezTo>
                    <a:pt x="1460" y="3465"/>
                    <a:pt x="1521" y="3374"/>
                    <a:pt x="1612" y="3253"/>
                  </a:cubicBezTo>
                  <a:cubicBezTo>
                    <a:pt x="1744" y="3021"/>
                    <a:pt x="1840" y="2781"/>
                    <a:pt x="1915" y="2537"/>
                  </a:cubicBezTo>
                  <a:lnTo>
                    <a:pt x="1915" y="2537"/>
                  </a:lnTo>
                  <a:cubicBezTo>
                    <a:pt x="2028" y="2806"/>
                    <a:pt x="2164" y="3065"/>
                    <a:pt x="2341" y="3313"/>
                  </a:cubicBezTo>
                  <a:cubicBezTo>
                    <a:pt x="2433" y="3405"/>
                    <a:pt x="2524" y="3526"/>
                    <a:pt x="2645" y="3617"/>
                  </a:cubicBezTo>
                  <a:cubicBezTo>
                    <a:pt x="2753" y="3660"/>
                    <a:pt x="2875" y="3703"/>
                    <a:pt x="3003" y="3703"/>
                  </a:cubicBezTo>
                  <a:cubicBezTo>
                    <a:pt x="3055" y="3703"/>
                    <a:pt x="3109" y="3696"/>
                    <a:pt x="3162" y="3678"/>
                  </a:cubicBezTo>
                  <a:cubicBezTo>
                    <a:pt x="3344" y="3556"/>
                    <a:pt x="3405" y="3435"/>
                    <a:pt x="3466" y="3313"/>
                  </a:cubicBezTo>
                  <a:cubicBezTo>
                    <a:pt x="3527" y="3192"/>
                    <a:pt x="3557" y="3070"/>
                    <a:pt x="3588" y="2949"/>
                  </a:cubicBezTo>
                  <a:cubicBezTo>
                    <a:pt x="3709" y="2432"/>
                    <a:pt x="3770" y="1946"/>
                    <a:pt x="3831" y="1459"/>
                  </a:cubicBezTo>
                  <a:cubicBezTo>
                    <a:pt x="3861" y="973"/>
                    <a:pt x="3892" y="487"/>
                    <a:pt x="3861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81"/>
            <p:cNvSpPr/>
            <p:nvPr/>
          </p:nvSpPr>
          <p:spPr>
            <a:xfrm>
              <a:off x="6181731" y="3051219"/>
              <a:ext cx="37296" cy="71563"/>
            </a:xfrm>
            <a:custGeom>
              <a:avLst/>
              <a:gdLst/>
              <a:ahLst/>
              <a:cxnLst/>
              <a:rect l="l" t="t" r="r" b="b"/>
              <a:pathLst>
                <a:path w="2068" h="3968" extrusionOk="0">
                  <a:moveTo>
                    <a:pt x="335" y="0"/>
                  </a:moveTo>
                  <a:lnTo>
                    <a:pt x="335" y="0"/>
                  </a:lnTo>
                  <a:cubicBezTo>
                    <a:pt x="183" y="456"/>
                    <a:pt x="61" y="943"/>
                    <a:pt x="31" y="1459"/>
                  </a:cubicBezTo>
                  <a:cubicBezTo>
                    <a:pt x="0" y="1946"/>
                    <a:pt x="31" y="2463"/>
                    <a:pt x="213" y="2949"/>
                  </a:cubicBezTo>
                  <a:cubicBezTo>
                    <a:pt x="274" y="3192"/>
                    <a:pt x="395" y="3435"/>
                    <a:pt x="578" y="3648"/>
                  </a:cubicBezTo>
                  <a:cubicBezTo>
                    <a:pt x="699" y="3739"/>
                    <a:pt x="790" y="3861"/>
                    <a:pt x="942" y="3922"/>
                  </a:cubicBezTo>
                  <a:cubicBezTo>
                    <a:pt x="1018" y="3952"/>
                    <a:pt x="1102" y="3967"/>
                    <a:pt x="1186" y="3967"/>
                  </a:cubicBezTo>
                  <a:cubicBezTo>
                    <a:pt x="1269" y="3967"/>
                    <a:pt x="1353" y="3952"/>
                    <a:pt x="1429" y="3922"/>
                  </a:cubicBezTo>
                  <a:cubicBezTo>
                    <a:pt x="1702" y="3739"/>
                    <a:pt x="1824" y="3496"/>
                    <a:pt x="1915" y="3253"/>
                  </a:cubicBezTo>
                  <a:cubicBezTo>
                    <a:pt x="1976" y="3010"/>
                    <a:pt x="2037" y="2766"/>
                    <a:pt x="2067" y="2523"/>
                  </a:cubicBezTo>
                  <a:lnTo>
                    <a:pt x="2067" y="2523"/>
                  </a:lnTo>
                  <a:cubicBezTo>
                    <a:pt x="1946" y="2766"/>
                    <a:pt x="1854" y="2979"/>
                    <a:pt x="1733" y="3192"/>
                  </a:cubicBezTo>
                  <a:cubicBezTo>
                    <a:pt x="1611" y="3374"/>
                    <a:pt x="1459" y="3587"/>
                    <a:pt x="1307" y="3648"/>
                  </a:cubicBezTo>
                  <a:cubicBezTo>
                    <a:pt x="1288" y="3652"/>
                    <a:pt x="1269" y="3654"/>
                    <a:pt x="1249" y="3654"/>
                  </a:cubicBezTo>
                  <a:cubicBezTo>
                    <a:pt x="1117" y="3654"/>
                    <a:pt x="984" y="3564"/>
                    <a:pt x="851" y="3405"/>
                  </a:cubicBezTo>
                  <a:cubicBezTo>
                    <a:pt x="730" y="3253"/>
                    <a:pt x="639" y="3040"/>
                    <a:pt x="547" y="2827"/>
                  </a:cubicBezTo>
                  <a:cubicBezTo>
                    <a:pt x="395" y="2402"/>
                    <a:pt x="365" y="1915"/>
                    <a:pt x="335" y="1459"/>
                  </a:cubicBezTo>
                  <a:cubicBezTo>
                    <a:pt x="304" y="973"/>
                    <a:pt x="335" y="487"/>
                    <a:pt x="335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81"/>
            <p:cNvSpPr/>
            <p:nvPr/>
          </p:nvSpPr>
          <p:spPr>
            <a:xfrm>
              <a:off x="6318220" y="2962847"/>
              <a:ext cx="212164" cy="147166"/>
            </a:xfrm>
            <a:custGeom>
              <a:avLst/>
              <a:gdLst/>
              <a:ahLst/>
              <a:cxnLst/>
              <a:rect l="l" t="t" r="r" b="b"/>
              <a:pathLst>
                <a:path w="11764" h="8160" extrusionOk="0">
                  <a:moveTo>
                    <a:pt x="5246" y="0"/>
                  </a:moveTo>
                  <a:cubicBezTo>
                    <a:pt x="1712" y="0"/>
                    <a:pt x="1" y="3472"/>
                    <a:pt x="1" y="3472"/>
                  </a:cubicBezTo>
                  <a:cubicBezTo>
                    <a:pt x="942" y="4519"/>
                    <a:pt x="2557" y="4737"/>
                    <a:pt x="3738" y="4737"/>
                  </a:cubicBezTo>
                  <a:cubicBezTo>
                    <a:pt x="4578" y="4737"/>
                    <a:pt x="5198" y="4627"/>
                    <a:pt x="5198" y="4627"/>
                  </a:cubicBezTo>
                  <a:cubicBezTo>
                    <a:pt x="5198" y="4627"/>
                    <a:pt x="6588" y="8159"/>
                    <a:pt x="7757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668" y="8026"/>
                    <a:pt x="8182" y="6647"/>
                    <a:pt x="7811" y="5820"/>
                  </a:cubicBezTo>
                  <a:lnTo>
                    <a:pt x="7811" y="5820"/>
                  </a:lnTo>
                  <a:cubicBezTo>
                    <a:pt x="8185" y="6532"/>
                    <a:pt x="8837" y="7607"/>
                    <a:pt x="9364" y="7607"/>
                  </a:cubicBezTo>
                  <a:cubicBezTo>
                    <a:pt x="9374" y="7607"/>
                    <a:pt x="9383" y="7606"/>
                    <a:pt x="9393" y="7606"/>
                  </a:cubicBezTo>
                  <a:cubicBezTo>
                    <a:pt x="9952" y="7583"/>
                    <a:pt x="9459" y="6296"/>
                    <a:pt x="9159" y="5616"/>
                  </a:cubicBezTo>
                  <a:lnTo>
                    <a:pt x="9159" y="5616"/>
                  </a:lnTo>
                  <a:cubicBezTo>
                    <a:pt x="9420" y="6118"/>
                    <a:pt x="9929" y="6903"/>
                    <a:pt x="10561" y="6903"/>
                  </a:cubicBezTo>
                  <a:cubicBezTo>
                    <a:pt x="10626" y="6903"/>
                    <a:pt x="10693" y="6894"/>
                    <a:pt x="10761" y="6876"/>
                  </a:cubicBezTo>
                  <a:cubicBezTo>
                    <a:pt x="11764" y="6603"/>
                    <a:pt x="10761" y="1040"/>
                    <a:pt x="6445" y="128"/>
                  </a:cubicBezTo>
                  <a:cubicBezTo>
                    <a:pt x="6024" y="40"/>
                    <a:pt x="5624" y="0"/>
                    <a:pt x="5246" y="0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81"/>
            <p:cNvSpPr/>
            <p:nvPr/>
          </p:nvSpPr>
          <p:spPr>
            <a:xfrm>
              <a:off x="6411407" y="3046277"/>
              <a:ext cx="58127" cy="67451"/>
            </a:xfrm>
            <a:custGeom>
              <a:avLst/>
              <a:gdLst/>
              <a:ahLst/>
              <a:cxnLst/>
              <a:rect l="l" t="t" r="r" b="b"/>
              <a:pathLst>
                <a:path w="3223" h="3740" extrusionOk="0">
                  <a:moveTo>
                    <a:pt x="1" y="1"/>
                  </a:moveTo>
                  <a:lnTo>
                    <a:pt x="1" y="1"/>
                  </a:lnTo>
                  <a:cubicBezTo>
                    <a:pt x="244" y="670"/>
                    <a:pt x="518" y="1338"/>
                    <a:pt x="822" y="1946"/>
                  </a:cubicBezTo>
                  <a:cubicBezTo>
                    <a:pt x="1004" y="2281"/>
                    <a:pt x="1186" y="2585"/>
                    <a:pt x="1399" y="2889"/>
                  </a:cubicBezTo>
                  <a:cubicBezTo>
                    <a:pt x="1612" y="3162"/>
                    <a:pt x="1825" y="3466"/>
                    <a:pt x="2220" y="3679"/>
                  </a:cubicBezTo>
                  <a:cubicBezTo>
                    <a:pt x="2311" y="3709"/>
                    <a:pt x="2402" y="3740"/>
                    <a:pt x="2554" y="3740"/>
                  </a:cubicBezTo>
                  <a:cubicBezTo>
                    <a:pt x="2676" y="3740"/>
                    <a:pt x="2797" y="3679"/>
                    <a:pt x="2889" y="3618"/>
                  </a:cubicBezTo>
                  <a:cubicBezTo>
                    <a:pt x="3101" y="3466"/>
                    <a:pt x="3162" y="3223"/>
                    <a:pt x="3193" y="3040"/>
                  </a:cubicBezTo>
                  <a:cubicBezTo>
                    <a:pt x="3223" y="2645"/>
                    <a:pt x="3162" y="2281"/>
                    <a:pt x="3041" y="1916"/>
                  </a:cubicBezTo>
                  <a:cubicBezTo>
                    <a:pt x="2858" y="1247"/>
                    <a:pt x="2585" y="578"/>
                    <a:pt x="2159" y="1"/>
                  </a:cubicBezTo>
                  <a:lnTo>
                    <a:pt x="2159" y="1"/>
                  </a:lnTo>
                  <a:cubicBezTo>
                    <a:pt x="2311" y="305"/>
                    <a:pt x="2402" y="639"/>
                    <a:pt x="2524" y="974"/>
                  </a:cubicBezTo>
                  <a:cubicBezTo>
                    <a:pt x="2615" y="1308"/>
                    <a:pt x="2706" y="1642"/>
                    <a:pt x="2767" y="2007"/>
                  </a:cubicBezTo>
                  <a:cubicBezTo>
                    <a:pt x="2828" y="2341"/>
                    <a:pt x="2889" y="2676"/>
                    <a:pt x="2828" y="2980"/>
                  </a:cubicBezTo>
                  <a:cubicBezTo>
                    <a:pt x="2805" y="3226"/>
                    <a:pt x="2701" y="3373"/>
                    <a:pt x="2550" y="3373"/>
                  </a:cubicBezTo>
                  <a:cubicBezTo>
                    <a:pt x="2496" y="3373"/>
                    <a:pt x="2436" y="3354"/>
                    <a:pt x="2372" y="3314"/>
                  </a:cubicBezTo>
                  <a:cubicBezTo>
                    <a:pt x="2129" y="3192"/>
                    <a:pt x="1886" y="2919"/>
                    <a:pt x="1673" y="2676"/>
                  </a:cubicBezTo>
                  <a:cubicBezTo>
                    <a:pt x="1460" y="2402"/>
                    <a:pt x="1278" y="2098"/>
                    <a:pt x="1095" y="1825"/>
                  </a:cubicBezTo>
                  <a:cubicBezTo>
                    <a:pt x="730" y="1217"/>
                    <a:pt x="366" y="609"/>
                    <a:pt x="1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81"/>
            <p:cNvSpPr/>
            <p:nvPr/>
          </p:nvSpPr>
          <p:spPr>
            <a:xfrm>
              <a:off x="6463492" y="3036412"/>
              <a:ext cx="31273" cy="66044"/>
            </a:xfrm>
            <a:custGeom>
              <a:avLst/>
              <a:gdLst/>
              <a:ahLst/>
              <a:cxnLst/>
              <a:rect l="l" t="t" r="r" b="b"/>
              <a:pathLst>
                <a:path w="1734" h="3662" extrusionOk="0">
                  <a:moveTo>
                    <a:pt x="1395" y="3329"/>
                  </a:moveTo>
                  <a:cubicBezTo>
                    <a:pt x="1391" y="3337"/>
                    <a:pt x="1384" y="3344"/>
                    <a:pt x="1368" y="3344"/>
                  </a:cubicBezTo>
                  <a:cubicBezTo>
                    <a:pt x="1368" y="3344"/>
                    <a:pt x="1384" y="3337"/>
                    <a:pt x="1395" y="3329"/>
                  </a:cubicBezTo>
                  <a:close/>
                  <a:moveTo>
                    <a:pt x="305" y="1"/>
                  </a:moveTo>
                  <a:lnTo>
                    <a:pt x="305" y="1"/>
                  </a:lnTo>
                  <a:cubicBezTo>
                    <a:pt x="457" y="183"/>
                    <a:pt x="517" y="426"/>
                    <a:pt x="608" y="639"/>
                  </a:cubicBezTo>
                  <a:cubicBezTo>
                    <a:pt x="700" y="852"/>
                    <a:pt x="760" y="1065"/>
                    <a:pt x="852" y="1308"/>
                  </a:cubicBezTo>
                  <a:cubicBezTo>
                    <a:pt x="1004" y="1733"/>
                    <a:pt x="1156" y="2189"/>
                    <a:pt x="1277" y="2615"/>
                  </a:cubicBezTo>
                  <a:cubicBezTo>
                    <a:pt x="1338" y="2828"/>
                    <a:pt x="1368" y="3071"/>
                    <a:pt x="1399" y="3253"/>
                  </a:cubicBezTo>
                  <a:cubicBezTo>
                    <a:pt x="1399" y="3314"/>
                    <a:pt x="1368" y="3344"/>
                    <a:pt x="1368" y="3344"/>
                  </a:cubicBezTo>
                  <a:cubicBezTo>
                    <a:pt x="1308" y="3344"/>
                    <a:pt x="1216" y="3284"/>
                    <a:pt x="1125" y="3253"/>
                  </a:cubicBezTo>
                  <a:cubicBezTo>
                    <a:pt x="730" y="3040"/>
                    <a:pt x="396" y="2706"/>
                    <a:pt x="1" y="2402"/>
                  </a:cubicBezTo>
                  <a:lnTo>
                    <a:pt x="1" y="2402"/>
                  </a:lnTo>
                  <a:cubicBezTo>
                    <a:pt x="274" y="2828"/>
                    <a:pt x="548" y="3192"/>
                    <a:pt x="973" y="3496"/>
                  </a:cubicBezTo>
                  <a:cubicBezTo>
                    <a:pt x="1064" y="3557"/>
                    <a:pt x="1186" y="3648"/>
                    <a:pt x="1368" y="3648"/>
                  </a:cubicBezTo>
                  <a:cubicBezTo>
                    <a:pt x="1379" y="3658"/>
                    <a:pt x="1392" y="3662"/>
                    <a:pt x="1407" y="3662"/>
                  </a:cubicBezTo>
                  <a:cubicBezTo>
                    <a:pt x="1436" y="3662"/>
                    <a:pt x="1470" y="3648"/>
                    <a:pt x="1490" y="3648"/>
                  </a:cubicBezTo>
                  <a:cubicBezTo>
                    <a:pt x="1520" y="3648"/>
                    <a:pt x="1551" y="3618"/>
                    <a:pt x="1581" y="3618"/>
                  </a:cubicBezTo>
                  <a:cubicBezTo>
                    <a:pt x="1642" y="3587"/>
                    <a:pt x="1642" y="3557"/>
                    <a:pt x="1672" y="3527"/>
                  </a:cubicBezTo>
                  <a:cubicBezTo>
                    <a:pt x="1733" y="3436"/>
                    <a:pt x="1733" y="3344"/>
                    <a:pt x="1733" y="3284"/>
                  </a:cubicBezTo>
                  <a:cubicBezTo>
                    <a:pt x="1733" y="2980"/>
                    <a:pt x="1672" y="2767"/>
                    <a:pt x="1642" y="2524"/>
                  </a:cubicBezTo>
                  <a:cubicBezTo>
                    <a:pt x="1490" y="2068"/>
                    <a:pt x="1338" y="1612"/>
                    <a:pt x="1125" y="1186"/>
                  </a:cubicBezTo>
                  <a:cubicBezTo>
                    <a:pt x="1004" y="973"/>
                    <a:pt x="912" y="761"/>
                    <a:pt x="791" y="548"/>
                  </a:cubicBezTo>
                  <a:cubicBezTo>
                    <a:pt x="639" y="366"/>
                    <a:pt x="517" y="153"/>
                    <a:pt x="305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81"/>
            <p:cNvSpPr/>
            <p:nvPr/>
          </p:nvSpPr>
          <p:spPr>
            <a:xfrm>
              <a:off x="6487064" y="3011758"/>
              <a:ext cx="34555" cy="77857"/>
            </a:xfrm>
            <a:custGeom>
              <a:avLst/>
              <a:gdLst/>
              <a:ahLst/>
              <a:cxnLst/>
              <a:rect l="l" t="t" r="r" b="b"/>
              <a:pathLst>
                <a:path w="1916" h="4317" extrusionOk="0">
                  <a:moveTo>
                    <a:pt x="700" y="0"/>
                  </a:moveTo>
                  <a:lnTo>
                    <a:pt x="700" y="0"/>
                  </a:lnTo>
                  <a:cubicBezTo>
                    <a:pt x="973" y="426"/>
                    <a:pt x="1156" y="912"/>
                    <a:pt x="1308" y="1368"/>
                  </a:cubicBezTo>
                  <a:cubicBezTo>
                    <a:pt x="1429" y="1854"/>
                    <a:pt x="1520" y="2340"/>
                    <a:pt x="1551" y="2827"/>
                  </a:cubicBezTo>
                  <a:cubicBezTo>
                    <a:pt x="1551" y="3070"/>
                    <a:pt x="1551" y="3344"/>
                    <a:pt x="1490" y="3556"/>
                  </a:cubicBezTo>
                  <a:cubicBezTo>
                    <a:pt x="1490" y="3678"/>
                    <a:pt x="1460" y="3799"/>
                    <a:pt x="1429" y="3891"/>
                  </a:cubicBezTo>
                  <a:cubicBezTo>
                    <a:pt x="1399" y="3921"/>
                    <a:pt x="1368" y="3982"/>
                    <a:pt x="1368" y="3982"/>
                  </a:cubicBezTo>
                  <a:cubicBezTo>
                    <a:pt x="1338" y="4012"/>
                    <a:pt x="1308" y="4012"/>
                    <a:pt x="1277" y="4043"/>
                  </a:cubicBezTo>
                  <a:cubicBezTo>
                    <a:pt x="1258" y="4046"/>
                    <a:pt x="1238" y="4047"/>
                    <a:pt x="1218" y="4047"/>
                  </a:cubicBezTo>
                  <a:cubicBezTo>
                    <a:pt x="1044" y="4047"/>
                    <a:pt x="829" y="3939"/>
                    <a:pt x="639" y="3830"/>
                  </a:cubicBezTo>
                  <a:cubicBezTo>
                    <a:pt x="396" y="3739"/>
                    <a:pt x="213" y="3587"/>
                    <a:pt x="1" y="3435"/>
                  </a:cubicBezTo>
                  <a:lnTo>
                    <a:pt x="1" y="3435"/>
                  </a:lnTo>
                  <a:cubicBezTo>
                    <a:pt x="122" y="3647"/>
                    <a:pt x="335" y="3830"/>
                    <a:pt x="517" y="3982"/>
                  </a:cubicBezTo>
                  <a:cubicBezTo>
                    <a:pt x="730" y="4134"/>
                    <a:pt x="973" y="4316"/>
                    <a:pt x="1308" y="4316"/>
                  </a:cubicBezTo>
                  <a:cubicBezTo>
                    <a:pt x="1368" y="4316"/>
                    <a:pt x="1460" y="4316"/>
                    <a:pt x="1551" y="4225"/>
                  </a:cubicBezTo>
                  <a:cubicBezTo>
                    <a:pt x="1642" y="4164"/>
                    <a:pt x="1672" y="4103"/>
                    <a:pt x="1733" y="4043"/>
                  </a:cubicBezTo>
                  <a:cubicBezTo>
                    <a:pt x="1794" y="3891"/>
                    <a:pt x="1824" y="3769"/>
                    <a:pt x="1855" y="3617"/>
                  </a:cubicBezTo>
                  <a:cubicBezTo>
                    <a:pt x="1916" y="3344"/>
                    <a:pt x="1916" y="3100"/>
                    <a:pt x="1916" y="2827"/>
                  </a:cubicBezTo>
                  <a:cubicBezTo>
                    <a:pt x="1885" y="2280"/>
                    <a:pt x="1794" y="1763"/>
                    <a:pt x="1581" y="1277"/>
                  </a:cubicBezTo>
                  <a:cubicBezTo>
                    <a:pt x="1399" y="790"/>
                    <a:pt x="1095" y="334"/>
                    <a:pt x="700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81"/>
            <p:cNvSpPr/>
            <p:nvPr/>
          </p:nvSpPr>
          <p:spPr>
            <a:xfrm>
              <a:off x="6876277" y="2955723"/>
              <a:ext cx="212723" cy="147166"/>
            </a:xfrm>
            <a:custGeom>
              <a:avLst/>
              <a:gdLst/>
              <a:ahLst/>
              <a:cxnLst/>
              <a:rect l="l" t="t" r="r" b="b"/>
              <a:pathLst>
                <a:path w="11795" h="8160" extrusionOk="0">
                  <a:moveTo>
                    <a:pt x="5289" y="1"/>
                  </a:moveTo>
                  <a:cubicBezTo>
                    <a:pt x="1726" y="1"/>
                    <a:pt x="1" y="3776"/>
                    <a:pt x="1" y="3776"/>
                  </a:cubicBezTo>
                  <a:cubicBezTo>
                    <a:pt x="773" y="4636"/>
                    <a:pt x="2001" y="4860"/>
                    <a:pt x="3069" y="4860"/>
                  </a:cubicBezTo>
                  <a:cubicBezTo>
                    <a:pt x="4227" y="4860"/>
                    <a:pt x="5198" y="4596"/>
                    <a:pt x="5198" y="4596"/>
                  </a:cubicBezTo>
                  <a:cubicBezTo>
                    <a:pt x="5198" y="4596"/>
                    <a:pt x="6589" y="8159"/>
                    <a:pt x="7758" y="8159"/>
                  </a:cubicBezTo>
                  <a:cubicBezTo>
                    <a:pt x="7786" y="8159"/>
                    <a:pt x="7814" y="8157"/>
                    <a:pt x="7843" y="8153"/>
                  </a:cubicBezTo>
                  <a:cubicBezTo>
                    <a:pt x="8708" y="8023"/>
                    <a:pt x="8172" y="6583"/>
                    <a:pt x="7791" y="5764"/>
                  </a:cubicBezTo>
                  <a:lnTo>
                    <a:pt x="7791" y="5764"/>
                  </a:lnTo>
                  <a:cubicBezTo>
                    <a:pt x="8170" y="6474"/>
                    <a:pt x="8857" y="7606"/>
                    <a:pt x="9379" y="7606"/>
                  </a:cubicBezTo>
                  <a:cubicBezTo>
                    <a:pt x="9383" y="7606"/>
                    <a:pt x="9388" y="7606"/>
                    <a:pt x="9393" y="7606"/>
                  </a:cubicBezTo>
                  <a:cubicBezTo>
                    <a:pt x="9953" y="7561"/>
                    <a:pt x="9457" y="6263"/>
                    <a:pt x="9157" y="5582"/>
                  </a:cubicBezTo>
                  <a:lnTo>
                    <a:pt x="9157" y="5582"/>
                  </a:lnTo>
                  <a:cubicBezTo>
                    <a:pt x="9418" y="6084"/>
                    <a:pt x="9927" y="6872"/>
                    <a:pt x="10561" y="6872"/>
                  </a:cubicBezTo>
                  <a:cubicBezTo>
                    <a:pt x="10626" y="6872"/>
                    <a:pt x="10693" y="6864"/>
                    <a:pt x="10761" y="6846"/>
                  </a:cubicBezTo>
                  <a:cubicBezTo>
                    <a:pt x="11794" y="6572"/>
                    <a:pt x="10761" y="1040"/>
                    <a:pt x="6444" y="128"/>
                  </a:cubicBezTo>
                  <a:cubicBezTo>
                    <a:pt x="6040" y="41"/>
                    <a:pt x="5655" y="1"/>
                    <a:pt x="5289" y="1"/>
                  </a:cubicBezTo>
                  <a:close/>
                </a:path>
              </a:pathLst>
            </a:custGeom>
            <a:solidFill>
              <a:srgbClr val="FFB89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81"/>
            <p:cNvSpPr/>
            <p:nvPr/>
          </p:nvSpPr>
          <p:spPr>
            <a:xfrm>
              <a:off x="6970023" y="3038612"/>
              <a:ext cx="58668" cy="67992"/>
            </a:xfrm>
            <a:custGeom>
              <a:avLst/>
              <a:gdLst/>
              <a:ahLst/>
              <a:cxnLst/>
              <a:rect l="l" t="t" r="r" b="b"/>
              <a:pathLst>
                <a:path w="3253" h="3770" extrusionOk="0">
                  <a:moveTo>
                    <a:pt x="2037" y="0"/>
                  </a:moveTo>
                  <a:cubicBezTo>
                    <a:pt x="2280" y="669"/>
                    <a:pt x="2553" y="1338"/>
                    <a:pt x="2736" y="2006"/>
                  </a:cubicBezTo>
                  <a:cubicBezTo>
                    <a:pt x="2827" y="2341"/>
                    <a:pt x="2918" y="2706"/>
                    <a:pt x="2888" y="3010"/>
                  </a:cubicBezTo>
                  <a:cubicBezTo>
                    <a:pt x="2865" y="3256"/>
                    <a:pt x="2777" y="3403"/>
                    <a:pt x="2635" y="3403"/>
                  </a:cubicBezTo>
                  <a:cubicBezTo>
                    <a:pt x="2584" y="3403"/>
                    <a:pt x="2526" y="3384"/>
                    <a:pt x="2462" y="3344"/>
                  </a:cubicBezTo>
                  <a:cubicBezTo>
                    <a:pt x="2189" y="3222"/>
                    <a:pt x="1946" y="2949"/>
                    <a:pt x="1733" y="2675"/>
                  </a:cubicBezTo>
                  <a:cubicBezTo>
                    <a:pt x="1520" y="2402"/>
                    <a:pt x="1307" y="2128"/>
                    <a:pt x="1125" y="1824"/>
                  </a:cubicBezTo>
                  <a:cubicBezTo>
                    <a:pt x="730" y="1247"/>
                    <a:pt x="365" y="639"/>
                    <a:pt x="0" y="0"/>
                  </a:cubicBezTo>
                  <a:lnTo>
                    <a:pt x="0" y="0"/>
                  </a:lnTo>
                  <a:cubicBezTo>
                    <a:pt x="213" y="699"/>
                    <a:pt x="517" y="1338"/>
                    <a:pt x="851" y="1976"/>
                  </a:cubicBezTo>
                  <a:cubicBezTo>
                    <a:pt x="1034" y="2280"/>
                    <a:pt x="1246" y="2584"/>
                    <a:pt x="1459" y="2888"/>
                  </a:cubicBezTo>
                  <a:cubicBezTo>
                    <a:pt x="1672" y="3162"/>
                    <a:pt x="1915" y="3465"/>
                    <a:pt x="2280" y="3678"/>
                  </a:cubicBezTo>
                  <a:cubicBezTo>
                    <a:pt x="2371" y="3739"/>
                    <a:pt x="2493" y="3769"/>
                    <a:pt x="2614" y="3769"/>
                  </a:cubicBezTo>
                  <a:cubicBezTo>
                    <a:pt x="2766" y="3769"/>
                    <a:pt x="2888" y="3709"/>
                    <a:pt x="2979" y="3648"/>
                  </a:cubicBezTo>
                  <a:cubicBezTo>
                    <a:pt x="3192" y="3465"/>
                    <a:pt x="3253" y="3222"/>
                    <a:pt x="3253" y="3010"/>
                  </a:cubicBezTo>
                  <a:cubicBezTo>
                    <a:pt x="3253" y="2614"/>
                    <a:pt x="3161" y="2250"/>
                    <a:pt x="3009" y="1915"/>
                  </a:cubicBezTo>
                  <a:cubicBezTo>
                    <a:pt x="2766" y="1247"/>
                    <a:pt x="2432" y="608"/>
                    <a:pt x="2037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81"/>
            <p:cNvSpPr/>
            <p:nvPr/>
          </p:nvSpPr>
          <p:spPr>
            <a:xfrm>
              <a:off x="7023190" y="3029288"/>
              <a:ext cx="30173" cy="66351"/>
            </a:xfrm>
            <a:custGeom>
              <a:avLst/>
              <a:gdLst/>
              <a:ahLst/>
              <a:cxnLst/>
              <a:rect l="l" t="t" r="r" b="b"/>
              <a:pathLst>
                <a:path w="1673" h="3679" extrusionOk="0">
                  <a:moveTo>
                    <a:pt x="244" y="1"/>
                  </a:moveTo>
                  <a:cubicBezTo>
                    <a:pt x="426" y="122"/>
                    <a:pt x="487" y="365"/>
                    <a:pt x="578" y="578"/>
                  </a:cubicBezTo>
                  <a:cubicBezTo>
                    <a:pt x="669" y="821"/>
                    <a:pt x="760" y="1034"/>
                    <a:pt x="821" y="1247"/>
                  </a:cubicBezTo>
                  <a:cubicBezTo>
                    <a:pt x="973" y="1703"/>
                    <a:pt x="1125" y="2159"/>
                    <a:pt x="1216" y="2615"/>
                  </a:cubicBezTo>
                  <a:cubicBezTo>
                    <a:pt x="1277" y="2827"/>
                    <a:pt x="1308" y="3071"/>
                    <a:pt x="1308" y="3253"/>
                  </a:cubicBezTo>
                  <a:cubicBezTo>
                    <a:pt x="1277" y="3283"/>
                    <a:pt x="1277" y="3344"/>
                    <a:pt x="1277" y="3344"/>
                  </a:cubicBezTo>
                  <a:lnTo>
                    <a:pt x="1247" y="3344"/>
                  </a:lnTo>
                  <a:cubicBezTo>
                    <a:pt x="1231" y="3352"/>
                    <a:pt x="1212" y="3356"/>
                    <a:pt x="1192" y="3356"/>
                  </a:cubicBezTo>
                  <a:cubicBezTo>
                    <a:pt x="1137" y="3356"/>
                    <a:pt x="1070" y="3328"/>
                    <a:pt x="1004" y="3283"/>
                  </a:cubicBezTo>
                  <a:cubicBezTo>
                    <a:pt x="639" y="3040"/>
                    <a:pt x="305" y="2675"/>
                    <a:pt x="1" y="2311"/>
                  </a:cubicBezTo>
                  <a:lnTo>
                    <a:pt x="1" y="2311"/>
                  </a:lnTo>
                  <a:cubicBezTo>
                    <a:pt x="213" y="2767"/>
                    <a:pt x="426" y="3192"/>
                    <a:pt x="852" y="3496"/>
                  </a:cubicBezTo>
                  <a:cubicBezTo>
                    <a:pt x="943" y="3587"/>
                    <a:pt x="1064" y="3679"/>
                    <a:pt x="1277" y="3679"/>
                  </a:cubicBezTo>
                  <a:cubicBezTo>
                    <a:pt x="1338" y="3648"/>
                    <a:pt x="1460" y="3648"/>
                    <a:pt x="1551" y="3527"/>
                  </a:cubicBezTo>
                  <a:cubicBezTo>
                    <a:pt x="1612" y="3435"/>
                    <a:pt x="1642" y="3375"/>
                    <a:pt x="1642" y="3283"/>
                  </a:cubicBezTo>
                  <a:cubicBezTo>
                    <a:pt x="1672" y="3010"/>
                    <a:pt x="1642" y="2767"/>
                    <a:pt x="1581" y="2523"/>
                  </a:cubicBezTo>
                  <a:cubicBezTo>
                    <a:pt x="1490" y="2037"/>
                    <a:pt x="1308" y="1581"/>
                    <a:pt x="1095" y="1125"/>
                  </a:cubicBezTo>
                  <a:cubicBezTo>
                    <a:pt x="1004" y="913"/>
                    <a:pt x="882" y="700"/>
                    <a:pt x="760" y="487"/>
                  </a:cubicBezTo>
                  <a:cubicBezTo>
                    <a:pt x="669" y="396"/>
                    <a:pt x="609" y="305"/>
                    <a:pt x="517" y="213"/>
                  </a:cubicBezTo>
                  <a:cubicBezTo>
                    <a:pt x="457" y="122"/>
                    <a:pt x="365" y="1"/>
                    <a:pt x="244" y="1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81"/>
            <p:cNvSpPr/>
            <p:nvPr/>
          </p:nvSpPr>
          <p:spPr>
            <a:xfrm>
              <a:off x="7050045" y="3009017"/>
              <a:ext cx="29632" cy="73402"/>
            </a:xfrm>
            <a:custGeom>
              <a:avLst/>
              <a:gdLst/>
              <a:ahLst/>
              <a:cxnLst/>
              <a:rect l="l" t="t" r="r" b="b"/>
              <a:pathLst>
                <a:path w="1643" h="4070" extrusionOk="0">
                  <a:moveTo>
                    <a:pt x="579" y="0"/>
                  </a:moveTo>
                  <a:lnTo>
                    <a:pt x="579" y="0"/>
                  </a:lnTo>
                  <a:cubicBezTo>
                    <a:pt x="1034" y="821"/>
                    <a:pt x="1247" y="1672"/>
                    <a:pt x="1278" y="2553"/>
                  </a:cubicBezTo>
                  <a:cubicBezTo>
                    <a:pt x="1278" y="2766"/>
                    <a:pt x="1278" y="3009"/>
                    <a:pt x="1247" y="3222"/>
                  </a:cubicBezTo>
                  <a:cubicBezTo>
                    <a:pt x="1217" y="3404"/>
                    <a:pt x="1156" y="3647"/>
                    <a:pt x="1065" y="3739"/>
                  </a:cubicBezTo>
                  <a:cubicBezTo>
                    <a:pt x="1039" y="3777"/>
                    <a:pt x="982" y="3794"/>
                    <a:pt x="910" y="3794"/>
                  </a:cubicBezTo>
                  <a:cubicBezTo>
                    <a:pt x="811" y="3794"/>
                    <a:pt x="684" y="3761"/>
                    <a:pt x="579" y="3708"/>
                  </a:cubicBezTo>
                  <a:cubicBezTo>
                    <a:pt x="366" y="3617"/>
                    <a:pt x="183" y="3496"/>
                    <a:pt x="1" y="3374"/>
                  </a:cubicBezTo>
                  <a:lnTo>
                    <a:pt x="1" y="3374"/>
                  </a:lnTo>
                  <a:cubicBezTo>
                    <a:pt x="123" y="3556"/>
                    <a:pt x="305" y="3739"/>
                    <a:pt x="487" y="3860"/>
                  </a:cubicBezTo>
                  <a:cubicBezTo>
                    <a:pt x="579" y="3951"/>
                    <a:pt x="700" y="4012"/>
                    <a:pt x="822" y="4043"/>
                  </a:cubicBezTo>
                  <a:cubicBezTo>
                    <a:pt x="876" y="4056"/>
                    <a:pt x="936" y="4070"/>
                    <a:pt x="1003" y="4070"/>
                  </a:cubicBezTo>
                  <a:cubicBezTo>
                    <a:pt x="1085" y="4070"/>
                    <a:pt x="1177" y="4049"/>
                    <a:pt x="1278" y="3982"/>
                  </a:cubicBezTo>
                  <a:cubicBezTo>
                    <a:pt x="1399" y="3860"/>
                    <a:pt x="1430" y="3739"/>
                    <a:pt x="1490" y="3617"/>
                  </a:cubicBezTo>
                  <a:cubicBezTo>
                    <a:pt x="1521" y="3496"/>
                    <a:pt x="1582" y="3374"/>
                    <a:pt x="1582" y="3252"/>
                  </a:cubicBezTo>
                  <a:cubicBezTo>
                    <a:pt x="1642" y="3009"/>
                    <a:pt x="1642" y="2796"/>
                    <a:pt x="1642" y="2553"/>
                  </a:cubicBezTo>
                  <a:cubicBezTo>
                    <a:pt x="1612" y="2067"/>
                    <a:pt x="1521" y="1611"/>
                    <a:pt x="1369" y="1155"/>
                  </a:cubicBezTo>
                  <a:cubicBezTo>
                    <a:pt x="1186" y="730"/>
                    <a:pt x="913" y="304"/>
                    <a:pt x="579" y="0"/>
                  </a:cubicBezTo>
                  <a:close/>
                </a:path>
              </a:pathLst>
            </a:custGeom>
            <a:solidFill>
              <a:srgbClr val="FB897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81"/>
            <p:cNvSpPr/>
            <p:nvPr/>
          </p:nvSpPr>
          <p:spPr>
            <a:xfrm>
              <a:off x="7349371" y="2964470"/>
              <a:ext cx="183849" cy="148338"/>
            </a:xfrm>
            <a:custGeom>
              <a:avLst/>
              <a:gdLst/>
              <a:ahLst/>
              <a:cxnLst/>
              <a:rect l="l" t="t" r="r" b="b"/>
              <a:pathLst>
                <a:path w="10194" h="8225" extrusionOk="0">
                  <a:moveTo>
                    <a:pt x="6906" y="1"/>
                  </a:moveTo>
                  <a:cubicBezTo>
                    <a:pt x="6797" y="1"/>
                    <a:pt x="6683" y="3"/>
                    <a:pt x="6566" y="8"/>
                  </a:cubicBezTo>
                  <a:cubicBezTo>
                    <a:pt x="2918" y="190"/>
                    <a:pt x="0" y="5631"/>
                    <a:pt x="1155" y="6817"/>
                  </a:cubicBezTo>
                  <a:cubicBezTo>
                    <a:pt x="1395" y="7063"/>
                    <a:pt x="1576" y="7160"/>
                    <a:pt x="1711" y="7160"/>
                  </a:cubicBezTo>
                  <a:cubicBezTo>
                    <a:pt x="2074" y="7160"/>
                    <a:pt x="2113" y="6464"/>
                    <a:pt x="2108" y="6084"/>
                  </a:cubicBezTo>
                  <a:lnTo>
                    <a:pt x="2108" y="6084"/>
                  </a:lnTo>
                  <a:cubicBezTo>
                    <a:pt x="2142" y="6566"/>
                    <a:pt x="2289" y="7631"/>
                    <a:pt x="2918" y="7911"/>
                  </a:cubicBezTo>
                  <a:cubicBezTo>
                    <a:pt x="2978" y="7937"/>
                    <a:pt x="3034" y="7949"/>
                    <a:pt x="3086" y="7949"/>
                  </a:cubicBezTo>
                  <a:cubicBezTo>
                    <a:pt x="3769" y="7949"/>
                    <a:pt x="3769" y="5874"/>
                    <a:pt x="3769" y="5874"/>
                  </a:cubicBezTo>
                  <a:cubicBezTo>
                    <a:pt x="3769" y="5874"/>
                    <a:pt x="3982" y="8002"/>
                    <a:pt x="4833" y="8215"/>
                  </a:cubicBezTo>
                  <a:cubicBezTo>
                    <a:pt x="4861" y="8222"/>
                    <a:pt x="4888" y="8225"/>
                    <a:pt x="4914" y="8225"/>
                  </a:cubicBezTo>
                  <a:cubicBezTo>
                    <a:pt x="5695" y="8225"/>
                    <a:pt x="5410" y="5206"/>
                    <a:pt x="5410" y="5206"/>
                  </a:cubicBezTo>
                  <a:cubicBezTo>
                    <a:pt x="5410" y="5206"/>
                    <a:pt x="9757" y="3868"/>
                    <a:pt x="9909" y="2136"/>
                  </a:cubicBezTo>
                  <a:cubicBezTo>
                    <a:pt x="9909" y="2136"/>
                    <a:pt x="10194" y="1"/>
                    <a:pt x="6906" y="1"/>
                  </a:cubicBezTo>
                  <a:close/>
                </a:path>
              </a:pathLst>
            </a:custGeom>
            <a:solidFill>
              <a:srgbClr val="FFADA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81"/>
            <p:cNvSpPr/>
            <p:nvPr/>
          </p:nvSpPr>
          <p:spPr>
            <a:xfrm>
              <a:off x="7387191" y="3040794"/>
              <a:ext cx="80057" cy="75152"/>
            </a:xfrm>
            <a:custGeom>
              <a:avLst/>
              <a:gdLst/>
              <a:ahLst/>
              <a:cxnLst/>
              <a:rect l="l" t="t" r="r" b="b"/>
              <a:pathLst>
                <a:path w="4439" h="4167" extrusionOk="0">
                  <a:moveTo>
                    <a:pt x="1551" y="1"/>
                  </a:moveTo>
                  <a:lnTo>
                    <a:pt x="1490" y="1612"/>
                  </a:lnTo>
                  <a:cubicBezTo>
                    <a:pt x="1459" y="2098"/>
                    <a:pt x="1399" y="2615"/>
                    <a:pt x="1247" y="3041"/>
                  </a:cubicBezTo>
                  <a:cubicBezTo>
                    <a:pt x="1186" y="3253"/>
                    <a:pt x="1064" y="3466"/>
                    <a:pt x="912" y="3527"/>
                  </a:cubicBezTo>
                  <a:cubicBezTo>
                    <a:pt x="851" y="3527"/>
                    <a:pt x="791" y="3527"/>
                    <a:pt x="699" y="3466"/>
                  </a:cubicBezTo>
                  <a:cubicBezTo>
                    <a:pt x="639" y="3405"/>
                    <a:pt x="578" y="3314"/>
                    <a:pt x="517" y="3223"/>
                  </a:cubicBezTo>
                  <a:cubicBezTo>
                    <a:pt x="304" y="2797"/>
                    <a:pt x="244" y="2311"/>
                    <a:pt x="183" y="1825"/>
                  </a:cubicBezTo>
                  <a:cubicBezTo>
                    <a:pt x="122" y="1308"/>
                    <a:pt x="122" y="822"/>
                    <a:pt x="244" y="335"/>
                  </a:cubicBezTo>
                  <a:lnTo>
                    <a:pt x="244" y="335"/>
                  </a:lnTo>
                  <a:cubicBezTo>
                    <a:pt x="122" y="548"/>
                    <a:pt x="92" y="822"/>
                    <a:pt x="61" y="1065"/>
                  </a:cubicBezTo>
                  <a:cubicBezTo>
                    <a:pt x="31" y="1308"/>
                    <a:pt x="0" y="1582"/>
                    <a:pt x="0" y="1825"/>
                  </a:cubicBezTo>
                  <a:cubicBezTo>
                    <a:pt x="0" y="2341"/>
                    <a:pt x="61" y="2858"/>
                    <a:pt x="274" y="3344"/>
                  </a:cubicBezTo>
                  <a:cubicBezTo>
                    <a:pt x="335" y="3466"/>
                    <a:pt x="395" y="3588"/>
                    <a:pt x="517" y="3709"/>
                  </a:cubicBezTo>
                  <a:cubicBezTo>
                    <a:pt x="617" y="3784"/>
                    <a:pt x="758" y="3839"/>
                    <a:pt x="907" y="3839"/>
                  </a:cubicBezTo>
                  <a:cubicBezTo>
                    <a:pt x="939" y="3839"/>
                    <a:pt x="971" y="3836"/>
                    <a:pt x="1003" y="3831"/>
                  </a:cubicBezTo>
                  <a:cubicBezTo>
                    <a:pt x="1186" y="3770"/>
                    <a:pt x="1307" y="3648"/>
                    <a:pt x="1399" y="3527"/>
                  </a:cubicBezTo>
                  <a:cubicBezTo>
                    <a:pt x="1459" y="3405"/>
                    <a:pt x="1520" y="3284"/>
                    <a:pt x="1581" y="3162"/>
                  </a:cubicBezTo>
                  <a:cubicBezTo>
                    <a:pt x="1635" y="3017"/>
                    <a:pt x="1679" y="2869"/>
                    <a:pt x="1714" y="2719"/>
                  </a:cubicBezTo>
                  <a:lnTo>
                    <a:pt x="1714" y="2719"/>
                  </a:lnTo>
                  <a:cubicBezTo>
                    <a:pt x="1756" y="2856"/>
                    <a:pt x="1803" y="2994"/>
                    <a:pt x="1854" y="3132"/>
                  </a:cubicBezTo>
                  <a:cubicBezTo>
                    <a:pt x="1946" y="3375"/>
                    <a:pt x="2037" y="3618"/>
                    <a:pt x="2189" y="3831"/>
                  </a:cubicBezTo>
                  <a:cubicBezTo>
                    <a:pt x="2250" y="3952"/>
                    <a:pt x="2341" y="4074"/>
                    <a:pt x="2523" y="4135"/>
                  </a:cubicBezTo>
                  <a:cubicBezTo>
                    <a:pt x="2575" y="4157"/>
                    <a:pt x="2627" y="4167"/>
                    <a:pt x="2677" y="4167"/>
                  </a:cubicBezTo>
                  <a:cubicBezTo>
                    <a:pt x="2833" y="4167"/>
                    <a:pt x="2971" y="4075"/>
                    <a:pt x="3040" y="3983"/>
                  </a:cubicBezTo>
                  <a:cubicBezTo>
                    <a:pt x="3253" y="3740"/>
                    <a:pt x="3283" y="3466"/>
                    <a:pt x="3313" y="3223"/>
                  </a:cubicBezTo>
                  <a:cubicBezTo>
                    <a:pt x="3374" y="2980"/>
                    <a:pt x="3374" y="2706"/>
                    <a:pt x="3405" y="2463"/>
                  </a:cubicBezTo>
                  <a:cubicBezTo>
                    <a:pt x="3405" y="1992"/>
                    <a:pt x="3405" y="1493"/>
                    <a:pt x="3377" y="1021"/>
                  </a:cubicBezTo>
                  <a:lnTo>
                    <a:pt x="3377" y="1021"/>
                  </a:lnTo>
                  <a:cubicBezTo>
                    <a:pt x="3731" y="873"/>
                    <a:pt x="4084" y="725"/>
                    <a:pt x="4438" y="548"/>
                  </a:cubicBezTo>
                  <a:lnTo>
                    <a:pt x="4438" y="548"/>
                  </a:lnTo>
                  <a:cubicBezTo>
                    <a:pt x="4043" y="670"/>
                    <a:pt x="3678" y="791"/>
                    <a:pt x="3283" y="913"/>
                  </a:cubicBezTo>
                  <a:lnTo>
                    <a:pt x="3253" y="913"/>
                  </a:lnTo>
                  <a:lnTo>
                    <a:pt x="3253" y="974"/>
                  </a:lnTo>
                  <a:cubicBezTo>
                    <a:pt x="3222" y="1460"/>
                    <a:pt x="3192" y="1946"/>
                    <a:pt x="3161" y="2433"/>
                  </a:cubicBezTo>
                  <a:cubicBezTo>
                    <a:pt x="3131" y="2676"/>
                    <a:pt x="3101" y="2919"/>
                    <a:pt x="3040" y="3162"/>
                  </a:cubicBezTo>
                  <a:cubicBezTo>
                    <a:pt x="2979" y="3375"/>
                    <a:pt x="2918" y="3618"/>
                    <a:pt x="2797" y="3770"/>
                  </a:cubicBezTo>
                  <a:cubicBezTo>
                    <a:pt x="2761" y="3806"/>
                    <a:pt x="2736" y="3820"/>
                    <a:pt x="2715" y="3820"/>
                  </a:cubicBezTo>
                  <a:cubicBezTo>
                    <a:pt x="2700" y="3820"/>
                    <a:pt x="2688" y="3813"/>
                    <a:pt x="2675" y="3800"/>
                  </a:cubicBezTo>
                  <a:cubicBezTo>
                    <a:pt x="2614" y="3800"/>
                    <a:pt x="2554" y="3709"/>
                    <a:pt x="2493" y="3618"/>
                  </a:cubicBezTo>
                  <a:cubicBezTo>
                    <a:pt x="2371" y="3436"/>
                    <a:pt x="2280" y="3223"/>
                    <a:pt x="2189" y="3010"/>
                  </a:cubicBezTo>
                  <a:cubicBezTo>
                    <a:pt x="2037" y="2554"/>
                    <a:pt x="1946" y="2068"/>
                    <a:pt x="1854" y="1582"/>
                  </a:cubicBezTo>
                  <a:lnTo>
                    <a:pt x="1551" y="1"/>
                  </a:ln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81"/>
            <p:cNvSpPr/>
            <p:nvPr/>
          </p:nvSpPr>
          <p:spPr>
            <a:xfrm>
              <a:off x="7363619" y="3035330"/>
              <a:ext cx="25772" cy="60309"/>
            </a:xfrm>
            <a:custGeom>
              <a:avLst/>
              <a:gdLst/>
              <a:ahLst/>
              <a:cxnLst/>
              <a:rect l="l" t="t" r="r" b="b"/>
              <a:pathLst>
                <a:path w="1429" h="3344" extrusionOk="0">
                  <a:moveTo>
                    <a:pt x="730" y="0"/>
                  </a:moveTo>
                  <a:cubicBezTo>
                    <a:pt x="456" y="274"/>
                    <a:pt x="274" y="638"/>
                    <a:pt x="152" y="1003"/>
                  </a:cubicBezTo>
                  <a:cubicBezTo>
                    <a:pt x="31" y="1398"/>
                    <a:pt x="0" y="1793"/>
                    <a:pt x="31" y="2219"/>
                  </a:cubicBezTo>
                  <a:cubicBezTo>
                    <a:pt x="61" y="2401"/>
                    <a:pt x="92" y="2614"/>
                    <a:pt x="183" y="2827"/>
                  </a:cubicBezTo>
                  <a:cubicBezTo>
                    <a:pt x="274" y="3009"/>
                    <a:pt x="395" y="3222"/>
                    <a:pt x="669" y="3313"/>
                  </a:cubicBezTo>
                  <a:cubicBezTo>
                    <a:pt x="718" y="3334"/>
                    <a:pt x="771" y="3344"/>
                    <a:pt x="826" y="3344"/>
                  </a:cubicBezTo>
                  <a:cubicBezTo>
                    <a:pt x="1012" y="3344"/>
                    <a:pt x="1214" y="3234"/>
                    <a:pt x="1307" y="3070"/>
                  </a:cubicBezTo>
                  <a:cubicBezTo>
                    <a:pt x="1399" y="2857"/>
                    <a:pt x="1429" y="2675"/>
                    <a:pt x="1399" y="2462"/>
                  </a:cubicBezTo>
                  <a:lnTo>
                    <a:pt x="1399" y="2462"/>
                  </a:lnTo>
                  <a:cubicBezTo>
                    <a:pt x="1338" y="2644"/>
                    <a:pt x="1247" y="2827"/>
                    <a:pt x="1155" y="2948"/>
                  </a:cubicBezTo>
                  <a:cubicBezTo>
                    <a:pt x="1074" y="3029"/>
                    <a:pt x="980" y="3070"/>
                    <a:pt x="890" y="3070"/>
                  </a:cubicBezTo>
                  <a:cubicBezTo>
                    <a:pt x="845" y="3070"/>
                    <a:pt x="801" y="3060"/>
                    <a:pt x="760" y="3040"/>
                  </a:cubicBezTo>
                  <a:cubicBezTo>
                    <a:pt x="639" y="2979"/>
                    <a:pt x="578" y="2857"/>
                    <a:pt x="517" y="2675"/>
                  </a:cubicBezTo>
                  <a:cubicBezTo>
                    <a:pt x="456" y="2523"/>
                    <a:pt x="426" y="2340"/>
                    <a:pt x="395" y="2188"/>
                  </a:cubicBezTo>
                  <a:cubicBezTo>
                    <a:pt x="365" y="1824"/>
                    <a:pt x="395" y="1459"/>
                    <a:pt x="456" y="1094"/>
                  </a:cubicBezTo>
                  <a:cubicBezTo>
                    <a:pt x="487" y="730"/>
                    <a:pt x="608" y="365"/>
                    <a:pt x="730" y="0"/>
                  </a:cubicBezTo>
                  <a:close/>
                </a:path>
              </a:pathLst>
            </a:custGeom>
            <a:solidFill>
              <a:srgbClr val="FF979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81"/>
            <p:cNvSpPr/>
            <p:nvPr/>
          </p:nvSpPr>
          <p:spPr>
            <a:xfrm>
              <a:off x="8037894" y="2967428"/>
              <a:ext cx="190269" cy="183218"/>
            </a:xfrm>
            <a:custGeom>
              <a:avLst/>
              <a:gdLst/>
              <a:ahLst/>
              <a:cxnLst/>
              <a:rect l="l" t="t" r="r" b="b"/>
              <a:pathLst>
                <a:path w="10550" h="10159" extrusionOk="0">
                  <a:moveTo>
                    <a:pt x="5608" y="1"/>
                  </a:moveTo>
                  <a:cubicBezTo>
                    <a:pt x="1906" y="1"/>
                    <a:pt x="0" y="4130"/>
                    <a:pt x="0" y="4130"/>
                  </a:cubicBezTo>
                  <a:cubicBezTo>
                    <a:pt x="433" y="4606"/>
                    <a:pt x="904" y="4788"/>
                    <a:pt x="1370" y="4788"/>
                  </a:cubicBezTo>
                  <a:cubicBezTo>
                    <a:pt x="2867" y="4788"/>
                    <a:pt x="4316" y="2915"/>
                    <a:pt x="4316" y="2914"/>
                  </a:cubicBezTo>
                  <a:lnTo>
                    <a:pt x="4316" y="2914"/>
                  </a:lnTo>
                  <a:cubicBezTo>
                    <a:pt x="4316" y="2915"/>
                    <a:pt x="1581" y="9540"/>
                    <a:pt x="3648" y="10087"/>
                  </a:cubicBezTo>
                  <a:cubicBezTo>
                    <a:pt x="3840" y="10135"/>
                    <a:pt x="4030" y="10158"/>
                    <a:pt x="4217" y="10158"/>
                  </a:cubicBezTo>
                  <a:cubicBezTo>
                    <a:pt x="7938" y="10158"/>
                    <a:pt x="10549" y="1104"/>
                    <a:pt x="6961" y="178"/>
                  </a:cubicBezTo>
                  <a:cubicBezTo>
                    <a:pt x="6486" y="56"/>
                    <a:pt x="6035" y="1"/>
                    <a:pt x="5608" y="1"/>
                  </a:cubicBezTo>
                  <a:close/>
                </a:path>
              </a:pathLst>
            </a:custGeom>
            <a:solidFill>
              <a:srgbClr val="E88B7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81"/>
            <p:cNvSpPr/>
            <p:nvPr/>
          </p:nvSpPr>
          <p:spPr>
            <a:xfrm>
              <a:off x="8087219" y="3085756"/>
              <a:ext cx="45520" cy="60670"/>
            </a:xfrm>
            <a:custGeom>
              <a:avLst/>
              <a:gdLst/>
              <a:ahLst/>
              <a:cxnLst/>
              <a:rect l="l" t="t" r="r" b="b"/>
              <a:pathLst>
                <a:path w="2524" h="3364" extrusionOk="0">
                  <a:moveTo>
                    <a:pt x="426" y="0"/>
                  </a:moveTo>
                  <a:cubicBezTo>
                    <a:pt x="244" y="578"/>
                    <a:pt x="122" y="1155"/>
                    <a:pt x="31" y="1763"/>
                  </a:cubicBezTo>
                  <a:cubicBezTo>
                    <a:pt x="1" y="2067"/>
                    <a:pt x="1" y="2371"/>
                    <a:pt x="31" y="2706"/>
                  </a:cubicBezTo>
                  <a:cubicBezTo>
                    <a:pt x="61" y="2858"/>
                    <a:pt x="92" y="3010"/>
                    <a:pt x="183" y="3192"/>
                  </a:cubicBezTo>
                  <a:cubicBezTo>
                    <a:pt x="244" y="3253"/>
                    <a:pt x="244" y="3283"/>
                    <a:pt x="335" y="3314"/>
                  </a:cubicBezTo>
                  <a:cubicBezTo>
                    <a:pt x="371" y="3349"/>
                    <a:pt x="427" y="3364"/>
                    <a:pt x="480" y="3364"/>
                  </a:cubicBezTo>
                  <a:cubicBezTo>
                    <a:pt x="517" y="3364"/>
                    <a:pt x="553" y="3357"/>
                    <a:pt x="578" y="3344"/>
                  </a:cubicBezTo>
                  <a:cubicBezTo>
                    <a:pt x="700" y="3314"/>
                    <a:pt x="761" y="3253"/>
                    <a:pt x="852" y="3192"/>
                  </a:cubicBezTo>
                  <a:cubicBezTo>
                    <a:pt x="1308" y="2736"/>
                    <a:pt x="1581" y="2189"/>
                    <a:pt x="1855" y="1672"/>
                  </a:cubicBezTo>
                  <a:cubicBezTo>
                    <a:pt x="2128" y="1125"/>
                    <a:pt x="2341" y="578"/>
                    <a:pt x="2524" y="0"/>
                  </a:cubicBezTo>
                  <a:lnTo>
                    <a:pt x="2524" y="0"/>
                  </a:lnTo>
                  <a:cubicBezTo>
                    <a:pt x="2220" y="517"/>
                    <a:pt x="1885" y="1003"/>
                    <a:pt x="1581" y="1520"/>
                  </a:cubicBezTo>
                  <a:cubicBezTo>
                    <a:pt x="1429" y="1763"/>
                    <a:pt x="1277" y="2037"/>
                    <a:pt x="1125" y="2250"/>
                  </a:cubicBezTo>
                  <a:cubicBezTo>
                    <a:pt x="943" y="2493"/>
                    <a:pt x="791" y="2736"/>
                    <a:pt x="609" y="2918"/>
                  </a:cubicBezTo>
                  <a:cubicBezTo>
                    <a:pt x="548" y="2949"/>
                    <a:pt x="487" y="2979"/>
                    <a:pt x="487" y="2979"/>
                  </a:cubicBezTo>
                  <a:cubicBezTo>
                    <a:pt x="457" y="2918"/>
                    <a:pt x="396" y="2766"/>
                    <a:pt x="396" y="2645"/>
                  </a:cubicBezTo>
                  <a:cubicBezTo>
                    <a:pt x="335" y="2371"/>
                    <a:pt x="335" y="2067"/>
                    <a:pt x="335" y="1794"/>
                  </a:cubicBezTo>
                  <a:cubicBezTo>
                    <a:pt x="365" y="1186"/>
                    <a:pt x="396" y="608"/>
                    <a:pt x="426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81"/>
            <p:cNvSpPr/>
            <p:nvPr/>
          </p:nvSpPr>
          <p:spPr>
            <a:xfrm>
              <a:off x="8100385" y="3096162"/>
              <a:ext cx="58668" cy="56846"/>
            </a:xfrm>
            <a:custGeom>
              <a:avLst/>
              <a:gdLst/>
              <a:ahLst/>
              <a:cxnLst/>
              <a:rect l="l" t="t" r="r" b="b"/>
              <a:pathLst>
                <a:path w="3253" h="3152" extrusionOk="0">
                  <a:moveTo>
                    <a:pt x="3253" y="1"/>
                  </a:moveTo>
                  <a:cubicBezTo>
                    <a:pt x="3070" y="366"/>
                    <a:pt x="2827" y="700"/>
                    <a:pt x="2584" y="1034"/>
                  </a:cubicBezTo>
                  <a:cubicBezTo>
                    <a:pt x="2341" y="1338"/>
                    <a:pt x="2097" y="1673"/>
                    <a:pt x="1824" y="1977"/>
                  </a:cubicBezTo>
                  <a:cubicBezTo>
                    <a:pt x="1550" y="2281"/>
                    <a:pt x="1277" y="2615"/>
                    <a:pt x="1003" y="2828"/>
                  </a:cubicBezTo>
                  <a:cubicBezTo>
                    <a:pt x="903" y="2895"/>
                    <a:pt x="774" y="2929"/>
                    <a:pt x="639" y="2929"/>
                  </a:cubicBezTo>
                  <a:cubicBezTo>
                    <a:pt x="406" y="2929"/>
                    <a:pt x="154" y="2827"/>
                    <a:pt x="0" y="2615"/>
                  </a:cubicBezTo>
                  <a:lnTo>
                    <a:pt x="0" y="2615"/>
                  </a:lnTo>
                  <a:cubicBezTo>
                    <a:pt x="61" y="2797"/>
                    <a:pt x="213" y="3010"/>
                    <a:pt x="426" y="3071"/>
                  </a:cubicBezTo>
                  <a:cubicBezTo>
                    <a:pt x="540" y="3120"/>
                    <a:pt x="662" y="3151"/>
                    <a:pt x="789" y="3151"/>
                  </a:cubicBezTo>
                  <a:cubicBezTo>
                    <a:pt x="899" y="3151"/>
                    <a:pt x="1012" y="3127"/>
                    <a:pt x="1125" y="3071"/>
                  </a:cubicBezTo>
                  <a:cubicBezTo>
                    <a:pt x="1550" y="2858"/>
                    <a:pt x="1824" y="2554"/>
                    <a:pt x="2097" y="2220"/>
                  </a:cubicBezTo>
                  <a:cubicBezTo>
                    <a:pt x="2371" y="1885"/>
                    <a:pt x="2614" y="1551"/>
                    <a:pt x="2827" y="1186"/>
                  </a:cubicBezTo>
                  <a:cubicBezTo>
                    <a:pt x="3040" y="822"/>
                    <a:pt x="3222" y="426"/>
                    <a:pt x="3253" y="1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81"/>
            <p:cNvSpPr/>
            <p:nvPr/>
          </p:nvSpPr>
          <p:spPr>
            <a:xfrm>
              <a:off x="8033493" y="3004075"/>
              <a:ext cx="63068" cy="52843"/>
            </a:xfrm>
            <a:custGeom>
              <a:avLst/>
              <a:gdLst/>
              <a:ahLst/>
              <a:cxnLst/>
              <a:rect l="l" t="t" r="r" b="b"/>
              <a:pathLst>
                <a:path w="3497" h="2930" extrusionOk="0">
                  <a:moveTo>
                    <a:pt x="1825" y="0"/>
                  </a:moveTo>
                  <a:lnTo>
                    <a:pt x="1825" y="0"/>
                  </a:lnTo>
                  <a:cubicBezTo>
                    <a:pt x="1369" y="304"/>
                    <a:pt x="943" y="639"/>
                    <a:pt x="578" y="1064"/>
                  </a:cubicBezTo>
                  <a:cubicBezTo>
                    <a:pt x="396" y="1277"/>
                    <a:pt x="214" y="1490"/>
                    <a:pt x="92" y="1794"/>
                  </a:cubicBezTo>
                  <a:cubicBezTo>
                    <a:pt x="62" y="1946"/>
                    <a:pt x="1" y="2128"/>
                    <a:pt x="92" y="2311"/>
                  </a:cubicBezTo>
                  <a:cubicBezTo>
                    <a:pt x="153" y="2493"/>
                    <a:pt x="305" y="2614"/>
                    <a:pt x="426" y="2706"/>
                  </a:cubicBezTo>
                  <a:cubicBezTo>
                    <a:pt x="707" y="2868"/>
                    <a:pt x="994" y="2930"/>
                    <a:pt x="1279" y="2930"/>
                  </a:cubicBezTo>
                  <a:cubicBezTo>
                    <a:pt x="1580" y="2930"/>
                    <a:pt x="1877" y="2860"/>
                    <a:pt x="2159" y="2766"/>
                  </a:cubicBezTo>
                  <a:cubicBezTo>
                    <a:pt x="2676" y="2584"/>
                    <a:pt x="3162" y="2250"/>
                    <a:pt x="3496" y="1824"/>
                  </a:cubicBezTo>
                  <a:lnTo>
                    <a:pt x="3496" y="1824"/>
                  </a:lnTo>
                  <a:cubicBezTo>
                    <a:pt x="3040" y="2128"/>
                    <a:pt x="2554" y="2371"/>
                    <a:pt x="2068" y="2493"/>
                  </a:cubicBezTo>
                  <a:cubicBezTo>
                    <a:pt x="1866" y="2543"/>
                    <a:pt x="1649" y="2573"/>
                    <a:pt x="1438" y="2573"/>
                  </a:cubicBezTo>
                  <a:cubicBezTo>
                    <a:pt x="1140" y="2573"/>
                    <a:pt x="853" y="2514"/>
                    <a:pt x="639" y="2371"/>
                  </a:cubicBezTo>
                  <a:cubicBezTo>
                    <a:pt x="548" y="2341"/>
                    <a:pt x="457" y="2250"/>
                    <a:pt x="426" y="2159"/>
                  </a:cubicBezTo>
                  <a:cubicBezTo>
                    <a:pt x="396" y="2128"/>
                    <a:pt x="426" y="2007"/>
                    <a:pt x="457" y="1915"/>
                  </a:cubicBezTo>
                  <a:cubicBezTo>
                    <a:pt x="518" y="1672"/>
                    <a:pt x="670" y="1459"/>
                    <a:pt x="822" y="1247"/>
                  </a:cubicBezTo>
                  <a:cubicBezTo>
                    <a:pt x="1126" y="821"/>
                    <a:pt x="1460" y="396"/>
                    <a:pt x="1825" y="0"/>
                  </a:cubicBezTo>
                  <a:close/>
                </a:path>
              </a:pathLst>
            </a:custGeom>
            <a:solidFill>
              <a:srgbClr val="D47A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81"/>
            <p:cNvSpPr/>
            <p:nvPr/>
          </p:nvSpPr>
          <p:spPr>
            <a:xfrm>
              <a:off x="6653233" y="2404266"/>
              <a:ext cx="102980" cy="56792"/>
            </a:xfrm>
            <a:custGeom>
              <a:avLst/>
              <a:gdLst/>
              <a:ahLst/>
              <a:cxnLst/>
              <a:rect l="l" t="t" r="r" b="b"/>
              <a:pathLst>
                <a:path w="5710" h="3149" extrusionOk="0">
                  <a:moveTo>
                    <a:pt x="5358" y="1"/>
                  </a:moveTo>
                  <a:cubicBezTo>
                    <a:pt x="5248" y="1"/>
                    <a:pt x="5143" y="57"/>
                    <a:pt x="5107" y="188"/>
                  </a:cubicBezTo>
                  <a:cubicBezTo>
                    <a:pt x="4712" y="2103"/>
                    <a:pt x="2554" y="2559"/>
                    <a:pt x="882" y="2559"/>
                  </a:cubicBezTo>
                  <a:lnTo>
                    <a:pt x="335" y="2559"/>
                  </a:lnTo>
                  <a:cubicBezTo>
                    <a:pt x="326" y="2558"/>
                    <a:pt x="317" y="2558"/>
                    <a:pt x="308" y="2558"/>
                  </a:cubicBezTo>
                  <a:cubicBezTo>
                    <a:pt x="1" y="2558"/>
                    <a:pt x="9" y="3077"/>
                    <a:pt x="335" y="3136"/>
                  </a:cubicBezTo>
                  <a:cubicBezTo>
                    <a:pt x="481" y="3144"/>
                    <a:pt x="628" y="3148"/>
                    <a:pt x="775" y="3148"/>
                  </a:cubicBezTo>
                  <a:cubicBezTo>
                    <a:pt x="1175" y="3148"/>
                    <a:pt x="1576" y="3120"/>
                    <a:pt x="1976" y="3076"/>
                  </a:cubicBezTo>
                  <a:cubicBezTo>
                    <a:pt x="2979" y="2954"/>
                    <a:pt x="4013" y="2650"/>
                    <a:pt x="4773" y="1951"/>
                  </a:cubicBezTo>
                  <a:cubicBezTo>
                    <a:pt x="5229" y="1525"/>
                    <a:pt x="5532" y="978"/>
                    <a:pt x="5654" y="340"/>
                  </a:cubicBezTo>
                  <a:cubicBezTo>
                    <a:pt x="5710" y="137"/>
                    <a:pt x="5529" y="1"/>
                    <a:pt x="535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11" name="Google Shape;1508;p56"/>
          <p:cNvSpPr txBox="1">
            <a:spLocks/>
          </p:cNvSpPr>
          <p:nvPr/>
        </p:nvSpPr>
        <p:spPr>
          <a:xfrm>
            <a:off x="2569041" y="3708182"/>
            <a:ext cx="4092008" cy="1134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500"/>
              <a:buFont typeface="Patrick Hand"/>
              <a:buAutoNum type="arabicPeriod"/>
              <a:defRPr sz="4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rabi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alpha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200"/>
              <a:buFont typeface="Arial"/>
              <a:buAutoNum type="romanLcPeriod"/>
              <a:defRPr sz="42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None/>
            </a:pPr>
            <a:r>
              <a:rPr lang="en-US" sz="3200" dirty="0" err="1" smtClean="0"/>
              <a:t>Các</a:t>
            </a:r>
            <a:r>
              <a:rPr lang="en-US" sz="3200" dirty="0" smtClean="0"/>
              <a:t> </a:t>
            </a:r>
            <a:r>
              <a:rPr lang="en-US" sz="3200" dirty="0" err="1" smtClean="0"/>
              <a:t>bạn</a:t>
            </a:r>
            <a:r>
              <a:rPr lang="en-US" sz="3200" dirty="0" smtClean="0"/>
              <a:t> </a:t>
            </a:r>
            <a:r>
              <a:rPr lang="en-US" sz="3200" dirty="0" err="1" smtClean="0"/>
              <a:t>ơi</a:t>
            </a:r>
            <a:r>
              <a:rPr lang="en-US" sz="3200" dirty="0" smtClean="0"/>
              <a:t>, </a:t>
            </a:r>
            <a:r>
              <a:rPr lang="en-US" sz="3200" dirty="0" err="1" smtClean="0"/>
              <a:t>hãy</a:t>
            </a:r>
            <a:r>
              <a:rPr lang="en-US" sz="3200" dirty="0" smtClean="0"/>
              <a:t> </a:t>
            </a:r>
            <a:r>
              <a:rPr lang="en-US" sz="3200" dirty="0" err="1" smtClean="0"/>
              <a:t>cho</a:t>
            </a:r>
            <a:r>
              <a:rPr lang="en-US" sz="3200" dirty="0" smtClean="0"/>
              <a:t> Lan </a:t>
            </a:r>
            <a:r>
              <a:rPr lang="en-US" sz="3200" dirty="0" err="1" smtClean="0"/>
              <a:t>lời</a:t>
            </a:r>
            <a:r>
              <a:rPr lang="en-US" sz="3200" dirty="0" smtClean="0"/>
              <a:t> </a:t>
            </a:r>
            <a:r>
              <a:rPr lang="en-US" sz="3200" dirty="0" err="1" smtClean="0"/>
              <a:t>khuyên</a:t>
            </a:r>
            <a:r>
              <a:rPr lang="en-US" sz="3200" dirty="0" smtClean="0"/>
              <a:t> </a:t>
            </a:r>
            <a:r>
              <a:rPr lang="en-US" sz="3200" dirty="0" err="1" smtClean="0"/>
              <a:t>và</a:t>
            </a:r>
            <a:r>
              <a:rPr lang="en-US" sz="3200" dirty="0" smtClean="0"/>
              <a:t> </a:t>
            </a:r>
            <a:r>
              <a:rPr lang="en-US" sz="3200" dirty="0" err="1" smtClean="0"/>
              <a:t>giúp</a:t>
            </a:r>
            <a:r>
              <a:rPr lang="en-US" sz="3200" dirty="0" smtClean="0"/>
              <a:t> Lan </a:t>
            </a:r>
            <a:r>
              <a:rPr lang="en-US" sz="3200" dirty="0" err="1" smtClean="0"/>
              <a:t>nhé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236;p52"/>
          <p:cNvGrpSpPr/>
          <p:nvPr/>
        </p:nvGrpSpPr>
        <p:grpSpPr>
          <a:xfrm>
            <a:off x="6592445" y="1657585"/>
            <a:ext cx="1911492" cy="3352507"/>
            <a:chOff x="6093502" y="731375"/>
            <a:chExt cx="2104606" cy="3691204"/>
          </a:xfrm>
        </p:grpSpPr>
        <p:sp>
          <p:nvSpPr>
            <p:cNvPr id="7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20;p52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Callout 3"/>
          <p:cNvSpPr/>
          <p:nvPr/>
        </p:nvSpPr>
        <p:spPr>
          <a:xfrm flipH="1">
            <a:off x="655607" y="605946"/>
            <a:ext cx="5002243" cy="3570074"/>
          </a:xfrm>
          <a:prstGeom prst="cloudCallout">
            <a:avLst>
              <a:gd name="adj1" fmla="val -72026"/>
              <a:gd name="adj2" fmla="val -5817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741436" y="1113637"/>
            <a:ext cx="4684684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ở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Tiểu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Ngọc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Thụy</a:t>
            </a:r>
            <a:r>
              <a:rPr lang="en-US" sz="2800" dirty="0" smtClean="0">
                <a:latin typeface="#9Slide03 Cabin SemiBold" panose="00000700000000000000" pitchFamily="2" charset="0"/>
              </a:rPr>
              <a:t>. Ở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trường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mới</a:t>
            </a:r>
            <a:r>
              <a:rPr lang="en-US" sz="2800" dirty="0" smtClean="0">
                <a:latin typeface="#9Slide03 Cabin SemiBold" panose="00000700000000000000" pitchFamily="2" charset="0"/>
              </a:rPr>
              <a:t>,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thấy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xuất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hiện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một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số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môn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mới</a:t>
            </a:r>
            <a:r>
              <a:rPr lang="en-US" sz="2800" dirty="0" smtClean="0">
                <a:latin typeface="#9Slide03 Cabin SemiBold" panose="00000700000000000000" pitchFamily="2" charset="0"/>
              </a:rPr>
              <a:t>: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Khoa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tự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nhiên</a:t>
            </a:r>
            <a:r>
              <a:rPr lang="en-US" sz="2800" dirty="0" smtClean="0">
                <a:latin typeface="#9Slide03 Cabin SemiBold" panose="00000700000000000000" pitchFamily="2" charset="0"/>
              </a:rPr>
              <a:t>,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Giáo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dục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công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dân</a:t>
            </a:r>
            <a:r>
              <a:rPr lang="en-US" sz="2800" dirty="0" smtClean="0">
                <a:latin typeface="#9Slide03 Cabin SemiBold" panose="00000700000000000000" pitchFamily="2" charset="0"/>
              </a:rPr>
              <a:t>,…</a:t>
            </a:r>
          </a:p>
          <a:p>
            <a:pPr algn="ctr"/>
            <a:r>
              <a:rPr lang="en-US" sz="2800" dirty="0" err="1" smtClean="0">
                <a:latin typeface="#9Slide03 Cabin SemiBold" panose="00000700000000000000" pitchFamily="2" charset="0"/>
              </a:rPr>
              <a:t>Còn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cậu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thì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sao</a:t>
            </a:r>
            <a:r>
              <a:rPr lang="en-US" sz="2800" dirty="0" smtClean="0">
                <a:latin typeface="#9Slide03 Cabin SemiBold" panose="00000700000000000000" pitchFamily="2" charset="0"/>
              </a:rPr>
              <a:t>?</a:t>
            </a:r>
            <a:endParaRPr lang="en-US" sz="2800" dirty="0">
              <a:latin typeface="#9Slide03 Cabin SemiBold" panose="000007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92965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Callout 3"/>
          <p:cNvSpPr/>
          <p:nvPr/>
        </p:nvSpPr>
        <p:spPr>
          <a:xfrm>
            <a:off x="3524122" y="610121"/>
            <a:ext cx="4929765" cy="3438402"/>
          </a:xfrm>
          <a:prstGeom prst="cloudCallout">
            <a:avLst>
              <a:gd name="adj1" fmla="val -74953"/>
              <a:gd name="adj2" fmla="val -9643"/>
            </a:avLst>
          </a:prstGeom>
          <a:solidFill>
            <a:srgbClr val="61D8C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3994321" y="939980"/>
            <a:ext cx="3864311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#9Slide03 Cabin SemiBold" panose="00000700000000000000" pitchFamily="2" charset="0"/>
              </a:rPr>
              <a:t>Còn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thì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ở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Tiểu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học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Lý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Thường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Kiệt</a:t>
            </a:r>
            <a:r>
              <a:rPr lang="en-US" sz="2800" dirty="0" smtClean="0">
                <a:latin typeface="#9Slide03 Cabin SemiBold" panose="00000700000000000000" pitchFamily="2" charset="0"/>
              </a:rPr>
              <a:t>.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Lên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cấp</a:t>
            </a:r>
            <a:r>
              <a:rPr lang="en-US" sz="2800" dirty="0" smtClean="0">
                <a:latin typeface="#9Slide03 Cabin SemiBold" panose="00000700000000000000" pitchFamily="2" charset="0"/>
              </a:rPr>
              <a:t> 2,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thấy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kiến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thức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khó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hơn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và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nhiều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hơn</a:t>
            </a:r>
            <a:r>
              <a:rPr lang="en-US" sz="2800" dirty="0" smtClean="0">
                <a:latin typeface="#9Slide03 Cabin SemiBold" panose="00000700000000000000" pitchFamily="2" charset="0"/>
              </a:rPr>
              <a:t>.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sẽ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mạnh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dạn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để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hỏi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thầy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cô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những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kiến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thức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chưa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hiểu</a:t>
            </a:r>
            <a:endParaRPr lang="en-US" sz="2800" dirty="0">
              <a:latin typeface="#9Slide03 Cabin SemiBold" panose="00000700000000000000" pitchFamily="2" charset="0"/>
            </a:endParaRPr>
          </a:p>
        </p:txBody>
      </p:sp>
      <p:grpSp>
        <p:nvGrpSpPr>
          <p:cNvPr id="165" name="Google Shape;730;p43"/>
          <p:cNvGrpSpPr/>
          <p:nvPr/>
        </p:nvGrpSpPr>
        <p:grpSpPr>
          <a:xfrm>
            <a:off x="345057" y="1274333"/>
            <a:ext cx="2039643" cy="3511881"/>
            <a:chOff x="5885161" y="728625"/>
            <a:chExt cx="2145411" cy="3693995"/>
          </a:xfrm>
        </p:grpSpPr>
        <p:sp>
          <p:nvSpPr>
            <p:cNvPr id="166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634715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oogle Shape;1236;p52"/>
          <p:cNvGrpSpPr/>
          <p:nvPr/>
        </p:nvGrpSpPr>
        <p:grpSpPr>
          <a:xfrm>
            <a:off x="6937501" y="1518248"/>
            <a:ext cx="1911492" cy="3352507"/>
            <a:chOff x="6093502" y="731375"/>
            <a:chExt cx="2104606" cy="3691204"/>
          </a:xfrm>
        </p:grpSpPr>
        <p:sp>
          <p:nvSpPr>
            <p:cNvPr id="7" name="Google Shape;1237;p52"/>
            <p:cNvSpPr/>
            <p:nvPr/>
          </p:nvSpPr>
          <p:spPr>
            <a:xfrm>
              <a:off x="6930093" y="2056524"/>
              <a:ext cx="893880" cy="544133"/>
            </a:xfrm>
            <a:custGeom>
              <a:avLst/>
              <a:gdLst/>
              <a:ahLst/>
              <a:cxnLst/>
              <a:rect l="l" t="t" r="r" b="b"/>
              <a:pathLst>
                <a:path w="16628" h="10122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22"/>
                  </a:lnTo>
                  <a:lnTo>
                    <a:pt x="16019" y="10091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1238;p52"/>
            <p:cNvSpPr/>
            <p:nvPr/>
          </p:nvSpPr>
          <p:spPr>
            <a:xfrm>
              <a:off x="6766720" y="1791817"/>
              <a:ext cx="125846" cy="1067033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0"/>
                  </a:moveTo>
                  <a:lnTo>
                    <a:pt x="304" y="91"/>
                  </a:lnTo>
                  <a:lnTo>
                    <a:pt x="0" y="19848"/>
                  </a:lnTo>
                  <a:lnTo>
                    <a:pt x="2341" y="19757"/>
                  </a:lnTo>
                  <a:lnTo>
                    <a:pt x="2189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" name="Google Shape;1239;p52"/>
            <p:cNvSpPr/>
            <p:nvPr/>
          </p:nvSpPr>
          <p:spPr>
            <a:xfrm>
              <a:off x="6884344" y="1791817"/>
              <a:ext cx="73594" cy="1062141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0"/>
                  </a:moveTo>
                  <a:lnTo>
                    <a:pt x="153" y="19757"/>
                  </a:lnTo>
                  <a:lnTo>
                    <a:pt x="1369" y="19727"/>
                  </a:lnTo>
                  <a:lnTo>
                    <a:pt x="1338" y="1003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" name="Google Shape;1240;p52"/>
            <p:cNvSpPr/>
            <p:nvPr/>
          </p:nvSpPr>
          <p:spPr>
            <a:xfrm>
              <a:off x="7734052" y="1819556"/>
              <a:ext cx="152026" cy="1062141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241;p52"/>
            <p:cNvSpPr/>
            <p:nvPr/>
          </p:nvSpPr>
          <p:spPr>
            <a:xfrm>
              <a:off x="7858235" y="1819556"/>
              <a:ext cx="98107" cy="1062141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42;p52"/>
            <p:cNvSpPr/>
            <p:nvPr/>
          </p:nvSpPr>
          <p:spPr>
            <a:xfrm>
              <a:off x="6926867" y="2925800"/>
              <a:ext cx="124234" cy="1042519"/>
            </a:xfrm>
            <a:custGeom>
              <a:avLst/>
              <a:gdLst/>
              <a:ahLst/>
              <a:cxnLst/>
              <a:rect l="l" t="t" r="r" b="b"/>
              <a:pathLst>
                <a:path w="2311" h="19393" extrusionOk="0">
                  <a:moveTo>
                    <a:pt x="0" y="1"/>
                  </a:moveTo>
                  <a:lnTo>
                    <a:pt x="517" y="19332"/>
                  </a:lnTo>
                  <a:lnTo>
                    <a:pt x="2310" y="19393"/>
                  </a:lnTo>
                  <a:lnTo>
                    <a:pt x="2249" y="6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243;p52"/>
            <p:cNvSpPr/>
            <p:nvPr/>
          </p:nvSpPr>
          <p:spPr>
            <a:xfrm>
              <a:off x="7047770" y="2929079"/>
              <a:ext cx="75207" cy="1039240"/>
            </a:xfrm>
            <a:custGeom>
              <a:avLst/>
              <a:gdLst/>
              <a:ahLst/>
              <a:cxnLst/>
              <a:rect l="l" t="t" r="r" b="b"/>
              <a:pathLst>
                <a:path w="1399" h="19332" extrusionOk="0">
                  <a:moveTo>
                    <a:pt x="0" y="0"/>
                  </a:moveTo>
                  <a:lnTo>
                    <a:pt x="61" y="19332"/>
                  </a:lnTo>
                  <a:lnTo>
                    <a:pt x="1399" y="18359"/>
                  </a:lnTo>
                  <a:lnTo>
                    <a:pt x="1186" y="3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244;p52"/>
            <p:cNvSpPr/>
            <p:nvPr/>
          </p:nvSpPr>
          <p:spPr>
            <a:xfrm>
              <a:off x="7771629" y="2978107"/>
              <a:ext cx="145468" cy="1039240"/>
            </a:xfrm>
            <a:custGeom>
              <a:avLst/>
              <a:gdLst/>
              <a:ahLst/>
              <a:cxnLst/>
              <a:rect l="l" t="t" r="r" b="b"/>
              <a:pathLst>
                <a:path w="2706" h="19332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3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" name="Google Shape;1245;p52"/>
            <p:cNvSpPr/>
            <p:nvPr/>
          </p:nvSpPr>
          <p:spPr>
            <a:xfrm>
              <a:off x="7894199" y="2979720"/>
              <a:ext cx="93162" cy="1037627"/>
            </a:xfrm>
            <a:custGeom>
              <a:avLst/>
              <a:gdLst/>
              <a:ahLst/>
              <a:cxnLst/>
              <a:rect l="l" t="t" r="r" b="b"/>
              <a:pathLst>
                <a:path w="1733" h="19302" extrusionOk="0">
                  <a:moveTo>
                    <a:pt x="0" y="1"/>
                  </a:moveTo>
                  <a:lnTo>
                    <a:pt x="426" y="1930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" name="Google Shape;1246;p52"/>
            <p:cNvSpPr/>
            <p:nvPr/>
          </p:nvSpPr>
          <p:spPr>
            <a:xfrm>
              <a:off x="6864776" y="1965027"/>
              <a:ext cx="919952" cy="575205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38"/>
                  </a:lnTo>
                  <a:lnTo>
                    <a:pt x="17113" y="5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247;p52"/>
            <p:cNvSpPr/>
            <p:nvPr/>
          </p:nvSpPr>
          <p:spPr>
            <a:xfrm>
              <a:off x="6766720" y="2177427"/>
              <a:ext cx="1055582" cy="256047"/>
            </a:xfrm>
            <a:custGeom>
              <a:avLst/>
              <a:gdLst/>
              <a:ahLst/>
              <a:cxnLst/>
              <a:rect l="l" t="t" r="r" b="b"/>
              <a:pathLst>
                <a:path w="19636" h="4763" extrusionOk="0">
                  <a:moveTo>
                    <a:pt x="18147" y="0"/>
                  </a:moveTo>
                  <a:cubicBezTo>
                    <a:pt x="15097" y="776"/>
                    <a:pt x="11990" y="1180"/>
                    <a:pt x="8879" y="1180"/>
                  </a:cubicBezTo>
                  <a:cubicBezTo>
                    <a:pt x="6501" y="1180"/>
                    <a:pt x="4121" y="944"/>
                    <a:pt x="1763" y="456"/>
                  </a:cubicBezTo>
                  <a:cubicBezTo>
                    <a:pt x="1490" y="730"/>
                    <a:pt x="1247" y="1034"/>
                    <a:pt x="1034" y="1368"/>
                  </a:cubicBezTo>
                  <a:cubicBezTo>
                    <a:pt x="548" y="2159"/>
                    <a:pt x="244" y="2858"/>
                    <a:pt x="0" y="3496"/>
                  </a:cubicBezTo>
                  <a:cubicBezTo>
                    <a:pt x="2381" y="4380"/>
                    <a:pt x="4765" y="4763"/>
                    <a:pt x="7138" y="4763"/>
                  </a:cubicBezTo>
                  <a:cubicBezTo>
                    <a:pt x="11370" y="4763"/>
                    <a:pt x="15566" y="3547"/>
                    <a:pt x="19636" y="1794"/>
                  </a:cubicBezTo>
                  <a:cubicBezTo>
                    <a:pt x="19241" y="1186"/>
                    <a:pt x="18755" y="578"/>
                    <a:pt x="1814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248;p52"/>
            <p:cNvSpPr/>
            <p:nvPr/>
          </p:nvSpPr>
          <p:spPr>
            <a:xfrm>
              <a:off x="6738927" y="2273816"/>
              <a:ext cx="1138960" cy="280990"/>
            </a:xfrm>
            <a:custGeom>
              <a:avLst/>
              <a:gdLst/>
              <a:ahLst/>
              <a:cxnLst/>
              <a:rect l="l" t="t" r="r" b="b"/>
              <a:pathLst>
                <a:path w="21187" h="5227" extrusionOk="0">
                  <a:moveTo>
                    <a:pt x="20153" y="1"/>
                  </a:moveTo>
                  <a:cubicBezTo>
                    <a:pt x="16083" y="1754"/>
                    <a:pt x="11887" y="2970"/>
                    <a:pt x="7655" y="2970"/>
                  </a:cubicBezTo>
                  <a:cubicBezTo>
                    <a:pt x="5282" y="2970"/>
                    <a:pt x="2898" y="2587"/>
                    <a:pt x="517" y="1703"/>
                  </a:cubicBezTo>
                  <a:cubicBezTo>
                    <a:pt x="1" y="3162"/>
                    <a:pt x="31" y="4165"/>
                    <a:pt x="31" y="4165"/>
                  </a:cubicBezTo>
                  <a:cubicBezTo>
                    <a:pt x="31" y="4165"/>
                    <a:pt x="274" y="4347"/>
                    <a:pt x="761" y="4560"/>
                  </a:cubicBezTo>
                  <a:cubicBezTo>
                    <a:pt x="2772" y="5012"/>
                    <a:pt x="4806" y="5226"/>
                    <a:pt x="6837" y="5226"/>
                  </a:cubicBezTo>
                  <a:cubicBezTo>
                    <a:pt x="11773" y="5226"/>
                    <a:pt x="16685" y="3960"/>
                    <a:pt x="21186" y="1764"/>
                  </a:cubicBezTo>
                  <a:cubicBezTo>
                    <a:pt x="20943" y="1277"/>
                    <a:pt x="20639" y="669"/>
                    <a:pt x="20153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249;p52"/>
            <p:cNvSpPr/>
            <p:nvPr/>
          </p:nvSpPr>
          <p:spPr>
            <a:xfrm>
              <a:off x="6903966" y="2803230"/>
              <a:ext cx="826844" cy="284162"/>
            </a:xfrm>
            <a:custGeom>
              <a:avLst/>
              <a:gdLst/>
              <a:ahLst/>
              <a:cxnLst/>
              <a:rect l="l" t="t" r="r" b="b"/>
              <a:pathLst>
                <a:path w="15381" h="5286" extrusionOk="0">
                  <a:moveTo>
                    <a:pt x="15138" y="1"/>
                  </a:moveTo>
                  <a:cubicBezTo>
                    <a:pt x="11571" y="1441"/>
                    <a:pt x="7781" y="2194"/>
                    <a:pt x="3910" y="2194"/>
                  </a:cubicBezTo>
                  <a:cubicBezTo>
                    <a:pt x="2634" y="2194"/>
                    <a:pt x="1350" y="2112"/>
                    <a:pt x="61" y="1946"/>
                  </a:cubicBezTo>
                  <a:lnTo>
                    <a:pt x="1" y="4499"/>
                  </a:lnTo>
                  <a:cubicBezTo>
                    <a:pt x="1" y="4499"/>
                    <a:pt x="3550" y="5286"/>
                    <a:pt x="7915" y="5286"/>
                  </a:cubicBezTo>
                  <a:cubicBezTo>
                    <a:pt x="10309" y="5286"/>
                    <a:pt x="12948" y="5049"/>
                    <a:pt x="15381" y="4317"/>
                  </a:cubicBezTo>
                  <a:lnTo>
                    <a:pt x="15350" y="3800"/>
                  </a:lnTo>
                  <a:lnTo>
                    <a:pt x="15138" y="1"/>
                  </a:ln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1250;p52"/>
            <p:cNvSpPr/>
            <p:nvPr/>
          </p:nvSpPr>
          <p:spPr>
            <a:xfrm>
              <a:off x="6907245" y="2646363"/>
              <a:ext cx="810502" cy="274808"/>
            </a:xfrm>
            <a:custGeom>
              <a:avLst/>
              <a:gdLst/>
              <a:ahLst/>
              <a:cxnLst/>
              <a:rect l="l" t="t" r="r" b="b"/>
              <a:pathLst>
                <a:path w="15077" h="5112" extrusionOk="0">
                  <a:moveTo>
                    <a:pt x="14925" y="1"/>
                  </a:moveTo>
                  <a:cubicBezTo>
                    <a:pt x="11643" y="1292"/>
                    <a:pt x="8081" y="1979"/>
                    <a:pt x="4588" y="1979"/>
                  </a:cubicBezTo>
                  <a:cubicBezTo>
                    <a:pt x="3067" y="1979"/>
                    <a:pt x="1558" y="1849"/>
                    <a:pt x="92" y="1582"/>
                  </a:cubicBezTo>
                  <a:lnTo>
                    <a:pt x="0" y="4864"/>
                  </a:lnTo>
                  <a:cubicBezTo>
                    <a:pt x="1289" y="5030"/>
                    <a:pt x="2573" y="5112"/>
                    <a:pt x="3849" y="5112"/>
                  </a:cubicBezTo>
                  <a:cubicBezTo>
                    <a:pt x="7720" y="5112"/>
                    <a:pt x="11510" y="4359"/>
                    <a:pt x="15077" y="2919"/>
                  </a:cubicBezTo>
                  <a:lnTo>
                    <a:pt x="14925" y="1"/>
                  </a:ln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1251;p52"/>
            <p:cNvSpPr/>
            <p:nvPr/>
          </p:nvSpPr>
          <p:spPr>
            <a:xfrm>
              <a:off x="6779784" y="2368592"/>
              <a:ext cx="1116059" cy="384205"/>
            </a:xfrm>
            <a:custGeom>
              <a:avLst/>
              <a:gdLst/>
              <a:ahLst/>
              <a:cxnLst/>
              <a:rect l="l" t="t" r="r" b="b"/>
              <a:pathLst>
                <a:path w="20761" h="7147" extrusionOk="0">
                  <a:moveTo>
                    <a:pt x="20426" y="1"/>
                  </a:moveTo>
                  <a:cubicBezTo>
                    <a:pt x="15925" y="2197"/>
                    <a:pt x="11013" y="3463"/>
                    <a:pt x="6077" y="3463"/>
                  </a:cubicBezTo>
                  <a:cubicBezTo>
                    <a:pt x="4046" y="3463"/>
                    <a:pt x="2012" y="3249"/>
                    <a:pt x="1" y="2797"/>
                  </a:cubicBezTo>
                  <a:lnTo>
                    <a:pt x="1" y="2797"/>
                  </a:lnTo>
                  <a:cubicBezTo>
                    <a:pt x="517" y="3010"/>
                    <a:pt x="1277" y="3253"/>
                    <a:pt x="2280" y="3314"/>
                  </a:cubicBezTo>
                  <a:cubicBezTo>
                    <a:pt x="2371" y="3314"/>
                    <a:pt x="2463" y="3344"/>
                    <a:pt x="2523" y="3344"/>
                  </a:cubicBezTo>
                  <a:lnTo>
                    <a:pt x="2493" y="4682"/>
                  </a:lnTo>
                  <a:lnTo>
                    <a:pt x="2463" y="6749"/>
                  </a:lnTo>
                  <a:cubicBezTo>
                    <a:pt x="3929" y="7016"/>
                    <a:pt x="5438" y="7146"/>
                    <a:pt x="6958" y="7146"/>
                  </a:cubicBezTo>
                  <a:cubicBezTo>
                    <a:pt x="10449" y="7146"/>
                    <a:pt x="14005" y="6459"/>
                    <a:pt x="17265" y="5168"/>
                  </a:cubicBezTo>
                  <a:lnTo>
                    <a:pt x="17174" y="3223"/>
                  </a:lnTo>
                  <a:cubicBezTo>
                    <a:pt x="17174" y="3223"/>
                    <a:pt x="19150" y="2828"/>
                    <a:pt x="20761" y="852"/>
                  </a:cubicBezTo>
                  <a:cubicBezTo>
                    <a:pt x="20761" y="852"/>
                    <a:pt x="20639" y="517"/>
                    <a:pt x="2042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1252;p52"/>
            <p:cNvSpPr/>
            <p:nvPr/>
          </p:nvSpPr>
          <p:spPr>
            <a:xfrm>
              <a:off x="6861497" y="2044374"/>
              <a:ext cx="880763" cy="196484"/>
            </a:xfrm>
            <a:custGeom>
              <a:avLst/>
              <a:gdLst/>
              <a:ahLst/>
              <a:cxnLst/>
              <a:rect l="l" t="t" r="r" b="b"/>
              <a:pathLst>
                <a:path w="16384" h="3655" extrusionOk="0">
                  <a:moveTo>
                    <a:pt x="8270" y="0"/>
                  </a:moveTo>
                  <a:cubicBezTo>
                    <a:pt x="5379" y="0"/>
                    <a:pt x="3952" y="591"/>
                    <a:pt x="3952" y="591"/>
                  </a:cubicBezTo>
                  <a:cubicBezTo>
                    <a:pt x="3952" y="591"/>
                    <a:pt x="1702" y="1199"/>
                    <a:pt x="0" y="2931"/>
                  </a:cubicBezTo>
                  <a:cubicBezTo>
                    <a:pt x="2358" y="3419"/>
                    <a:pt x="4738" y="3655"/>
                    <a:pt x="7116" y="3655"/>
                  </a:cubicBezTo>
                  <a:cubicBezTo>
                    <a:pt x="10227" y="3655"/>
                    <a:pt x="13334" y="3251"/>
                    <a:pt x="16384" y="2475"/>
                  </a:cubicBezTo>
                  <a:cubicBezTo>
                    <a:pt x="15289" y="1442"/>
                    <a:pt x="13830" y="561"/>
                    <a:pt x="11976" y="287"/>
                  </a:cubicBezTo>
                  <a:cubicBezTo>
                    <a:pt x="10549" y="77"/>
                    <a:pt x="9314" y="0"/>
                    <a:pt x="8270" y="0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1253;p52"/>
            <p:cNvSpPr/>
            <p:nvPr/>
          </p:nvSpPr>
          <p:spPr>
            <a:xfrm>
              <a:off x="6524861" y="1663710"/>
              <a:ext cx="248413" cy="152940"/>
            </a:xfrm>
            <a:custGeom>
              <a:avLst/>
              <a:gdLst/>
              <a:ahLst/>
              <a:cxnLst/>
              <a:rect l="l" t="t" r="r" b="b"/>
              <a:pathLst>
                <a:path w="4621" h="2845" extrusionOk="0">
                  <a:moveTo>
                    <a:pt x="3198" y="0"/>
                  </a:moveTo>
                  <a:cubicBezTo>
                    <a:pt x="1993" y="0"/>
                    <a:pt x="796" y="501"/>
                    <a:pt x="1" y="1441"/>
                  </a:cubicBezTo>
                  <a:cubicBezTo>
                    <a:pt x="337" y="2206"/>
                    <a:pt x="1107" y="2845"/>
                    <a:pt x="2201" y="2845"/>
                  </a:cubicBezTo>
                  <a:cubicBezTo>
                    <a:pt x="2889" y="2845"/>
                    <a:pt x="3705" y="2592"/>
                    <a:pt x="4621" y="1958"/>
                  </a:cubicBezTo>
                  <a:lnTo>
                    <a:pt x="4135" y="103"/>
                  </a:lnTo>
                  <a:cubicBezTo>
                    <a:pt x="3827" y="34"/>
                    <a:pt x="3512" y="0"/>
                    <a:pt x="319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1254;p52"/>
            <p:cNvSpPr/>
            <p:nvPr/>
          </p:nvSpPr>
          <p:spPr>
            <a:xfrm>
              <a:off x="6508518" y="1587803"/>
              <a:ext cx="238630" cy="153370"/>
            </a:xfrm>
            <a:custGeom>
              <a:avLst/>
              <a:gdLst/>
              <a:ahLst/>
              <a:cxnLst/>
              <a:rect l="l" t="t" r="r" b="b"/>
              <a:pathLst>
                <a:path w="4439" h="2853" extrusionOk="0">
                  <a:moveTo>
                    <a:pt x="2668" y="0"/>
                  </a:moveTo>
                  <a:cubicBezTo>
                    <a:pt x="2016" y="0"/>
                    <a:pt x="1248" y="177"/>
                    <a:pt x="609" y="816"/>
                  </a:cubicBezTo>
                  <a:cubicBezTo>
                    <a:pt x="62" y="1333"/>
                    <a:pt x="1" y="2154"/>
                    <a:pt x="305" y="2853"/>
                  </a:cubicBezTo>
                  <a:cubicBezTo>
                    <a:pt x="1100" y="1913"/>
                    <a:pt x="2297" y="1412"/>
                    <a:pt x="3502" y="1412"/>
                  </a:cubicBezTo>
                  <a:cubicBezTo>
                    <a:pt x="3816" y="1412"/>
                    <a:pt x="4131" y="1446"/>
                    <a:pt x="4439" y="1515"/>
                  </a:cubicBezTo>
                  <a:lnTo>
                    <a:pt x="4104" y="269"/>
                  </a:lnTo>
                  <a:cubicBezTo>
                    <a:pt x="4104" y="269"/>
                    <a:pt x="3474" y="0"/>
                    <a:pt x="266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1255;p52"/>
            <p:cNvSpPr/>
            <p:nvPr/>
          </p:nvSpPr>
          <p:spPr>
            <a:xfrm>
              <a:off x="6586952" y="1672849"/>
              <a:ext cx="166756" cy="102354"/>
            </a:xfrm>
            <a:custGeom>
              <a:avLst/>
              <a:gdLst/>
              <a:ahLst/>
              <a:cxnLst/>
              <a:rect l="l" t="t" r="r" b="b"/>
              <a:pathLst>
                <a:path w="3102" h="1904" extrusionOk="0">
                  <a:moveTo>
                    <a:pt x="1542" y="0"/>
                  </a:moveTo>
                  <a:cubicBezTo>
                    <a:pt x="1009" y="0"/>
                    <a:pt x="458" y="271"/>
                    <a:pt x="1" y="511"/>
                  </a:cubicBezTo>
                  <a:cubicBezTo>
                    <a:pt x="1" y="511"/>
                    <a:pt x="1" y="572"/>
                    <a:pt x="31" y="572"/>
                  </a:cubicBezTo>
                  <a:cubicBezTo>
                    <a:pt x="512" y="441"/>
                    <a:pt x="1040" y="121"/>
                    <a:pt x="1558" y="121"/>
                  </a:cubicBezTo>
                  <a:cubicBezTo>
                    <a:pt x="1761" y="121"/>
                    <a:pt x="1962" y="170"/>
                    <a:pt x="2159" y="298"/>
                  </a:cubicBezTo>
                  <a:cubicBezTo>
                    <a:pt x="2645" y="633"/>
                    <a:pt x="2767" y="1301"/>
                    <a:pt x="2949" y="1848"/>
                  </a:cubicBezTo>
                  <a:cubicBezTo>
                    <a:pt x="2949" y="1887"/>
                    <a:pt x="2976" y="1903"/>
                    <a:pt x="3007" y="1903"/>
                  </a:cubicBezTo>
                  <a:cubicBezTo>
                    <a:pt x="3050" y="1903"/>
                    <a:pt x="3101" y="1871"/>
                    <a:pt x="3101" y="1818"/>
                  </a:cubicBezTo>
                  <a:cubicBezTo>
                    <a:pt x="2949" y="1210"/>
                    <a:pt x="2736" y="481"/>
                    <a:pt x="2159" y="146"/>
                  </a:cubicBezTo>
                  <a:cubicBezTo>
                    <a:pt x="1961" y="43"/>
                    <a:pt x="1753" y="0"/>
                    <a:pt x="154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1256;p52"/>
            <p:cNvSpPr/>
            <p:nvPr/>
          </p:nvSpPr>
          <p:spPr>
            <a:xfrm>
              <a:off x="6654580" y="1700696"/>
              <a:ext cx="90313" cy="38114"/>
            </a:xfrm>
            <a:custGeom>
              <a:avLst/>
              <a:gdLst/>
              <a:ahLst/>
              <a:cxnLst/>
              <a:rect l="l" t="t" r="r" b="b"/>
              <a:pathLst>
                <a:path w="1680" h="709" extrusionOk="0">
                  <a:moveTo>
                    <a:pt x="649" y="1"/>
                  </a:moveTo>
                  <a:cubicBezTo>
                    <a:pt x="433" y="1"/>
                    <a:pt x="224" y="96"/>
                    <a:pt x="50" y="327"/>
                  </a:cubicBezTo>
                  <a:cubicBezTo>
                    <a:pt x="0" y="377"/>
                    <a:pt x="52" y="427"/>
                    <a:pt x="106" y="427"/>
                  </a:cubicBezTo>
                  <a:cubicBezTo>
                    <a:pt x="118" y="427"/>
                    <a:pt x="130" y="424"/>
                    <a:pt x="141" y="418"/>
                  </a:cubicBezTo>
                  <a:cubicBezTo>
                    <a:pt x="315" y="263"/>
                    <a:pt x="477" y="170"/>
                    <a:pt x="659" y="170"/>
                  </a:cubicBezTo>
                  <a:cubicBezTo>
                    <a:pt x="762" y="170"/>
                    <a:pt x="871" y="200"/>
                    <a:pt x="992" y="266"/>
                  </a:cubicBezTo>
                  <a:cubicBezTo>
                    <a:pt x="1205" y="388"/>
                    <a:pt x="1357" y="540"/>
                    <a:pt x="1539" y="692"/>
                  </a:cubicBezTo>
                  <a:cubicBezTo>
                    <a:pt x="1551" y="704"/>
                    <a:pt x="1564" y="709"/>
                    <a:pt x="1576" y="709"/>
                  </a:cubicBezTo>
                  <a:cubicBezTo>
                    <a:pt x="1629" y="709"/>
                    <a:pt x="1680" y="620"/>
                    <a:pt x="1630" y="570"/>
                  </a:cubicBezTo>
                  <a:cubicBezTo>
                    <a:pt x="1367" y="251"/>
                    <a:pt x="999" y="1"/>
                    <a:pt x="64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1257;p52"/>
            <p:cNvSpPr/>
            <p:nvPr/>
          </p:nvSpPr>
          <p:spPr>
            <a:xfrm>
              <a:off x="7765125" y="1341911"/>
              <a:ext cx="234705" cy="159068"/>
            </a:xfrm>
            <a:custGeom>
              <a:avLst/>
              <a:gdLst/>
              <a:ahLst/>
              <a:cxnLst/>
              <a:rect l="l" t="t" r="r" b="b"/>
              <a:pathLst>
                <a:path w="4366" h="2959" extrusionOk="0">
                  <a:moveTo>
                    <a:pt x="2836" y="0"/>
                  </a:moveTo>
                  <a:cubicBezTo>
                    <a:pt x="1803" y="0"/>
                    <a:pt x="773" y="395"/>
                    <a:pt x="0" y="1105"/>
                  </a:cubicBezTo>
                  <a:lnTo>
                    <a:pt x="486" y="2928"/>
                  </a:lnTo>
                  <a:cubicBezTo>
                    <a:pt x="706" y="2949"/>
                    <a:pt x="914" y="2959"/>
                    <a:pt x="1112" y="2959"/>
                  </a:cubicBezTo>
                  <a:cubicBezTo>
                    <a:pt x="3520" y="2959"/>
                    <a:pt x="4366" y="1489"/>
                    <a:pt x="4225" y="253"/>
                  </a:cubicBezTo>
                  <a:cubicBezTo>
                    <a:pt x="3778" y="82"/>
                    <a:pt x="3307" y="0"/>
                    <a:pt x="2836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258;p52"/>
            <p:cNvSpPr/>
            <p:nvPr/>
          </p:nvSpPr>
          <p:spPr>
            <a:xfrm>
              <a:off x="7747116" y="1283637"/>
              <a:ext cx="245188" cy="117675"/>
            </a:xfrm>
            <a:custGeom>
              <a:avLst/>
              <a:gdLst/>
              <a:ahLst/>
              <a:cxnLst/>
              <a:rect l="l" t="t" r="r" b="b"/>
              <a:pathLst>
                <a:path w="4561" h="2189" extrusionOk="0">
                  <a:moveTo>
                    <a:pt x="2007" y="1"/>
                  </a:moveTo>
                  <a:cubicBezTo>
                    <a:pt x="658" y="1"/>
                    <a:pt x="1" y="912"/>
                    <a:pt x="1" y="912"/>
                  </a:cubicBezTo>
                  <a:lnTo>
                    <a:pt x="335" y="2189"/>
                  </a:lnTo>
                  <a:cubicBezTo>
                    <a:pt x="1108" y="1479"/>
                    <a:pt x="2138" y="1084"/>
                    <a:pt x="3171" y="1084"/>
                  </a:cubicBezTo>
                  <a:cubicBezTo>
                    <a:pt x="3642" y="1084"/>
                    <a:pt x="4113" y="1166"/>
                    <a:pt x="4560" y="1337"/>
                  </a:cubicBezTo>
                  <a:cubicBezTo>
                    <a:pt x="4499" y="547"/>
                    <a:pt x="3618" y="334"/>
                    <a:pt x="2888" y="122"/>
                  </a:cubicBezTo>
                  <a:cubicBezTo>
                    <a:pt x="2567" y="36"/>
                    <a:pt x="2274" y="1"/>
                    <a:pt x="2007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259;p52"/>
            <p:cNvSpPr/>
            <p:nvPr/>
          </p:nvSpPr>
          <p:spPr>
            <a:xfrm>
              <a:off x="7789639" y="1348954"/>
              <a:ext cx="130738" cy="145898"/>
            </a:xfrm>
            <a:custGeom>
              <a:avLst/>
              <a:gdLst/>
              <a:ahLst/>
              <a:cxnLst/>
              <a:rect l="l" t="t" r="r" b="b"/>
              <a:pathLst>
                <a:path w="2432" h="2714" extrusionOk="0">
                  <a:moveTo>
                    <a:pt x="2401" y="1"/>
                  </a:moveTo>
                  <a:cubicBezTo>
                    <a:pt x="1702" y="31"/>
                    <a:pt x="760" y="92"/>
                    <a:pt x="334" y="761"/>
                  </a:cubicBezTo>
                  <a:cubicBezTo>
                    <a:pt x="0" y="1308"/>
                    <a:pt x="182" y="2068"/>
                    <a:pt x="365" y="2645"/>
                  </a:cubicBezTo>
                  <a:cubicBezTo>
                    <a:pt x="377" y="2694"/>
                    <a:pt x="409" y="2713"/>
                    <a:pt x="440" y="2713"/>
                  </a:cubicBezTo>
                  <a:cubicBezTo>
                    <a:pt x="488" y="2713"/>
                    <a:pt x="535" y="2670"/>
                    <a:pt x="517" y="2615"/>
                  </a:cubicBezTo>
                  <a:cubicBezTo>
                    <a:pt x="395" y="2068"/>
                    <a:pt x="182" y="1460"/>
                    <a:pt x="426" y="913"/>
                  </a:cubicBezTo>
                  <a:cubicBezTo>
                    <a:pt x="760" y="153"/>
                    <a:pt x="1702" y="244"/>
                    <a:pt x="2401" y="62"/>
                  </a:cubicBezTo>
                  <a:cubicBezTo>
                    <a:pt x="2432" y="62"/>
                    <a:pt x="2432" y="1"/>
                    <a:pt x="24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260;p52"/>
            <p:cNvSpPr/>
            <p:nvPr/>
          </p:nvSpPr>
          <p:spPr>
            <a:xfrm>
              <a:off x="7798347" y="1395455"/>
              <a:ext cx="73003" cy="62197"/>
            </a:xfrm>
            <a:custGeom>
              <a:avLst/>
              <a:gdLst/>
              <a:ahLst/>
              <a:cxnLst/>
              <a:rect l="l" t="t" r="r" b="b"/>
              <a:pathLst>
                <a:path w="1358" h="1157" extrusionOk="0">
                  <a:moveTo>
                    <a:pt x="947" y="0"/>
                  </a:moveTo>
                  <a:cubicBezTo>
                    <a:pt x="438" y="0"/>
                    <a:pt x="96" y="525"/>
                    <a:pt x="20" y="1051"/>
                  </a:cubicBezTo>
                  <a:cubicBezTo>
                    <a:pt x="1" y="1110"/>
                    <a:pt x="45" y="1157"/>
                    <a:pt x="96" y="1157"/>
                  </a:cubicBezTo>
                  <a:cubicBezTo>
                    <a:pt x="123" y="1157"/>
                    <a:pt x="151" y="1143"/>
                    <a:pt x="172" y="1112"/>
                  </a:cubicBezTo>
                  <a:cubicBezTo>
                    <a:pt x="264" y="899"/>
                    <a:pt x="324" y="656"/>
                    <a:pt x="476" y="443"/>
                  </a:cubicBezTo>
                  <a:cubicBezTo>
                    <a:pt x="609" y="244"/>
                    <a:pt x="790" y="173"/>
                    <a:pt x="996" y="173"/>
                  </a:cubicBezTo>
                  <a:cubicBezTo>
                    <a:pt x="1073" y="173"/>
                    <a:pt x="1154" y="183"/>
                    <a:pt x="1236" y="200"/>
                  </a:cubicBezTo>
                  <a:cubicBezTo>
                    <a:pt x="1297" y="200"/>
                    <a:pt x="1358" y="109"/>
                    <a:pt x="1297" y="78"/>
                  </a:cubicBezTo>
                  <a:cubicBezTo>
                    <a:pt x="1173" y="24"/>
                    <a:pt x="1056" y="0"/>
                    <a:pt x="94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1261;p52"/>
            <p:cNvSpPr/>
            <p:nvPr/>
          </p:nvSpPr>
          <p:spPr>
            <a:xfrm>
              <a:off x="7175232" y="2025451"/>
              <a:ext cx="271260" cy="139071"/>
            </a:xfrm>
            <a:custGeom>
              <a:avLst/>
              <a:gdLst/>
              <a:ahLst/>
              <a:cxnLst/>
              <a:rect l="l" t="t" r="r" b="b"/>
              <a:pathLst>
                <a:path w="5046" h="2587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4" y="122"/>
                    <a:pt x="1763" y="396"/>
                    <a:pt x="183" y="943"/>
                  </a:cubicBezTo>
                  <a:cubicBezTo>
                    <a:pt x="122" y="1095"/>
                    <a:pt x="91" y="1277"/>
                    <a:pt x="0" y="1429"/>
                  </a:cubicBezTo>
                  <a:cubicBezTo>
                    <a:pt x="0" y="1429"/>
                    <a:pt x="1082" y="2587"/>
                    <a:pt x="2708" y="2587"/>
                  </a:cubicBezTo>
                  <a:cubicBezTo>
                    <a:pt x="3394" y="2587"/>
                    <a:pt x="4177" y="2380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262;p52"/>
            <p:cNvSpPr/>
            <p:nvPr/>
          </p:nvSpPr>
          <p:spPr>
            <a:xfrm>
              <a:off x="7175232" y="1878422"/>
              <a:ext cx="320287" cy="197720"/>
            </a:xfrm>
            <a:custGeom>
              <a:avLst/>
              <a:gdLst/>
              <a:ahLst/>
              <a:cxnLst/>
              <a:rect l="l" t="t" r="r" b="b"/>
              <a:pathLst>
                <a:path w="5958" h="3678" extrusionOk="0">
                  <a:moveTo>
                    <a:pt x="5958" y="0"/>
                  </a:moveTo>
                  <a:lnTo>
                    <a:pt x="0" y="1277"/>
                  </a:lnTo>
                  <a:cubicBezTo>
                    <a:pt x="0" y="1277"/>
                    <a:pt x="426" y="2614"/>
                    <a:pt x="183" y="3678"/>
                  </a:cubicBezTo>
                  <a:cubicBezTo>
                    <a:pt x="1763" y="3131"/>
                    <a:pt x="3374" y="2857"/>
                    <a:pt x="5046" y="2736"/>
                  </a:cubicBezTo>
                  <a:cubicBezTo>
                    <a:pt x="5076" y="2128"/>
                    <a:pt x="5745" y="578"/>
                    <a:pt x="595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1263;p52"/>
            <p:cNvSpPr/>
            <p:nvPr/>
          </p:nvSpPr>
          <p:spPr>
            <a:xfrm>
              <a:off x="6546149" y="923186"/>
              <a:ext cx="1253302" cy="975430"/>
            </a:xfrm>
            <a:custGeom>
              <a:avLst/>
              <a:gdLst/>
              <a:ahLst/>
              <a:cxnLst/>
              <a:rect l="l" t="t" r="r" b="b"/>
              <a:pathLst>
                <a:path w="23314" h="18145" extrusionOk="0">
                  <a:moveTo>
                    <a:pt x="12186" y="1"/>
                  </a:moveTo>
                  <a:cubicBezTo>
                    <a:pt x="6769" y="1"/>
                    <a:pt x="0" y="1862"/>
                    <a:pt x="2948" y="12055"/>
                  </a:cubicBezTo>
                  <a:cubicBezTo>
                    <a:pt x="2948" y="12055"/>
                    <a:pt x="3070" y="12602"/>
                    <a:pt x="3313" y="13362"/>
                  </a:cubicBezTo>
                  <a:cubicBezTo>
                    <a:pt x="6688" y="16628"/>
                    <a:pt x="11214" y="18145"/>
                    <a:pt x="15868" y="18145"/>
                  </a:cubicBezTo>
                  <a:cubicBezTo>
                    <a:pt x="16454" y="18145"/>
                    <a:pt x="17042" y="18121"/>
                    <a:pt x="17629" y="18073"/>
                  </a:cubicBezTo>
                  <a:cubicBezTo>
                    <a:pt x="20304" y="16888"/>
                    <a:pt x="22584" y="15003"/>
                    <a:pt x="22888" y="12936"/>
                  </a:cubicBezTo>
                  <a:cubicBezTo>
                    <a:pt x="23313" y="9836"/>
                    <a:pt x="23253" y="7799"/>
                    <a:pt x="22158" y="5064"/>
                  </a:cubicBezTo>
                  <a:cubicBezTo>
                    <a:pt x="21064" y="2328"/>
                    <a:pt x="20578" y="1112"/>
                    <a:pt x="17629" y="535"/>
                  </a:cubicBezTo>
                  <a:cubicBezTo>
                    <a:pt x="16724" y="367"/>
                    <a:pt x="14588" y="1"/>
                    <a:pt x="1218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1264;p52"/>
            <p:cNvSpPr/>
            <p:nvPr/>
          </p:nvSpPr>
          <p:spPr>
            <a:xfrm>
              <a:off x="6724251" y="1641454"/>
              <a:ext cx="769646" cy="327168"/>
            </a:xfrm>
            <a:custGeom>
              <a:avLst/>
              <a:gdLst/>
              <a:ahLst/>
              <a:cxnLst/>
              <a:rect l="l" t="t" r="r" b="b"/>
              <a:pathLst>
                <a:path w="14317" h="6086" extrusionOk="0">
                  <a:moveTo>
                    <a:pt x="0" y="1"/>
                  </a:moveTo>
                  <a:lnTo>
                    <a:pt x="0" y="1"/>
                  </a:lnTo>
                  <a:cubicBezTo>
                    <a:pt x="365" y="1186"/>
                    <a:pt x="1003" y="2888"/>
                    <a:pt x="1793" y="3800"/>
                  </a:cubicBezTo>
                  <a:cubicBezTo>
                    <a:pt x="2873" y="5052"/>
                    <a:pt x="5300" y="6085"/>
                    <a:pt x="8258" y="6085"/>
                  </a:cubicBezTo>
                  <a:cubicBezTo>
                    <a:pt x="8964" y="6085"/>
                    <a:pt x="9701" y="6026"/>
                    <a:pt x="10456" y="5897"/>
                  </a:cubicBezTo>
                  <a:cubicBezTo>
                    <a:pt x="11702" y="5685"/>
                    <a:pt x="13040" y="5290"/>
                    <a:pt x="14316" y="4712"/>
                  </a:cubicBezTo>
                  <a:lnTo>
                    <a:pt x="14316" y="4712"/>
                  </a:lnTo>
                  <a:cubicBezTo>
                    <a:pt x="13729" y="4760"/>
                    <a:pt x="13141" y="4784"/>
                    <a:pt x="12555" y="4784"/>
                  </a:cubicBezTo>
                  <a:cubicBezTo>
                    <a:pt x="7901" y="4784"/>
                    <a:pt x="3375" y="3267"/>
                    <a:pt x="0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265;p52"/>
            <p:cNvSpPr/>
            <p:nvPr/>
          </p:nvSpPr>
          <p:spPr>
            <a:xfrm>
              <a:off x="6957886" y="1531464"/>
              <a:ext cx="71981" cy="75153"/>
            </a:xfrm>
            <a:custGeom>
              <a:avLst/>
              <a:gdLst/>
              <a:ahLst/>
              <a:cxnLst/>
              <a:rect l="l" t="t" r="r" b="b"/>
              <a:pathLst>
                <a:path w="1339" h="1398" extrusionOk="0">
                  <a:moveTo>
                    <a:pt x="590" y="1"/>
                  </a:moveTo>
                  <a:cubicBezTo>
                    <a:pt x="556" y="1"/>
                    <a:pt x="522" y="4"/>
                    <a:pt x="487" y="10"/>
                  </a:cubicBezTo>
                  <a:cubicBezTo>
                    <a:pt x="183" y="101"/>
                    <a:pt x="1" y="466"/>
                    <a:pt x="92" y="861"/>
                  </a:cubicBezTo>
                  <a:cubicBezTo>
                    <a:pt x="196" y="1174"/>
                    <a:pt x="457" y="1397"/>
                    <a:pt x="720" y="1397"/>
                  </a:cubicBezTo>
                  <a:cubicBezTo>
                    <a:pt x="764" y="1397"/>
                    <a:pt x="808" y="1391"/>
                    <a:pt x="852" y="1378"/>
                  </a:cubicBezTo>
                  <a:cubicBezTo>
                    <a:pt x="1156" y="1317"/>
                    <a:pt x="1338" y="922"/>
                    <a:pt x="1247" y="557"/>
                  </a:cubicBezTo>
                  <a:cubicBezTo>
                    <a:pt x="1165" y="230"/>
                    <a:pt x="888" y="1"/>
                    <a:pt x="590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266;p52"/>
            <p:cNvSpPr/>
            <p:nvPr/>
          </p:nvSpPr>
          <p:spPr>
            <a:xfrm>
              <a:off x="7459561" y="1400239"/>
              <a:ext cx="70315" cy="75099"/>
            </a:xfrm>
            <a:custGeom>
              <a:avLst/>
              <a:gdLst/>
              <a:ahLst/>
              <a:cxnLst/>
              <a:rect l="l" t="t" r="r" b="b"/>
              <a:pathLst>
                <a:path w="1308" h="1397" extrusionOk="0">
                  <a:moveTo>
                    <a:pt x="618" y="0"/>
                  </a:moveTo>
                  <a:cubicBezTo>
                    <a:pt x="574" y="0"/>
                    <a:pt x="530" y="7"/>
                    <a:pt x="486" y="20"/>
                  </a:cubicBezTo>
                  <a:cubicBezTo>
                    <a:pt x="152" y="80"/>
                    <a:pt x="0" y="475"/>
                    <a:pt x="91" y="840"/>
                  </a:cubicBezTo>
                  <a:cubicBezTo>
                    <a:pt x="173" y="1167"/>
                    <a:pt x="450" y="1397"/>
                    <a:pt x="726" y="1397"/>
                  </a:cubicBezTo>
                  <a:cubicBezTo>
                    <a:pt x="758" y="1397"/>
                    <a:pt x="789" y="1394"/>
                    <a:pt x="821" y="1387"/>
                  </a:cubicBezTo>
                  <a:cubicBezTo>
                    <a:pt x="1155" y="1296"/>
                    <a:pt x="1307" y="931"/>
                    <a:pt x="1216" y="536"/>
                  </a:cubicBezTo>
                  <a:cubicBezTo>
                    <a:pt x="1138" y="224"/>
                    <a:pt x="881" y="0"/>
                    <a:pt x="618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267;p52"/>
            <p:cNvSpPr/>
            <p:nvPr/>
          </p:nvSpPr>
          <p:spPr>
            <a:xfrm>
              <a:off x="7206251" y="1436526"/>
              <a:ext cx="93216" cy="122997"/>
            </a:xfrm>
            <a:custGeom>
              <a:avLst/>
              <a:gdLst/>
              <a:ahLst/>
              <a:cxnLst/>
              <a:rect l="l" t="t" r="r" b="b"/>
              <a:pathLst>
                <a:path w="1734" h="2288" extrusionOk="0">
                  <a:moveTo>
                    <a:pt x="66" y="1"/>
                  </a:moveTo>
                  <a:cubicBezTo>
                    <a:pt x="46" y="1"/>
                    <a:pt x="31" y="22"/>
                    <a:pt x="31" y="44"/>
                  </a:cubicBezTo>
                  <a:cubicBezTo>
                    <a:pt x="1" y="378"/>
                    <a:pt x="62" y="743"/>
                    <a:pt x="92" y="1077"/>
                  </a:cubicBezTo>
                  <a:cubicBezTo>
                    <a:pt x="122" y="1320"/>
                    <a:pt x="153" y="1594"/>
                    <a:pt x="335" y="1746"/>
                  </a:cubicBezTo>
                  <a:cubicBezTo>
                    <a:pt x="409" y="1819"/>
                    <a:pt x="505" y="1860"/>
                    <a:pt x="603" y="1860"/>
                  </a:cubicBezTo>
                  <a:cubicBezTo>
                    <a:pt x="666" y="1860"/>
                    <a:pt x="731" y="1843"/>
                    <a:pt x="791" y="1807"/>
                  </a:cubicBezTo>
                  <a:cubicBezTo>
                    <a:pt x="882" y="1746"/>
                    <a:pt x="913" y="1655"/>
                    <a:pt x="973" y="1594"/>
                  </a:cubicBezTo>
                  <a:cubicBezTo>
                    <a:pt x="1048" y="1538"/>
                    <a:pt x="1146" y="1390"/>
                    <a:pt x="1252" y="1390"/>
                  </a:cubicBezTo>
                  <a:cubicBezTo>
                    <a:pt x="1319" y="1390"/>
                    <a:pt x="1389" y="1448"/>
                    <a:pt x="1460" y="1624"/>
                  </a:cubicBezTo>
                  <a:cubicBezTo>
                    <a:pt x="1521" y="1807"/>
                    <a:pt x="1369" y="2019"/>
                    <a:pt x="1247" y="2111"/>
                  </a:cubicBezTo>
                  <a:cubicBezTo>
                    <a:pt x="1149" y="2160"/>
                    <a:pt x="1209" y="2288"/>
                    <a:pt x="1284" y="2288"/>
                  </a:cubicBezTo>
                  <a:cubicBezTo>
                    <a:pt x="1302" y="2288"/>
                    <a:pt x="1321" y="2280"/>
                    <a:pt x="1338" y="2263"/>
                  </a:cubicBezTo>
                  <a:cubicBezTo>
                    <a:pt x="1551" y="2111"/>
                    <a:pt x="1733" y="1807"/>
                    <a:pt x="1612" y="1503"/>
                  </a:cubicBezTo>
                  <a:cubicBezTo>
                    <a:pt x="1523" y="1369"/>
                    <a:pt x="1369" y="1284"/>
                    <a:pt x="1209" y="1284"/>
                  </a:cubicBezTo>
                  <a:cubicBezTo>
                    <a:pt x="1150" y="1284"/>
                    <a:pt x="1091" y="1296"/>
                    <a:pt x="1034" y="1320"/>
                  </a:cubicBezTo>
                  <a:cubicBezTo>
                    <a:pt x="913" y="1381"/>
                    <a:pt x="882" y="1503"/>
                    <a:pt x="791" y="1594"/>
                  </a:cubicBezTo>
                  <a:cubicBezTo>
                    <a:pt x="700" y="1659"/>
                    <a:pt x="623" y="1687"/>
                    <a:pt x="560" y="1687"/>
                  </a:cubicBezTo>
                  <a:cubicBezTo>
                    <a:pt x="329" y="1687"/>
                    <a:pt x="268" y="1322"/>
                    <a:pt x="244" y="1107"/>
                  </a:cubicBezTo>
                  <a:cubicBezTo>
                    <a:pt x="214" y="804"/>
                    <a:pt x="335" y="256"/>
                    <a:pt x="92" y="13"/>
                  </a:cubicBezTo>
                  <a:cubicBezTo>
                    <a:pt x="83" y="4"/>
                    <a:pt x="74" y="1"/>
                    <a:pt x="6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268;p52"/>
            <p:cNvSpPr/>
            <p:nvPr/>
          </p:nvSpPr>
          <p:spPr>
            <a:xfrm>
              <a:off x="7245763" y="1624251"/>
              <a:ext cx="110902" cy="67627"/>
            </a:xfrm>
            <a:custGeom>
              <a:avLst/>
              <a:gdLst/>
              <a:ahLst/>
              <a:cxnLst/>
              <a:rect l="l" t="t" r="r" b="b"/>
              <a:pathLst>
                <a:path w="2063" h="1258" extrusionOk="0">
                  <a:moveTo>
                    <a:pt x="1811" y="0"/>
                  </a:moveTo>
                  <a:cubicBezTo>
                    <a:pt x="1755" y="0"/>
                    <a:pt x="1697" y="40"/>
                    <a:pt x="1697" y="108"/>
                  </a:cubicBezTo>
                  <a:cubicBezTo>
                    <a:pt x="1758" y="564"/>
                    <a:pt x="1576" y="929"/>
                    <a:pt x="1090" y="1050"/>
                  </a:cubicBezTo>
                  <a:cubicBezTo>
                    <a:pt x="1027" y="1063"/>
                    <a:pt x="953" y="1070"/>
                    <a:pt x="876" y="1070"/>
                  </a:cubicBezTo>
                  <a:cubicBezTo>
                    <a:pt x="767" y="1070"/>
                    <a:pt x="649" y="1055"/>
                    <a:pt x="542" y="1020"/>
                  </a:cubicBezTo>
                  <a:cubicBezTo>
                    <a:pt x="330" y="929"/>
                    <a:pt x="238" y="777"/>
                    <a:pt x="56" y="625"/>
                  </a:cubicBezTo>
                  <a:cubicBezTo>
                    <a:pt x="56" y="616"/>
                    <a:pt x="54" y="612"/>
                    <a:pt x="50" y="612"/>
                  </a:cubicBezTo>
                  <a:cubicBezTo>
                    <a:pt x="41" y="612"/>
                    <a:pt x="26" y="634"/>
                    <a:pt x="26" y="655"/>
                  </a:cubicBezTo>
                  <a:cubicBezTo>
                    <a:pt x="1" y="1079"/>
                    <a:pt x="528" y="1257"/>
                    <a:pt x="920" y="1257"/>
                  </a:cubicBezTo>
                  <a:cubicBezTo>
                    <a:pt x="1006" y="1257"/>
                    <a:pt x="1085" y="1249"/>
                    <a:pt x="1150" y="1233"/>
                  </a:cubicBezTo>
                  <a:cubicBezTo>
                    <a:pt x="1697" y="1111"/>
                    <a:pt x="2062" y="625"/>
                    <a:pt x="1910" y="78"/>
                  </a:cubicBezTo>
                  <a:cubicBezTo>
                    <a:pt x="1897" y="24"/>
                    <a:pt x="1854" y="0"/>
                    <a:pt x="1811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269;p52"/>
            <p:cNvSpPr/>
            <p:nvPr/>
          </p:nvSpPr>
          <p:spPr>
            <a:xfrm rot="4096072">
              <a:off x="6905011" y="1289097"/>
              <a:ext cx="88271" cy="97303"/>
            </a:xfrm>
            <a:custGeom>
              <a:avLst/>
              <a:gdLst/>
              <a:ahLst/>
              <a:cxnLst/>
              <a:rect l="l" t="t" r="r" b="b"/>
              <a:pathLst>
                <a:path w="1642" h="1810" extrusionOk="0">
                  <a:moveTo>
                    <a:pt x="1490" y="1"/>
                  </a:moveTo>
                  <a:cubicBezTo>
                    <a:pt x="821" y="153"/>
                    <a:pt x="0" y="1065"/>
                    <a:pt x="61" y="1764"/>
                  </a:cubicBezTo>
                  <a:cubicBezTo>
                    <a:pt x="61" y="1794"/>
                    <a:pt x="76" y="1809"/>
                    <a:pt x="95" y="1809"/>
                  </a:cubicBezTo>
                  <a:cubicBezTo>
                    <a:pt x="114" y="1809"/>
                    <a:pt x="137" y="1794"/>
                    <a:pt x="152" y="1764"/>
                  </a:cubicBezTo>
                  <a:cubicBezTo>
                    <a:pt x="426" y="1034"/>
                    <a:pt x="821" y="518"/>
                    <a:pt x="1551" y="153"/>
                  </a:cubicBezTo>
                  <a:cubicBezTo>
                    <a:pt x="1642" y="122"/>
                    <a:pt x="1581" y="1"/>
                    <a:pt x="14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270;p52"/>
            <p:cNvSpPr/>
            <p:nvPr/>
          </p:nvSpPr>
          <p:spPr>
            <a:xfrm>
              <a:off x="7417038" y="1210633"/>
              <a:ext cx="121707" cy="31179"/>
            </a:xfrm>
            <a:custGeom>
              <a:avLst/>
              <a:gdLst/>
              <a:ahLst/>
              <a:cxnLst/>
              <a:rect l="l" t="t" r="r" b="b"/>
              <a:pathLst>
                <a:path w="2264" h="580" extrusionOk="0">
                  <a:moveTo>
                    <a:pt x="877" y="0"/>
                  </a:moveTo>
                  <a:cubicBezTo>
                    <a:pt x="576" y="0"/>
                    <a:pt x="287" y="54"/>
                    <a:pt x="62" y="173"/>
                  </a:cubicBezTo>
                  <a:cubicBezTo>
                    <a:pt x="1" y="203"/>
                    <a:pt x="31" y="264"/>
                    <a:pt x="92" y="264"/>
                  </a:cubicBezTo>
                  <a:cubicBezTo>
                    <a:pt x="259" y="264"/>
                    <a:pt x="426" y="260"/>
                    <a:pt x="593" y="260"/>
                  </a:cubicBezTo>
                  <a:cubicBezTo>
                    <a:pt x="1093" y="260"/>
                    <a:pt x="1589" y="294"/>
                    <a:pt x="2068" y="568"/>
                  </a:cubicBezTo>
                  <a:cubicBezTo>
                    <a:pt x="2085" y="576"/>
                    <a:pt x="2101" y="580"/>
                    <a:pt x="2116" y="580"/>
                  </a:cubicBezTo>
                  <a:cubicBezTo>
                    <a:pt x="2210" y="580"/>
                    <a:pt x="2264" y="434"/>
                    <a:pt x="2159" y="355"/>
                  </a:cubicBezTo>
                  <a:cubicBezTo>
                    <a:pt x="1844" y="132"/>
                    <a:pt x="1347" y="0"/>
                    <a:pt x="877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271;p52"/>
            <p:cNvSpPr/>
            <p:nvPr/>
          </p:nvSpPr>
          <p:spPr>
            <a:xfrm>
              <a:off x="6907245" y="1662312"/>
              <a:ext cx="228792" cy="196914"/>
            </a:xfrm>
            <a:custGeom>
              <a:avLst/>
              <a:gdLst/>
              <a:ahLst/>
              <a:cxnLst/>
              <a:rect l="l" t="t" r="r" b="b"/>
              <a:pathLst>
                <a:path w="4256" h="3663" extrusionOk="0">
                  <a:moveTo>
                    <a:pt x="2190" y="1"/>
                  </a:moveTo>
                  <a:cubicBezTo>
                    <a:pt x="2020" y="1"/>
                    <a:pt x="1846" y="23"/>
                    <a:pt x="1672" y="69"/>
                  </a:cubicBezTo>
                  <a:cubicBezTo>
                    <a:pt x="608" y="342"/>
                    <a:pt x="0" y="1345"/>
                    <a:pt x="244" y="2318"/>
                  </a:cubicBezTo>
                  <a:cubicBezTo>
                    <a:pt x="446" y="3127"/>
                    <a:pt x="1216" y="3662"/>
                    <a:pt x="2064" y="3662"/>
                  </a:cubicBezTo>
                  <a:cubicBezTo>
                    <a:pt x="2235" y="3662"/>
                    <a:pt x="2410" y="3641"/>
                    <a:pt x="2584" y="3595"/>
                  </a:cubicBezTo>
                  <a:cubicBezTo>
                    <a:pt x="3617" y="3321"/>
                    <a:pt x="4256" y="2318"/>
                    <a:pt x="4013" y="1345"/>
                  </a:cubicBezTo>
                  <a:cubicBezTo>
                    <a:pt x="3785" y="536"/>
                    <a:pt x="3032" y="1"/>
                    <a:pt x="2190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272;p52"/>
            <p:cNvSpPr/>
            <p:nvPr/>
          </p:nvSpPr>
          <p:spPr>
            <a:xfrm>
              <a:off x="7459561" y="1516895"/>
              <a:ext cx="230405" cy="196914"/>
            </a:xfrm>
            <a:custGeom>
              <a:avLst/>
              <a:gdLst/>
              <a:ahLst/>
              <a:cxnLst/>
              <a:rect l="l" t="t" r="r" b="b"/>
              <a:pathLst>
                <a:path w="4286" h="3663" extrusionOk="0">
                  <a:moveTo>
                    <a:pt x="2192" y="0"/>
                  </a:moveTo>
                  <a:cubicBezTo>
                    <a:pt x="2021" y="0"/>
                    <a:pt x="1846" y="22"/>
                    <a:pt x="1672" y="68"/>
                  </a:cubicBezTo>
                  <a:cubicBezTo>
                    <a:pt x="638" y="342"/>
                    <a:pt x="0" y="1345"/>
                    <a:pt x="243" y="2318"/>
                  </a:cubicBezTo>
                  <a:cubicBezTo>
                    <a:pt x="471" y="3127"/>
                    <a:pt x="1224" y="3662"/>
                    <a:pt x="2083" y="3662"/>
                  </a:cubicBezTo>
                  <a:cubicBezTo>
                    <a:pt x="2257" y="3662"/>
                    <a:pt x="2435" y="3640"/>
                    <a:pt x="2614" y="3594"/>
                  </a:cubicBezTo>
                  <a:cubicBezTo>
                    <a:pt x="3648" y="3321"/>
                    <a:pt x="4286" y="2318"/>
                    <a:pt x="4012" y="1345"/>
                  </a:cubicBezTo>
                  <a:cubicBezTo>
                    <a:pt x="3810" y="536"/>
                    <a:pt x="3040" y="0"/>
                    <a:pt x="219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273;p52"/>
            <p:cNvSpPr/>
            <p:nvPr/>
          </p:nvSpPr>
          <p:spPr>
            <a:xfrm>
              <a:off x="6966057" y="1727629"/>
              <a:ext cx="22954" cy="22148"/>
            </a:xfrm>
            <a:custGeom>
              <a:avLst/>
              <a:gdLst/>
              <a:ahLst/>
              <a:cxnLst/>
              <a:rect l="l" t="t" r="r" b="b"/>
              <a:pathLst>
                <a:path w="427" h="412" extrusionOk="0">
                  <a:moveTo>
                    <a:pt x="202" y="1"/>
                  </a:moveTo>
                  <a:cubicBezTo>
                    <a:pt x="185" y="1"/>
                    <a:pt x="168" y="3"/>
                    <a:pt x="153" y="9"/>
                  </a:cubicBezTo>
                  <a:cubicBezTo>
                    <a:pt x="61" y="39"/>
                    <a:pt x="1" y="130"/>
                    <a:pt x="31" y="252"/>
                  </a:cubicBezTo>
                  <a:cubicBezTo>
                    <a:pt x="56" y="353"/>
                    <a:pt x="123" y="412"/>
                    <a:pt x="214" y="412"/>
                  </a:cubicBezTo>
                  <a:cubicBezTo>
                    <a:pt x="233" y="412"/>
                    <a:pt x="253" y="409"/>
                    <a:pt x="274" y="404"/>
                  </a:cubicBezTo>
                  <a:cubicBezTo>
                    <a:pt x="365" y="373"/>
                    <a:pt x="426" y="282"/>
                    <a:pt x="396" y="161"/>
                  </a:cubicBezTo>
                  <a:cubicBezTo>
                    <a:pt x="371" y="60"/>
                    <a:pt x="283" y="1"/>
                    <a:pt x="20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1274;p52"/>
            <p:cNvSpPr/>
            <p:nvPr/>
          </p:nvSpPr>
          <p:spPr>
            <a:xfrm>
              <a:off x="7047770" y="1771765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31" y="39"/>
                    <a:pt x="0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2" y="411"/>
                    <a:pt x="228" y="409"/>
                    <a:pt x="244" y="403"/>
                  </a:cubicBezTo>
                  <a:cubicBezTo>
                    <a:pt x="335" y="373"/>
                    <a:pt x="396" y="282"/>
                    <a:pt x="365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1275;p52"/>
            <p:cNvSpPr/>
            <p:nvPr/>
          </p:nvSpPr>
          <p:spPr>
            <a:xfrm>
              <a:off x="6979121" y="1833856"/>
              <a:ext cx="21288" cy="22148"/>
            </a:xfrm>
            <a:custGeom>
              <a:avLst/>
              <a:gdLst/>
              <a:ahLst/>
              <a:cxnLst/>
              <a:rect l="l" t="t" r="r" b="b"/>
              <a:pathLst>
                <a:path w="396" h="412" extrusionOk="0">
                  <a:moveTo>
                    <a:pt x="199" y="1"/>
                  </a:moveTo>
                  <a:cubicBezTo>
                    <a:pt x="184" y="1"/>
                    <a:pt x="168" y="3"/>
                    <a:pt x="153" y="8"/>
                  </a:cubicBezTo>
                  <a:cubicBezTo>
                    <a:pt x="62" y="39"/>
                    <a:pt x="1" y="130"/>
                    <a:pt x="31" y="252"/>
                  </a:cubicBezTo>
                  <a:cubicBezTo>
                    <a:pt x="56" y="352"/>
                    <a:pt x="123" y="411"/>
                    <a:pt x="197" y="411"/>
                  </a:cubicBezTo>
                  <a:cubicBezTo>
                    <a:pt x="213" y="411"/>
                    <a:pt x="228" y="409"/>
                    <a:pt x="244" y="404"/>
                  </a:cubicBezTo>
                  <a:cubicBezTo>
                    <a:pt x="366" y="373"/>
                    <a:pt x="396" y="282"/>
                    <a:pt x="366" y="160"/>
                  </a:cubicBezTo>
                  <a:cubicBezTo>
                    <a:pt x="340" y="60"/>
                    <a:pt x="273" y="1"/>
                    <a:pt x="199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276;p52"/>
            <p:cNvSpPr/>
            <p:nvPr/>
          </p:nvSpPr>
          <p:spPr>
            <a:xfrm>
              <a:off x="7073897" y="1683547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99" y="0"/>
                  </a:moveTo>
                  <a:cubicBezTo>
                    <a:pt x="184" y="0"/>
                    <a:pt x="168" y="3"/>
                    <a:pt x="153" y="8"/>
                  </a:cubicBezTo>
                  <a:cubicBezTo>
                    <a:pt x="62" y="8"/>
                    <a:pt x="1" y="130"/>
                    <a:pt x="31" y="251"/>
                  </a:cubicBezTo>
                  <a:cubicBezTo>
                    <a:pt x="62" y="342"/>
                    <a:pt x="153" y="403"/>
                    <a:pt x="244" y="403"/>
                  </a:cubicBezTo>
                  <a:cubicBezTo>
                    <a:pt x="335" y="373"/>
                    <a:pt x="396" y="251"/>
                    <a:pt x="366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1277;p52"/>
            <p:cNvSpPr/>
            <p:nvPr/>
          </p:nvSpPr>
          <p:spPr>
            <a:xfrm>
              <a:off x="7153997" y="1765636"/>
              <a:ext cx="22901" cy="21718"/>
            </a:xfrm>
            <a:custGeom>
              <a:avLst/>
              <a:gdLst/>
              <a:ahLst/>
              <a:cxnLst/>
              <a:rect l="l" t="t" r="r" b="b"/>
              <a:pathLst>
                <a:path w="42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43" y="404"/>
                    <a:pt x="225" y="404"/>
                  </a:cubicBezTo>
                  <a:cubicBezTo>
                    <a:pt x="242" y="404"/>
                    <a:pt x="258" y="401"/>
                    <a:pt x="274" y="396"/>
                  </a:cubicBezTo>
                  <a:cubicBezTo>
                    <a:pt x="365" y="396"/>
                    <a:pt x="426" y="274"/>
                    <a:pt x="395" y="153"/>
                  </a:cubicBezTo>
                  <a:cubicBezTo>
                    <a:pt x="365" y="62"/>
                    <a:pt x="27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1278;p52"/>
            <p:cNvSpPr/>
            <p:nvPr/>
          </p:nvSpPr>
          <p:spPr>
            <a:xfrm>
              <a:off x="7448110" y="1600275"/>
              <a:ext cx="22901" cy="22041"/>
            </a:xfrm>
            <a:custGeom>
              <a:avLst/>
              <a:gdLst/>
              <a:ahLst/>
              <a:cxnLst/>
              <a:rect l="l" t="t" r="r" b="b"/>
              <a:pathLst>
                <a:path w="426" h="410" extrusionOk="0">
                  <a:moveTo>
                    <a:pt x="190" y="1"/>
                  </a:moveTo>
                  <a:cubicBezTo>
                    <a:pt x="177" y="1"/>
                    <a:pt x="165" y="3"/>
                    <a:pt x="152" y="7"/>
                  </a:cubicBezTo>
                  <a:cubicBezTo>
                    <a:pt x="61" y="37"/>
                    <a:pt x="0" y="128"/>
                    <a:pt x="31" y="250"/>
                  </a:cubicBezTo>
                  <a:cubicBezTo>
                    <a:pt x="56" y="351"/>
                    <a:pt x="123" y="410"/>
                    <a:pt x="214" y="410"/>
                  </a:cubicBezTo>
                  <a:cubicBezTo>
                    <a:pt x="233" y="410"/>
                    <a:pt x="253" y="407"/>
                    <a:pt x="274" y="402"/>
                  </a:cubicBezTo>
                  <a:cubicBezTo>
                    <a:pt x="365" y="372"/>
                    <a:pt x="426" y="280"/>
                    <a:pt x="396" y="159"/>
                  </a:cubicBezTo>
                  <a:cubicBezTo>
                    <a:pt x="369" y="80"/>
                    <a:pt x="274" y="1"/>
                    <a:pt x="190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1279;p52"/>
            <p:cNvSpPr/>
            <p:nvPr/>
          </p:nvSpPr>
          <p:spPr>
            <a:xfrm>
              <a:off x="7513481" y="1693331"/>
              <a:ext cx="21288" cy="22041"/>
            </a:xfrm>
            <a:custGeom>
              <a:avLst/>
              <a:gdLst/>
              <a:ahLst/>
              <a:cxnLst/>
              <a:rect l="l" t="t" r="r" b="b"/>
              <a:pathLst>
                <a:path w="396" h="410" extrusionOk="0">
                  <a:moveTo>
                    <a:pt x="201" y="1"/>
                  </a:moveTo>
                  <a:cubicBezTo>
                    <a:pt x="184" y="1"/>
                    <a:pt x="168" y="3"/>
                    <a:pt x="152" y="8"/>
                  </a:cubicBezTo>
                  <a:cubicBezTo>
                    <a:pt x="61" y="39"/>
                    <a:pt x="0" y="130"/>
                    <a:pt x="31" y="252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8"/>
                    <a:pt x="243" y="403"/>
                  </a:cubicBezTo>
                  <a:cubicBezTo>
                    <a:pt x="335" y="373"/>
                    <a:pt x="395" y="252"/>
                    <a:pt x="365" y="160"/>
                  </a:cubicBezTo>
                  <a:cubicBezTo>
                    <a:pt x="365" y="60"/>
                    <a:pt x="282" y="1"/>
                    <a:pt x="201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1280;p52"/>
            <p:cNvSpPr/>
            <p:nvPr/>
          </p:nvSpPr>
          <p:spPr>
            <a:xfrm>
              <a:off x="7567401" y="1575707"/>
              <a:ext cx="21288" cy="21987"/>
            </a:xfrm>
            <a:custGeom>
              <a:avLst/>
              <a:gdLst/>
              <a:ahLst/>
              <a:cxnLst/>
              <a:rect l="l" t="t" r="r" b="b"/>
              <a:pathLst>
                <a:path w="396" h="409" extrusionOk="0">
                  <a:moveTo>
                    <a:pt x="199" y="0"/>
                  </a:moveTo>
                  <a:cubicBezTo>
                    <a:pt x="184" y="0"/>
                    <a:pt x="168" y="3"/>
                    <a:pt x="152" y="8"/>
                  </a:cubicBezTo>
                  <a:cubicBezTo>
                    <a:pt x="61" y="38"/>
                    <a:pt x="0" y="129"/>
                    <a:pt x="31" y="251"/>
                  </a:cubicBezTo>
                  <a:cubicBezTo>
                    <a:pt x="57" y="330"/>
                    <a:pt x="129" y="409"/>
                    <a:pt x="207" y="409"/>
                  </a:cubicBezTo>
                  <a:cubicBezTo>
                    <a:pt x="219" y="409"/>
                    <a:pt x="231" y="407"/>
                    <a:pt x="243" y="403"/>
                  </a:cubicBezTo>
                  <a:cubicBezTo>
                    <a:pt x="335" y="373"/>
                    <a:pt x="395" y="251"/>
                    <a:pt x="365" y="160"/>
                  </a:cubicBezTo>
                  <a:cubicBezTo>
                    <a:pt x="340" y="59"/>
                    <a:pt x="273" y="0"/>
                    <a:pt x="199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281;p52"/>
            <p:cNvSpPr/>
            <p:nvPr/>
          </p:nvSpPr>
          <p:spPr>
            <a:xfrm>
              <a:off x="7644168" y="1636562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3" y="1"/>
                  </a:moveTo>
                  <a:cubicBezTo>
                    <a:pt x="62" y="31"/>
                    <a:pt x="1" y="152"/>
                    <a:pt x="31" y="244"/>
                  </a:cubicBezTo>
                  <a:cubicBezTo>
                    <a:pt x="56" y="344"/>
                    <a:pt x="123" y="403"/>
                    <a:pt x="197" y="403"/>
                  </a:cubicBezTo>
                  <a:cubicBezTo>
                    <a:pt x="213" y="403"/>
                    <a:pt x="228" y="401"/>
                    <a:pt x="244" y="396"/>
                  </a:cubicBezTo>
                  <a:cubicBezTo>
                    <a:pt x="335" y="396"/>
                    <a:pt x="396" y="274"/>
                    <a:pt x="366" y="152"/>
                  </a:cubicBezTo>
                  <a:cubicBezTo>
                    <a:pt x="335" y="61"/>
                    <a:pt x="244" y="1"/>
                    <a:pt x="153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1282;p52"/>
            <p:cNvSpPr/>
            <p:nvPr/>
          </p:nvSpPr>
          <p:spPr>
            <a:xfrm>
              <a:off x="7564121" y="1646346"/>
              <a:ext cx="21288" cy="21718"/>
            </a:xfrm>
            <a:custGeom>
              <a:avLst/>
              <a:gdLst/>
              <a:ahLst/>
              <a:cxnLst/>
              <a:rect l="l" t="t" r="r" b="b"/>
              <a:pathLst>
                <a:path w="396" h="404" extrusionOk="0">
                  <a:moveTo>
                    <a:pt x="152" y="1"/>
                  </a:moveTo>
                  <a:cubicBezTo>
                    <a:pt x="61" y="31"/>
                    <a:pt x="0" y="153"/>
                    <a:pt x="31" y="244"/>
                  </a:cubicBezTo>
                  <a:cubicBezTo>
                    <a:pt x="56" y="345"/>
                    <a:pt x="123" y="404"/>
                    <a:pt x="197" y="404"/>
                  </a:cubicBezTo>
                  <a:cubicBezTo>
                    <a:pt x="212" y="404"/>
                    <a:pt x="228" y="401"/>
                    <a:pt x="244" y="396"/>
                  </a:cubicBezTo>
                  <a:cubicBezTo>
                    <a:pt x="335" y="396"/>
                    <a:pt x="396" y="274"/>
                    <a:pt x="365" y="153"/>
                  </a:cubicBezTo>
                  <a:cubicBezTo>
                    <a:pt x="335" y="62"/>
                    <a:pt x="244" y="1"/>
                    <a:pt x="152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1283;p52"/>
            <p:cNvSpPr/>
            <p:nvPr/>
          </p:nvSpPr>
          <p:spPr>
            <a:xfrm>
              <a:off x="6784676" y="1228481"/>
              <a:ext cx="933069" cy="517147"/>
            </a:xfrm>
            <a:custGeom>
              <a:avLst/>
              <a:gdLst/>
              <a:ahLst/>
              <a:cxnLst/>
              <a:rect l="l" t="t" r="r" b="b"/>
              <a:pathLst>
                <a:path w="17357" h="9620" extrusionOk="0">
                  <a:moveTo>
                    <a:pt x="13404" y="351"/>
                  </a:moveTo>
                  <a:cubicBezTo>
                    <a:pt x="14824" y="351"/>
                    <a:pt x="16120" y="1290"/>
                    <a:pt x="16506" y="2728"/>
                  </a:cubicBezTo>
                  <a:cubicBezTo>
                    <a:pt x="16962" y="4461"/>
                    <a:pt x="15928" y="6193"/>
                    <a:pt x="14226" y="6649"/>
                  </a:cubicBezTo>
                  <a:cubicBezTo>
                    <a:pt x="13953" y="6722"/>
                    <a:pt x="13679" y="6757"/>
                    <a:pt x="13409" y="6757"/>
                  </a:cubicBezTo>
                  <a:cubicBezTo>
                    <a:pt x="11993" y="6757"/>
                    <a:pt x="10693" y="5799"/>
                    <a:pt x="10335" y="4370"/>
                  </a:cubicBezTo>
                  <a:cubicBezTo>
                    <a:pt x="9879" y="2667"/>
                    <a:pt x="10882" y="904"/>
                    <a:pt x="12615" y="449"/>
                  </a:cubicBezTo>
                  <a:cubicBezTo>
                    <a:pt x="12879" y="383"/>
                    <a:pt x="13144" y="351"/>
                    <a:pt x="13404" y="351"/>
                  </a:cubicBezTo>
                  <a:close/>
                  <a:moveTo>
                    <a:pt x="3946" y="2864"/>
                  </a:moveTo>
                  <a:cubicBezTo>
                    <a:pt x="5356" y="2864"/>
                    <a:pt x="6639" y="3821"/>
                    <a:pt x="7022" y="5251"/>
                  </a:cubicBezTo>
                  <a:cubicBezTo>
                    <a:pt x="7478" y="6953"/>
                    <a:pt x="6445" y="8716"/>
                    <a:pt x="4742" y="9142"/>
                  </a:cubicBezTo>
                  <a:cubicBezTo>
                    <a:pt x="4470" y="9215"/>
                    <a:pt x="4196" y="9250"/>
                    <a:pt x="3926" y="9250"/>
                  </a:cubicBezTo>
                  <a:cubicBezTo>
                    <a:pt x="2510" y="9250"/>
                    <a:pt x="1209" y="8292"/>
                    <a:pt x="852" y="6862"/>
                  </a:cubicBezTo>
                  <a:cubicBezTo>
                    <a:pt x="396" y="5160"/>
                    <a:pt x="1399" y="3397"/>
                    <a:pt x="3131" y="2971"/>
                  </a:cubicBezTo>
                  <a:cubicBezTo>
                    <a:pt x="3404" y="2898"/>
                    <a:pt x="3677" y="2864"/>
                    <a:pt x="3946" y="2864"/>
                  </a:cubicBezTo>
                  <a:close/>
                  <a:moveTo>
                    <a:pt x="13395" y="1"/>
                  </a:moveTo>
                  <a:cubicBezTo>
                    <a:pt x="13097" y="1"/>
                    <a:pt x="12795" y="38"/>
                    <a:pt x="12493" y="114"/>
                  </a:cubicBezTo>
                  <a:cubicBezTo>
                    <a:pt x="10609" y="631"/>
                    <a:pt x="9454" y="2576"/>
                    <a:pt x="9971" y="4461"/>
                  </a:cubicBezTo>
                  <a:cubicBezTo>
                    <a:pt x="9971" y="4461"/>
                    <a:pt x="9603" y="4350"/>
                    <a:pt x="9107" y="4350"/>
                  </a:cubicBezTo>
                  <a:cubicBezTo>
                    <a:pt x="8563" y="4350"/>
                    <a:pt x="7866" y="4483"/>
                    <a:pt x="7326" y="5038"/>
                  </a:cubicBezTo>
                  <a:cubicBezTo>
                    <a:pt x="7041" y="3615"/>
                    <a:pt x="5479" y="2500"/>
                    <a:pt x="3858" y="2500"/>
                  </a:cubicBezTo>
                  <a:cubicBezTo>
                    <a:pt x="3575" y="2500"/>
                    <a:pt x="3290" y="2534"/>
                    <a:pt x="3010" y="2607"/>
                  </a:cubicBezTo>
                  <a:cubicBezTo>
                    <a:pt x="1125" y="3123"/>
                    <a:pt x="1" y="5069"/>
                    <a:pt x="487" y="6953"/>
                  </a:cubicBezTo>
                  <a:cubicBezTo>
                    <a:pt x="923" y="8567"/>
                    <a:pt x="2373" y="9620"/>
                    <a:pt x="3946" y="9620"/>
                  </a:cubicBezTo>
                  <a:cubicBezTo>
                    <a:pt x="4239" y="9620"/>
                    <a:pt x="4537" y="9583"/>
                    <a:pt x="4834" y="9506"/>
                  </a:cubicBezTo>
                  <a:cubicBezTo>
                    <a:pt x="6627" y="9020"/>
                    <a:pt x="7721" y="7288"/>
                    <a:pt x="7448" y="5494"/>
                  </a:cubicBezTo>
                  <a:cubicBezTo>
                    <a:pt x="7543" y="5303"/>
                    <a:pt x="7975" y="4739"/>
                    <a:pt x="9066" y="4739"/>
                  </a:cubicBezTo>
                  <a:cubicBezTo>
                    <a:pt x="9366" y="4739"/>
                    <a:pt x="9716" y="4781"/>
                    <a:pt x="10123" y="4886"/>
                  </a:cubicBezTo>
                  <a:cubicBezTo>
                    <a:pt x="10412" y="5598"/>
                    <a:pt x="11616" y="7131"/>
                    <a:pt x="13436" y="7131"/>
                  </a:cubicBezTo>
                  <a:cubicBezTo>
                    <a:pt x="13715" y="7131"/>
                    <a:pt x="14009" y="7095"/>
                    <a:pt x="14317" y="7014"/>
                  </a:cubicBezTo>
                  <a:cubicBezTo>
                    <a:pt x="16232" y="6497"/>
                    <a:pt x="17357" y="4552"/>
                    <a:pt x="16840" y="2637"/>
                  </a:cubicBezTo>
                  <a:cubicBezTo>
                    <a:pt x="16430" y="1049"/>
                    <a:pt x="14985" y="1"/>
                    <a:pt x="1339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1284;p52"/>
            <p:cNvSpPr/>
            <p:nvPr/>
          </p:nvSpPr>
          <p:spPr>
            <a:xfrm>
              <a:off x="6426859" y="1162680"/>
              <a:ext cx="398719" cy="297333"/>
            </a:xfrm>
            <a:custGeom>
              <a:avLst/>
              <a:gdLst/>
              <a:ahLst/>
              <a:cxnLst/>
              <a:rect l="l" t="t" r="r" b="b"/>
              <a:pathLst>
                <a:path w="7417" h="5531" extrusionOk="0">
                  <a:moveTo>
                    <a:pt x="1034" y="1"/>
                  </a:moveTo>
                  <a:cubicBezTo>
                    <a:pt x="395" y="1065"/>
                    <a:pt x="0" y="2463"/>
                    <a:pt x="334" y="4165"/>
                  </a:cubicBezTo>
                  <a:cubicBezTo>
                    <a:pt x="365" y="4256"/>
                    <a:pt x="365" y="4317"/>
                    <a:pt x="395" y="4378"/>
                  </a:cubicBezTo>
                  <a:cubicBezTo>
                    <a:pt x="1957" y="5146"/>
                    <a:pt x="3742" y="5531"/>
                    <a:pt x="5551" y="5531"/>
                  </a:cubicBezTo>
                  <a:cubicBezTo>
                    <a:pt x="5960" y="5531"/>
                    <a:pt x="6370" y="5511"/>
                    <a:pt x="6778" y="5472"/>
                  </a:cubicBezTo>
                  <a:cubicBezTo>
                    <a:pt x="6991" y="5016"/>
                    <a:pt x="7234" y="4499"/>
                    <a:pt x="7417" y="3983"/>
                  </a:cubicBezTo>
                  <a:cubicBezTo>
                    <a:pt x="5076" y="3071"/>
                    <a:pt x="2948" y="1673"/>
                    <a:pt x="1034" y="1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1285;p52"/>
            <p:cNvSpPr/>
            <p:nvPr/>
          </p:nvSpPr>
          <p:spPr>
            <a:xfrm>
              <a:off x="6482391" y="773791"/>
              <a:ext cx="962474" cy="602998"/>
            </a:xfrm>
            <a:custGeom>
              <a:avLst/>
              <a:gdLst/>
              <a:ahLst/>
              <a:cxnLst/>
              <a:rect l="l" t="t" r="r" b="b"/>
              <a:pathLst>
                <a:path w="17904" h="11217" extrusionOk="0">
                  <a:moveTo>
                    <a:pt x="10092" y="1"/>
                  </a:moveTo>
                  <a:cubicBezTo>
                    <a:pt x="6627" y="1186"/>
                    <a:pt x="4256" y="3131"/>
                    <a:pt x="4256" y="3131"/>
                  </a:cubicBezTo>
                  <a:cubicBezTo>
                    <a:pt x="4256" y="3131"/>
                    <a:pt x="4230" y="220"/>
                    <a:pt x="3422" y="220"/>
                  </a:cubicBezTo>
                  <a:cubicBezTo>
                    <a:pt x="3360" y="220"/>
                    <a:pt x="3294" y="237"/>
                    <a:pt x="3222" y="274"/>
                  </a:cubicBezTo>
                  <a:cubicBezTo>
                    <a:pt x="2280" y="791"/>
                    <a:pt x="3374" y="3679"/>
                    <a:pt x="3374" y="3679"/>
                  </a:cubicBezTo>
                  <a:cubicBezTo>
                    <a:pt x="3374" y="3679"/>
                    <a:pt x="2256" y="1953"/>
                    <a:pt x="1692" y="1953"/>
                  </a:cubicBezTo>
                  <a:cubicBezTo>
                    <a:pt x="1612" y="1953"/>
                    <a:pt x="1543" y="1988"/>
                    <a:pt x="1490" y="2068"/>
                  </a:cubicBezTo>
                  <a:cubicBezTo>
                    <a:pt x="1095" y="2675"/>
                    <a:pt x="2797" y="4560"/>
                    <a:pt x="2797" y="4560"/>
                  </a:cubicBezTo>
                  <a:cubicBezTo>
                    <a:pt x="2797" y="4560"/>
                    <a:pt x="1064" y="5441"/>
                    <a:pt x="1" y="7235"/>
                  </a:cubicBezTo>
                  <a:cubicBezTo>
                    <a:pt x="1915" y="8907"/>
                    <a:pt x="4043" y="10335"/>
                    <a:pt x="6384" y="11217"/>
                  </a:cubicBezTo>
                  <a:cubicBezTo>
                    <a:pt x="6748" y="10244"/>
                    <a:pt x="6961" y="9241"/>
                    <a:pt x="6870" y="8420"/>
                  </a:cubicBezTo>
                  <a:lnTo>
                    <a:pt x="6870" y="8420"/>
                  </a:lnTo>
                  <a:cubicBezTo>
                    <a:pt x="6870" y="8420"/>
                    <a:pt x="9393" y="9910"/>
                    <a:pt x="11581" y="10274"/>
                  </a:cubicBezTo>
                  <a:cubicBezTo>
                    <a:pt x="11612" y="10153"/>
                    <a:pt x="11612" y="10031"/>
                    <a:pt x="11581" y="9849"/>
                  </a:cubicBezTo>
                  <a:lnTo>
                    <a:pt x="11581" y="9849"/>
                  </a:lnTo>
                  <a:cubicBezTo>
                    <a:pt x="11642" y="10031"/>
                    <a:pt x="11612" y="10153"/>
                    <a:pt x="11581" y="10274"/>
                  </a:cubicBezTo>
                  <a:cubicBezTo>
                    <a:pt x="11868" y="10329"/>
                    <a:pt x="12155" y="10359"/>
                    <a:pt x="12431" y="10359"/>
                  </a:cubicBezTo>
                  <a:cubicBezTo>
                    <a:pt x="12769" y="10359"/>
                    <a:pt x="13090" y="10314"/>
                    <a:pt x="13375" y="10214"/>
                  </a:cubicBezTo>
                  <a:cubicBezTo>
                    <a:pt x="15290" y="9545"/>
                    <a:pt x="14135" y="7782"/>
                    <a:pt x="13800" y="7296"/>
                  </a:cubicBezTo>
                  <a:lnTo>
                    <a:pt x="13800" y="7296"/>
                  </a:lnTo>
                  <a:cubicBezTo>
                    <a:pt x="14197" y="7805"/>
                    <a:pt x="15911" y="9791"/>
                    <a:pt x="17545" y="9791"/>
                  </a:cubicBezTo>
                  <a:cubicBezTo>
                    <a:pt x="17665" y="9791"/>
                    <a:pt x="17785" y="9781"/>
                    <a:pt x="17904" y="9758"/>
                  </a:cubicBezTo>
                  <a:cubicBezTo>
                    <a:pt x="16232" y="5837"/>
                    <a:pt x="13648" y="2280"/>
                    <a:pt x="10092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1286;p52"/>
            <p:cNvSpPr/>
            <p:nvPr/>
          </p:nvSpPr>
          <p:spPr>
            <a:xfrm>
              <a:off x="7024869" y="731375"/>
              <a:ext cx="495160" cy="566980"/>
            </a:xfrm>
            <a:custGeom>
              <a:avLst/>
              <a:gdLst/>
              <a:ahLst/>
              <a:cxnLst/>
              <a:rect l="l" t="t" r="r" b="b"/>
              <a:pathLst>
                <a:path w="9211" h="10547" extrusionOk="0">
                  <a:moveTo>
                    <a:pt x="4137" y="0"/>
                  </a:moveTo>
                  <a:cubicBezTo>
                    <a:pt x="3582" y="0"/>
                    <a:pt x="3008" y="45"/>
                    <a:pt x="2402" y="151"/>
                  </a:cubicBezTo>
                  <a:cubicBezTo>
                    <a:pt x="1551" y="303"/>
                    <a:pt x="761" y="546"/>
                    <a:pt x="1" y="790"/>
                  </a:cubicBezTo>
                  <a:cubicBezTo>
                    <a:pt x="3588" y="3069"/>
                    <a:pt x="6141" y="6626"/>
                    <a:pt x="7813" y="10547"/>
                  </a:cubicBezTo>
                  <a:cubicBezTo>
                    <a:pt x="7904" y="10516"/>
                    <a:pt x="7965" y="10516"/>
                    <a:pt x="8056" y="10486"/>
                  </a:cubicBezTo>
                  <a:cubicBezTo>
                    <a:pt x="8694" y="10273"/>
                    <a:pt x="9028" y="9939"/>
                    <a:pt x="9211" y="9544"/>
                  </a:cubicBezTo>
                  <a:cubicBezTo>
                    <a:pt x="8664" y="6078"/>
                    <a:pt x="7387" y="2765"/>
                    <a:pt x="5290" y="60"/>
                  </a:cubicBezTo>
                  <a:cubicBezTo>
                    <a:pt x="4912" y="22"/>
                    <a:pt x="4529" y="0"/>
                    <a:pt x="4137" y="0"/>
                  </a:cubicBezTo>
                  <a:close/>
                </a:path>
              </a:pathLst>
            </a:custGeom>
            <a:solidFill>
              <a:srgbClr val="67354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1287;p52"/>
            <p:cNvSpPr/>
            <p:nvPr/>
          </p:nvSpPr>
          <p:spPr>
            <a:xfrm>
              <a:off x="7309198" y="734601"/>
              <a:ext cx="593214" cy="578162"/>
            </a:xfrm>
            <a:custGeom>
              <a:avLst/>
              <a:gdLst/>
              <a:ahLst/>
              <a:cxnLst/>
              <a:rect l="l" t="t" r="r" b="b"/>
              <a:pathLst>
                <a:path w="11035" h="10755" extrusionOk="0">
                  <a:moveTo>
                    <a:pt x="1" y="0"/>
                  </a:moveTo>
                  <a:lnTo>
                    <a:pt x="1" y="0"/>
                  </a:lnTo>
                  <a:cubicBezTo>
                    <a:pt x="2098" y="2705"/>
                    <a:pt x="3375" y="6018"/>
                    <a:pt x="3922" y="9484"/>
                  </a:cubicBezTo>
                  <a:cubicBezTo>
                    <a:pt x="4317" y="8633"/>
                    <a:pt x="3922" y="7660"/>
                    <a:pt x="3922" y="7660"/>
                  </a:cubicBezTo>
                  <a:lnTo>
                    <a:pt x="3922" y="7660"/>
                  </a:lnTo>
                  <a:cubicBezTo>
                    <a:pt x="3922" y="7661"/>
                    <a:pt x="5804" y="10755"/>
                    <a:pt x="7936" y="10755"/>
                  </a:cubicBezTo>
                  <a:cubicBezTo>
                    <a:pt x="8166" y="10755"/>
                    <a:pt x="8399" y="10719"/>
                    <a:pt x="8633" y="10639"/>
                  </a:cubicBezTo>
                  <a:cubicBezTo>
                    <a:pt x="11034" y="9818"/>
                    <a:pt x="7721" y="4803"/>
                    <a:pt x="6536" y="3344"/>
                  </a:cubicBezTo>
                  <a:cubicBezTo>
                    <a:pt x="5624" y="2189"/>
                    <a:pt x="3253" y="334"/>
                    <a:pt x="1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1288;p52"/>
            <p:cNvSpPr/>
            <p:nvPr/>
          </p:nvSpPr>
          <p:spPr>
            <a:xfrm>
              <a:off x="6448093" y="1397981"/>
              <a:ext cx="343188" cy="208579"/>
            </a:xfrm>
            <a:custGeom>
              <a:avLst/>
              <a:gdLst/>
              <a:ahLst/>
              <a:cxnLst/>
              <a:rect l="l" t="t" r="r" b="b"/>
              <a:pathLst>
                <a:path w="6384" h="3880" extrusionOk="0">
                  <a:moveTo>
                    <a:pt x="0" y="1"/>
                  </a:moveTo>
                  <a:lnTo>
                    <a:pt x="0" y="1"/>
                  </a:lnTo>
                  <a:cubicBezTo>
                    <a:pt x="713" y="3542"/>
                    <a:pt x="1824" y="3880"/>
                    <a:pt x="2223" y="3880"/>
                  </a:cubicBezTo>
                  <a:cubicBezTo>
                    <a:pt x="2317" y="3880"/>
                    <a:pt x="2371" y="3861"/>
                    <a:pt x="2371" y="3861"/>
                  </a:cubicBezTo>
                  <a:cubicBezTo>
                    <a:pt x="2371" y="3861"/>
                    <a:pt x="2983" y="3591"/>
                    <a:pt x="3943" y="3591"/>
                  </a:cubicBezTo>
                  <a:cubicBezTo>
                    <a:pt x="4231" y="3591"/>
                    <a:pt x="4550" y="3615"/>
                    <a:pt x="4894" y="3679"/>
                  </a:cubicBezTo>
                  <a:cubicBezTo>
                    <a:pt x="4894" y="3679"/>
                    <a:pt x="5654" y="2554"/>
                    <a:pt x="6383" y="1095"/>
                  </a:cubicBezTo>
                  <a:lnTo>
                    <a:pt x="6383" y="1095"/>
                  </a:lnTo>
                  <a:cubicBezTo>
                    <a:pt x="5975" y="1134"/>
                    <a:pt x="5565" y="1154"/>
                    <a:pt x="5156" y="1154"/>
                  </a:cubicBezTo>
                  <a:cubicBezTo>
                    <a:pt x="3347" y="1154"/>
                    <a:pt x="1562" y="769"/>
                    <a:pt x="0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1289;p52"/>
            <p:cNvSpPr/>
            <p:nvPr/>
          </p:nvSpPr>
          <p:spPr>
            <a:xfrm>
              <a:off x="7219314" y="1159401"/>
              <a:ext cx="4999" cy="6612"/>
            </a:xfrm>
            <a:custGeom>
              <a:avLst/>
              <a:gdLst/>
              <a:ahLst/>
              <a:cxnLst/>
              <a:rect l="l" t="t" r="r" b="b"/>
              <a:pathLst>
                <a:path w="93" h="123" extrusionOk="0">
                  <a:moveTo>
                    <a:pt x="92" y="123"/>
                  </a:moveTo>
                  <a:cubicBezTo>
                    <a:pt x="31" y="62"/>
                    <a:pt x="1" y="1"/>
                    <a:pt x="1" y="1"/>
                  </a:cubicBezTo>
                  <a:cubicBezTo>
                    <a:pt x="1" y="1"/>
                    <a:pt x="31" y="62"/>
                    <a:pt x="92" y="123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1290;p52"/>
            <p:cNvSpPr/>
            <p:nvPr/>
          </p:nvSpPr>
          <p:spPr>
            <a:xfrm>
              <a:off x="6990571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3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1291;p52"/>
            <p:cNvSpPr/>
            <p:nvPr/>
          </p:nvSpPr>
          <p:spPr>
            <a:xfrm>
              <a:off x="7021644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1292;p52"/>
            <p:cNvSpPr/>
            <p:nvPr/>
          </p:nvSpPr>
          <p:spPr>
            <a:xfrm>
              <a:off x="6881119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7" y="1"/>
                    <a:pt x="7228" y="1108"/>
                    <a:pt x="5551" y="1108"/>
                  </a:cubicBezTo>
                  <a:cubicBezTo>
                    <a:pt x="4994" y="1108"/>
                    <a:pt x="4266" y="986"/>
                    <a:pt x="3313" y="660"/>
                  </a:cubicBezTo>
                  <a:cubicBezTo>
                    <a:pt x="3313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4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1293;p52"/>
            <p:cNvSpPr/>
            <p:nvPr/>
          </p:nvSpPr>
          <p:spPr>
            <a:xfrm>
              <a:off x="6979121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74" y="3118"/>
                    <a:pt x="1153" y="3028"/>
                    <a:pt x="1732" y="3028"/>
                  </a:cubicBezTo>
                  <a:cubicBezTo>
                    <a:pt x="2505" y="3028"/>
                    <a:pt x="3279" y="3187"/>
                    <a:pt x="4043" y="3465"/>
                  </a:cubicBezTo>
                  <a:cubicBezTo>
                    <a:pt x="504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77" y="122"/>
                    <a:pt x="4476" y="162"/>
                    <a:pt x="3877" y="162"/>
                  </a:cubicBezTo>
                  <a:cubicBezTo>
                    <a:pt x="2679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1294;p52"/>
            <p:cNvSpPr/>
            <p:nvPr/>
          </p:nvSpPr>
          <p:spPr>
            <a:xfrm>
              <a:off x="7031428" y="3823891"/>
              <a:ext cx="202236" cy="173529"/>
            </a:xfrm>
            <a:custGeom>
              <a:avLst/>
              <a:gdLst/>
              <a:ahLst/>
              <a:cxnLst/>
              <a:rect l="l" t="t" r="r" b="b"/>
              <a:pathLst>
                <a:path w="3762" h="3228" extrusionOk="0">
                  <a:moveTo>
                    <a:pt x="1214" y="327"/>
                  </a:moveTo>
                  <a:cubicBezTo>
                    <a:pt x="1511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6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4" y="2390"/>
                    <a:pt x="2004" y="2043"/>
                    <a:pt x="2098" y="1714"/>
                  </a:cubicBezTo>
                  <a:cubicBezTo>
                    <a:pt x="2159" y="1502"/>
                    <a:pt x="2219" y="1228"/>
                    <a:pt x="2371" y="1106"/>
                  </a:cubicBezTo>
                  <a:cubicBezTo>
                    <a:pt x="2444" y="1042"/>
                    <a:pt x="2517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1" y="0"/>
                    <a:pt x="1083" y="23"/>
                    <a:pt x="973" y="73"/>
                  </a:cubicBezTo>
                  <a:cubicBezTo>
                    <a:pt x="0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4" y="3227"/>
                    <a:pt x="1970" y="3137"/>
                    <a:pt x="1949" y="3015"/>
                  </a:cubicBezTo>
                  <a:lnTo>
                    <a:pt x="1949" y="3015"/>
                  </a:lnTo>
                  <a:cubicBezTo>
                    <a:pt x="2629" y="2559"/>
                    <a:pt x="3762" y="1414"/>
                    <a:pt x="2918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7" y="985"/>
                  </a:cubicBezTo>
                  <a:cubicBezTo>
                    <a:pt x="2021" y="1062"/>
                    <a:pt x="1979" y="1141"/>
                    <a:pt x="1941" y="1223"/>
                  </a:cubicBezTo>
                  <a:lnTo>
                    <a:pt x="1941" y="1223"/>
                  </a:lnTo>
                  <a:cubicBezTo>
                    <a:pt x="1881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1295;p52"/>
            <p:cNvSpPr/>
            <p:nvPr/>
          </p:nvSpPr>
          <p:spPr>
            <a:xfrm>
              <a:off x="6962778" y="4098436"/>
              <a:ext cx="233738" cy="138211"/>
            </a:xfrm>
            <a:custGeom>
              <a:avLst/>
              <a:gdLst/>
              <a:ahLst/>
              <a:cxnLst/>
              <a:rect l="l" t="t" r="r" b="b"/>
              <a:pathLst>
                <a:path w="4348" h="2571" extrusionOk="0">
                  <a:moveTo>
                    <a:pt x="2036" y="0"/>
                  </a:moveTo>
                  <a:cubicBezTo>
                    <a:pt x="1457" y="0"/>
                    <a:pt x="878" y="90"/>
                    <a:pt x="305" y="285"/>
                  </a:cubicBezTo>
                  <a:cubicBezTo>
                    <a:pt x="1" y="1471"/>
                    <a:pt x="31" y="2504"/>
                    <a:pt x="1217" y="2565"/>
                  </a:cubicBezTo>
                  <a:cubicBezTo>
                    <a:pt x="1272" y="2569"/>
                    <a:pt x="1327" y="2570"/>
                    <a:pt x="1381" y="2570"/>
                  </a:cubicBezTo>
                  <a:cubicBezTo>
                    <a:pt x="2639" y="2570"/>
                    <a:pt x="3619" y="1574"/>
                    <a:pt x="4347" y="437"/>
                  </a:cubicBezTo>
                  <a:cubicBezTo>
                    <a:pt x="3583" y="159"/>
                    <a:pt x="2809" y="0"/>
                    <a:pt x="203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1296;p52"/>
            <p:cNvSpPr/>
            <p:nvPr/>
          </p:nvSpPr>
          <p:spPr>
            <a:xfrm>
              <a:off x="7041212" y="3992263"/>
              <a:ext cx="181109" cy="20482"/>
            </a:xfrm>
            <a:custGeom>
              <a:avLst/>
              <a:gdLst/>
              <a:ahLst/>
              <a:cxnLst/>
              <a:rect l="l" t="t" r="r" b="b"/>
              <a:pathLst>
                <a:path w="3369" h="381" extrusionOk="0">
                  <a:moveTo>
                    <a:pt x="1969" y="0"/>
                  </a:moveTo>
                  <a:cubicBezTo>
                    <a:pt x="1331" y="0"/>
                    <a:pt x="681" y="123"/>
                    <a:pt x="62" y="193"/>
                  </a:cubicBezTo>
                  <a:cubicBezTo>
                    <a:pt x="1" y="224"/>
                    <a:pt x="1" y="284"/>
                    <a:pt x="62" y="284"/>
                  </a:cubicBezTo>
                  <a:cubicBezTo>
                    <a:pt x="679" y="250"/>
                    <a:pt x="1277" y="167"/>
                    <a:pt x="1873" y="167"/>
                  </a:cubicBezTo>
                  <a:cubicBezTo>
                    <a:pt x="2332" y="167"/>
                    <a:pt x="2790" y="217"/>
                    <a:pt x="3253" y="376"/>
                  </a:cubicBezTo>
                  <a:cubicBezTo>
                    <a:pt x="3263" y="379"/>
                    <a:pt x="3272" y="381"/>
                    <a:pt x="3281" y="381"/>
                  </a:cubicBezTo>
                  <a:cubicBezTo>
                    <a:pt x="3350" y="381"/>
                    <a:pt x="3368" y="281"/>
                    <a:pt x="3314" y="254"/>
                  </a:cubicBezTo>
                  <a:cubicBezTo>
                    <a:pt x="2882" y="63"/>
                    <a:pt x="2429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1297;p52"/>
            <p:cNvSpPr/>
            <p:nvPr/>
          </p:nvSpPr>
          <p:spPr>
            <a:xfrm>
              <a:off x="7023310" y="4038119"/>
              <a:ext cx="182453" cy="20374"/>
            </a:xfrm>
            <a:custGeom>
              <a:avLst/>
              <a:gdLst/>
              <a:ahLst/>
              <a:cxnLst/>
              <a:rect l="l" t="t" r="r" b="b"/>
              <a:pathLst>
                <a:path w="3394" h="379" extrusionOk="0">
                  <a:moveTo>
                    <a:pt x="2004" y="1"/>
                  </a:moveTo>
                  <a:cubicBezTo>
                    <a:pt x="1356" y="1"/>
                    <a:pt x="687" y="132"/>
                    <a:pt x="60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0" y="283"/>
                  </a:cubicBezTo>
                  <a:cubicBezTo>
                    <a:pt x="695" y="248"/>
                    <a:pt x="1291" y="166"/>
                    <a:pt x="1886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4" y="279"/>
                    <a:pt x="3313" y="252"/>
                  </a:cubicBezTo>
                  <a:cubicBezTo>
                    <a:pt x="2900" y="65"/>
                    <a:pt x="2457" y="1"/>
                    <a:pt x="2004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1298;p52"/>
            <p:cNvSpPr/>
            <p:nvPr/>
          </p:nvSpPr>
          <p:spPr>
            <a:xfrm>
              <a:off x="7292856" y="3360438"/>
              <a:ext cx="300719" cy="254972"/>
            </a:xfrm>
            <a:custGeom>
              <a:avLst/>
              <a:gdLst/>
              <a:ahLst/>
              <a:cxnLst/>
              <a:rect l="l" t="t" r="r" b="b"/>
              <a:pathLst>
                <a:path w="559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98" y="3770"/>
                    <a:pt x="3770" y="3071"/>
                    <a:pt x="5533" y="2676"/>
                  </a:cubicBezTo>
                  <a:lnTo>
                    <a:pt x="5594" y="1"/>
                  </a:lnTo>
                  <a:close/>
                </a:path>
              </a:pathLst>
            </a:custGeom>
            <a:solidFill>
              <a:srgbClr val="0AB0B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1299;p52"/>
            <p:cNvSpPr/>
            <p:nvPr/>
          </p:nvSpPr>
          <p:spPr>
            <a:xfrm>
              <a:off x="7323928" y="3504242"/>
              <a:ext cx="266368" cy="442854"/>
            </a:xfrm>
            <a:custGeom>
              <a:avLst/>
              <a:gdLst/>
              <a:ahLst/>
              <a:cxnLst/>
              <a:rect l="l" t="t" r="r" b="b"/>
              <a:pathLst>
                <a:path w="4955" h="8238" extrusionOk="0">
                  <a:moveTo>
                    <a:pt x="4955" y="1"/>
                  </a:moveTo>
                  <a:cubicBezTo>
                    <a:pt x="3192" y="396"/>
                    <a:pt x="1520" y="1095"/>
                    <a:pt x="0" y="2068"/>
                  </a:cubicBezTo>
                  <a:lnTo>
                    <a:pt x="730" y="8207"/>
                  </a:lnTo>
                  <a:lnTo>
                    <a:pt x="4742" y="823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51C0B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1300;p52"/>
            <p:cNvSpPr/>
            <p:nvPr/>
          </p:nvSpPr>
          <p:spPr>
            <a:xfrm>
              <a:off x="7183403" y="3921409"/>
              <a:ext cx="403611" cy="336414"/>
            </a:xfrm>
            <a:custGeom>
              <a:avLst/>
              <a:gdLst/>
              <a:ahLst/>
              <a:cxnLst/>
              <a:rect l="l" t="t" r="r" b="b"/>
              <a:pathLst>
                <a:path w="7508" h="6258" extrusionOk="0">
                  <a:moveTo>
                    <a:pt x="7415" y="1"/>
                  </a:moveTo>
                  <a:cubicBezTo>
                    <a:pt x="7358" y="1"/>
                    <a:pt x="7232" y="1108"/>
                    <a:pt x="5567" y="1108"/>
                  </a:cubicBezTo>
                  <a:cubicBezTo>
                    <a:pt x="5014" y="1108"/>
                    <a:pt x="4291" y="986"/>
                    <a:pt x="3344" y="660"/>
                  </a:cubicBezTo>
                  <a:cubicBezTo>
                    <a:pt x="3344" y="660"/>
                    <a:pt x="0" y="6071"/>
                    <a:pt x="2736" y="6253"/>
                  </a:cubicBezTo>
                  <a:cubicBezTo>
                    <a:pt x="2782" y="6256"/>
                    <a:pt x="2828" y="6257"/>
                    <a:pt x="2874" y="6257"/>
                  </a:cubicBezTo>
                  <a:cubicBezTo>
                    <a:pt x="5857" y="6257"/>
                    <a:pt x="7508" y="478"/>
                    <a:pt x="7508" y="478"/>
                  </a:cubicBezTo>
                  <a:cubicBezTo>
                    <a:pt x="7446" y="130"/>
                    <a:pt x="7435" y="1"/>
                    <a:pt x="7415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1301;p52"/>
            <p:cNvSpPr/>
            <p:nvPr/>
          </p:nvSpPr>
          <p:spPr>
            <a:xfrm>
              <a:off x="7281459" y="3935655"/>
              <a:ext cx="297440" cy="186323"/>
            </a:xfrm>
            <a:custGeom>
              <a:avLst/>
              <a:gdLst/>
              <a:ahLst/>
              <a:cxnLst/>
              <a:rect l="l" t="t" r="r" b="b"/>
              <a:pathLst>
                <a:path w="5533" h="3466" extrusionOk="0">
                  <a:moveTo>
                    <a:pt x="1520" y="0"/>
                  </a:moveTo>
                  <a:cubicBezTo>
                    <a:pt x="1520" y="0"/>
                    <a:pt x="426" y="1763"/>
                    <a:pt x="0" y="3313"/>
                  </a:cubicBezTo>
                  <a:cubicBezTo>
                    <a:pt x="573" y="3118"/>
                    <a:pt x="1158" y="3028"/>
                    <a:pt x="1741" y="3028"/>
                  </a:cubicBezTo>
                  <a:cubicBezTo>
                    <a:pt x="2519" y="3028"/>
                    <a:pt x="3296" y="3187"/>
                    <a:pt x="4043" y="3465"/>
                  </a:cubicBezTo>
                  <a:cubicBezTo>
                    <a:pt x="5046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76" y="122"/>
                    <a:pt x="4478" y="162"/>
                    <a:pt x="3884" y="162"/>
                  </a:cubicBezTo>
                  <a:cubicBezTo>
                    <a:pt x="2695" y="162"/>
                    <a:pt x="1520" y="0"/>
                    <a:pt x="152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1302;p52"/>
            <p:cNvSpPr/>
            <p:nvPr/>
          </p:nvSpPr>
          <p:spPr>
            <a:xfrm>
              <a:off x="7333712" y="3823891"/>
              <a:ext cx="200623" cy="173529"/>
            </a:xfrm>
            <a:custGeom>
              <a:avLst/>
              <a:gdLst/>
              <a:ahLst/>
              <a:cxnLst/>
              <a:rect l="l" t="t" r="r" b="b"/>
              <a:pathLst>
                <a:path w="3732" h="3228" extrusionOk="0">
                  <a:moveTo>
                    <a:pt x="1214" y="327"/>
                  </a:moveTo>
                  <a:cubicBezTo>
                    <a:pt x="1512" y="327"/>
                    <a:pt x="1642" y="1586"/>
                    <a:pt x="1642" y="1714"/>
                  </a:cubicBezTo>
                  <a:cubicBezTo>
                    <a:pt x="1642" y="1950"/>
                    <a:pt x="1634" y="2177"/>
                    <a:pt x="1622" y="2401"/>
                  </a:cubicBezTo>
                  <a:lnTo>
                    <a:pt x="1622" y="2401"/>
                  </a:lnTo>
                  <a:cubicBezTo>
                    <a:pt x="1525" y="2225"/>
                    <a:pt x="1428" y="2046"/>
                    <a:pt x="1338" y="1866"/>
                  </a:cubicBezTo>
                  <a:cubicBezTo>
                    <a:pt x="1217" y="1562"/>
                    <a:pt x="791" y="802"/>
                    <a:pt x="1034" y="468"/>
                  </a:cubicBezTo>
                  <a:cubicBezTo>
                    <a:pt x="1100" y="369"/>
                    <a:pt x="1160" y="327"/>
                    <a:pt x="1214" y="327"/>
                  </a:cubicBezTo>
                  <a:close/>
                  <a:moveTo>
                    <a:pt x="2583" y="1014"/>
                  </a:moveTo>
                  <a:cubicBezTo>
                    <a:pt x="2736" y="1014"/>
                    <a:pt x="2849" y="1167"/>
                    <a:pt x="2827" y="1380"/>
                  </a:cubicBezTo>
                  <a:cubicBezTo>
                    <a:pt x="2751" y="1912"/>
                    <a:pt x="2337" y="2360"/>
                    <a:pt x="1937" y="2741"/>
                  </a:cubicBezTo>
                  <a:lnTo>
                    <a:pt x="1937" y="2741"/>
                  </a:lnTo>
                  <a:cubicBezTo>
                    <a:pt x="1965" y="2390"/>
                    <a:pt x="2004" y="2043"/>
                    <a:pt x="2098" y="1714"/>
                  </a:cubicBezTo>
                  <a:cubicBezTo>
                    <a:pt x="2159" y="1502"/>
                    <a:pt x="2220" y="1228"/>
                    <a:pt x="2372" y="1106"/>
                  </a:cubicBezTo>
                  <a:cubicBezTo>
                    <a:pt x="2445" y="1042"/>
                    <a:pt x="2518" y="1014"/>
                    <a:pt x="2583" y="1014"/>
                  </a:cubicBezTo>
                  <a:close/>
                  <a:moveTo>
                    <a:pt x="1269" y="0"/>
                  </a:moveTo>
                  <a:cubicBezTo>
                    <a:pt x="1182" y="0"/>
                    <a:pt x="1083" y="23"/>
                    <a:pt x="973" y="73"/>
                  </a:cubicBezTo>
                  <a:cubicBezTo>
                    <a:pt x="1" y="559"/>
                    <a:pt x="1247" y="2535"/>
                    <a:pt x="1581" y="3113"/>
                  </a:cubicBezTo>
                  <a:cubicBezTo>
                    <a:pt x="1622" y="3194"/>
                    <a:pt x="1689" y="3227"/>
                    <a:pt x="1756" y="3227"/>
                  </a:cubicBezTo>
                  <a:cubicBezTo>
                    <a:pt x="1866" y="3227"/>
                    <a:pt x="1972" y="3135"/>
                    <a:pt x="1949" y="3012"/>
                  </a:cubicBezTo>
                  <a:lnTo>
                    <a:pt x="1949" y="3012"/>
                  </a:lnTo>
                  <a:cubicBezTo>
                    <a:pt x="2606" y="2552"/>
                    <a:pt x="3732" y="1412"/>
                    <a:pt x="2919" y="711"/>
                  </a:cubicBezTo>
                  <a:cubicBezTo>
                    <a:pt x="2843" y="644"/>
                    <a:pt x="2756" y="617"/>
                    <a:pt x="2667" y="617"/>
                  </a:cubicBezTo>
                  <a:cubicBezTo>
                    <a:pt x="2431" y="617"/>
                    <a:pt x="2178" y="809"/>
                    <a:pt x="2068" y="985"/>
                  </a:cubicBezTo>
                  <a:cubicBezTo>
                    <a:pt x="2021" y="1062"/>
                    <a:pt x="1980" y="1141"/>
                    <a:pt x="1942" y="1223"/>
                  </a:cubicBezTo>
                  <a:lnTo>
                    <a:pt x="1942" y="1223"/>
                  </a:lnTo>
                  <a:cubicBezTo>
                    <a:pt x="1882" y="570"/>
                    <a:pt x="1706" y="0"/>
                    <a:pt x="12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1303;p52"/>
            <p:cNvSpPr/>
            <p:nvPr/>
          </p:nvSpPr>
          <p:spPr>
            <a:xfrm>
              <a:off x="7265116" y="4098436"/>
              <a:ext cx="233684" cy="138211"/>
            </a:xfrm>
            <a:custGeom>
              <a:avLst/>
              <a:gdLst/>
              <a:ahLst/>
              <a:cxnLst/>
              <a:rect l="l" t="t" r="r" b="b"/>
              <a:pathLst>
                <a:path w="4347" h="2571" extrusionOk="0">
                  <a:moveTo>
                    <a:pt x="2045" y="0"/>
                  </a:moveTo>
                  <a:cubicBezTo>
                    <a:pt x="1462" y="0"/>
                    <a:pt x="877" y="90"/>
                    <a:pt x="304" y="285"/>
                  </a:cubicBezTo>
                  <a:cubicBezTo>
                    <a:pt x="0" y="1471"/>
                    <a:pt x="30" y="2504"/>
                    <a:pt x="1216" y="2565"/>
                  </a:cubicBezTo>
                  <a:cubicBezTo>
                    <a:pt x="1271" y="2569"/>
                    <a:pt x="1326" y="2570"/>
                    <a:pt x="1380" y="2570"/>
                  </a:cubicBezTo>
                  <a:cubicBezTo>
                    <a:pt x="2638" y="2570"/>
                    <a:pt x="3618" y="1574"/>
                    <a:pt x="4347" y="437"/>
                  </a:cubicBezTo>
                  <a:cubicBezTo>
                    <a:pt x="3600" y="159"/>
                    <a:pt x="2823" y="0"/>
                    <a:pt x="204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1304;p52"/>
            <p:cNvSpPr/>
            <p:nvPr/>
          </p:nvSpPr>
          <p:spPr>
            <a:xfrm>
              <a:off x="7343550" y="3992263"/>
              <a:ext cx="181055" cy="20482"/>
            </a:xfrm>
            <a:custGeom>
              <a:avLst/>
              <a:gdLst/>
              <a:ahLst/>
              <a:cxnLst/>
              <a:rect l="l" t="t" r="r" b="b"/>
              <a:pathLst>
                <a:path w="3368" h="381" extrusionOk="0">
                  <a:moveTo>
                    <a:pt x="1969" y="0"/>
                  </a:moveTo>
                  <a:cubicBezTo>
                    <a:pt x="1330" y="0"/>
                    <a:pt x="680" y="123"/>
                    <a:pt x="61" y="193"/>
                  </a:cubicBezTo>
                  <a:cubicBezTo>
                    <a:pt x="0" y="224"/>
                    <a:pt x="0" y="284"/>
                    <a:pt x="61" y="284"/>
                  </a:cubicBezTo>
                  <a:cubicBezTo>
                    <a:pt x="678" y="250"/>
                    <a:pt x="1277" y="167"/>
                    <a:pt x="1877" y="167"/>
                  </a:cubicBezTo>
                  <a:cubicBezTo>
                    <a:pt x="2341" y="167"/>
                    <a:pt x="2806" y="217"/>
                    <a:pt x="3283" y="376"/>
                  </a:cubicBezTo>
                  <a:cubicBezTo>
                    <a:pt x="3289" y="379"/>
                    <a:pt x="3296" y="381"/>
                    <a:pt x="3302" y="381"/>
                  </a:cubicBezTo>
                  <a:cubicBezTo>
                    <a:pt x="3349" y="381"/>
                    <a:pt x="3367" y="281"/>
                    <a:pt x="3313" y="254"/>
                  </a:cubicBezTo>
                  <a:cubicBezTo>
                    <a:pt x="2881" y="63"/>
                    <a:pt x="2428" y="0"/>
                    <a:pt x="196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1305;p52"/>
            <p:cNvSpPr/>
            <p:nvPr/>
          </p:nvSpPr>
          <p:spPr>
            <a:xfrm>
              <a:off x="7325595" y="4038119"/>
              <a:ext cx="182668" cy="20374"/>
            </a:xfrm>
            <a:custGeom>
              <a:avLst/>
              <a:gdLst/>
              <a:ahLst/>
              <a:cxnLst/>
              <a:rect l="l" t="t" r="r" b="b"/>
              <a:pathLst>
                <a:path w="3398" h="379" extrusionOk="0">
                  <a:moveTo>
                    <a:pt x="2011" y="1"/>
                  </a:moveTo>
                  <a:cubicBezTo>
                    <a:pt x="1356" y="1"/>
                    <a:pt x="687" y="132"/>
                    <a:pt x="61" y="222"/>
                  </a:cubicBezTo>
                  <a:cubicBezTo>
                    <a:pt x="8" y="222"/>
                    <a:pt x="1" y="289"/>
                    <a:pt x="38" y="289"/>
                  </a:cubicBezTo>
                  <a:cubicBezTo>
                    <a:pt x="44" y="289"/>
                    <a:pt x="52" y="287"/>
                    <a:pt x="61" y="283"/>
                  </a:cubicBezTo>
                  <a:cubicBezTo>
                    <a:pt x="695" y="248"/>
                    <a:pt x="1291" y="166"/>
                    <a:pt x="1887" y="166"/>
                  </a:cubicBezTo>
                  <a:cubicBezTo>
                    <a:pt x="2346" y="166"/>
                    <a:pt x="2806" y="215"/>
                    <a:pt x="3282" y="374"/>
                  </a:cubicBezTo>
                  <a:cubicBezTo>
                    <a:pt x="3289" y="377"/>
                    <a:pt x="3296" y="379"/>
                    <a:pt x="3302" y="379"/>
                  </a:cubicBezTo>
                  <a:cubicBezTo>
                    <a:pt x="3355" y="379"/>
                    <a:pt x="3397" y="279"/>
                    <a:pt x="3343" y="252"/>
                  </a:cubicBezTo>
                  <a:cubicBezTo>
                    <a:pt x="2918" y="65"/>
                    <a:pt x="2468" y="1"/>
                    <a:pt x="201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1306;p52"/>
            <p:cNvSpPr/>
            <p:nvPr/>
          </p:nvSpPr>
          <p:spPr>
            <a:xfrm>
              <a:off x="7903983" y="2597389"/>
              <a:ext cx="289269" cy="586656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21"/>
                  </a:lnTo>
                  <a:lnTo>
                    <a:pt x="1" y="10912"/>
                  </a:lnTo>
                  <a:lnTo>
                    <a:pt x="5381" y="2796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1307;p52"/>
            <p:cNvSpPr/>
            <p:nvPr/>
          </p:nvSpPr>
          <p:spPr>
            <a:xfrm>
              <a:off x="6712801" y="3099010"/>
              <a:ext cx="158531" cy="1062141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1308;p52"/>
            <p:cNvSpPr/>
            <p:nvPr/>
          </p:nvSpPr>
          <p:spPr>
            <a:xfrm>
              <a:off x="6840262" y="3099010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1309;p52"/>
            <p:cNvSpPr/>
            <p:nvPr/>
          </p:nvSpPr>
          <p:spPr>
            <a:xfrm>
              <a:off x="7943227" y="3082668"/>
              <a:ext cx="130738" cy="1078483"/>
            </a:xfrm>
            <a:custGeom>
              <a:avLst/>
              <a:gdLst/>
              <a:ahLst/>
              <a:cxnLst/>
              <a:rect l="l" t="t" r="r" b="b"/>
              <a:pathLst>
                <a:path w="2432" h="20062" extrusionOk="0">
                  <a:moveTo>
                    <a:pt x="0" y="1"/>
                  </a:moveTo>
                  <a:lnTo>
                    <a:pt x="547" y="20062"/>
                  </a:lnTo>
                  <a:lnTo>
                    <a:pt x="2432" y="20062"/>
                  </a:lnTo>
                  <a:lnTo>
                    <a:pt x="1885" y="30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1310;p52"/>
            <p:cNvSpPr/>
            <p:nvPr/>
          </p:nvSpPr>
          <p:spPr>
            <a:xfrm>
              <a:off x="8044508" y="2991170"/>
              <a:ext cx="102999" cy="1169978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1311;p52"/>
            <p:cNvSpPr/>
            <p:nvPr/>
          </p:nvSpPr>
          <p:spPr>
            <a:xfrm>
              <a:off x="6222576" y="3184002"/>
              <a:ext cx="1697769" cy="176486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1312;p52"/>
            <p:cNvSpPr/>
            <p:nvPr/>
          </p:nvSpPr>
          <p:spPr>
            <a:xfrm>
              <a:off x="7903983" y="2798338"/>
              <a:ext cx="254972" cy="562142"/>
            </a:xfrm>
            <a:custGeom>
              <a:avLst/>
              <a:gdLst/>
              <a:ahLst/>
              <a:cxnLst/>
              <a:rect l="l" t="t" r="r" b="b"/>
              <a:pathLst>
                <a:path w="4743" h="10457" extrusionOk="0">
                  <a:moveTo>
                    <a:pt x="4743" y="1"/>
                  </a:moveTo>
                  <a:lnTo>
                    <a:pt x="1" y="7174"/>
                  </a:lnTo>
                  <a:lnTo>
                    <a:pt x="305" y="10457"/>
                  </a:lnTo>
                  <a:lnTo>
                    <a:pt x="4743" y="2767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1313;p52"/>
            <p:cNvSpPr/>
            <p:nvPr/>
          </p:nvSpPr>
          <p:spPr>
            <a:xfrm>
              <a:off x="6289559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1314;p52"/>
            <p:cNvSpPr/>
            <p:nvPr/>
          </p:nvSpPr>
          <p:spPr>
            <a:xfrm>
              <a:off x="6417021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1315;p52"/>
            <p:cNvSpPr/>
            <p:nvPr/>
          </p:nvSpPr>
          <p:spPr>
            <a:xfrm>
              <a:off x="7673574" y="3360438"/>
              <a:ext cx="158585" cy="1062141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1316;p52"/>
            <p:cNvSpPr/>
            <p:nvPr/>
          </p:nvSpPr>
          <p:spPr>
            <a:xfrm>
              <a:off x="7801035" y="3360438"/>
              <a:ext cx="102999" cy="1062141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1317;p52"/>
            <p:cNvSpPr/>
            <p:nvPr/>
          </p:nvSpPr>
          <p:spPr>
            <a:xfrm>
              <a:off x="6093502" y="3012405"/>
              <a:ext cx="472260" cy="171648"/>
            </a:xfrm>
            <a:custGeom>
              <a:avLst/>
              <a:gdLst/>
              <a:ahLst/>
              <a:cxnLst/>
              <a:rect l="l" t="t" r="r" b="b"/>
              <a:pathLst>
                <a:path w="8785" h="3193" extrusionOk="0">
                  <a:moveTo>
                    <a:pt x="0" y="1"/>
                  </a:moveTo>
                  <a:lnTo>
                    <a:pt x="578" y="3192"/>
                  </a:lnTo>
                  <a:lnTo>
                    <a:pt x="8785" y="3192"/>
                  </a:lnTo>
                  <a:cubicBezTo>
                    <a:pt x="8055" y="2341"/>
                    <a:pt x="7295" y="943"/>
                    <a:pt x="6596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1318;p52"/>
            <p:cNvSpPr/>
            <p:nvPr/>
          </p:nvSpPr>
          <p:spPr>
            <a:xfrm>
              <a:off x="6448093" y="3012405"/>
              <a:ext cx="251693" cy="171648"/>
            </a:xfrm>
            <a:custGeom>
              <a:avLst/>
              <a:gdLst/>
              <a:ahLst/>
              <a:cxnLst/>
              <a:rect l="l" t="t" r="r" b="b"/>
              <a:pathLst>
                <a:path w="4682" h="3193" extrusionOk="0">
                  <a:moveTo>
                    <a:pt x="0" y="1"/>
                  </a:moveTo>
                  <a:cubicBezTo>
                    <a:pt x="699" y="943"/>
                    <a:pt x="1459" y="2341"/>
                    <a:pt x="2189" y="3192"/>
                  </a:cubicBezTo>
                  <a:lnTo>
                    <a:pt x="4681" y="3192"/>
                  </a:lnTo>
                  <a:cubicBezTo>
                    <a:pt x="3982" y="2280"/>
                    <a:pt x="3070" y="912"/>
                    <a:pt x="2341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1319;p52"/>
            <p:cNvSpPr/>
            <p:nvPr/>
          </p:nvSpPr>
          <p:spPr>
            <a:xfrm>
              <a:off x="6573888" y="3012405"/>
              <a:ext cx="277819" cy="171648"/>
            </a:xfrm>
            <a:custGeom>
              <a:avLst/>
              <a:gdLst/>
              <a:ahLst/>
              <a:cxnLst/>
              <a:rect l="l" t="t" r="r" b="b"/>
              <a:pathLst>
                <a:path w="5168" h="3193" extrusionOk="0">
                  <a:moveTo>
                    <a:pt x="1" y="1"/>
                  </a:moveTo>
                  <a:cubicBezTo>
                    <a:pt x="730" y="912"/>
                    <a:pt x="1672" y="2280"/>
                    <a:pt x="2341" y="3192"/>
                  </a:cubicBezTo>
                  <a:lnTo>
                    <a:pt x="5168" y="3192"/>
                  </a:lnTo>
                  <a:cubicBezTo>
                    <a:pt x="4682" y="2250"/>
                    <a:pt x="3861" y="912"/>
                    <a:pt x="3375" y="1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1320;p52"/>
            <p:cNvSpPr/>
            <p:nvPr/>
          </p:nvSpPr>
          <p:spPr>
            <a:xfrm>
              <a:off x="6990571" y="3012405"/>
              <a:ext cx="936348" cy="171648"/>
            </a:xfrm>
            <a:custGeom>
              <a:avLst/>
              <a:gdLst/>
              <a:ahLst/>
              <a:cxnLst/>
              <a:rect l="l" t="t" r="r" b="b"/>
              <a:pathLst>
                <a:path w="17418" h="3193" extrusionOk="0">
                  <a:moveTo>
                    <a:pt x="1" y="1"/>
                  </a:moveTo>
                  <a:cubicBezTo>
                    <a:pt x="487" y="973"/>
                    <a:pt x="1308" y="2250"/>
                    <a:pt x="1885" y="3192"/>
                  </a:cubicBezTo>
                  <a:lnTo>
                    <a:pt x="16992" y="3192"/>
                  </a:lnTo>
                  <a:lnTo>
                    <a:pt x="1741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1321;p52"/>
            <p:cNvSpPr/>
            <p:nvPr/>
          </p:nvSpPr>
          <p:spPr>
            <a:xfrm>
              <a:off x="6755270" y="3012405"/>
              <a:ext cx="336683" cy="171648"/>
            </a:xfrm>
            <a:custGeom>
              <a:avLst/>
              <a:gdLst/>
              <a:ahLst/>
              <a:cxnLst/>
              <a:rect l="l" t="t" r="r" b="b"/>
              <a:pathLst>
                <a:path w="6263" h="3193" extrusionOk="0">
                  <a:moveTo>
                    <a:pt x="1" y="1"/>
                  </a:moveTo>
                  <a:cubicBezTo>
                    <a:pt x="487" y="912"/>
                    <a:pt x="1308" y="2250"/>
                    <a:pt x="1794" y="3192"/>
                  </a:cubicBezTo>
                  <a:lnTo>
                    <a:pt x="6262" y="3192"/>
                  </a:lnTo>
                  <a:cubicBezTo>
                    <a:pt x="5685" y="2250"/>
                    <a:pt x="4864" y="973"/>
                    <a:pt x="4378" y="1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1322;p52"/>
            <p:cNvSpPr/>
            <p:nvPr/>
          </p:nvSpPr>
          <p:spPr>
            <a:xfrm>
              <a:off x="6098394" y="2563037"/>
              <a:ext cx="2099714" cy="449413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1"/>
                  </a:moveTo>
                  <a:lnTo>
                    <a:pt x="1" y="8360"/>
                  </a:lnTo>
                  <a:lnTo>
                    <a:pt x="34105" y="8360"/>
                  </a:lnTo>
                  <a:lnTo>
                    <a:pt x="39059" y="639"/>
                  </a:lnTo>
                  <a:lnTo>
                    <a:pt x="8511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1323;p52"/>
            <p:cNvSpPr/>
            <p:nvPr/>
          </p:nvSpPr>
          <p:spPr>
            <a:xfrm>
              <a:off x="6967724" y="2590830"/>
              <a:ext cx="643800" cy="364422"/>
            </a:xfrm>
            <a:custGeom>
              <a:avLst/>
              <a:gdLst/>
              <a:ahLst/>
              <a:cxnLst/>
              <a:rect l="l" t="t" r="r" b="b"/>
              <a:pathLst>
                <a:path w="11976" h="6779" extrusionOk="0">
                  <a:moveTo>
                    <a:pt x="10851" y="578"/>
                  </a:moveTo>
                  <a:cubicBezTo>
                    <a:pt x="11034" y="578"/>
                    <a:pt x="11186" y="700"/>
                    <a:pt x="11186" y="852"/>
                  </a:cubicBezTo>
                  <a:cubicBezTo>
                    <a:pt x="11186" y="1004"/>
                    <a:pt x="11034" y="1125"/>
                    <a:pt x="10851" y="1125"/>
                  </a:cubicBezTo>
                  <a:cubicBezTo>
                    <a:pt x="10669" y="1125"/>
                    <a:pt x="10517" y="1004"/>
                    <a:pt x="10517" y="852"/>
                  </a:cubicBezTo>
                  <a:cubicBezTo>
                    <a:pt x="10517" y="700"/>
                    <a:pt x="10639" y="578"/>
                    <a:pt x="10851" y="578"/>
                  </a:cubicBezTo>
                  <a:close/>
                  <a:moveTo>
                    <a:pt x="10183" y="2827"/>
                  </a:moveTo>
                  <a:cubicBezTo>
                    <a:pt x="10365" y="2827"/>
                    <a:pt x="10517" y="2949"/>
                    <a:pt x="10517" y="3101"/>
                  </a:cubicBezTo>
                  <a:cubicBezTo>
                    <a:pt x="10517" y="3253"/>
                    <a:pt x="10365" y="3374"/>
                    <a:pt x="10183" y="3374"/>
                  </a:cubicBezTo>
                  <a:cubicBezTo>
                    <a:pt x="10000" y="3374"/>
                    <a:pt x="9848" y="3253"/>
                    <a:pt x="9848" y="3101"/>
                  </a:cubicBezTo>
                  <a:cubicBezTo>
                    <a:pt x="9848" y="2949"/>
                    <a:pt x="10000" y="2827"/>
                    <a:pt x="10183" y="2827"/>
                  </a:cubicBezTo>
                  <a:close/>
                  <a:moveTo>
                    <a:pt x="9180" y="5563"/>
                  </a:moveTo>
                  <a:cubicBezTo>
                    <a:pt x="9392" y="5563"/>
                    <a:pt x="9514" y="5684"/>
                    <a:pt x="9514" y="5836"/>
                  </a:cubicBezTo>
                  <a:cubicBezTo>
                    <a:pt x="9514" y="5988"/>
                    <a:pt x="9362" y="6110"/>
                    <a:pt x="9180" y="6110"/>
                  </a:cubicBezTo>
                  <a:cubicBezTo>
                    <a:pt x="8997" y="6110"/>
                    <a:pt x="8845" y="5988"/>
                    <a:pt x="8845" y="5836"/>
                  </a:cubicBezTo>
                  <a:cubicBezTo>
                    <a:pt x="8845" y="5684"/>
                    <a:pt x="8997" y="5563"/>
                    <a:pt x="9180" y="5563"/>
                  </a:cubicBezTo>
                  <a:close/>
                  <a:moveTo>
                    <a:pt x="3131" y="1"/>
                  </a:moveTo>
                  <a:lnTo>
                    <a:pt x="0" y="6779"/>
                  </a:lnTo>
                  <a:lnTo>
                    <a:pt x="9848" y="6779"/>
                  </a:lnTo>
                  <a:lnTo>
                    <a:pt x="11976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1324;p52"/>
            <p:cNvSpPr/>
            <p:nvPr/>
          </p:nvSpPr>
          <p:spPr>
            <a:xfrm>
              <a:off x="7401394" y="2602603"/>
              <a:ext cx="111439" cy="332759"/>
            </a:xfrm>
            <a:custGeom>
              <a:avLst/>
              <a:gdLst/>
              <a:ahLst/>
              <a:cxnLst/>
              <a:rect l="l" t="t" r="r" b="b"/>
              <a:pathLst>
                <a:path w="2073" h="6190" extrusionOk="0">
                  <a:moveTo>
                    <a:pt x="1983" y="0"/>
                  </a:moveTo>
                  <a:cubicBezTo>
                    <a:pt x="1950" y="0"/>
                    <a:pt x="1916" y="17"/>
                    <a:pt x="1903" y="55"/>
                  </a:cubicBezTo>
                  <a:cubicBezTo>
                    <a:pt x="1143" y="2000"/>
                    <a:pt x="535" y="4098"/>
                    <a:pt x="18" y="6104"/>
                  </a:cubicBezTo>
                  <a:cubicBezTo>
                    <a:pt x="1" y="6157"/>
                    <a:pt x="34" y="6189"/>
                    <a:pt x="72" y="6189"/>
                  </a:cubicBezTo>
                  <a:cubicBezTo>
                    <a:pt x="98" y="6189"/>
                    <a:pt x="127" y="6172"/>
                    <a:pt x="140" y="6134"/>
                  </a:cubicBezTo>
                  <a:cubicBezTo>
                    <a:pt x="900" y="4219"/>
                    <a:pt x="1568" y="2122"/>
                    <a:pt x="2055" y="85"/>
                  </a:cubicBezTo>
                  <a:cubicBezTo>
                    <a:pt x="2072" y="32"/>
                    <a:pt x="2029" y="0"/>
                    <a:pt x="1983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1325;p52"/>
            <p:cNvSpPr/>
            <p:nvPr/>
          </p:nvSpPr>
          <p:spPr>
            <a:xfrm>
              <a:off x="7033040" y="2843818"/>
              <a:ext cx="444521" cy="19514"/>
            </a:xfrm>
            <a:custGeom>
              <a:avLst/>
              <a:gdLst/>
              <a:ahLst/>
              <a:cxnLst/>
              <a:rect l="l" t="t" r="r" b="b"/>
              <a:pathLst>
                <a:path w="8269" h="363" extrusionOk="0">
                  <a:moveTo>
                    <a:pt x="5181" y="0"/>
                  </a:moveTo>
                  <a:cubicBezTo>
                    <a:pt x="3355" y="0"/>
                    <a:pt x="1369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1126" y="325"/>
                    <a:pt x="2630" y="363"/>
                    <a:pt x="4135" y="363"/>
                  </a:cubicBezTo>
                  <a:cubicBezTo>
                    <a:pt x="5639" y="363"/>
                    <a:pt x="7144" y="325"/>
                    <a:pt x="8177" y="249"/>
                  </a:cubicBezTo>
                  <a:cubicBezTo>
                    <a:pt x="8269" y="219"/>
                    <a:pt x="8269" y="97"/>
                    <a:pt x="8177" y="67"/>
                  </a:cubicBezTo>
                  <a:cubicBezTo>
                    <a:pt x="7376" y="20"/>
                    <a:pt x="6309" y="0"/>
                    <a:pt x="5181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1326;p52"/>
            <p:cNvSpPr/>
            <p:nvPr/>
          </p:nvSpPr>
          <p:spPr>
            <a:xfrm>
              <a:off x="7047770" y="2781620"/>
              <a:ext cx="446133" cy="18224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0" y="1"/>
                  </a:moveTo>
                  <a:cubicBezTo>
                    <a:pt x="3239" y="1"/>
                    <a:pt x="1332" y="44"/>
                    <a:pt x="92" y="99"/>
                  </a:cubicBezTo>
                  <a:cubicBezTo>
                    <a:pt x="0" y="99"/>
                    <a:pt x="0" y="251"/>
                    <a:pt x="92" y="251"/>
                  </a:cubicBezTo>
                  <a:cubicBezTo>
                    <a:pt x="1067" y="308"/>
                    <a:pt x="2463" y="339"/>
                    <a:pt x="3883" y="339"/>
                  </a:cubicBezTo>
                  <a:cubicBezTo>
                    <a:pt x="5470" y="339"/>
                    <a:pt x="7086" y="301"/>
                    <a:pt x="8177" y="221"/>
                  </a:cubicBezTo>
                  <a:cubicBezTo>
                    <a:pt x="8298" y="221"/>
                    <a:pt x="8268" y="69"/>
                    <a:pt x="8177" y="69"/>
                  </a:cubicBezTo>
                  <a:cubicBezTo>
                    <a:pt x="7338" y="20"/>
                    <a:pt x="6207" y="1"/>
                    <a:pt x="502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1327;p52"/>
            <p:cNvSpPr/>
            <p:nvPr/>
          </p:nvSpPr>
          <p:spPr>
            <a:xfrm>
              <a:off x="7090240" y="2729420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1"/>
                  </a:moveTo>
                  <a:cubicBezTo>
                    <a:pt x="3132" y="1"/>
                    <a:pt x="1275" y="53"/>
                    <a:pt x="92" y="128"/>
                  </a:cubicBezTo>
                  <a:cubicBezTo>
                    <a:pt x="1" y="128"/>
                    <a:pt x="1" y="249"/>
                    <a:pt x="92" y="249"/>
                  </a:cubicBezTo>
                  <a:cubicBezTo>
                    <a:pt x="932" y="303"/>
                    <a:pt x="2110" y="327"/>
                    <a:pt x="3330" y="327"/>
                  </a:cubicBezTo>
                  <a:cubicBezTo>
                    <a:pt x="4893" y="327"/>
                    <a:pt x="6524" y="287"/>
                    <a:pt x="7600" y="219"/>
                  </a:cubicBezTo>
                  <a:cubicBezTo>
                    <a:pt x="7721" y="189"/>
                    <a:pt x="7691" y="67"/>
                    <a:pt x="7600" y="67"/>
                  </a:cubicBezTo>
                  <a:cubicBezTo>
                    <a:pt x="6868" y="20"/>
                    <a:pt x="5880" y="1"/>
                    <a:pt x="48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1328;p52"/>
            <p:cNvSpPr/>
            <p:nvPr/>
          </p:nvSpPr>
          <p:spPr>
            <a:xfrm>
              <a:off x="7098411" y="2679209"/>
              <a:ext cx="415115" cy="17686"/>
            </a:xfrm>
            <a:custGeom>
              <a:avLst/>
              <a:gdLst/>
              <a:ahLst/>
              <a:cxnLst/>
              <a:rect l="l" t="t" r="r" b="b"/>
              <a:pathLst>
                <a:path w="7722" h="329" extrusionOk="0">
                  <a:moveTo>
                    <a:pt x="5146" y="0"/>
                  </a:moveTo>
                  <a:cubicBezTo>
                    <a:pt x="3368" y="0"/>
                    <a:pt x="1365" y="60"/>
                    <a:pt x="92" y="119"/>
                  </a:cubicBezTo>
                  <a:cubicBezTo>
                    <a:pt x="1" y="119"/>
                    <a:pt x="1" y="241"/>
                    <a:pt x="92" y="241"/>
                  </a:cubicBezTo>
                  <a:cubicBezTo>
                    <a:pt x="1010" y="298"/>
                    <a:pt x="2308" y="329"/>
                    <a:pt x="3627" y="329"/>
                  </a:cubicBezTo>
                  <a:cubicBezTo>
                    <a:pt x="5102" y="329"/>
                    <a:pt x="6603" y="291"/>
                    <a:pt x="7630" y="211"/>
                  </a:cubicBezTo>
                  <a:cubicBezTo>
                    <a:pt x="7721" y="211"/>
                    <a:pt x="7721" y="59"/>
                    <a:pt x="7630" y="59"/>
                  </a:cubicBezTo>
                  <a:cubicBezTo>
                    <a:pt x="6958" y="17"/>
                    <a:pt x="6083" y="0"/>
                    <a:pt x="5146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1329;p52"/>
            <p:cNvSpPr/>
            <p:nvPr/>
          </p:nvSpPr>
          <p:spPr>
            <a:xfrm>
              <a:off x="7114753" y="2628139"/>
              <a:ext cx="415115" cy="17579"/>
            </a:xfrm>
            <a:custGeom>
              <a:avLst/>
              <a:gdLst/>
              <a:ahLst/>
              <a:cxnLst/>
              <a:rect l="l" t="t" r="r" b="b"/>
              <a:pathLst>
                <a:path w="7722" h="327" extrusionOk="0">
                  <a:moveTo>
                    <a:pt x="4830" y="0"/>
                  </a:moveTo>
                  <a:cubicBezTo>
                    <a:pt x="3132" y="0"/>
                    <a:pt x="1275" y="52"/>
                    <a:pt x="92" y="127"/>
                  </a:cubicBezTo>
                  <a:cubicBezTo>
                    <a:pt x="1" y="127"/>
                    <a:pt x="1" y="249"/>
                    <a:pt x="92" y="249"/>
                  </a:cubicBezTo>
                  <a:cubicBezTo>
                    <a:pt x="931" y="302"/>
                    <a:pt x="2110" y="326"/>
                    <a:pt x="3330" y="326"/>
                  </a:cubicBezTo>
                  <a:cubicBezTo>
                    <a:pt x="4893" y="326"/>
                    <a:pt x="6524" y="287"/>
                    <a:pt x="7600" y="218"/>
                  </a:cubicBezTo>
                  <a:cubicBezTo>
                    <a:pt x="7721" y="188"/>
                    <a:pt x="7691" y="66"/>
                    <a:pt x="7600" y="66"/>
                  </a:cubicBezTo>
                  <a:cubicBezTo>
                    <a:pt x="6868" y="20"/>
                    <a:pt x="5880" y="0"/>
                    <a:pt x="4830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330;p52"/>
            <p:cNvSpPr/>
            <p:nvPr/>
          </p:nvSpPr>
          <p:spPr>
            <a:xfrm>
              <a:off x="6162098" y="2700337"/>
              <a:ext cx="822974" cy="310503"/>
            </a:xfrm>
            <a:custGeom>
              <a:avLst/>
              <a:gdLst/>
              <a:ahLst/>
              <a:cxnLst/>
              <a:rect l="l" t="t" r="r" b="b"/>
              <a:pathLst>
                <a:path w="15309" h="5776" extrusionOk="0">
                  <a:moveTo>
                    <a:pt x="4864" y="0"/>
                  </a:moveTo>
                  <a:cubicBezTo>
                    <a:pt x="4104" y="1672"/>
                    <a:pt x="1" y="4377"/>
                    <a:pt x="1" y="4377"/>
                  </a:cubicBezTo>
                  <a:lnTo>
                    <a:pt x="9576" y="5775"/>
                  </a:lnTo>
                  <a:cubicBezTo>
                    <a:pt x="10062" y="5410"/>
                    <a:pt x="14257" y="3647"/>
                    <a:pt x="14895" y="2219"/>
                  </a:cubicBezTo>
                  <a:cubicBezTo>
                    <a:pt x="15309" y="1273"/>
                    <a:pt x="14265" y="1106"/>
                    <a:pt x="13480" y="1106"/>
                  </a:cubicBezTo>
                  <a:cubicBezTo>
                    <a:pt x="13055" y="1106"/>
                    <a:pt x="12706" y="1155"/>
                    <a:pt x="12706" y="1155"/>
                  </a:cubicBezTo>
                  <a:lnTo>
                    <a:pt x="4864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331;p52"/>
            <p:cNvSpPr/>
            <p:nvPr/>
          </p:nvSpPr>
          <p:spPr>
            <a:xfrm>
              <a:off x="6209513" y="2698670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3982" y="1"/>
                  </a:moveTo>
                  <a:lnTo>
                    <a:pt x="0" y="3709"/>
                  </a:lnTo>
                  <a:lnTo>
                    <a:pt x="9271" y="5077"/>
                  </a:lnTo>
                  <a:cubicBezTo>
                    <a:pt x="11490" y="4560"/>
                    <a:pt x="13830" y="2189"/>
                    <a:pt x="13830" y="2189"/>
                  </a:cubicBezTo>
                  <a:lnTo>
                    <a:pt x="11824" y="1642"/>
                  </a:lnTo>
                  <a:lnTo>
                    <a:pt x="3982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332;p52"/>
            <p:cNvSpPr/>
            <p:nvPr/>
          </p:nvSpPr>
          <p:spPr>
            <a:xfrm>
              <a:off x="6201342" y="2672543"/>
              <a:ext cx="743520" cy="272927"/>
            </a:xfrm>
            <a:custGeom>
              <a:avLst/>
              <a:gdLst/>
              <a:ahLst/>
              <a:cxnLst/>
              <a:rect l="l" t="t" r="r" b="b"/>
              <a:pathLst>
                <a:path w="13831" h="5077" extrusionOk="0">
                  <a:moveTo>
                    <a:pt x="4013" y="0"/>
                  </a:moveTo>
                  <a:lnTo>
                    <a:pt x="0" y="3678"/>
                  </a:lnTo>
                  <a:lnTo>
                    <a:pt x="9271" y="5076"/>
                  </a:lnTo>
                  <a:cubicBezTo>
                    <a:pt x="11490" y="4560"/>
                    <a:pt x="13831" y="2158"/>
                    <a:pt x="13831" y="2158"/>
                  </a:cubicBezTo>
                  <a:lnTo>
                    <a:pt x="11824" y="1642"/>
                  </a:lnTo>
                  <a:lnTo>
                    <a:pt x="4013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333;p52"/>
            <p:cNvSpPr/>
            <p:nvPr/>
          </p:nvSpPr>
          <p:spPr>
            <a:xfrm>
              <a:off x="6165377" y="2651094"/>
              <a:ext cx="803997" cy="273142"/>
            </a:xfrm>
            <a:custGeom>
              <a:avLst/>
              <a:gdLst/>
              <a:ahLst/>
              <a:cxnLst/>
              <a:rect l="l" t="t" r="r" b="b"/>
              <a:pathLst>
                <a:path w="14956" h="5081" extrusionOk="0">
                  <a:moveTo>
                    <a:pt x="6080" y="1"/>
                  </a:moveTo>
                  <a:cubicBezTo>
                    <a:pt x="5717" y="1"/>
                    <a:pt x="5440" y="29"/>
                    <a:pt x="5290" y="95"/>
                  </a:cubicBezTo>
                  <a:cubicBezTo>
                    <a:pt x="4135" y="582"/>
                    <a:pt x="1" y="3652"/>
                    <a:pt x="1" y="3652"/>
                  </a:cubicBezTo>
                  <a:lnTo>
                    <a:pt x="9697" y="5080"/>
                  </a:lnTo>
                  <a:cubicBezTo>
                    <a:pt x="10123" y="4807"/>
                    <a:pt x="14074" y="3013"/>
                    <a:pt x="14500" y="2041"/>
                  </a:cubicBezTo>
                  <a:cubicBezTo>
                    <a:pt x="14955" y="1098"/>
                    <a:pt x="13314" y="977"/>
                    <a:pt x="13314" y="977"/>
                  </a:cubicBezTo>
                  <a:cubicBezTo>
                    <a:pt x="13314" y="977"/>
                    <a:pt x="8211" y="1"/>
                    <a:pt x="608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334;p52"/>
            <p:cNvSpPr/>
            <p:nvPr/>
          </p:nvSpPr>
          <p:spPr>
            <a:xfrm>
              <a:off x="6135971" y="2847366"/>
              <a:ext cx="576872" cy="163477"/>
            </a:xfrm>
            <a:custGeom>
              <a:avLst/>
              <a:gdLst/>
              <a:ahLst/>
              <a:cxnLst/>
              <a:rect l="l" t="t" r="r" b="b"/>
              <a:pathLst>
                <a:path w="10731" h="3041" extrusionOk="0">
                  <a:moveTo>
                    <a:pt x="548" y="1"/>
                  </a:moveTo>
                  <a:cubicBezTo>
                    <a:pt x="1" y="1308"/>
                    <a:pt x="487" y="1642"/>
                    <a:pt x="487" y="1642"/>
                  </a:cubicBezTo>
                  <a:lnTo>
                    <a:pt x="10062" y="3040"/>
                  </a:lnTo>
                  <a:cubicBezTo>
                    <a:pt x="10730" y="2584"/>
                    <a:pt x="10244" y="1429"/>
                    <a:pt x="10244" y="1429"/>
                  </a:cubicBezTo>
                  <a:lnTo>
                    <a:pt x="548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335;p52"/>
            <p:cNvSpPr/>
            <p:nvPr/>
          </p:nvSpPr>
          <p:spPr>
            <a:xfrm>
              <a:off x="6577168" y="2644750"/>
              <a:ext cx="305611" cy="382431"/>
            </a:xfrm>
            <a:custGeom>
              <a:avLst/>
              <a:gdLst/>
              <a:ahLst/>
              <a:cxnLst/>
              <a:rect l="l" t="t" r="r" b="b"/>
              <a:pathLst>
                <a:path w="5685" h="7114" extrusionOk="0">
                  <a:moveTo>
                    <a:pt x="1429" y="1"/>
                  </a:moveTo>
                  <a:lnTo>
                    <a:pt x="0" y="730"/>
                  </a:lnTo>
                  <a:lnTo>
                    <a:pt x="4256" y="7113"/>
                  </a:lnTo>
                  <a:lnTo>
                    <a:pt x="5684" y="6384"/>
                  </a:lnTo>
                  <a:lnTo>
                    <a:pt x="5654" y="6353"/>
                  </a:lnTo>
                  <a:lnTo>
                    <a:pt x="5472" y="6444"/>
                  </a:lnTo>
                  <a:cubicBezTo>
                    <a:pt x="5472" y="6444"/>
                    <a:pt x="5441" y="6444"/>
                    <a:pt x="5441" y="6414"/>
                  </a:cubicBezTo>
                  <a:lnTo>
                    <a:pt x="5654" y="6323"/>
                  </a:lnTo>
                  <a:lnTo>
                    <a:pt x="5563" y="6201"/>
                  </a:lnTo>
                  <a:lnTo>
                    <a:pt x="5381" y="6292"/>
                  </a:lnTo>
                  <a:lnTo>
                    <a:pt x="5350" y="6292"/>
                  </a:lnTo>
                  <a:cubicBezTo>
                    <a:pt x="5350" y="6262"/>
                    <a:pt x="5350" y="6262"/>
                    <a:pt x="5350" y="6262"/>
                  </a:cubicBezTo>
                  <a:lnTo>
                    <a:pt x="5532" y="6171"/>
                  </a:lnTo>
                  <a:lnTo>
                    <a:pt x="5472" y="6049"/>
                  </a:lnTo>
                  <a:lnTo>
                    <a:pt x="5289" y="6140"/>
                  </a:lnTo>
                  <a:lnTo>
                    <a:pt x="5259" y="6140"/>
                  </a:lnTo>
                  <a:cubicBezTo>
                    <a:pt x="5229" y="6110"/>
                    <a:pt x="5259" y="6110"/>
                    <a:pt x="5259" y="6110"/>
                  </a:cubicBezTo>
                  <a:lnTo>
                    <a:pt x="5441" y="6019"/>
                  </a:lnTo>
                  <a:lnTo>
                    <a:pt x="5381" y="5928"/>
                  </a:lnTo>
                  <a:lnTo>
                    <a:pt x="5107" y="6049"/>
                  </a:lnTo>
                  <a:cubicBezTo>
                    <a:pt x="5077" y="6049"/>
                    <a:pt x="5046" y="6049"/>
                    <a:pt x="5016" y="6019"/>
                  </a:cubicBezTo>
                  <a:cubicBezTo>
                    <a:pt x="5016" y="6019"/>
                    <a:pt x="5016" y="5989"/>
                    <a:pt x="5046" y="5958"/>
                  </a:cubicBezTo>
                  <a:lnTo>
                    <a:pt x="5320" y="5837"/>
                  </a:lnTo>
                  <a:lnTo>
                    <a:pt x="5259" y="5715"/>
                  </a:lnTo>
                  <a:lnTo>
                    <a:pt x="5046" y="5806"/>
                  </a:lnTo>
                  <a:lnTo>
                    <a:pt x="5016" y="5806"/>
                  </a:lnTo>
                  <a:cubicBezTo>
                    <a:pt x="5016" y="5776"/>
                    <a:pt x="5016" y="5776"/>
                    <a:pt x="5046" y="5776"/>
                  </a:cubicBezTo>
                  <a:lnTo>
                    <a:pt x="5229" y="5685"/>
                  </a:lnTo>
                  <a:lnTo>
                    <a:pt x="5168" y="5593"/>
                  </a:lnTo>
                  <a:lnTo>
                    <a:pt x="4985" y="5685"/>
                  </a:lnTo>
                  <a:cubicBezTo>
                    <a:pt x="4955" y="5685"/>
                    <a:pt x="4955" y="5685"/>
                    <a:pt x="4955" y="5654"/>
                  </a:cubicBezTo>
                  <a:lnTo>
                    <a:pt x="5137" y="5563"/>
                  </a:lnTo>
                  <a:lnTo>
                    <a:pt x="5077" y="5441"/>
                  </a:lnTo>
                  <a:lnTo>
                    <a:pt x="4894" y="5533"/>
                  </a:lnTo>
                  <a:lnTo>
                    <a:pt x="4864" y="5533"/>
                  </a:lnTo>
                  <a:cubicBezTo>
                    <a:pt x="4833" y="5533"/>
                    <a:pt x="4833" y="5502"/>
                    <a:pt x="4864" y="5502"/>
                  </a:cubicBezTo>
                  <a:lnTo>
                    <a:pt x="5046" y="5411"/>
                  </a:lnTo>
                  <a:lnTo>
                    <a:pt x="4955" y="5289"/>
                  </a:lnTo>
                  <a:lnTo>
                    <a:pt x="4773" y="5381"/>
                  </a:lnTo>
                  <a:lnTo>
                    <a:pt x="4742" y="5381"/>
                  </a:lnTo>
                  <a:cubicBezTo>
                    <a:pt x="4742" y="5381"/>
                    <a:pt x="4742" y="5350"/>
                    <a:pt x="4773" y="5350"/>
                  </a:cubicBezTo>
                  <a:lnTo>
                    <a:pt x="4955" y="5259"/>
                  </a:lnTo>
                  <a:lnTo>
                    <a:pt x="4864" y="5168"/>
                  </a:lnTo>
                  <a:lnTo>
                    <a:pt x="4681" y="5229"/>
                  </a:lnTo>
                  <a:cubicBezTo>
                    <a:pt x="4681" y="5239"/>
                    <a:pt x="4678" y="5242"/>
                    <a:pt x="4674" y="5242"/>
                  </a:cubicBezTo>
                  <a:cubicBezTo>
                    <a:pt x="4665" y="5242"/>
                    <a:pt x="4651" y="5229"/>
                    <a:pt x="4651" y="5229"/>
                  </a:cubicBezTo>
                  <a:cubicBezTo>
                    <a:pt x="4651" y="5229"/>
                    <a:pt x="4651" y="5198"/>
                    <a:pt x="4651" y="5198"/>
                  </a:cubicBezTo>
                  <a:lnTo>
                    <a:pt x="4833" y="5137"/>
                  </a:lnTo>
                  <a:lnTo>
                    <a:pt x="4773" y="5016"/>
                  </a:lnTo>
                  <a:lnTo>
                    <a:pt x="4499" y="5137"/>
                  </a:lnTo>
                  <a:cubicBezTo>
                    <a:pt x="4484" y="5153"/>
                    <a:pt x="4469" y="5160"/>
                    <a:pt x="4453" y="5160"/>
                  </a:cubicBezTo>
                  <a:cubicBezTo>
                    <a:pt x="4438" y="5160"/>
                    <a:pt x="4423" y="5153"/>
                    <a:pt x="4408" y="5137"/>
                  </a:cubicBezTo>
                  <a:cubicBezTo>
                    <a:pt x="4408" y="5107"/>
                    <a:pt x="4408" y="5077"/>
                    <a:pt x="4438" y="5077"/>
                  </a:cubicBezTo>
                  <a:lnTo>
                    <a:pt x="4712" y="4955"/>
                  </a:lnTo>
                  <a:lnTo>
                    <a:pt x="4651" y="4833"/>
                  </a:lnTo>
                  <a:lnTo>
                    <a:pt x="4469" y="4925"/>
                  </a:lnTo>
                  <a:cubicBezTo>
                    <a:pt x="4438" y="4925"/>
                    <a:pt x="4438" y="4925"/>
                    <a:pt x="4438" y="4894"/>
                  </a:cubicBezTo>
                  <a:lnTo>
                    <a:pt x="4621" y="4803"/>
                  </a:lnTo>
                  <a:lnTo>
                    <a:pt x="4560" y="4712"/>
                  </a:lnTo>
                  <a:lnTo>
                    <a:pt x="4377" y="4773"/>
                  </a:lnTo>
                  <a:cubicBezTo>
                    <a:pt x="4367" y="4783"/>
                    <a:pt x="4361" y="4786"/>
                    <a:pt x="4356" y="4786"/>
                  </a:cubicBezTo>
                  <a:cubicBezTo>
                    <a:pt x="4347" y="4786"/>
                    <a:pt x="4347" y="4773"/>
                    <a:pt x="4347" y="4773"/>
                  </a:cubicBezTo>
                  <a:cubicBezTo>
                    <a:pt x="4347" y="4773"/>
                    <a:pt x="4347" y="4742"/>
                    <a:pt x="4347" y="4742"/>
                  </a:cubicBezTo>
                  <a:lnTo>
                    <a:pt x="4529" y="4651"/>
                  </a:lnTo>
                  <a:lnTo>
                    <a:pt x="4469" y="4560"/>
                  </a:lnTo>
                  <a:lnTo>
                    <a:pt x="4286" y="4651"/>
                  </a:lnTo>
                  <a:lnTo>
                    <a:pt x="4256" y="4651"/>
                  </a:lnTo>
                  <a:cubicBezTo>
                    <a:pt x="4256" y="4621"/>
                    <a:pt x="4256" y="4621"/>
                    <a:pt x="4256" y="4621"/>
                  </a:cubicBezTo>
                  <a:lnTo>
                    <a:pt x="4438" y="4530"/>
                  </a:lnTo>
                  <a:lnTo>
                    <a:pt x="4377" y="4408"/>
                  </a:lnTo>
                  <a:lnTo>
                    <a:pt x="4195" y="4499"/>
                  </a:lnTo>
                  <a:lnTo>
                    <a:pt x="4165" y="4499"/>
                  </a:lnTo>
                  <a:cubicBezTo>
                    <a:pt x="4134" y="4469"/>
                    <a:pt x="4134" y="4469"/>
                    <a:pt x="4165" y="4469"/>
                  </a:cubicBezTo>
                  <a:lnTo>
                    <a:pt x="4347" y="4378"/>
                  </a:lnTo>
                  <a:lnTo>
                    <a:pt x="4256" y="4256"/>
                  </a:lnTo>
                  <a:lnTo>
                    <a:pt x="4074" y="4347"/>
                  </a:lnTo>
                  <a:lnTo>
                    <a:pt x="4043" y="4347"/>
                  </a:lnTo>
                  <a:cubicBezTo>
                    <a:pt x="4043" y="4347"/>
                    <a:pt x="4043" y="4317"/>
                    <a:pt x="4074" y="4317"/>
                  </a:cubicBezTo>
                  <a:lnTo>
                    <a:pt x="4256" y="4226"/>
                  </a:lnTo>
                  <a:lnTo>
                    <a:pt x="4165" y="4134"/>
                  </a:lnTo>
                  <a:lnTo>
                    <a:pt x="3891" y="4256"/>
                  </a:lnTo>
                  <a:cubicBezTo>
                    <a:pt x="3861" y="4256"/>
                    <a:pt x="3830" y="4256"/>
                    <a:pt x="3830" y="4226"/>
                  </a:cubicBezTo>
                  <a:cubicBezTo>
                    <a:pt x="3800" y="4226"/>
                    <a:pt x="3830" y="4195"/>
                    <a:pt x="3830" y="4165"/>
                  </a:cubicBezTo>
                  <a:lnTo>
                    <a:pt x="4134" y="4043"/>
                  </a:lnTo>
                  <a:lnTo>
                    <a:pt x="4043" y="3922"/>
                  </a:lnTo>
                  <a:lnTo>
                    <a:pt x="3861" y="4013"/>
                  </a:lnTo>
                  <a:lnTo>
                    <a:pt x="3830" y="4013"/>
                  </a:lnTo>
                  <a:cubicBezTo>
                    <a:pt x="3830" y="4013"/>
                    <a:pt x="3830" y="3982"/>
                    <a:pt x="3830" y="3982"/>
                  </a:cubicBezTo>
                  <a:lnTo>
                    <a:pt x="4013" y="3891"/>
                  </a:lnTo>
                  <a:lnTo>
                    <a:pt x="3952" y="3800"/>
                  </a:lnTo>
                  <a:lnTo>
                    <a:pt x="3770" y="3891"/>
                  </a:lnTo>
                  <a:lnTo>
                    <a:pt x="3739" y="3891"/>
                  </a:lnTo>
                  <a:cubicBezTo>
                    <a:pt x="3739" y="3861"/>
                    <a:pt x="3739" y="3861"/>
                    <a:pt x="3739" y="3861"/>
                  </a:cubicBezTo>
                  <a:lnTo>
                    <a:pt x="3952" y="3770"/>
                  </a:lnTo>
                  <a:lnTo>
                    <a:pt x="3861" y="3678"/>
                  </a:lnTo>
                  <a:lnTo>
                    <a:pt x="3678" y="3739"/>
                  </a:lnTo>
                  <a:cubicBezTo>
                    <a:pt x="3678" y="3749"/>
                    <a:pt x="3675" y="3753"/>
                    <a:pt x="3670" y="3753"/>
                  </a:cubicBezTo>
                  <a:cubicBezTo>
                    <a:pt x="3661" y="3753"/>
                    <a:pt x="3648" y="3739"/>
                    <a:pt x="3648" y="3739"/>
                  </a:cubicBezTo>
                  <a:cubicBezTo>
                    <a:pt x="3648" y="3739"/>
                    <a:pt x="3648" y="3709"/>
                    <a:pt x="3648" y="3709"/>
                  </a:cubicBezTo>
                  <a:lnTo>
                    <a:pt x="3861" y="3618"/>
                  </a:lnTo>
                  <a:lnTo>
                    <a:pt x="3770" y="3526"/>
                  </a:lnTo>
                  <a:lnTo>
                    <a:pt x="3587" y="3618"/>
                  </a:lnTo>
                  <a:cubicBezTo>
                    <a:pt x="3587" y="3618"/>
                    <a:pt x="3557" y="3618"/>
                    <a:pt x="3557" y="3587"/>
                  </a:cubicBezTo>
                  <a:cubicBezTo>
                    <a:pt x="3557" y="3587"/>
                    <a:pt x="3557" y="3587"/>
                    <a:pt x="3557" y="3557"/>
                  </a:cubicBezTo>
                  <a:lnTo>
                    <a:pt x="3739" y="3496"/>
                  </a:lnTo>
                  <a:lnTo>
                    <a:pt x="3678" y="3374"/>
                  </a:lnTo>
                  <a:lnTo>
                    <a:pt x="3496" y="3466"/>
                  </a:lnTo>
                  <a:lnTo>
                    <a:pt x="3466" y="3466"/>
                  </a:lnTo>
                  <a:cubicBezTo>
                    <a:pt x="3435" y="3435"/>
                    <a:pt x="3466" y="3435"/>
                    <a:pt x="3466" y="3435"/>
                  </a:cubicBezTo>
                  <a:lnTo>
                    <a:pt x="3648" y="3344"/>
                  </a:lnTo>
                  <a:lnTo>
                    <a:pt x="3587" y="3223"/>
                  </a:lnTo>
                  <a:lnTo>
                    <a:pt x="3314" y="3374"/>
                  </a:lnTo>
                  <a:cubicBezTo>
                    <a:pt x="3283" y="3374"/>
                    <a:pt x="3253" y="3374"/>
                    <a:pt x="3222" y="3344"/>
                  </a:cubicBezTo>
                  <a:cubicBezTo>
                    <a:pt x="3222" y="3314"/>
                    <a:pt x="3222" y="3314"/>
                    <a:pt x="3253" y="3283"/>
                  </a:cubicBezTo>
                  <a:lnTo>
                    <a:pt x="3526" y="3162"/>
                  </a:lnTo>
                  <a:lnTo>
                    <a:pt x="3466" y="3040"/>
                  </a:lnTo>
                  <a:lnTo>
                    <a:pt x="3253" y="3131"/>
                  </a:lnTo>
                  <a:lnTo>
                    <a:pt x="3222" y="3131"/>
                  </a:lnTo>
                  <a:cubicBezTo>
                    <a:pt x="3222" y="3131"/>
                    <a:pt x="3222" y="3101"/>
                    <a:pt x="3253" y="3101"/>
                  </a:cubicBezTo>
                  <a:lnTo>
                    <a:pt x="3435" y="3010"/>
                  </a:lnTo>
                  <a:lnTo>
                    <a:pt x="3374" y="2919"/>
                  </a:lnTo>
                  <a:lnTo>
                    <a:pt x="3192" y="3010"/>
                  </a:lnTo>
                  <a:lnTo>
                    <a:pt x="3162" y="3010"/>
                  </a:lnTo>
                  <a:cubicBezTo>
                    <a:pt x="3131" y="2979"/>
                    <a:pt x="3131" y="2979"/>
                    <a:pt x="3162" y="2979"/>
                  </a:cubicBezTo>
                  <a:lnTo>
                    <a:pt x="3344" y="2888"/>
                  </a:lnTo>
                  <a:lnTo>
                    <a:pt x="3283" y="2767"/>
                  </a:lnTo>
                  <a:lnTo>
                    <a:pt x="3101" y="2858"/>
                  </a:lnTo>
                  <a:lnTo>
                    <a:pt x="3070" y="2858"/>
                  </a:lnTo>
                  <a:cubicBezTo>
                    <a:pt x="3040" y="2858"/>
                    <a:pt x="3040" y="2827"/>
                    <a:pt x="3070" y="2827"/>
                  </a:cubicBezTo>
                  <a:lnTo>
                    <a:pt x="3253" y="2736"/>
                  </a:lnTo>
                  <a:lnTo>
                    <a:pt x="3162" y="2645"/>
                  </a:lnTo>
                  <a:lnTo>
                    <a:pt x="2979" y="2706"/>
                  </a:lnTo>
                  <a:cubicBezTo>
                    <a:pt x="2979" y="2716"/>
                    <a:pt x="2979" y="2719"/>
                    <a:pt x="2978" y="2719"/>
                  </a:cubicBezTo>
                  <a:cubicBezTo>
                    <a:pt x="2976" y="2719"/>
                    <a:pt x="2969" y="2706"/>
                    <a:pt x="2949" y="2706"/>
                  </a:cubicBezTo>
                  <a:cubicBezTo>
                    <a:pt x="2949" y="2706"/>
                    <a:pt x="2949" y="2675"/>
                    <a:pt x="2979" y="2675"/>
                  </a:cubicBezTo>
                  <a:lnTo>
                    <a:pt x="3162" y="2584"/>
                  </a:lnTo>
                  <a:lnTo>
                    <a:pt x="3070" y="2493"/>
                  </a:lnTo>
                  <a:lnTo>
                    <a:pt x="2888" y="2554"/>
                  </a:lnTo>
                  <a:cubicBezTo>
                    <a:pt x="2888" y="2564"/>
                    <a:pt x="2885" y="2567"/>
                    <a:pt x="2880" y="2567"/>
                  </a:cubicBezTo>
                  <a:cubicBezTo>
                    <a:pt x="2871" y="2567"/>
                    <a:pt x="2858" y="2554"/>
                    <a:pt x="2858" y="2554"/>
                  </a:cubicBezTo>
                  <a:cubicBezTo>
                    <a:pt x="2858" y="2554"/>
                    <a:pt x="2858" y="2523"/>
                    <a:pt x="2858" y="2523"/>
                  </a:cubicBezTo>
                  <a:lnTo>
                    <a:pt x="3040" y="2432"/>
                  </a:lnTo>
                  <a:lnTo>
                    <a:pt x="2979" y="2341"/>
                  </a:lnTo>
                  <a:lnTo>
                    <a:pt x="2706" y="2463"/>
                  </a:lnTo>
                  <a:cubicBezTo>
                    <a:pt x="2696" y="2473"/>
                    <a:pt x="2685" y="2476"/>
                    <a:pt x="2676" y="2476"/>
                  </a:cubicBezTo>
                  <a:cubicBezTo>
                    <a:pt x="2658" y="2476"/>
                    <a:pt x="2645" y="2463"/>
                    <a:pt x="2645" y="2463"/>
                  </a:cubicBezTo>
                  <a:cubicBezTo>
                    <a:pt x="2615" y="2432"/>
                    <a:pt x="2615" y="2402"/>
                    <a:pt x="2645" y="2402"/>
                  </a:cubicBezTo>
                  <a:lnTo>
                    <a:pt x="2918" y="2250"/>
                  </a:lnTo>
                  <a:lnTo>
                    <a:pt x="2858" y="2159"/>
                  </a:lnTo>
                  <a:lnTo>
                    <a:pt x="2675" y="2250"/>
                  </a:lnTo>
                  <a:cubicBezTo>
                    <a:pt x="2645" y="2250"/>
                    <a:pt x="2645" y="2250"/>
                    <a:pt x="2645" y="2219"/>
                  </a:cubicBezTo>
                  <a:cubicBezTo>
                    <a:pt x="2645" y="2219"/>
                    <a:pt x="2645" y="2219"/>
                    <a:pt x="2645" y="2189"/>
                  </a:cubicBezTo>
                  <a:lnTo>
                    <a:pt x="2827" y="2128"/>
                  </a:lnTo>
                  <a:lnTo>
                    <a:pt x="2766" y="2007"/>
                  </a:lnTo>
                  <a:lnTo>
                    <a:pt x="2584" y="2098"/>
                  </a:lnTo>
                  <a:lnTo>
                    <a:pt x="2554" y="2098"/>
                  </a:lnTo>
                  <a:cubicBezTo>
                    <a:pt x="2554" y="2098"/>
                    <a:pt x="2554" y="2067"/>
                    <a:pt x="2554" y="2067"/>
                  </a:cubicBezTo>
                  <a:lnTo>
                    <a:pt x="2736" y="1976"/>
                  </a:lnTo>
                  <a:lnTo>
                    <a:pt x="2675" y="1885"/>
                  </a:lnTo>
                  <a:lnTo>
                    <a:pt x="2493" y="1976"/>
                  </a:lnTo>
                  <a:lnTo>
                    <a:pt x="2463" y="1976"/>
                  </a:lnTo>
                  <a:cubicBezTo>
                    <a:pt x="2463" y="1946"/>
                    <a:pt x="2463" y="1946"/>
                    <a:pt x="2463" y="1946"/>
                  </a:cubicBezTo>
                  <a:lnTo>
                    <a:pt x="2645" y="1855"/>
                  </a:lnTo>
                  <a:lnTo>
                    <a:pt x="2584" y="1733"/>
                  </a:lnTo>
                  <a:lnTo>
                    <a:pt x="2402" y="1824"/>
                  </a:lnTo>
                  <a:lnTo>
                    <a:pt x="2371" y="1824"/>
                  </a:lnTo>
                  <a:cubicBezTo>
                    <a:pt x="2371" y="1794"/>
                    <a:pt x="2371" y="1794"/>
                    <a:pt x="2371" y="1794"/>
                  </a:cubicBezTo>
                  <a:lnTo>
                    <a:pt x="2554" y="1703"/>
                  </a:lnTo>
                  <a:lnTo>
                    <a:pt x="2493" y="1581"/>
                  </a:lnTo>
                  <a:lnTo>
                    <a:pt x="2311" y="1672"/>
                  </a:lnTo>
                  <a:lnTo>
                    <a:pt x="2280" y="1672"/>
                  </a:lnTo>
                  <a:cubicBezTo>
                    <a:pt x="2250" y="1642"/>
                    <a:pt x="2250" y="1642"/>
                    <a:pt x="2280" y="1642"/>
                  </a:cubicBezTo>
                  <a:lnTo>
                    <a:pt x="2463" y="1551"/>
                  </a:lnTo>
                  <a:lnTo>
                    <a:pt x="2402" y="1429"/>
                  </a:lnTo>
                  <a:lnTo>
                    <a:pt x="2098" y="1581"/>
                  </a:lnTo>
                  <a:cubicBezTo>
                    <a:pt x="2067" y="1581"/>
                    <a:pt x="2037" y="1581"/>
                    <a:pt x="2037" y="1551"/>
                  </a:cubicBezTo>
                  <a:cubicBezTo>
                    <a:pt x="2007" y="1520"/>
                    <a:pt x="2037" y="1490"/>
                    <a:pt x="2067" y="1490"/>
                  </a:cubicBezTo>
                  <a:lnTo>
                    <a:pt x="2341" y="1368"/>
                  </a:lnTo>
                  <a:lnTo>
                    <a:pt x="2250" y="1247"/>
                  </a:lnTo>
                  <a:lnTo>
                    <a:pt x="2067" y="1338"/>
                  </a:lnTo>
                  <a:lnTo>
                    <a:pt x="2037" y="1338"/>
                  </a:lnTo>
                  <a:cubicBezTo>
                    <a:pt x="2037" y="1308"/>
                    <a:pt x="2037" y="1308"/>
                    <a:pt x="2037" y="1308"/>
                  </a:cubicBezTo>
                  <a:lnTo>
                    <a:pt x="2250" y="1216"/>
                  </a:lnTo>
                  <a:lnTo>
                    <a:pt x="2159" y="1125"/>
                  </a:lnTo>
                  <a:lnTo>
                    <a:pt x="1976" y="1216"/>
                  </a:lnTo>
                  <a:cubicBezTo>
                    <a:pt x="1976" y="1216"/>
                    <a:pt x="1976" y="1216"/>
                    <a:pt x="1946" y="1186"/>
                  </a:cubicBezTo>
                  <a:lnTo>
                    <a:pt x="1976" y="1186"/>
                  </a:lnTo>
                  <a:lnTo>
                    <a:pt x="2159" y="1095"/>
                  </a:lnTo>
                  <a:lnTo>
                    <a:pt x="2067" y="973"/>
                  </a:lnTo>
                  <a:lnTo>
                    <a:pt x="1885" y="1064"/>
                  </a:lnTo>
                  <a:lnTo>
                    <a:pt x="1855" y="1064"/>
                  </a:lnTo>
                  <a:cubicBezTo>
                    <a:pt x="1855" y="1064"/>
                    <a:pt x="1855" y="1034"/>
                    <a:pt x="1885" y="1034"/>
                  </a:cubicBezTo>
                  <a:lnTo>
                    <a:pt x="2067" y="973"/>
                  </a:lnTo>
                  <a:lnTo>
                    <a:pt x="1976" y="852"/>
                  </a:lnTo>
                  <a:lnTo>
                    <a:pt x="1794" y="943"/>
                  </a:lnTo>
                  <a:cubicBezTo>
                    <a:pt x="1794" y="943"/>
                    <a:pt x="1794" y="943"/>
                    <a:pt x="1763" y="912"/>
                  </a:cubicBezTo>
                  <a:lnTo>
                    <a:pt x="1794" y="912"/>
                  </a:lnTo>
                  <a:lnTo>
                    <a:pt x="1976" y="821"/>
                  </a:lnTo>
                  <a:lnTo>
                    <a:pt x="1885" y="700"/>
                  </a:lnTo>
                  <a:lnTo>
                    <a:pt x="1703" y="791"/>
                  </a:lnTo>
                  <a:cubicBezTo>
                    <a:pt x="1703" y="791"/>
                    <a:pt x="1672" y="791"/>
                    <a:pt x="1672" y="760"/>
                  </a:cubicBezTo>
                  <a:lnTo>
                    <a:pt x="1855" y="669"/>
                  </a:lnTo>
                  <a:lnTo>
                    <a:pt x="1794" y="548"/>
                  </a:lnTo>
                  <a:lnTo>
                    <a:pt x="1520" y="669"/>
                  </a:lnTo>
                  <a:cubicBezTo>
                    <a:pt x="1505" y="684"/>
                    <a:pt x="1490" y="692"/>
                    <a:pt x="1475" y="692"/>
                  </a:cubicBezTo>
                  <a:cubicBezTo>
                    <a:pt x="1459" y="692"/>
                    <a:pt x="1444" y="684"/>
                    <a:pt x="1429" y="669"/>
                  </a:cubicBezTo>
                  <a:cubicBezTo>
                    <a:pt x="1429" y="639"/>
                    <a:pt x="1429" y="608"/>
                    <a:pt x="1459" y="608"/>
                  </a:cubicBezTo>
                  <a:lnTo>
                    <a:pt x="1733" y="487"/>
                  </a:lnTo>
                  <a:lnTo>
                    <a:pt x="1672" y="396"/>
                  </a:lnTo>
                  <a:lnTo>
                    <a:pt x="1490" y="487"/>
                  </a:lnTo>
                  <a:cubicBezTo>
                    <a:pt x="1490" y="487"/>
                    <a:pt x="1490" y="487"/>
                    <a:pt x="1459" y="457"/>
                  </a:cubicBezTo>
                  <a:lnTo>
                    <a:pt x="1490" y="457"/>
                  </a:lnTo>
                  <a:lnTo>
                    <a:pt x="1672" y="365"/>
                  </a:lnTo>
                  <a:lnTo>
                    <a:pt x="1611" y="274"/>
                  </a:lnTo>
                  <a:lnTo>
                    <a:pt x="1399" y="335"/>
                  </a:lnTo>
                  <a:cubicBezTo>
                    <a:pt x="1399" y="345"/>
                    <a:pt x="1399" y="348"/>
                    <a:pt x="1398" y="348"/>
                  </a:cubicBezTo>
                  <a:cubicBezTo>
                    <a:pt x="1395" y="348"/>
                    <a:pt x="1389" y="335"/>
                    <a:pt x="1368" y="335"/>
                  </a:cubicBezTo>
                  <a:cubicBezTo>
                    <a:pt x="1368" y="335"/>
                    <a:pt x="1368" y="305"/>
                    <a:pt x="1399" y="305"/>
                  </a:cubicBezTo>
                  <a:lnTo>
                    <a:pt x="1581" y="213"/>
                  </a:lnTo>
                  <a:lnTo>
                    <a:pt x="1520" y="122"/>
                  </a:lnTo>
                  <a:lnTo>
                    <a:pt x="1307" y="213"/>
                  </a:lnTo>
                  <a:lnTo>
                    <a:pt x="1277" y="213"/>
                  </a:lnTo>
                  <a:cubicBezTo>
                    <a:pt x="1277" y="183"/>
                    <a:pt x="1277" y="183"/>
                    <a:pt x="1307" y="183"/>
                  </a:cubicBezTo>
                  <a:lnTo>
                    <a:pt x="1520" y="31"/>
                  </a:lnTo>
                  <a:lnTo>
                    <a:pt x="1429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336;p52"/>
            <p:cNvSpPr/>
            <p:nvPr/>
          </p:nvSpPr>
          <p:spPr>
            <a:xfrm>
              <a:off x="6582060" y="2669264"/>
              <a:ext cx="245134" cy="354638"/>
            </a:xfrm>
            <a:custGeom>
              <a:avLst/>
              <a:gdLst/>
              <a:ahLst/>
              <a:cxnLst/>
              <a:rect l="l" t="t" r="r" b="b"/>
              <a:pathLst>
                <a:path w="4560" h="6597" extrusionOk="0">
                  <a:moveTo>
                    <a:pt x="578" y="1"/>
                  </a:moveTo>
                  <a:lnTo>
                    <a:pt x="1" y="274"/>
                  </a:lnTo>
                  <a:lnTo>
                    <a:pt x="4195" y="6596"/>
                  </a:lnTo>
                  <a:lnTo>
                    <a:pt x="4560" y="6444"/>
                  </a:lnTo>
                  <a:cubicBezTo>
                    <a:pt x="2949" y="4469"/>
                    <a:pt x="1460" y="2311"/>
                    <a:pt x="578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337;p52"/>
            <p:cNvSpPr/>
            <p:nvPr/>
          </p:nvSpPr>
          <p:spPr>
            <a:xfrm>
              <a:off x="6611466" y="2646363"/>
              <a:ext cx="277873" cy="370981"/>
            </a:xfrm>
            <a:custGeom>
              <a:avLst/>
              <a:gdLst/>
              <a:ahLst/>
              <a:cxnLst/>
              <a:rect l="l" t="t" r="r" b="b"/>
              <a:pathLst>
                <a:path w="5169" h="6901" extrusionOk="0">
                  <a:moveTo>
                    <a:pt x="882" y="1"/>
                  </a:moveTo>
                  <a:lnTo>
                    <a:pt x="1" y="427"/>
                  </a:lnTo>
                  <a:cubicBezTo>
                    <a:pt x="913" y="2737"/>
                    <a:pt x="2402" y="4895"/>
                    <a:pt x="4043" y="6901"/>
                  </a:cubicBezTo>
                  <a:lnTo>
                    <a:pt x="5168" y="6384"/>
                  </a:lnTo>
                  <a:lnTo>
                    <a:pt x="5138" y="6354"/>
                  </a:lnTo>
                  <a:lnTo>
                    <a:pt x="4955" y="6445"/>
                  </a:lnTo>
                  <a:lnTo>
                    <a:pt x="4925" y="6445"/>
                  </a:lnTo>
                  <a:cubicBezTo>
                    <a:pt x="4925" y="6414"/>
                    <a:pt x="4925" y="6414"/>
                    <a:pt x="4925" y="6414"/>
                  </a:cubicBezTo>
                  <a:lnTo>
                    <a:pt x="5107" y="6323"/>
                  </a:lnTo>
                  <a:lnTo>
                    <a:pt x="5046" y="6202"/>
                  </a:lnTo>
                  <a:lnTo>
                    <a:pt x="4864" y="6293"/>
                  </a:lnTo>
                  <a:lnTo>
                    <a:pt x="4834" y="6293"/>
                  </a:lnTo>
                  <a:cubicBezTo>
                    <a:pt x="4803" y="6293"/>
                    <a:pt x="4834" y="6262"/>
                    <a:pt x="4834" y="6262"/>
                  </a:cubicBezTo>
                  <a:lnTo>
                    <a:pt x="5016" y="6171"/>
                  </a:lnTo>
                  <a:lnTo>
                    <a:pt x="4925" y="6050"/>
                  </a:lnTo>
                  <a:lnTo>
                    <a:pt x="4743" y="6141"/>
                  </a:lnTo>
                  <a:lnTo>
                    <a:pt x="4712" y="6141"/>
                  </a:lnTo>
                  <a:cubicBezTo>
                    <a:pt x="4712" y="6141"/>
                    <a:pt x="4712" y="6110"/>
                    <a:pt x="4743" y="6110"/>
                  </a:cubicBezTo>
                  <a:lnTo>
                    <a:pt x="4925" y="6019"/>
                  </a:lnTo>
                  <a:lnTo>
                    <a:pt x="4834" y="5928"/>
                  </a:lnTo>
                  <a:lnTo>
                    <a:pt x="4560" y="6050"/>
                  </a:lnTo>
                  <a:cubicBezTo>
                    <a:pt x="4530" y="6050"/>
                    <a:pt x="4499" y="6050"/>
                    <a:pt x="4499" y="6019"/>
                  </a:cubicBezTo>
                  <a:cubicBezTo>
                    <a:pt x="4469" y="6019"/>
                    <a:pt x="4469" y="5989"/>
                    <a:pt x="4499" y="5959"/>
                  </a:cubicBezTo>
                  <a:lnTo>
                    <a:pt x="4803" y="5837"/>
                  </a:lnTo>
                  <a:lnTo>
                    <a:pt x="4712" y="5715"/>
                  </a:lnTo>
                  <a:lnTo>
                    <a:pt x="4530" y="5807"/>
                  </a:lnTo>
                  <a:lnTo>
                    <a:pt x="4499" y="5807"/>
                  </a:lnTo>
                  <a:cubicBezTo>
                    <a:pt x="4499" y="5807"/>
                    <a:pt x="4499" y="5776"/>
                    <a:pt x="4499" y="5776"/>
                  </a:cubicBezTo>
                  <a:lnTo>
                    <a:pt x="4682" y="5685"/>
                  </a:lnTo>
                  <a:lnTo>
                    <a:pt x="4621" y="5594"/>
                  </a:lnTo>
                  <a:lnTo>
                    <a:pt x="4439" y="5685"/>
                  </a:lnTo>
                  <a:lnTo>
                    <a:pt x="4408" y="5685"/>
                  </a:lnTo>
                  <a:cubicBezTo>
                    <a:pt x="4408" y="5655"/>
                    <a:pt x="4408" y="5655"/>
                    <a:pt x="4408" y="5655"/>
                  </a:cubicBezTo>
                  <a:lnTo>
                    <a:pt x="4621" y="5563"/>
                  </a:lnTo>
                  <a:lnTo>
                    <a:pt x="4530" y="5472"/>
                  </a:lnTo>
                  <a:lnTo>
                    <a:pt x="4347" y="5533"/>
                  </a:lnTo>
                  <a:cubicBezTo>
                    <a:pt x="4347" y="5543"/>
                    <a:pt x="4344" y="5546"/>
                    <a:pt x="4339" y="5546"/>
                  </a:cubicBezTo>
                  <a:cubicBezTo>
                    <a:pt x="4330" y="5546"/>
                    <a:pt x="4317" y="5533"/>
                    <a:pt x="4317" y="5533"/>
                  </a:cubicBezTo>
                  <a:cubicBezTo>
                    <a:pt x="4317" y="5533"/>
                    <a:pt x="4317" y="5503"/>
                    <a:pt x="4317" y="5503"/>
                  </a:cubicBezTo>
                  <a:lnTo>
                    <a:pt x="4530" y="5411"/>
                  </a:lnTo>
                  <a:lnTo>
                    <a:pt x="4439" y="5320"/>
                  </a:lnTo>
                  <a:lnTo>
                    <a:pt x="4256" y="5411"/>
                  </a:lnTo>
                  <a:cubicBezTo>
                    <a:pt x="4256" y="5411"/>
                    <a:pt x="4226" y="5411"/>
                    <a:pt x="4226" y="5381"/>
                  </a:cubicBezTo>
                  <a:cubicBezTo>
                    <a:pt x="4226" y="5381"/>
                    <a:pt x="4226" y="5381"/>
                    <a:pt x="4226" y="5351"/>
                  </a:cubicBezTo>
                  <a:lnTo>
                    <a:pt x="4408" y="5290"/>
                  </a:lnTo>
                  <a:lnTo>
                    <a:pt x="4347" y="5168"/>
                  </a:lnTo>
                  <a:lnTo>
                    <a:pt x="4165" y="5259"/>
                  </a:lnTo>
                  <a:cubicBezTo>
                    <a:pt x="4135" y="5259"/>
                    <a:pt x="4135" y="5259"/>
                    <a:pt x="4135" y="5229"/>
                  </a:cubicBezTo>
                  <a:lnTo>
                    <a:pt x="4317" y="5138"/>
                  </a:lnTo>
                  <a:lnTo>
                    <a:pt x="4256" y="5016"/>
                  </a:lnTo>
                  <a:lnTo>
                    <a:pt x="3983" y="5138"/>
                  </a:lnTo>
                  <a:cubicBezTo>
                    <a:pt x="3967" y="5153"/>
                    <a:pt x="3952" y="5161"/>
                    <a:pt x="3937" y="5161"/>
                  </a:cubicBezTo>
                  <a:cubicBezTo>
                    <a:pt x="3922" y="5161"/>
                    <a:pt x="3907" y="5153"/>
                    <a:pt x="3891" y="5138"/>
                  </a:cubicBezTo>
                  <a:cubicBezTo>
                    <a:pt x="3891" y="5107"/>
                    <a:pt x="3891" y="5077"/>
                    <a:pt x="3922" y="5077"/>
                  </a:cubicBezTo>
                  <a:lnTo>
                    <a:pt x="4195" y="4955"/>
                  </a:lnTo>
                  <a:lnTo>
                    <a:pt x="4135" y="4834"/>
                  </a:lnTo>
                  <a:lnTo>
                    <a:pt x="3922" y="4925"/>
                  </a:lnTo>
                  <a:cubicBezTo>
                    <a:pt x="3922" y="4925"/>
                    <a:pt x="3922" y="4925"/>
                    <a:pt x="3891" y="4895"/>
                  </a:cubicBezTo>
                  <a:lnTo>
                    <a:pt x="3922" y="4895"/>
                  </a:lnTo>
                  <a:lnTo>
                    <a:pt x="4104" y="4803"/>
                  </a:lnTo>
                  <a:lnTo>
                    <a:pt x="4043" y="4712"/>
                  </a:lnTo>
                  <a:lnTo>
                    <a:pt x="3861" y="4773"/>
                  </a:lnTo>
                  <a:cubicBezTo>
                    <a:pt x="3851" y="4783"/>
                    <a:pt x="3844" y="4787"/>
                    <a:pt x="3840" y="4787"/>
                  </a:cubicBezTo>
                  <a:cubicBezTo>
                    <a:pt x="3831" y="4787"/>
                    <a:pt x="3831" y="4773"/>
                    <a:pt x="3831" y="4773"/>
                  </a:cubicBezTo>
                  <a:cubicBezTo>
                    <a:pt x="3800" y="4773"/>
                    <a:pt x="3800" y="4743"/>
                    <a:pt x="3831" y="4743"/>
                  </a:cubicBezTo>
                  <a:lnTo>
                    <a:pt x="4013" y="4651"/>
                  </a:lnTo>
                  <a:lnTo>
                    <a:pt x="3952" y="4560"/>
                  </a:lnTo>
                  <a:lnTo>
                    <a:pt x="3770" y="4651"/>
                  </a:lnTo>
                  <a:lnTo>
                    <a:pt x="3739" y="4651"/>
                  </a:lnTo>
                  <a:cubicBezTo>
                    <a:pt x="3709" y="4621"/>
                    <a:pt x="3709" y="4621"/>
                    <a:pt x="3739" y="4621"/>
                  </a:cubicBezTo>
                  <a:lnTo>
                    <a:pt x="3922" y="4530"/>
                  </a:lnTo>
                  <a:lnTo>
                    <a:pt x="3831" y="4408"/>
                  </a:lnTo>
                  <a:lnTo>
                    <a:pt x="3648" y="4500"/>
                  </a:lnTo>
                  <a:lnTo>
                    <a:pt x="3618" y="4500"/>
                  </a:lnTo>
                  <a:cubicBezTo>
                    <a:pt x="3618" y="4500"/>
                    <a:pt x="3618" y="4469"/>
                    <a:pt x="3648" y="4469"/>
                  </a:cubicBezTo>
                  <a:lnTo>
                    <a:pt x="3831" y="4378"/>
                  </a:lnTo>
                  <a:lnTo>
                    <a:pt x="3739" y="4256"/>
                  </a:lnTo>
                  <a:lnTo>
                    <a:pt x="3557" y="4348"/>
                  </a:lnTo>
                  <a:lnTo>
                    <a:pt x="3527" y="4348"/>
                  </a:lnTo>
                  <a:cubicBezTo>
                    <a:pt x="3527" y="4348"/>
                    <a:pt x="3527" y="4317"/>
                    <a:pt x="3527" y="4317"/>
                  </a:cubicBezTo>
                  <a:lnTo>
                    <a:pt x="3709" y="4226"/>
                  </a:lnTo>
                  <a:lnTo>
                    <a:pt x="3648" y="4135"/>
                  </a:lnTo>
                  <a:lnTo>
                    <a:pt x="3375" y="4256"/>
                  </a:lnTo>
                  <a:cubicBezTo>
                    <a:pt x="3344" y="4256"/>
                    <a:pt x="3314" y="4256"/>
                    <a:pt x="3284" y="4226"/>
                  </a:cubicBezTo>
                  <a:cubicBezTo>
                    <a:pt x="3284" y="4226"/>
                    <a:pt x="3284" y="4196"/>
                    <a:pt x="3314" y="4165"/>
                  </a:cubicBezTo>
                  <a:lnTo>
                    <a:pt x="3587" y="4044"/>
                  </a:lnTo>
                  <a:lnTo>
                    <a:pt x="3527" y="3922"/>
                  </a:lnTo>
                  <a:lnTo>
                    <a:pt x="3344" y="4013"/>
                  </a:lnTo>
                  <a:lnTo>
                    <a:pt x="3314" y="4013"/>
                  </a:lnTo>
                  <a:cubicBezTo>
                    <a:pt x="3284" y="4013"/>
                    <a:pt x="3314" y="3983"/>
                    <a:pt x="3314" y="3983"/>
                  </a:cubicBezTo>
                  <a:lnTo>
                    <a:pt x="3496" y="3892"/>
                  </a:lnTo>
                  <a:lnTo>
                    <a:pt x="3436" y="3800"/>
                  </a:lnTo>
                  <a:lnTo>
                    <a:pt x="3253" y="3892"/>
                  </a:lnTo>
                  <a:lnTo>
                    <a:pt x="3223" y="3892"/>
                  </a:lnTo>
                  <a:cubicBezTo>
                    <a:pt x="3223" y="3861"/>
                    <a:pt x="3223" y="3861"/>
                    <a:pt x="3223" y="3861"/>
                  </a:cubicBezTo>
                  <a:lnTo>
                    <a:pt x="3405" y="3770"/>
                  </a:lnTo>
                  <a:lnTo>
                    <a:pt x="3344" y="3679"/>
                  </a:lnTo>
                  <a:lnTo>
                    <a:pt x="3162" y="3770"/>
                  </a:lnTo>
                  <a:cubicBezTo>
                    <a:pt x="3162" y="3770"/>
                    <a:pt x="3132" y="3770"/>
                    <a:pt x="3132" y="3740"/>
                  </a:cubicBezTo>
                  <a:lnTo>
                    <a:pt x="3314" y="3648"/>
                  </a:lnTo>
                  <a:lnTo>
                    <a:pt x="3253" y="3527"/>
                  </a:lnTo>
                  <a:lnTo>
                    <a:pt x="3071" y="3618"/>
                  </a:lnTo>
                  <a:cubicBezTo>
                    <a:pt x="3040" y="3618"/>
                    <a:pt x="3040" y="3618"/>
                    <a:pt x="3040" y="3588"/>
                  </a:cubicBezTo>
                  <a:lnTo>
                    <a:pt x="3223" y="3496"/>
                  </a:lnTo>
                  <a:lnTo>
                    <a:pt x="3162" y="3375"/>
                  </a:lnTo>
                  <a:lnTo>
                    <a:pt x="2949" y="3466"/>
                  </a:lnTo>
                  <a:cubicBezTo>
                    <a:pt x="2949" y="3466"/>
                    <a:pt x="2949" y="3466"/>
                    <a:pt x="2919" y="3436"/>
                  </a:cubicBezTo>
                  <a:lnTo>
                    <a:pt x="2949" y="3436"/>
                  </a:lnTo>
                  <a:lnTo>
                    <a:pt x="3132" y="3344"/>
                  </a:lnTo>
                  <a:lnTo>
                    <a:pt x="3071" y="3223"/>
                  </a:lnTo>
                  <a:lnTo>
                    <a:pt x="2767" y="3375"/>
                  </a:lnTo>
                  <a:cubicBezTo>
                    <a:pt x="2736" y="3375"/>
                    <a:pt x="2706" y="3375"/>
                    <a:pt x="2706" y="3344"/>
                  </a:cubicBezTo>
                  <a:cubicBezTo>
                    <a:pt x="2676" y="3314"/>
                    <a:pt x="2706" y="3284"/>
                    <a:pt x="2736" y="3284"/>
                  </a:cubicBezTo>
                  <a:lnTo>
                    <a:pt x="3010" y="3162"/>
                  </a:lnTo>
                  <a:lnTo>
                    <a:pt x="2919" y="3041"/>
                  </a:lnTo>
                  <a:lnTo>
                    <a:pt x="2736" y="3132"/>
                  </a:lnTo>
                  <a:lnTo>
                    <a:pt x="2706" y="3132"/>
                  </a:lnTo>
                  <a:cubicBezTo>
                    <a:pt x="2706" y="3101"/>
                    <a:pt x="2706" y="3101"/>
                    <a:pt x="2736" y="3101"/>
                  </a:cubicBezTo>
                  <a:lnTo>
                    <a:pt x="2919" y="3010"/>
                  </a:lnTo>
                  <a:lnTo>
                    <a:pt x="2858" y="2919"/>
                  </a:lnTo>
                  <a:lnTo>
                    <a:pt x="2645" y="3010"/>
                  </a:lnTo>
                  <a:cubicBezTo>
                    <a:pt x="2645" y="3010"/>
                    <a:pt x="2645" y="3010"/>
                    <a:pt x="2615" y="2980"/>
                  </a:cubicBezTo>
                  <a:cubicBezTo>
                    <a:pt x="2615" y="2980"/>
                    <a:pt x="2615" y="2980"/>
                    <a:pt x="2645" y="2949"/>
                  </a:cubicBezTo>
                  <a:lnTo>
                    <a:pt x="2828" y="2889"/>
                  </a:lnTo>
                  <a:lnTo>
                    <a:pt x="2767" y="2767"/>
                  </a:lnTo>
                  <a:lnTo>
                    <a:pt x="2554" y="2858"/>
                  </a:lnTo>
                  <a:lnTo>
                    <a:pt x="2524" y="2858"/>
                  </a:lnTo>
                  <a:cubicBezTo>
                    <a:pt x="2524" y="2828"/>
                    <a:pt x="2524" y="2828"/>
                    <a:pt x="2554" y="2828"/>
                  </a:cubicBezTo>
                  <a:lnTo>
                    <a:pt x="2736" y="2737"/>
                  </a:lnTo>
                  <a:lnTo>
                    <a:pt x="2645" y="2615"/>
                  </a:lnTo>
                  <a:lnTo>
                    <a:pt x="2463" y="2706"/>
                  </a:lnTo>
                  <a:lnTo>
                    <a:pt x="2432" y="2706"/>
                  </a:lnTo>
                  <a:cubicBezTo>
                    <a:pt x="2432" y="2706"/>
                    <a:pt x="2432" y="2676"/>
                    <a:pt x="2432" y="2676"/>
                  </a:cubicBezTo>
                  <a:lnTo>
                    <a:pt x="2645" y="2585"/>
                  </a:lnTo>
                  <a:lnTo>
                    <a:pt x="2554" y="2493"/>
                  </a:lnTo>
                  <a:lnTo>
                    <a:pt x="2372" y="2554"/>
                  </a:lnTo>
                  <a:cubicBezTo>
                    <a:pt x="2372" y="2564"/>
                    <a:pt x="2368" y="2568"/>
                    <a:pt x="2364" y="2568"/>
                  </a:cubicBezTo>
                  <a:cubicBezTo>
                    <a:pt x="2355" y="2568"/>
                    <a:pt x="2341" y="2554"/>
                    <a:pt x="2341" y="2554"/>
                  </a:cubicBezTo>
                  <a:cubicBezTo>
                    <a:pt x="2341" y="2554"/>
                    <a:pt x="2341" y="2524"/>
                    <a:pt x="2341" y="2524"/>
                  </a:cubicBezTo>
                  <a:lnTo>
                    <a:pt x="2524" y="2433"/>
                  </a:lnTo>
                  <a:lnTo>
                    <a:pt x="2463" y="2341"/>
                  </a:lnTo>
                  <a:lnTo>
                    <a:pt x="2189" y="2463"/>
                  </a:lnTo>
                  <a:cubicBezTo>
                    <a:pt x="2179" y="2473"/>
                    <a:pt x="2169" y="2477"/>
                    <a:pt x="2159" y="2477"/>
                  </a:cubicBezTo>
                  <a:cubicBezTo>
                    <a:pt x="2139" y="2477"/>
                    <a:pt x="2118" y="2463"/>
                    <a:pt x="2098" y="2463"/>
                  </a:cubicBezTo>
                  <a:cubicBezTo>
                    <a:pt x="2098" y="2433"/>
                    <a:pt x="2098" y="2402"/>
                    <a:pt x="2128" y="2402"/>
                  </a:cubicBezTo>
                  <a:lnTo>
                    <a:pt x="2402" y="2250"/>
                  </a:lnTo>
                  <a:lnTo>
                    <a:pt x="2341" y="2159"/>
                  </a:lnTo>
                  <a:lnTo>
                    <a:pt x="2159" y="2250"/>
                  </a:lnTo>
                  <a:cubicBezTo>
                    <a:pt x="2128" y="2250"/>
                    <a:pt x="2128" y="2250"/>
                    <a:pt x="2128" y="2220"/>
                  </a:cubicBezTo>
                  <a:cubicBezTo>
                    <a:pt x="2098" y="2220"/>
                    <a:pt x="2098" y="2220"/>
                    <a:pt x="2128" y="2189"/>
                  </a:cubicBezTo>
                  <a:lnTo>
                    <a:pt x="2311" y="2129"/>
                  </a:lnTo>
                  <a:lnTo>
                    <a:pt x="2250" y="2007"/>
                  </a:lnTo>
                  <a:lnTo>
                    <a:pt x="2068" y="2098"/>
                  </a:lnTo>
                  <a:lnTo>
                    <a:pt x="2037" y="2098"/>
                  </a:lnTo>
                  <a:cubicBezTo>
                    <a:pt x="2007" y="2098"/>
                    <a:pt x="2037" y="2068"/>
                    <a:pt x="2037" y="2068"/>
                  </a:cubicBezTo>
                  <a:lnTo>
                    <a:pt x="2220" y="1977"/>
                  </a:lnTo>
                  <a:lnTo>
                    <a:pt x="2159" y="1885"/>
                  </a:lnTo>
                  <a:lnTo>
                    <a:pt x="1977" y="1977"/>
                  </a:lnTo>
                  <a:lnTo>
                    <a:pt x="1946" y="1977"/>
                  </a:lnTo>
                  <a:cubicBezTo>
                    <a:pt x="1916" y="1946"/>
                    <a:pt x="1946" y="1946"/>
                    <a:pt x="1946" y="1946"/>
                  </a:cubicBezTo>
                  <a:lnTo>
                    <a:pt x="2128" y="1855"/>
                  </a:lnTo>
                  <a:lnTo>
                    <a:pt x="2068" y="1734"/>
                  </a:lnTo>
                  <a:lnTo>
                    <a:pt x="1855" y="1825"/>
                  </a:lnTo>
                  <a:lnTo>
                    <a:pt x="1825" y="1825"/>
                  </a:lnTo>
                  <a:cubicBezTo>
                    <a:pt x="1825" y="1794"/>
                    <a:pt x="1825" y="1794"/>
                    <a:pt x="1855" y="1794"/>
                  </a:cubicBezTo>
                  <a:lnTo>
                    <a:pt x="2037" y="1703"/>
                  </a:lnTo>
                  <a:lnTo>
                    <a:pt x="1946" y="1582"/>
                  </a:lnTo>
                  <a:lnTo>
                    <a:pt x="1764" y="1673"/>
                  </a:lnTo>
                  <a:lnTo>
                    <a:pt x="1733" y="1673"/>
                  </a:lnTo>
                  <a:cubicBezTo>
                    <a:pt x="1733" y="1673"/>
                    <a:pt x="1733" y="1642"/>
                    <a:pt x="1733" y="1642"/>
                  </a:cubicBezTo>
                  <a:lnTo>
                    <a:pt x="1946" y="1551"/>
                  </a:lnTo>
                  <a:lnTo>
                    <a:pt x="1855" y="1460"/>
                  </a:lnTo>
                  <a:lnTo>
                    <a:pt x="1581" y="1582"/>
                  </a:lnTo>
                  <a:cubicBezTo>
                    <a:pt x="1551" y="1582"/>
                    <a:pt x="1521" y="1582"/>
                    <a:pt x="1521" y="1551"/>
                  </a:cubicBezTo>
                  <a:cubicBezTo>
                    <a:pt x="1490" y="1551"/>
                    <a:pt x="1490" y="1521"/>
                    <a:pt x="1521" y="1490"/>
                  </a:cubicBezTo>
                  <a:lnTo>
                    <a:pt x="1825" y="1369"/>
                  </a:lnTo>
                  <a:lnTo>
                    <a:pt x="1733" y="1247"/>
                  </a:lnTo>
                  <a:lnTo>
                    <a:pt x="1551" y="1338"/>
                  </a:lnTo>
                  <a:lnTo>
                    <a:pt x="1521" y="1338"/>
                  </a:lnTo>
                  <a:cubicBezTo>
                    <a:pt x="1521" y="1338"/>
                    <a:pt x="1521" y="1308"/>
                    <a:pt x="1521" y="1308"/>
                  </a:cubicBezTo>
                  <a:lnTo>
                    <a:pt x="1703" y="1217"/>
                  </a:lnTo>
                  <a:lnTo>
                    <a:pt x="1642" y="1126"/>
                  </a:lnTo>
                  <a:lnTo>
                    <a:pt x="1460" y="1217"/>
                  </a:lnTo>
                  <a:lnTo>
                    <a:pt x="1429" y="1217"/>
                  </a:lnTo>
                  <a:cubicBezTo>
                    <a:pt x="1429" y="1217"/>
                    <a:pt x="1429" y="1186"/>
                    <a:pt x="1429" y="1186"/>
                  </a:cubicBezTo>
                  <a:lnTo>
                    <a:pt x="1612" y="1095"/>
                  </a:lnTo>
                  <a:lnTo>
                    <a:pt x="1551" y="1004"/>
                  </a:lnTo>
                  <a:lnTo>
                    <a:pt x="1369" y="1095"/>
                  </a:lnTo>
                  <a:cubicBezTo>
                    <a:pt x="1369" y="1095"/>
                    <a:pt x="1338" y="1095"/>
                    <a:pt x="1338" y="1065"/>
                  </a:cubicBezTo>
                  <a:cubicBezTo>
                    <a:pt x="1338" y="1065"/>
                    <a:pt x="1338" y="1065"/>
                    <a:pt x="1338" y="1034"/>
                  </a:cubicBezTo>
                  <a:lnTo>
                    <a:pt x="1521" y="974"/>
                  </a:lnTo>
                  <a:lnTo>
                    <a:pt x="1460" y="852"/>
                  </a:lnTo>
                  <a:lnTo>
                    <a:pt x="1277" y="943"/>
                  </a:lnTo>
                  <a:cubicBezTo>
                    <a:pt x="1247" y="943"/>
                    <a:pt x="1247" y="943"/>
                    <a:pt x="1247" y="913"/>
                  </a:cubicBezTo>
                  <a:lnTo>
                    <a:pt x="1429" y="822"/>
                  </a:lnTo>
                  <a:lnTo>
                    <a:pt x="1369" y="700"/>
                  </a:lnTo>
                  <a:lnTo>
                    <a:pt x="1186" y="791"/>
                  </a:lnTo>
                  <a:lnTo>
                    <a:pt x="1156" y="791"/>
                  </a:lnTo>
                  <a:cubicBezTo>
                    <a:pt x="1125" y="761"/>
                    <a:pt x="1125" y="761"/>
                    <a:pt x="1156" y="761"/>
                  </a:cubicBezTo>
                  <a:lnTo>
                    <a:pt x="1338" y="670"/>
                  </a:lnTo>
                  <a:lnTo>
                    <a:pt x="1277" y="548"/>
                  </a:lnTo>
                  <a:lnTo>
                    <a:pt x="973" y="700"/>
                  </a:lnTo>
                  <a:cubicBezTo>
                    <a:pt x="973" y="700"/>
                    <a:pt x="943" y="700"/>
                    <a:pt x="913" y="670"/>
                  </a:cubicBezTo>
                  <a:cubicBezTo>
                    <a:pt x="913" y="639"/>
                    <a:pt x="913" y="609"/>
                    <a:pt x="943" y="609"/>
                  </a:cubicBezTo>
                  <a:lnTo>
                    <a:pt x="1217" y="487"/>
                  </a:lnTo>
                  <a:lnTo>
                    <a:pt x="1156" y="396"/>
                  </a:lnTo>
                  <a:lnTo>
                    <a:pt x="973" y="487"/>
                  </a:lnTo>
                  <a:cubicBezTo>
                    <a:pt x="973" y="487"/>
                    <a:pt x="943" y="487"/>
                    <a:pt x="943" y="457"/>
                  </a:cubicBezTo>
                  <a:lnTo>
                    <a:pt x="1125" y="366"/>
                  </a:lnTo>
                  <a:lnTo>
                    <a:pt x="1065" y="275"/>
                  </a:lnTo>
                  <a:lnTo>
                    <a:pt x="882" y="335"/>
                  </a:lnTo>
                  <a:lnTo>
                    <a:pt x="852" y="335"/>
                  </a:lnTo>
                  <a:cubicBezTo>
                    <a:pt x="852" y="335"/>
                    <a:pt x="852" y="305"/>
                    <a:pt x="852" y="305"/>
                  </a:cubicBezTo>
                  <a:lnTo>
                    <a:pt x="1034" y="214"/>
                  </a:lnTo>
                  <a:lnTo>
                    <a:pt x="973" y="123"/>
                  </a:lnTo>
                  <a:lnTo>
                    <a:pt x="791" y="214"/>
                  </a:lnTo>
                  <a:lnTo>
                    <a:pt x="761" y="214"/>
                  </a:lnTo>
                  <a:cubicBezTo>
                    <a:pt x="761" y="183"/>
                    <a:pt x="761" y="183"/>
                    <a:pt x="761" y="183"/>
                  </a:cubicBezTo>
                  <a:lnTo>
                    <a:pt x="943" y="92"/>
                  </a:lnTo>
                  <a:lnTo>
                    <a:pt x="882" y="1"/>
                  </a:ln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338;p52"/>
            <p:cNvSpPr/>
            <p:nvPr/>
          </p:nvSpPr>
          <p:spPr>
            <a:xfrm>
              <a:off x="6658881" y="2670877"/>
              <a:ext cx="19621" cy="12257"/>
            </a:xfrm>
            <a:custGeom>
              <a:avLst/>
              <a:gdLst/>
              <a:ahLst/>
              <a:cxnLst/>
              <a:rect l="l" t="t" r="r" b="b"/>
              <a:pathLst>
                <a:path w="365" h="228" extrusionOk="0">
                  <a:moveTo>
                    <a:pt x="335" y="1"/>
                  </a:moveTo>
                  <a:lnTo>
                    <a:pt x="31" y="153"/>
                  </a:lnTo>
                  <a:cubicBezTo>
                    <a:pt x="31" y="153"/>
                    <a:pt x="0" y="183"/>
                    <a:pt x="31" y="214"/>
                  </a:cubicBezTo>
                  <a:cubicBezTo>
                    <a:pt x="31" y="214"/>
                    <a:pt x="44" y="227"/>
                    <a:pt x="62" y="227"/>
                  </a:cubicBezTo>
                  <a:cubicBezTo>
                    <a:pt x="71" y="227"/>
                    <a:pt x="81" y="224"/>
                    <a:pt x="91" y="214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339;p52"/>
            <p:cNvSpPr/>
            <p:nvPr/>
          </p:nvSpPr>
          <p:spPr>
            <a:xfrm>
              <a:off x="6691566" y="2719905"/>
              <a:ext cx="19621" cy="11074"/>
            </a:xfrm>
            <a:custGeom>
              <a:avLst/>
              <a:gdLst/>
              <a:ahLst/>
              <a:cxnLst/>
              <a:rect l="l" t="t" r="r" b="b"/>
              <a:pathLst>
                <a:path w="365" h="206" extrusionOk="0">
                  <a:moveTo>
                    <a:pt x="304" y="1"/>
                  </a:moveTo>
                  <a:lnTo>
                    <a:pt x="31" y="122"/>
                  </a:lnTo>
                  <a:cubicBezTo>
                    <a:pt x="0" y="122"/>
                    <a:pt x="0" y="153"/>
                    <a:pt x="0" y="183"/>
                  </a:cubicBezTo>
                  <a:cubicBezTo>
                    <a:pt x="15" y="198"/>
                    <a:pt x="31" y="206"/>
                    <a:pt x="46" y="206"/>
                  </a:cubicBezTo>
                  <a:cubicBezTo>
                    <a:pt x="61" y="206"/>
                    <a:pt x="76" y="198"/>
                    <a:pt x="91" y="183"/>
                  </a:cubicBezTo>
                  <a:lnTo>
                    <a:pt x="365" y="62"/>
                  </a:lnTo>
                  <a:lnTo>
                    <a:pt x="30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340;p52"/>
            <p:cNvSpPr/>
            <p:nvPr/>
          </p:nvSpPr>
          <p:spPr>
            <a:xfrm>
              <a:off x="6722585" y="2767320"/>
              <a:ext cx="19675" cy="11450"/>
            </a:xfrm>
            <a:custGeom>
              <a:avLst/>
              <a:gdLst/>
              <a:ahLst/>
              <a:cxnLst/>
              <a:rect l="l" t="t" r="r" b="b"/>
              <a:pathLst>
                <a:path w="366" h="213" extrusionOk="0">
                  <a:moveTo>
                    <a:pt x="335" y="0"/>
                  </a:moveTo>
                  <a:lnTo>
                    <a:pt x="61" y="122"/>
                  </a:lnTo>
                  <a:cubicBezTo>
                    <a:pt x="31" y="152"/>
                    <a:pt x="1" y="152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61"/>
                  </a:lnTo>
                  <a:lnTo>
                    <a:pt x="335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341;p52"/>
            <p:cNvSpPr/>
            <p:nvPr/>
          </p:nvSpPr>
          <p:spPr>
            <a:xfrm>
              <a:off x="6755270" y="2814681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05" y="1"/>
                  </a:moveTo>
                  <a:lnTo>
                    <a:pt x="31" y="122"/>
                  </a:lnTo>
                  <a:cubicBezTo>
                    <a:pt x="1" y="153"/>
                    <a:pt x="1" y="183"/>
                    <a:pt x="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0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342;p52"/>
            <p:cNvSpPr/>
            <p:nvPr/>
          </p:nvSpPr>
          <p:spPr>
            <a:xfrm>
              <a:off x="6786342" y="2863709"/>
              <a:ext cx="19621" cy="10590"/>
            </a:xfrm>
            <a:custGeom>
              <a:avLst/>
              <a:gdLst/>
              <a:ahLst/>
              <a:cxnLst/>
              <a:rect l="l" t="t" r="r" b="b"/>
              <a:pathLst>
                <a:path w="365" h="197" extrusionOk="0">
                  <a:moveTo>
                    <a:pt x="334" y="1"/>
                  </a:moveTo>
                  <a:lnTo>
                    <a:pt x="61" y="122"/>
                  </a:lnTo>
                  <a:cubicBezTo>
                    <a:pt x="31" y="122"/>
                    <a:pt x="0" y="153"/>
                    <a:pt x="31" y="183"/>
                  </a:cubicBezTo>
                  <a:cubicBezTo>
                    <a:pt x="31" y="183"/>
                    <a:pt x="44" y="196"/>
                    <a:pt x="62" y="196"/>
                  </a:cubicBezTo>
                  <a:cubicBezTo>
                    <a:pt x="71" y="196"/>
                    <a:pt x="81" y="193"/>
                    <a:pt x="91" y="183"/>
                  </a:cubicBezTo>
                  <a:lnTo>
                    <a:pt x="365" y="61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343;p52"/>
            <p:cNvSpPr/>
            <p:nvPr/>
          </p:nvSpPr>
          <p:spPr>
            <a:xfrm>
              <a:off x="6819028" y="2911124"/>
              <a:ext cx="19621" cy="11450"/>
            </a:xfrm>
            <a:custGeom>
              <a:avLst/>
              <a:gdLst/>
              <a:ahLst/>
              <a:cxnLst/>
              <a:rect l="l" t="t" r="r" b="b"/>
              <a:pathLst>
                <a:path w="365" h="213" extrusionOk="0">
                  <a:moveTo>
                    <a:pt x="304" y="0"/>
                  </a:moveTo>
                  <a:lnTo>
                    <a:pt x="30" y="122"/>
                  </a:lnTo>
                  <a:cubicBezTo>
                    <a:pt x="0" y="122"/>
                    <a:pt x="0" y="152"/>
                    <a:pt x="0" y="182"/>
                  </a:cubicBezTo>
                  <a:cubicBezTo>
                    <a:pt x="30" y="213"/>
                    <a:pt x="61" y="213"/>
                    <a:pt x="91" y="213"/>
                  </a:cubicBezTo>
                  <a:lnTo>
                    <a:pt x="365" y="61"/>
                  </a:lnTo>
                  <a:lnTo>
                    <a:pt x="30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344;p52"/>
            <p:cNvSpPr/>
            <p:nvPr/>
          </p:nvSpPr>
          <p:spPr>
            <a:xfrm>
              <a:off x="6850046" y="2958485"/>
              <a:ext cx="19675" cy="11504"/>
            </a:xfrm>
            <a:custGeom>
              <a:avLst/>
              <a:gdLst/>
              <a:ahLst/>
              <a:cxnLst/>
              <a:rect l="l" t="t" r="r" b="b"/>
              <a:pathLst>
                <a:path w="366" h="214" extrusionOk="0">
                  <a:moveTo>
                    <a:pt x="335" y="1"/>
                  </a:moveTo>
                  <a:lnTo>
                    <a:pt x="61" y="122"/>
                  </a:lnTo>
                  <a:cubicBezTo>
                    <a:pt x="31" y="153"/>
                    <a:pt x="1" y="183"/>
                    <a:pt x="31" y="183"/>
                  </a:cubicBezTo>
                  <a:cubicBezTo>
                    <a:pt x="31" y="213"/>
                    <a:pt x="61" y="213"/>
                    <a:pt x="92" y="213"/>
                  </a:cubicBezTo>
                  <a:lnTo>
                    <a:pt x="365" y="92"/>
                  </a:lnTo>
                  <a:lnTo>
                    <a:pt x="335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345;p52"/>
            <p:cNvSpPr/>
            <p:nvPr/>
          </p:nvSpPr>
          <p:spPr>
            <a:xfrm>
              <a:off x="6671944" y="268071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346;p52"/>
            <p:cNvSpPr/>
            <p:nvPr/>
          </p:nvSpPr>
          <p:spPr>
            <a:xfrm>
              <a:off x="6704629" y="2729742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347;p52"/>
            <p:cNvSpPr/>
            <p:nvPr/>
          </p:nvSpPr>
          <p:spPr>
            <a:xfrm>
              <a:off x="6735648" y="277710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348;p52"/>
            <p:cNvSpPr/>
            <p:nvPr/>
          </p:nvSpPr>
          <p:spPr>
            <a:xfrm>
              <a:off x="6768333" y="282451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349;p52"/>
            <p:cNvSpPr/>
            <p:nvPr/>
          </p:nvSpPr>
          <p:spPr>
            <a:xfrm>
              <a:off x="6799406" y="287349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31" y="123"/>
                    <a:pt x="31" y="123"/>
                    <a:pt x="31" y="123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350;p52"/>
            <p:cNvSpPr/>
            <p:nvPr/>
          </p:nvSpPr>
          <p:spPr>
            <a:xfrm>
              <a:off x="6832091" y="292090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351;p52"/>
            <p:cNvSpPr/>
            <p:nvPr/>
          </p:nvSpPr>
          <p:spPr>
            <a:xfrm>
              <a:off x="6863110" y="2968269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352;p52"/>
            <p:cNvSpPr/>
            <p:nvPr/>
          </p:nvSpPr>
          <p:spPr>
            <a:xfrm>
              <a:off x="6676836" y="2688886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1" y="91"/>
                    <a:pt x="1" y="122"/>
                    <a:pt x="31" y="122"/>
                  </a:cubicBezTo>
                  <a:lnTo>
                    <a:pt x="61" y="122"/>
                  </a:lnTo>
                  <a:lnTo>
                    <a:pt x="244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353;p52"/>
            <p:cNvSpPr/>
            <p:nvPr/>
          </p:nvSpPr>
          <p:spPr>
            <a:xfrm>
              <a:off x="6709521" y="2737914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61"/>
                  </a:lnTo>
                  <a:cubicBezTo>
                    <a:pt x="1" y="91"/>
                    <a:pt x="1" y="91"/>
                    <a:pt x="1" y="91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354;p52"/>
            <p:cNvSpPr/>
            <p:nvPr/>
          </p:nvSpPr>
          <p:spPr>
            <a:xfrm>
              <a:off x="6740594" y="2785275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0" y="92"/>
                  </a:lnTo>
                  <a:cubicBezTo>
                    <a:pt x="30" y="92"/>
                    <a:pt x="0" y="92"/>
                    <a:pt x="30" y="122"/>
                  </a:cubicBezTo>
                  <a:lnTo>
                    <a:pt x="61" y="122"/>
                  </a:ln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355;p52"/>
            <p:cNvSpPr/>
            <p:nvPr/>
          </p:nvSpPr>
          <p:spPr>
            <a:xfrm>
              <a:off x="6773225" y="2832690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4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0"/>
                  </a:lnTo>
                  <a:lnTo>
                    <a:pt x="214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356;p52"/>
            <p:cNvSpPr/>
            <p:nvPr/>
          </p:nvSpPr>
          <p:spPr>
            <a:xfrm>
              <a:off x="6804298" y="2880051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0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4" y="136"/>
                    <a:pt x="51" y="132"/>
                    <a:pt x="61" y="122"/>
                  </a:cubicBezTo>
                  <a:lnTo>
                    <a:pt x="244" y="6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357;p52"/>
            <p:cNvSpPr/>
            <p:nvPr/>
          </p:nvSpPr>
          <p:spPr>
            <a:xfrm>
              <a:off x="6836983" y="292907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0" y="61"/>
                  </a:lnTo>
                  <a:cubicBezTo>
                    <a:pt x="0" y="92"/>
                    <a:pt x="0" y="92"/>
                    <a:pt x="0" y="92"/>
                  </a:cubicBezTo>
                  <a:cubicBezTo>
                    <a:pt x="0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358;p52"/>
            <p:cNvSpPr/>
            <p:nvPr/>
          </p:nvSpPr>
          <p:spPr>
            <a:xfrm>
              <a:off x="6868002" y="2976441"/>
              <a:ext cx="13171" cy="6612"/>
            </a:xfrm>
            <a:custGeom>
              <a:avLst/>
              <a:gdLst/>
              <a:ahLst/>
              <a:cxnLst/>
              <a:rect l="l" t="t" r="r" b="b"/>
              <a:pathLst>
                <a:path w="245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lnTo>
                    <a:pt x="62" y="122"/>
                  </a:lnTo>
                  <a:lnTo>
                    <a:pt x="24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359;p52"/>
            <p:cNvSpPr/>
            <p:nvPr/>
          </p:nvSpPr>
          <p:spPr>
            <a:xfrm>
              <a:off x="6683395" y="2697057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3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60;p52"/>
            <p:cNvSpPr/>
            <p:nvPr/>
          </p:nvSpPr>
          <p:spPr>
            <a:xfrm>
              <a:off x="6714413" y="2744419"/>
              <a:ext cx="11504" cy="7311"/>
            </a:xfrm>
            <a:custGeom>
              <a:avLst/>
              <a:gdLst/>
              <a:ahLst/>
              <a:cxnLst/>
              <a:rect l="l" t="t" r="r" b="b"/>
              <a:pathLst>
                <a:path w="21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92"/>
                    <a:pt x="1" y="122"/>
                    <a:pt x="1" y="122"/>
                  </a:cubicBezTo>
                  <a:cubicBezTo>
                    <a:pt x="21" y="122"/>
                    <a:pt x="28" y="136"/>
                    <a:pt x="30" y="136"/>
                  </a:cubicBezTo>
                  <a:cubicBezTo>
                    <a:pt x="31" y="136"/>
                    <a:pt x="31" y="13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61;p52"/>
            <p:cNvSpPr/>
            <p:nvPr/>
          </p:nvSpPr>
          <p:spPr>
            <a:xfrm>
              <a:off x="6747099" y="2793446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61"/>
                  </a:lnTo>
                  <a:cubicBezTo>
                    <a:pt x="1" y="92"/>
                    <a:pt x="1" y="92"/>
                    <a:pt x="1" y="92"/>
                  </a:cubicBez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62;p52"/>
            <p:cNvSpPr/>
            <p:nvPr/>
          </p:nvSpPr>
          <p:spPr>
            <a:xfrm>
              <a:off x="6778171" y="2840861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213" y="0"/>
                  </a:moveTo>
                  <a:lnTo>
                    <a:pt x="31" y="91"/>
                  </a:lnTo>
                  <a:cubicBezTo>
                    <a:pt x="0" y="91"/>
                    <a:pt x="0" y="91"/>
                    <a:pt x="0" y="122"/>
                  </a:cubicBezTo>
                  <a:lnTo>
                    <a:pt x="31" y="122"/>
                  </a:ln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63;p52"/>
            <p:cNvSpPr/>
            <p:nvPr/>
          </p:nvSpPr>
          <p:spPr>
            <a:xfrm>
              <a:off x="6810856" y="2888223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2" y="1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61"/>
                  </a:lnTo>
                  <a:lnTo>
                    <a:pt x="182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64;p52"/>
            <p:cNvSpPr/>
            <p:nvPr/>
          </p:nvSpPr>
          <p:spPr>
            <a:xfrm>
              <a:off x="6841875" y="2935584"/>
              <a:ext cx="13117" cy="8225"/>
            </a:xfrm>
            <a:custGeom>
              <a:avLst/>
              <a:gdLst/>
              <a:ahLst/>
              <a:cxnLst/>
              <a:rect l="l" t="t" r="r" b="b"/>
              <a:pathLst>
                <a:path w="244" h="153" extrusionOk="0">
                  <a:moveTo>
                    <a:pt x="213" y="1"/>
                  </a:moveTo>
                  <a:lnTo>
                    <a:pt x="31" y="92"/>
                  </a:lnTo>
                  <a:cubicBezTo>
                    <a:pt x="1" y="123"/>
                    <a:pt x="1" y="123"/>
                    <a:pt x="1" y="123"/>
                  </a:cubicBezTo>
                  <a:cubicBezTo>
                    <a:pt x="31" y="153"/>
                    <a:pt x="31" y="153"/>
                    <a:pt x="31" y="153"/>
                  </a:cubicBezTo>
                  <a:lnTo>
                    <a:pt x="244" y="62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65;p52"/>
            <p:cNvSpPr/>
            <p:nvPr/>
          </p:nvSpPr>
          <p:spPr>
            <a:xfrm>
              <a:off x="6874560" y="2984612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0" y="92"/>
                  </a:lnTo>
                  <a:cubicBezTo>
                    <a:pt x="0" y="92"/>
                    <a:pt x="0" y="92"/>
                    <a:pt x="0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6;p52"/>
            <p:cNvSpPr/>
            <p:nvPr/>
          </p:nvSpPr>
          <p:spPr>
            <a:xfrm>
              <a:off x="6688287" y="270522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0" y="61"/>
                  </a:lnTo>
                  <a:cubicBezTo>
                    <a:pt x="0" y="91"/>
                    <a:pt x="0" y="91"/>
                    <a:pt x="0" y="91"/>
                  </a:cubicBez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67;p52"/>
            <p:cNvSpPr/>
            <p:nvPr/>
          </p:nvSpPr>
          <p:spPr>
            <a:xfrm>
              <a:off x="6719305" y="2752590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68;p52"/>
            <p:cNvSpPr/>
            <p:nvPr/>
          </p:nvSpPr>
          <p:spPr>
            <a:xfrm>
              <a:off x="6751991" y="2800005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69;p52"/>
            <p:cNvSpPr/>
            <p:nvPr/>
          </p:nvSpPr>
          <p:spPr>
            <a:xfrm>
              <a:off x="6783063" y="2849033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213" y="0"/>
                  </a:moveTo>
                  <a:lnTo>
                    <a:pt x="31" y="61"/>
                  </a:lnTo>
                  <a:cubicBezTo>
                    <a:pt x="0" y="61"/>
                    <a:pt x="0" y="91"/>
                    <a:pt x="0" y="91"/>
                  </a:cubicBezTo>
                  <a:cubicBezTo>
                    <a:pt x="31" y="91"/>
                    <a:pt x="31" y="122"/>
                    <a:pt x="31" y="122"/>
                  </a:cubicBezTo>
                  <a:lnTo>
                    <a:pt x="21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370;p52"/>
            <p:cNvSpPr/>
            <p:nvPr/>
          </p:nvSpPr>
          <p:spPr>
            <a:xfrm>
              <a:off x="6815748" y="2896394"/>
              <a:ext cx="11450" cy="6612"/>
            </a:xfrm>
            <a:custGeom>
              <a:avLst/>
              <a:gdLst/>
              <a:ahLst/>
              <a:cxnLst/>
              <a:rect l="l" t="t" r="r" b="b"/>
              <a:pathLst>
                <a:path w="213" h="123" extrusionOk="0">
                  <a:moveTo>
                    <a:pt x="183" y="0"/>
                  </a:moveTo>
                  <a:lnTo>
                    <a:pt x="0" y="92"/>
                  </a:lnTo>
                  <a:cubicBezTo>
                    <a:pt x="0" y="122"/>
                    <a:pt x="0" y="122"/>
                    <a:pt x="31" y="122"/>
                  </a:cubicBez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371;p52"/>
            <p:cNvSpPr/>
            <p:nvPr/>
          </p:nvSpPr>
          <p:spPr>
            <a:xfrm>
              <a:off x="6846767" y="2943755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31" y="92"/>
                  </a:lnTo>
                  <a:cubicBezTo>
                    <a:pt x="1" y="92"/>
                    <a:pt x="1" y="92"/>
                    <a:pt x="1" y="123"/>
                  </a:cubicBezTo>
                  <a:lnTo>
                    <a:pt x="31" y="123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372;p52"/>
            <p:cNvSpPr/>
            <p:nvPr/>
          </p:nvSpPr>
          <p:spPr>
            <a:xfrm>
              <a:off x="6691566" y="2711733"/>
              <a:ext cx="13117" cy="6612"/>
            </a:xfrm>
            <a:custGeom>
              <a:avLst/>
              <a:gdLst/>
              <a:ahLst/>
              <a:cxnLst/>
              <a:rect l="l" t="t" r="r" b="b"/>
              <a:pathLst>
                <a:path w="244" h="123" extrusionOk="0">
                  <a:moveTo>
                    <a:pt x="213" y="1"/>
                  </a:moveTo>
                  <a:lnTo>
                    <a:pt x="31" y="62"/>
                  </a:lnTo>
                  <a:cubicBezTo>
                    <a:pt x="0" y="92"/>
                    <a:pt x="0" y="92"/>
                    <a:pt x="31" y="92"/>
                  </a:cubicBezTo>
                  <a:cubicBezTo>
                    <a:pt x="31" y="122"/>
                    <a:pt x="31" y="122"/>
                    <a:pt x="61" y="122"/>
                  </a:cubicBezTo>
                  <a:lnTo>
                    <a:pt x="24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373;p52"/>
            <p:cNvSpPr/>
            <p:nvPr/>
          </p:nvSpPr>
          <p:spPr>
            <a:xfrm>
              <a:off x="6652322" y="2651309"/>
              <a:ext cx="11504" cy="6558"/>
            </a:xfrm>
            <a:custGeom>
              <a:avLst/>
              <a:gdLst/>
              <a:ahLst/>
              <a:cxnLst/>
              <a:rect l="l" t="t" r="r" b="b"/>
              <a:pathLst>
                <a:path w="214" h="122" extrusionOk="0">
                  <a:moveTo>
                    <a:pt x="183" y="0"/>
                  </a:moveTo>
                  <a:lnTo>
                    <a:pt x="1" y="91"/>
                  </a:lnTo>
                  <a:cubicBezTo>
                    <a:pt x="1" y="91"/>
                    <a:pt x="1" y="91"/>
                    <a:pt x="1" y="122"/>
                  </a:cubicBezTo>
                  <a:lnTo>
                    <a:pt x="31" y="122"/>
                  </a:lnTo>
                  <a:lnTo>
                    <a:pt x="213" y="31"/>
                  </a:lnTo>
                  <a:lnTo>
                    <a:pt x="18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374;p52"/>
            <p:cNvSpPr/>
            <p:nvPr/>
          </p:nvSpPr>
          <p:spPr>
            <a:xfrm>
              <a:off x="6657214" y="26578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183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18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375;p52"/>
            <p:cNvSpPr/>
            <p:nvPr/>
          </p:nvSpPr>
          <p:spPr>
            <a:xfrm>
              <a:off x="6662160" y="2664372"/>
              <a:ext cx="11450" cy="7795"/>
            </a:xfrm>
            <a:custGeom>
              <a:avLst/>
              <a:gdLst/>
              <a:ahLst/>
              <a:cxnLst/>
              <a:rect l="l" t="t" r="r" b="b"/>
              <a:pathLst>
                <a:path w="213" h="145" extrusionOk="0">
                  <a:moveTo>
                    <a:pt x="182" y="0"/>
                  </a:moveTo>
                  <a:lnTo>
                    <a:pt x="0" y="92"/>
                  </a:lnTo>
                  <a:cubicBezTo>
                    <a:pt x="0" y="92"/>
                    <a:pt x="0" y="122"/>
                    <a:pt x="0" y="122"/>
                  </a:cubicBezTo>
                  <a:cubicBezTo>
                    <a:pt x="0" y="137"/>
                    <a:pt x="0" y="145"/>
                    <a:pt x="4" y="145"/>
                  </a:cubicBezTo>
                  <a:cubicBezTo>
                    <a:pt x="8" y="145"/>
                    <a:pt x="15" y="137"/>
                    <a:pt x="30" y="122"/>
                  </a:cubicBezTo>
                  <a:lnTo>
                    <a:pt x="213" y="6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376;p52"/>
            <p:cNvSpPr/>
            <p:nvPr/>
          </p:nvSpPr>
          <p:spPr>
            <a:xfrm>
              <a:off x="6724251" y="2759148"/>
              <a:ext cx="11450" cy="6558"/>
            </a:xfrm>
            <a:custGeom>
              <a:avLst/>
              <a:gdLst/>
              <a:ahLst/>
              <a:cxnLst/>
              <a:rect l="l" t="t" r="r" b="b"/>
              <a:pathLst>
                <a:path w="213" h="122" extrusionOk="0">
                  <a:moveTo>
                    <a:pt x="182" y="0"/>
                  </a:moveTo>
                  <a:lnTo>
                    <a:pt x="0" y="91"/>
                  </a:lnTo>
                  <a:cubicBezTo>
                    <a:pt x="0" y="91"/>
                    <a:pt x="0" y="122"/>
                    <a:pt x="0" y="122"/>
                  </a:cubicBezTo>
                  <a:lnTo>
                    <a:pt x="30" y="122"/>
                  </a:lnTo>
                  <a:lnTo>
                    <a:pt x="213" y="31"/>
                  </a:lnTo>
                  <a:lnTo>
                    <a:pt x="182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377;p52"/>
            <p:cNvSpPr/>
            <p:nvPr/>
          </p:nvSpPr>
          <p:spPr>
            <a:xfrm>
              <a:off x="6755270" y="2806510"/>
              <a:ext cx="13117" cy="7311"/>
            </a:xfrm>
            <a:custGeom>
              <a:avLst/>
              <a:gdLst/>
              <a:ahLst/>
              <a:cxnLst/>
              <a:rect l="l" t="t" r="r" b="b"/>
              <a:pathLst>
                <a:path w="244" h="136" extrusionOk="0">
                  <a:moveTo>
                    <a:pt x="213" y="1"/>
                  </a:moveTo>
                  <a:lnTo>
                    <a:pt x="31" y="92"/>
                  </a:lnTo>
                  <a:cubicBezTo>
                    <a:pt x="31" y="92"/>
                    <a:pt x="1" y="122"/>
                    <a:pt x="31" y="122"/>
                  </a:cubicBezTo>
                  <a:cubicBezTo>
                    <a:pt x="31" y="122"/>
                    <a:pt x="31" y="136"/>
                    <a:pt x="40" y="136"/>
                  </a:cubicBezTo>
                  <a:cubicBezTo>
                    <a:pt x="45" y="136"/>
                    <a:pt x="51" y="132"/>
                    <a:pt x="61" y="122"/>
                  </a:cubicBezTo>
                  <a:lnTo>
                    <a:pt x="244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378;p52"/>
            <p:cNvSpPr/>
            <p:nvPr/>
          </p:nvSpPr>
          <p:spPr>
            <a:xfrm>
              <a:off x="6787955" y="2855538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3" y="1"/>
                  </a:moveTo>
                  <a:lnTo>
                    <a:pt x="1" y="92"/>
                  </a:lnTo>
                  <a:cubicBezTo>
                    <a:pt x="1" y="122"/>
                    <a:pt x="31" y="122"/>
                    <a:pt x="31" y="122"/>
                  </a:cubicBezTo>
                  <a:lnTo>
                    <a:pt x="213" y="31"/>
                  </a:lnTo>
                  <a:lnTo>
                    <a:pt x="213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379;p52"/>
            <p:cNvSpPr/>
            <p:nvPr/>
          </p:nvSpPr>
          <p:spPr>
            <a:xfrm>
              <a:off x="6819028" y="2902953"/>
              <a:ext cx="13117" cy="6558"/>
            </a:xfrm>
            <a:custGeom>
              <a:avLst/>
              <a:gdLst/>
              <a:ahLst/>
              <a:cxnLst/>
              <a:rect l="l" t="t" r="r" b="b"/>
              <a:pathLst>
                <a:path w="244" h="122" extrusionOk="0">
                  <a:moveTo>
                    <a:pt x="213" y="0"/>
                  </a:moveTo>
                  <a:lnTo>
                    <a:pt x="30" y="91"/>
                  </a:lnTo>
                  <a:cubicBezTo>
                    <a:pt x="30" y="91"/>
                    <a:pt x="0" y="91"/>
                    <a:pt x="30" y="122"/>
                  </a:cubicBezTo>
                  <a:lnTo>
                    <a:pt x="61" y="122"/>
                  </a:lnTo>
                  <a:lnTo>
                    <a:pt x="243" y="30"/>
                  </a:lnTo>
                  <a:lnTo>
                    <a:pt x="213" y="0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380;p52"/>
            <p:cNvSpPr/>
            <p:nvPr/>
          </p:nvSpPr>
          <p:spPr>
            <a:xfrm>
              <a:off x="6851659" y="2950314"/>
              <a:ext cx="11504" cy="6612"/>
            </a:xfrm>
            <a:custGeom>
              <a:avLst/>
              <a:gdLst/>
              <a:ahLst/>
              <a:cxnLst/>
              <a:rect l="l" t="t" r="r" b="b"/>
              <a:pathLst>
                <a:path w="214" h="123" extrusionOk="0">
                  <a:moveTo>
                    <a:pt x="214" y="1"/>
                  </a:moveTo>
                  <a:lnTo>
                    <a:pt x="1" y="92"/>
                  </a:lnTo>
                  <a:cubicBezTo>
                    <a:pt x="1" y="92"/>
                    <a:pt x="1" y="122"/>
                    <a:pt x="1" y="122"/>
                  </a:cubicBezTo>
                  <a:lnTo>
                    <a:pt x="31" y="122"/>
                  </a:lnTo>
                  <a:lnTo>
                    <a:pt x="214" y="31"/>
                  </a:lnTo>
                  <a:lnTo>
                    <a:pt x="214" y="1"/>
                  </a:ln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381;p52"/>
            <p:cNvSpPr/>
            <p:nvPr/>
          </p:nvSpPr>
          <p:spPr>
            <a:xfrm>
              <a:off x="7268342" y="2902953"/>
              <a:ext cx="18063" cy="22901"/>
            </a:xfrm>
            <a:custGeom>
              <a:avLst/>
              <a:gdLst/>
              <a:ahLst/>
              <a:cxnLst/>
              <a:rect l="l" t="t" r="r" b="b"/>
              <a:pathLst>
                <a:path w="336" h="426" extrusionOk="0">
                  <a:moveTo>
                    <a:pt x="244" y="0"/>
                  </a:moveTo>
                  <a:cubicBezTo>
                    <a:pt x="153" y="122"/>
                    <a:pt x="31" y="243"/>
                    <a:pt x="1" y="426"/>
                  </a:cubicBezTo>
                  <a:cubicBezTo>
                    <a:pt x="153" y="426"/>
                    <a:pt x="274" y="395"/>
                    <a:pt x="305" y="334"/>
                  </a:cubicBezTo>
                  <a:cubicBezTo>
                    <a:pt x="335" y="274"/>
                    <a:pt x="305" y="152"/>
                    <a:pt x="244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382;p52"/>
            <p:cNvSpPr/>
            <p:nvPr/>
          </p:nvSpPr>
          <p:spPr>
            <a:xfrm>
              <a:off x="7070618" y="2777104"/>
              <a:ext cx="170035" cy="147134"/>
            </a:xfrm>
            <a:custGeom>
              <a:avLst/>
              <a:gdLst/>
              <a:ahLst/>
              <a:cxnLst/>
              <a:rect l="l" t="t" r="r" b="b"/>
              <a:pathLst>
                <a:path w="3163" h="2737" extrusionOk="0">
                  <a:moveTo>
                    <a:pt x="487" y="1"/>
                  </a:moveTo>
                  <a:lnTo>
                    <a:pt x="1" y="821"/>
                  </a:lnTo>
                  <a:lnTo>
                    <a:pt x="3071" y="2706"/>
                  </a:lnTo>
                  <a:cubicBezTo>
                    <a:pt x="3071" y="2706"/>
                    <a:pt x="3071" y="2706"/>
                    <a:pt x="3101" y="2736"/>
                  </a:cubicBezTo>
                  <a:cubicBezTo>
                    <a:pt x="3132" y="2675"/>
                    <a:pt x="3162" y="2645"/>
                    <a:pt x="3162" y="2615"/>
                  </a:cubicBezTo>
                  <a:cubicBezTo>
                    <a:pt x="2372" y="2159"/>
                    <a:pt x="1308" y="1581"/>
                    <a:pt x="700" y="852"/>
                  </a:cubicBezTo>
                  <a:cubicBezTo>
                    <a:pt x="518" y="609"/>
                    <a:pt x="548" y="335"/>
                    <a:pt x="639" y="92"/>
                  </a:cubicBezTo>
                  <a:lnTo>
                    <a:pt x="487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383;p52"/>
            <p:cNvSpPr/>
            <p:nvPr/>
          </p:nvSpPr>
          <p:spPr>
            <a:xfrm>
              <a:off x="7098411" y="2781996"/>
              <a:ext cx="165089" cy="135684"/>
            </a:xfrm>
            <a:custGeom>
              <a:avLst/>
              <a:gdLst/>
              <a:ahLst/>
              <a:cxnLst/>
              <a:rect l="l" t="t" r="r" b="b"/>
              <a:pathLst>
                <a:path w="3071" h="2524" extrusionOk="0">
                  <a:moveTo>
                    <a:pt x="122" y="1"/>
                  </a:moveTo>
                  <a:lnTo>
                    <a:pt x="122" y="1"/>
                  </a:lnTo>
                  <a:cubicBezTo>
                    <a:pt x="31" y="244"/>
                    <a:pt x="1" y="518"/>
                    <a:pt x="183" y="761"/>
                  </a:cubicBezTo>
                  <a:cubicBezTo>
                    <a:pt x="791" y="1490"/>
                    <a:pt x="1855" y="2098"/>
                    <a:pt x="2676" y="2524"/>
                  </a:cubicBezTo>
                  <a:cubicBezTo>
                    <a:pt x="2736" y="2463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6"/>
                    <a:pt x="3010" y="1825"/>
                    <a:pt x="3071" y="1794"/>
                  </a:cubicBezTo>
                  <a:lnTo>
                    <a:pt x="122" y="1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384;p52"/>
            <p:cNvSpPr/>
            <p:nvPr/>
          </p:nvSpPr>
          <p:spPr>
            <a:xfrm>
              <a:off x="7237323" y="2917629"/>
              <a:ext cx="18009" cy="8225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2" y="1"/>
                  </a:moveTo>
                  <a:cubicBezTo>
                    <a:pt x="61" y="31"/>
                    <a:pt x="31" y="61"/>
                    <a:pt x="0" y="122"/>
                  </a:cubicBezTo>
                  <a:cubicBezTo>
                    <a:pt x="61" y="122"/>
                    <a:pt x="183" y="122"/>
                    <a:pt x="335" y="153"/>
                  </a:cubicBezTo>
                  <a:lnTo>
                    <a:pt x="92" y="1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385;p52"/>
            <p:cNvSpPr/>
            <p:nvPr/>
          </p:nvSpPr>
          <p:spPr>
            <a:xfrm>
              <a:off x="7240602" y="2878439"/>
              <a:ext cx="40856" cy="47414"/>
            </a:xfrm>
            <a:custGeom>
              <a:avLst/>
              <a:gdLst/>
              <a:ahLst/>
              <a:cxnLst/>
              <a:rect l="l" t="t" r="r" b="b"/>
              <a:pathLst>
                <a:path w="760" h="882" extrusionOk="0">
                  <a:moveTo>
                    <a:pt x="426" y="0"/>
                  </a:moveTo>
                  <a:cubicBezTo>
                    <a:pt x="365" y="31"/>
                    <a:pt x="304" y="122"/>
                    <a:pt x="365" y="243"/>
                  </a:cubicBezTo>
                  <a:cubicBezTo>
                    <a:pt x="365" y="243"/>
                    <a:pt x="0" y="334"/>
                    <a:pt x="152" y="638"/>
                  </a:cubicBezTo>
                  <a:cubicBezTo>
                    <a:pt x="152" y="638"/>
                    <a:pt x="91" y="669"/>
                    <a:pt x="31" y="730"/>
                  </a:cubicBezTo>
                  <a:lnTo>
                    <a:pt x="274" y="882"/>
                  </a:lnTo>
                  <a:lnTo>
                    <a:pt x="517" y="882"/>
                  </a:lnTo>
                  <a:cubicBezTo>
                    <a:pt x="547" y="699"/>
                    <a:pt x="669" y="547"/>
                    <a:pt x="760" y="456"/>
                  </a:cubicBezTo>
                  <a:cubicBezTo>
                    <a:pt x="699" y="334"/>
                    <a:pt x="486" y="31"/>
                    <a:pt x="426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386;p52"/>
            <p:cNvSpPr/>
            <p:nvPr/>
          </p:nvSpPr>
          <p:spPr>
            <a:xfrm>
              <a:off x="7046158" y="2785275"/>
              <a:ext cx="27793" cy="33437"/>
            </a:xfrm>
            <a:custGeom>
              <a:avLst/>
              <a:gdLst/>
              <a:ahLst/>
              <a:cxnLst/>
              <a:rect l="l" t="t" r="r" b="b"/>
              <a:pathLst>
                <a:path w="517" h="622" extrusionOk="0">
                  <a:moveTo>
                    <a:pt x="213" y="1"/>
                  </a:moveTo>
                  <a:lnTo>
                    <a:pt x="91" y="183"/>
                  </a:lnTo>
                  <a:cubicBezTo>
                    <a:pt x="91" y="213"/>
                    <a:pt x="0" y="396"/>
                    <a:pt x="122" y="457"/>
                  </a:cubicBezTo>
                  <a:lnTo>
                    <a:pt x="334" y="609"/>
                  </a:lnTo>
                  <a:cubicBezTo>
                    <a:pt x="343" y="617"/>
                    <a:pt x="352" y="621"/>
                    <a:pt x="361" y="621"/>
                  </a:cubicBezTo>
                  <a:cubicBezTo>
                    <a:pt x="383" y="621"/>
                    <a:pt x="404" y="600"/>
                    <a:pt x="426" y="578"/>
                  </a:cubicBezTo>
                  <a:lnTo>
                    <a:pt x="517" y="457"/>
                  </a:lnTo>
                  <a:cubicBezTo>
                    <a:pt x="334" y="335"/>
                    <a:pt x="243" y="183"/>
                    <a:pt x="213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387;p52"/>
            <p:cNvSpPr/>
            <p:nvPr/>
          </p:nvSpPr>
          <p:spPr>
            <a:xfrm>
              <a:off x="7057554" y="2764793"/>
              <a:ext cx="36018" cy="45049"/>
            </a:xfrm>
            <a:custGeom>
              <a:avLst/>
              <a:gdLst/>
              <a:ahLst/>
              <a:cxnLst/>
              <a:rect l="l" t="t" r="r" b="b"/>
              <a:pathLst>
                <a:path w="670" h="838" extrusionOk="0">
                  <a:moveTo>
                    <a:pt x="341" y="0"/>
                  </a:moveTo>
                  <a:cubicBezTo>
                    <a:pt x="262" y="0"/>
                    <a:pt x="177" y="89"/>
                    <a:pt x="153" y="138"/>
                  </a:cubicBezTo>
                  <a:lnTo>
                    <a:pt x="31" y="351"/>
                  </a:lnTo>
                  <a:lnTo>
                    <a:pt x="1" y="351"/>
                  </a:lnTo>
                  <a:lnTo>
                    <a:pt x="1" y="382"/>
                  </a:lnTo>
                  <a:cubicBezTo>
                    <a:pt x="31" y="564"/>
                    <a:pt x="122" y="716"/>
                    <a:pt x="305" y="838"/>
                  </a:cubicBezTo>
                  <a:lnTo>
                    <a:pt x="396" y="625"/>
                  </a:lnTo>
                  <a:lnTo>
                    <a:pt x="426" y="564"/>
                  </a:lnTo>
                  <a:lnTo>
                    <a:pt x="639" y="260"/>
                  </a:lnTo>
                  <a:cubicBezTo>
                    <a:pt x="670" y="199"/>
                    <a:pt x="670" y="169"/>
                    <a:pt x="639" y="138"/>
                  </a:cubicBezTo>
                  <a:lnTo>
                    <a:pt x="396" y="17"/>
                  </a:lnTo>
                  <a:cubicBezTo>
                    <a:pt x="379" y="5"/>
                    <a:pt x="360" y="0"/>
                    <a:pt x="341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388;p52"/>
            <p:cNvSpPr/>
            <p:nvPr/>
          </p:nvSpPr>
          <p:spPr>
            <a:xfrm>
              <a:off x="7064113" y="2806510"/>
              <a:ext cx="13117" cy="14783"/>
            </a:xfrm>
            <a:custGeom>
              <a:avLst/>
              <a:gdLst/>
              <a:ahLst/>
              <a:cxnLst/>
              <a:rect l="l" t="t" r="r" b="b"/>
              <a:pathLst>
                <a:path w="244" h="275" extrusionOk="0">
                  <a:moveTo>
                    <a:pt x="122" y="1"/>
                  </a:moveTo>
                  <a:lnTo>
                    <a:pt x="0" y="214"/>
                  </a:lnTo>
                  <a:lnTo>
                    <a:pt x="122" y="274"/>
                  </a:lnTo>
                  <a:lnTo>
                    <a:pt x="244" y="92"/>
                  </a:lnTo>
                  <a:cubicBezTo>
                    <a:pt x="183" y="62"/>
                    <a:pt x="152" y="31"/>
                    <a:pt x="122" y="1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389;p52"/>
            <p:cNvSpPr/>
            <p:nvPr/>
          </p:nvSpPr>
          <p:spPr>
            <a:xfrm>
              <a:off x="7070618" y="2772212"/>
              <a:ext cx="27846" cy="39243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6" y="0"/>
                  </a:moveTo>
                  <a:lnTo>
                    <a:pt x="1" y="639"/>
                  </a:lnTo>
                  <a:cubicBezTo>
                    <a:pt x="31" y="669"/>
                    <a:pt x="62" y="700"/>
                    <a:pt x="123" y="730"/>
                  </a:cubicBezTo>
                  <a:lnTo>
                    <a:pt x="518" y="92"/>
                  </a:lnTo>
                  <a:lnTo>
                    <a:pt x="366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390;p52"/>
            <p:cNvSpPr/>
            <p:nvPr/>
          </p:nvSpPr>
          <p:spPr>
            <a:xfrm>
              <a:off x="6711134" y="2399665"/>
              <a:ext cx="297440" cy="267175"/>
            </a:xfrm>
            <a:custGeom>
              <a:avLst/>
              <a:gdLst/>
              <a:ahLst/>
              <a:cxnLst/>
              <a:rect l="l" t="t" r="r" b="b"/>
              <a:pathLst>
                <a:path w="5533" h="4970" extrusionOk="0">
                  <a:moveTo>
                    <a:pt x="882" y="0"/>
                  </a:moveTo>
                  <a:cubicBezTo>
                    <a:pt x="366" y="1581"/>
                    <a:pt x="1" y="2918"/>
                    <a:pt x="1" y="3374"/>
                  </a:cubicBezTo>
                  <a:cubicBezTo>
                    <a:pt x="38" y="4262"/>
                    <a:pt x="1223" y="4970"/>
                    <a:pt x="2523" y="4970"/>
                  </a:cubicBezTo>
                  <a:cubicBezTo>
                    <a:pt x="3358" y="4970"/>
                    <a:pt x="4240" y="4677"/>
                    <a:pt x="4895" y="3952"/>
                  </a:cubicBezTo>
                  <a:cubicBezTo>
                    <a:pt x="5168" y="3648"/>
                    <a:pt x="5381" y="3131"/>
                    <a:pt x="5533" y="2493"/>
                  </a:cubicBezTo>
                  <a:cubicBezTo>
                    <a:pt x="3800" y="1946"/>
                    <a:pt x="2189" y="1125"/>
                    <a:pt x="88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391;p52"/>
            <p:cNvSpPr/>
            <p:nvPr/>
          </p:nvSpPr>
          <p:spPr>
            <a:xfrm>
              <a:off x="6758549" y="1786817"/>
              <a:ext cx="294161" cy="746853"/>
            </a:xfrm>
            <a:custGeom>
              <a:avLst/>
              <a:gdLst/>
              <a:ahLst/>
              <a:cxnLst/>
              <a:rect l="l" t="t" r="r" b="b"/>
              <a:pathLst>
                <a:path w="5472" h="13893" extrusionOk="0">
                  <a:moveTo>
                    <a:pt x="1500" y="1"/>
                  </a:moveTo>
                  <a:cubicBezTo>
                    <a:pt x="1487" y="1"/>
                    <a:pt x="1483" y="29"/>
                    <a:pt x="1490" y="93"/>
                  </a:cubicBezTo>
                  <a:cubicBezTo>
                    <a:pt x="1490" y="93"/>
                    <a:pt x="1277" y="2616"/>
                    <a:pt x="2766" y="3710"/>
                  </a:cubicBezTo>
                  <a:cubicBezTo>
                    <a:pt x="2766" y="3710"/>
                    <a:pt x="1095" y="8118"/>
                    <a:pt x="0" y="11400"/>
                  </a:cubicBezTo>
                  <a:cubicBezTo>
                    <a:pt x="1307" y="12525"/>
                    <a:pt x="2918" y="13346"/>
                    <a:pt x="4651" y="13893"/>
                  </a:cubicBezTo>
                  <a:cubicBezTo>
                    <a:pt x="5472" y="10580"/>
                    <a:pt x="5046" y="3832"/>
                    <a:pt x="5046" y="3832"/>
                  </a:cubicBezTo>
                  <a:cubicBezTo>
                    <a:pt x="5046" y="3832"/>
                    <a:pt x="4621" y="1400"/>
                    <a:pt x="3891" y="1279"/>
                  </a:cubicBezTo>
                  <a:cubicBezTo>
                    <a:pt x="3833" y="1269"/>
                    <a:pt x="3781" y="1264"/>
                    <a:pt x="3734" y="1264"/>
                  </a:cubicBezTo>
                  <a:cubicBezTo>
                    <a:pt x="3199" y="1264"/>
                    <a:pt x="3405" y="1856"/>
                    <a:pt x="3405" y="1856"/>
                  </a:cubicBezTo>
                  <a:cubicBezTo>
                    <a:pt x="3405" y="1856"/>
                    <a:pt x="2626" y="326"/>
                    <a:pt x="2319" y="326"/>
                  </a:cubicBezTo>
                  <a:cubicBezTo>
                    <a:pt x="2305" y="326"/>
                    <a:pt x="2292" y="330"/>
                    <a:pt x="2280" y="336"/>
                  </a:cubicBezTo>
                  <a:cubicBezTo>
                    <a:pt x="2007" y="488"/>
                    <a:pt x="2189" y="1613"/>
                    <a:pt x="2189" y="1613"/>
                  </a:cubicBezTo>
                  <a:cubicBezTo>
                    <a:pt x="2189" y="1613"/>
                    <a:pt x="1596" y="1"/>
                    <a:pt x="150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392;p52"/>
            <p:cNvSpPr/>
            <p:nvPr/>
          </p:nvSpPr>
          <p:spPr>
            <a:xfrm>
              <a:off x="7724268" y="2412728"/>
              <a:ext cx="268035" cy="222287"/>
            </a:xfrm>
            <a:custGeom>
              <a:avLst/>
              <a:gdLst/>
              <a:ahLst/>
              <a:cxnLst/>
              <a:rect l="l" t="t" r="r" b="b"/>
              <a:pathLst>
                <a:path w="4986" h="4135" extrusionOk="0">
                  <a:moveTo>
                    <a:pt x="3587" y="0"/>
                  </a:moveTo>
                  <a:cubicBezTo>
                    <a:pt x="2584" y="973"/>
                    <a:pt x="0" y="2402"/>
                    <a:pt x="0" y="2402"/>
                  </a:cubicBezTo>
                  <a:cubicBezTo>
                    <a:pt x="0" y="2402"/>
                    <a:pt x="0" y="3101"/>
                    <a:pt x="183" y="4134"/>
                  </a:cubicBezTo>
                  <a:cubicBezTo>
                    <a:pt x="1824" y="3678"/>
                    <a:pt x="3374" y="2888"/>
                    <a:pt x="4985" y="2645"/>
                  </a:cubicBezTo>
                  <a:cubicBezTo>
                    <a:pt x="4468" y="1247"/>
                    <a:pt x="3587" y="0"/>
                    <a:pt x="3587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393;p52"/>
            <p:cNvSpPr/>
            <p:nvPr/>
          </p:nvSpPr>
          <p:spPr>
            <a:xfrm>
              <a:off x="7268342" y="2710121"/>
              <a:ext cx="764808" cy="162831"/>
            </a:xfrm>
            <a:custGeom>
              <a:avLst/>
              <a:gdLst/>
              <a:ahLst/>
              <a:cxnLst/>
              <a:rect l="l" t="t" r="r" b="b"/>
              <a:pathLst>
                <a:path w="14227" h="3029" extrusionOk="0">
                  <a:moveTo>
                    <a:pt x="1" y="2645"/>
                  </a:moveTo>
                  <a:cubicBezTo>
                    <a:pt x="4" y="2645"/>
                    <a:pt x="7" y="2645"/>
                    <a:pt x="10" y="2646"/>
                  </a:cubicBezTo>
                  <a:lnTo>
                    <a:pt x="10" y="2646"/>
                  </a:lnTo>
                  <a:cubicBezTo>
                    <a:pt x="7" y="2645"/>
                    <a:pt x="4" y="2645"/>
                    <a:pt x="1" y="2645"/>
                  </a:cubicBezTo>
                  <a:close/>
                  <a:moveTo>
                    <a:pt x="14196" y="0"/>
                  </a:moveTo>
                  <a:cubicBezTo>
                    <a:pt x="10818" y="1948"/>
                    <a:pt x="6781" y="2776"/>
                    <a:pt x="2781" y="2776"/>
                  </a:cubicBezTo>
                  <a:cubicBezTo>
                    <a:pt x="1852" y="2776"/>
                    <a:pt x="926" y="2731"/>
                    <a:pt x="10" y="2646"/>
                  </a:cubicBezTo>
                  <a:lnTo>
                    <a:pt x="10" y="2646"/>
                  </a:lnTo>
                  <a:cubicBezTo>
                    <a:pt x="37" y="2651"/>
                    <a:pt x="65" y="2678"/>
                    <a:pt x="92" y="2706"/>
                  </a:cubicBezTo>
                  <a:cubicBezTo>
                    <a:pt x="484" y="2883"/>
                    <a:pt x="2545" y="3028"/>
                    <a:pt x="4958" y="3028"/>
                  </a:cubicBezTo>
                  <a:cubicBezTo>
                    <a:pt x="8343" y="3028"/>
                    <a:pt x="12422" y="2742"/>
                    <a:pt x="13557" y="1855"/>
                  </a:cubicBezTo>
                  <a:cubicBezTo>
                    <a:pt x="14074" y="1459"/>
                    <a:pt x="14226" y="791"/>
                    <a:pt x="14196" y="0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394;p52"/>
            <p:cNvSpPr/>
            <p:nvPr/>
          </p:nvSpPr>
          <p:spPr>
            <a:xfrm>
              <a:off x="7213293" y="2554866"/>
              <a:ext cx="818189" cy="304375"/>
            </a:xfrm>
            <a:custGeom>
              <a:avLst/>
              <a:gdLst/>
              <a:ahLst/>
              <a:cxnLst/>
              <a:rect l="l" t="t" r="r" b="b"/>
              <a:pathLst>
                <a:path w="15220" h="5662" extrusionOk="0">
                  <a:moveTo>
                    <a:pt x="14490" y="1"/>
                  </a:moveTo>
                  <a:cubicBezTo>
                    <a:pt x="12879" y="244"/>
                    <a:pt x="11299" y="1034"/>
                    <a:pt x="9688" y="1521"/>
                  </a:cubicBezTo>
                  <a:cubicBezTo>
                    <a:pt x="9688" y="1551"/>
                    <a:pt x="9688" y="1612"/>
                    <a:pt x="9688" y="1673"/>
                  </a:cubicBezTo>
                  <a:cubicBezTo>
                    <a:pt x="9701" y="2084"/>
                    <a:pt x="8573" y="2200"/>
                    <a:pt x="7297" y="2200"/>
                  </a:cubicBezTo>
                  <a:cubicBezTo>
                    <a:pt x="5651" y="2200"/>
                    <a:pt x="3760" y="2007"/>
                    <a:pt x="3760" y="2007"/>
                  </a:cubicBezTo>
                  <a:cubicBezTo>
                    <a:pt x="3760" y="2007"/>
                    <a:pt x="3396" y="1399"/>
                    <a:pt x="2514" y="1004"/>
                  </a:cubicBezTo>
                  <a:cubicBezTo>
                    <a:pt x="2420" y="965"/>
                    <a:pt x="2344" y="947"/>
                    <a:pt x="2283" y="947"/>
                  </a:cubicBezTo>
                  <a:cubicBezTo>
                    <a:pt x="1775" y="947"/>
                    <a:pt x="2332" y="2159"/>
                    <a:pt x="2332" y="2159"/>
                  </a:cubicBezTo>
                  <a:cubicBezTo>
                    <a:pt x="2332" y="2159"/>
                    <a:pt x="2314" y="2159"/>
                    <a:pt x="2282" y="2159"/>
                  </a:cubicBezTo>
                  <a:cubicBezTo>
                    <a:pt x="1941" y="2159"/>
                    <a:pt x="1" y="2184"/>
                    <a:pt x="417" y="2767"/>
                  </a:cubicBezTo>
                  <a:cubicBezTo>
                    <a:pt x="805" y="3350"/>
                    <a:pt x="1574" y="3375"/>
                    <a:pt x="1705" y="3375"/>
                  </a:cubicBezTo>
                  <a:cubicBezTo>
                    <a:pt x="1717" y="3375"/>
                    <a:pt x="1724" y="3375"/>
                    <a:pt x="1724" y="3375"/>
                  </a:cubicBezTo>
                  <a:lnTo>
                    <a:pt x="1724" y="3375"/>
                  </a:lnTo>
                  <a:cubicBezTo>
                    <a:pt x="1724" y="3375"/>
                    <a:pt x="143" y="3800"/>
                    <a:pt x="508" y="4195"/>
                  </a:cubicBezTo>
                  <a:cubicBezTo>
                    <a:pt x="903" y="4560"/>
                    <a:pt x="1663" y="4743"/>
                    <a:pt x="1663" y="4743"/>
                  </a:cubicBezTo>
                  <a:cubicBezTo>
                    <a:pt x="1663" y="4743"/>
                    <a:pt x="265" y="5107"/>
                    <a:pt x="1025" y="5533"/>
                  </a:cubicBezTo>
                  <a:cubicBezTo>
                    <a:pt x="1928" y="5617"/>
                    <a:pt x="2840" y="5661"/>
                    <a:pt x="3754" y="5661"/>
                  </a:cubicBezTo>
                  <a:cubicBezTo>
                    <a:pt x="7763" y="5661"/>
                    <a:pt x="11804" y="4819"/>
                    <a:pt x="15220" y="2888"/>
                  </a:cubicBezTo>
                  <a:cubicBezTo>
                    <a:pt x="15159" y="1977"/>
                    <a:pt x="14855" y="913"/>
                    <a:pt x="14490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Cloud Callout 3"/>
          <p:cNvSpPr/>
          <p:nvPr/>
        </p:nvSpPr>
        <p:spPr>
          <a:xfrm flipH="1">
            <a:off x="2278887" y="346402"/>
            <a:ext cx="4105507" cy="3399425"/>
          </a:xfrm>
          <a:prstGeom prst="cloudCallout">
            <a:avLst>
              <a:gd name="adj1" fmla="val -69528"/>
              <a:gd name="adj2" fmla="val 20963"/>
            </a:avLst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489307" y="792110"/>
            <a:ext cx="3627372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 smtClean="0">
                <a:latin typeface="#9Slide03 Cabin SemiBold" panose="00000700000000000000" pitchFamily="2" charset="0"/>
              </a:rPr>
              <a:t>Còn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các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cậu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thì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sao</a:t>
            </a:r>
            <a:r>
              <a:rPr lang="en-US" sz="2800" dirty="0" smtClean="0">
                <a:latin typeface="#9Slide03 Cabin SemiBold" panose="00000700000000000000" pitchFamily="2" charset="0"/>
              </a:rPr>
              <a:t>?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Hãy</a:t>
            </a:r>
            <a:r>
              <a:rPr lang="en-US" sz="2800" dirty="0" smtClean="0">
                <a:latin typeface="#9Slide03 Cabin SemiBold" panose="00000700000000000000" pitchFamily="2" charset="0"/>
              </a:rPr>
              <a:t> chia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sẻ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những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khó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khăn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mà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cậu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gặp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phải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khi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vào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học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tại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trường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trung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>
                <a:latin typeface="#9Slide03 Cabin SemiBold" panose="00000700000000000000" pitchFamily="2" charset="0"/>
              </a:rPr>
              <a:t>học</a:t>
            </a:r>
            <a:r>
              <a:rPr lang="en-US" sz="2800" dirty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cơ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sở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với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chúng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tớ</a:t>
            </a:r>
            <a:r>
              <a:rPr lang="en-US" sz="2800" dirty="0" smtClean="0">
                <a:latin typeface="#9Slide03 Cabin SemiBold" panose="00000700000000000000" pitchFamily="2" charset="0"/>
              </a:rPr>
              <a:t> </a:t>
            </a:r>
            <a:r>
              <a:rPr lang="en-US" sz="2800" dirty="0" err="1" smtClean="0">
                <a:latin typeface="#9Slide03 Cabin SemiBold" panose="00000700000000000000" pitchFamily="2" charset="0"/>
              </a:rPr>
              <a:t>nhé</a:t>
            </a:r>
            <a:r>
              <a:rPr lang="en-US" sz="2800" dirty="0">
                <a:latin typeface="#9Slide03 Cabin SemiBold" panose="00000700000000000000" pitchFamily="2" charset="0"/>
              </a:rPr>
              <a:t>!</a:t>
            </a:r>
          </a:p>
        </p:txBody>
      </p:sp>
      <p:grpSp>
        <p:nvGrpSpPr>
          <p:cNvPr id="167" name="Google Shape;730;p43"/>
          <p:cNvGrpSpPr/>
          <p:nvPr/>
        </p:nvGrpSpPr>
        <p:grpSpPr>
          <a:xfrm>
            <a:off x="174322" y="1624753"/>
            <a:ext cx="1894868" cy="3262606"/>
            <a:chOff x="5885161" y="728625"/>
            <a:chExt cx="2145411" cy="3693995"/>
          </a:xfrm>
        </p:grpSpPr>
        <p:sp>
          <p:nvSpPr>
            <p:cNvPr id="168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0" name="Google Shape;730;p43"/>
          <p:cNvGrpSpPr/>
          <p:nvPr/>
        </p:nvGrpSpPr>
        <p:grpSpPr>
          <a:xfrm>
            <a:off x="5657161" y="804798"/>
            <a:ext cx="2403719" cy="4138752"/>
            <a:chOff x="5885161" y="728625"/>
            <a:chExt cx="2145411" cy="3693995"/>
          </a:xfrm>
        </p:grpSpPr>
        <p:sp>
          <p:nvSpPr>
            <p:cNvPr id="731" name="Google Shape;731;p43"/>
            <p:cNvSpPr/>
            <p:nvPr/>
          </p:nvSpPr>
          <p:spPr>
            <a:xfrm>
              <a:off x="6713773" y="2074585"/>
              <a:ext cx="888704" cy="541663"/>
            </a:xfrm>
            <a:custGeom>
              <a:avLst/>
              <a:gdLst/>
              <a:ahLst/>
              <a:cxnLst/>
              <a:rect l="l" t="t" r="r" b="b"/>
              <a:pathLst>
                <a:path w="16658" h="10153" extrusionOk="0">
                  <a:moveTo>
                    <a:pt x="1665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5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43"/>
            <p:cNvSpPr/>
            <p:nvPr/>
          </p:nvSpPr>
          <p:spPr>
            <a:xfrm>
              <a:off x="6553247" y="1813502"/>
              <a:ext cx="123292" cy="1058944"/>
            </a:xfrm>
            <a:custGeom>
              <a:avLst/>
              <a:gdLst/>
              <a:ahLst/>
              <a:cxnLst/>
              <a:rect l="l" t="t" r="r" b="b"/>
              <a:pathLst>
                <a:path w="2311" h="19849" extrusionOk="0">
                  <a:moveTo>
                    <a:pt x="215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11" y="19758"/>
                  </a:lnTo>
                  <a:lnTo>
                    <a:pt x="215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43"/>
            <p:cNvSpPr/>
            <p:nvPr/>
          </p:nvSpPr>
          <p:spPr>
            <a:xfrm>
              <a:off x="6668374" y="1813502"/>
              <a:ext cx="73036" cy="1054089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8" y="19697"/>
                  </a:lnTo>
                  <a:lnTo>
                    <a:pt x="136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43"/>
            <p:cNvSpPr/>
            <p:nvPr/>
          </p:nvSpPr>
          <p:spPr>
            <a:xfrm>
              <a:off x="7511604" y="1839429"/>
              <a:ext cx="150874" cy="1054089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0" y="19758"/>
                  </a:lnTo>
                  <a:lnTo>
                    <a:pt x="234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43"/>
            <p:cNvSpPr/>
            <p:nvPr/>
          </p:nvSpPr>
          <p:spPr>
            <a:xfrm>
              <a:off x="7636440" y="1839429"/>
              <a:ext cx="97364" cy="1054089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487" y="1"/>
                  </a:moveTo>
                  <a:lnTo>
                    <a:pt x="1" y="19758"/>
                  </a:lnTo>
                  <a:lnTo>
                    <a:pt x="1217" y="19758"/>
                  </a:lnTo>
                  <a:lnTo>
                    <a:pt x="1825" y="1034"/>
                  </a:lnTo>
                  <a:lnTo>
                    <a:pt x="48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43"/>
            <p:cNvSpPr/>
            <p:nvPr/>
          </p:nvSpPr>
          <p:spPr>
            <a:xfrm>
              <a:off x="6710519" y="2938869"/>
              <a:ext cx="124946" cy="1033016"/>
            </a:xfrm>
            <a:custGeom>
              <a:avLst/>
              <a:gdLst/>
              <a:ahLst/>
              <a:cxnLst/>
              <a:rect l="l" t="t" r="r" b="b"/>
              <a:pathLst>
                <a:path w="2342" h="19363" extrusionOk="0">
                  <a:moveTo>
                    <a:pt x="1" y="0"/>
                  </a:moveTo>
                  <a:lnTo>
                    <a:pt x="518" y="19332"/>
                  </a:lnTo>
                  <a:lnTo>
                    <a:pt x="2341" y="19362"/>
                  </a:lnTo>
                  <a:lnTo>
                    <a:pt x="2341" y="19362"/>
                  </a:lnTo>
                  <a:lnTo>
                    <a:pt x="2281" y="6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43"/>
            <p:cNvSpPr/>
            <p:nvPr/>
          </p:nvSpPr>
          <p:spPr>
            <a:xfrm>
              <a:off x="6832154" y="2942070"/>
              <a:ext cx="73036" cy="1029815"/>
            </a:xfrm>
            <a:custGeom>
              <a:avLst/>
              <a:gdLst/>
              <a:ahLst/>
              <a:cxnLst/>
              <a:rect l="l" t="t" r="r" b="b"/>
              <a:pathLst>
                <a:path w="1369" h="19303" extrusionOk="0">
                  <a:moveTo>
                    <a:pt x="1" y="1"/>
                  </a:moveTo>
                  <a:lnTo>
                    <a:pt x="61" y="19302"/>
                  </a:lnTo>
                  <a:lnTo>
                    <a:pt x="1368" y="18329"/>
                  </a:lnTo>
                  <a:lnTo>
                    <a:pt x="1186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43"/>
            <p:cNvSpPr/>
            <p:nvPr/>
          </p:nvSpPr>
          <p:spPr>
            <a:xfrm>
              <a:off x="7550495" y="2989123"/>
              <a:ext cx="144418" cy="1033016"/>
            </a:xfrm>
            <a:custGeom>
              <a:avLst/>
              <a:gdLst/>
              <a:ahLst/>
              <a:cxnLst/>
              <a:rect l="l" t="t" r="r" b="b"/>
              <a:pathLst>
                <a:path w="2707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706" y="19362"/>
                  </a:lnTo>
                  <a:lnTo>
                    <a:pt x="2281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43"/>
            <p:cNvSpPr/>
            <p:nvPr/>
          </p:nvSpPr>
          <p:spPr>
            <a:xfrm>
              <a:off x="7672130" y="2990723"/>
              <a:ext cx="90855" cy="1031416"/>
            </a:xfrm>
            <a:custGeom>
              <a:avLst/>
              <a:gdLst/>
              <a:ahLst/>
              <a:cxnLst/>
              <a:rect l="l" t="t" r="r" b="b"/>
              <a:pathLst>
                <a:path w="1703" h="19333" extrusionOk="0">
                  <a:moveTo>
                    <a:pt x="1" y="1"/>
                  </a:moveTo>
                  <a:lnTo>
                    <a:pt x="426" y="19332"/>
                  </a:lnTo>
                  <a:lnTo>
                    <a:pt x="170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43"/>
            <p:cNvSpPr/>
            <p:nvPr/>
          </p:nvSpPr>
          <p:spPr>
            <a:xfrm>
              <a:off x="6648901" y="1983787"/>
              <a:ext cx="913032" cy="570845"/>
            </a:xfrm>
            <a:custGeom>
              <a:avLst/>
              <a:gdLst/>
              <a:ahLst/>
              <a:cxnLst/>
              <a:rect l="l" t="t" r="r" b="b"/>
              <a:pathLst>
                <a:path w="17114" h="10700" extrusionOk="0">
                  <a:moveTo>
                    <a:pt x="1" y="0"/>
                  </a:moveTo>
                  <a:lnTo>
                    <a:pt x="487" y="10699"/>
                  </a:lnTo>
                  <a:lnTo>
                    <a:pt x="16506" y="10669"/>
                  </a:lnTo>
                  <a:lnTo>
                    <a:pt x="17114" y="578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1" name="Google Shape;741;p43"/>
            <p:cNvSpPr/>
            <p:nvPr/>
          </p:nvSpPr>
          <p:spPr>
            <a:xfrm>
              <a:off x="6118668" y="1174077"/>
              <a:ext cx="1911904" cy="1348154"/>
            </a:xfrm>
            <a:custGeom>
              <a:avLst/>
              <a:gdLst/>
              <a:ahLst/>
              <a:cxnLst/>
              <a:rect l="l" t="t" r="r" b="b"/>
              <a:pathLst>
                <a:path w="35837" h="25270" extrusionOk="0">
                  <a:moveTo>
                    <a:pt x="21522" y="1"/>
                  </a:moveTo>
                  <a:cubicBezTo>
                    <a:pt x="14641" y="1"/>
                    <a:pt x="4955" y="2230"/>
                    <a:pt x="4955" y="2230"/>
                  </a:cubicBezTo>
                  <a:cubicBezTo>
                    <a:pt x="4955" y="2230"/>
                    <a:pt x="1946" y="21257"/>
                    <a:pt x="0" y="23354"/>
                  </a:cubicBezTo>
                  <a:cubicBezTo>
                    <a:pt x="0" y="23354"/>
                    <a:pt x="983" y="25017"/>
                    <a:pt x="3980" y="25017"/>
                  </a:cubicBezTo>
                  <a:cubicBezTo>
                    <a:pt x="4275" y="25017"/>
                    <a:pt x="4589" y="25001"/>
                    <a:pt x="4925" y="24965"/>
                  </a:cubicBezTo>
                  <a:cubicBezTo>
                    <a:pt x="8694" y="24601"/>
                    <a:pt x="29819" y="25269"/>
                    <a:pt x="31946" y="22807"/>
                  </a:cubicBezTo>
                  <a:lnTo>
                    <a:pt x="31369" y="19859"/>
                  </a:lnTo>
                  <a:lnTo>
                    <a:pt x="33466" y="22351"/>
                  </a:lnTo>
                  <a:cubicBezTo>
                    <a:pt x="33466" y="22351"/>
                    <a:pt x="34803" y="21592"/>
                    <a:pt x="35837" y="20528"/>
                  </a:cubicBezTo>
                  <a:cubicBezTo>
                    <a:pt x="35837" y="20528"/>
                    <a:pt x="29606" y="7245"/>
                    <a:pt x="28177" y="2230"/>
                  </a:cubicBezTo>
                  <a:cubicBezTo>
                    <a:pt x="27701" y="558"/>
                    <a:pt x="24962" y="1"/>
                    <a:pt x="21522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2" name="Google Shape;742;p43"/>
            <p:cNvSpPr/>
            <p:nvPr/>
          </p:nvSpPr>
          <p:spPr>
            <a:xfrm>
              <a:off x="677539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48" y="4743"/>
                  </a:lnTo>
                  <a:cubicBezTo>
                    <a:pt x="2068" y="3770"/>
                    <a:pt x="3739" y="3071"/>
                    <a:pt x="5502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3" name="Google Shape;743;p43"/>
            <p:cNvSpPr/>
            <p:nvPr/>
          </p:nvSpPr>
          <p:spPr>
            <a:xfrm>
              <a:off x="6804573" y="3511236"/>
              <a:ext cx="264403" cy="441151"/>
            </a:xfrm>
            <a:custGeom>
              <a:avLst/>
              <a:gdLst/>
              <a:ahLst/>
              <a:cxnLst/>
              <a:rect l="l" t="t" r="r" b="b"/>
              <a:pathLst>
                <a:path w="4956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192" y="426"/>
                    <a:pt x="1521" y="1095"/>
                    <a:pt x="1" y="2098"/>
                  </a:cubicBezTo>
                  <a:lnTo>
                    <a:pt x="761" y="8208"/>
                  </a:lnTo>
                  <a:lnTo>
                    <a:pt x="4773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4" name="Google Shape;744;p43"/>
            <p:cNvSpPr/>
            <p:nvPr/>
          </p:nvSpPr>
          <p:spPr>
            <a:xfrm>
              <a:off x="666677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4" y="1093"/>
                    <a:pt x="4267" y="971"/>
                    <a:pt x="3313" y="645"/>
                  </a:cubicBezTo>
                  <a:cubicBezTo>
                    <a:pt x="3313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4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5" name="Google Shape;745;p43"/>
            <p:cNvSpPr/>
            <p:nvPr/>
          </p:nvSpPr>
          <p:spPr>
            <a:xfrm>
              <a:off x="6764028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1" y="3313"/>
                  </a:cubicBezTo>
                  <a:cubicBezTo>
                    <a:pt x="560" y="3135"/>
                    <a:pt x="1124" y="3053"/>
                    <a:pt x="1687" y="3053"/>
                  </a:cubicBezTo>
                  <a:cubicBezTo>
                    <a:pt x="2471" y="3053"/>
                    <a:pt x="3252" y="3213"/>
                    <a:pt x="4013" y="3496"/>
                  </a:cubicBezTo>
                  <a:cubicBezTo>
                    <a:pt x="5016" y="1885"/>
                    <a:pt x="5533" y="0"/>
                    <a:pt x="5533" y="0"/>
                  </a:cubicBezTo>
                  <a:lnTo>
                    <a:pt x="5533" y="0"/>
                  </a:lnTo>
                  <a:cubicBezTo>
                    <a:pt x="5067" y="122"/>
                    <a:pt x="4462" y="162"/>
                    <a:pt x="3863" y="162"/>
                  </a:cubicBezTo>
                  <a:cubicBezTo>
                    <a:pt x="2666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6" name="Google Shape;746;p43"/>
            <p:cNvSpPr/>
            <p:nvPr/>
          </p:nvSpPr>
          <p:spPr>
            <a:xfrm>
              <a:off x="681433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33" y="323"/>
                  </a:moveTo>
                  <a:cubicBezTo>
                    <a:pt x="1543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7" y="368"/>
                    <a:pt x="1173" y="323"/>
                    <a:pt x="1233" y="323"/>
                  </a:cubicBezTo>
                  <a:close/>
                  <a:moveTo>
                    <a:pt x="2599" y="991"/>
                  </a:moveTo>
                  <a:cubicBezTo>
                    <a:pt x="2748" y="991"/>
                    <a:pt x="2870" y="1144"/>
                    <a:pt x="2827" y="1357"/>
                  </a:cubicBezTo>
                  <a:cubicBezTo>
                    <a:pt x="2777" y="1908"/>
                    <a:pt x="2376" y="2356"/>
                    <a:pt x="1965" y="2734"/>
                  </a:cubicBezTo>
                  <a:lnTo>
                    <a:pt x="1965" y="2734"/>
                  </a:lnTo>
                  <a:cubicBezTo>
                    <a:pt x="1968" y="2670"/>
                    <a:pt x="1972" y="2598"/>
                    <a:pt x="1976" y="2521"/>
                  </a:cubicBezTo>
                  <a:lnTo>
                    <a:pt x="1976" y="2521"/>
                  </a:lnTo>
                  <a:cubicBezTo>
                    <a:pt x="1997" y="2238"/>
                    <a:pt x="2032" y="1959"/>
                    <a:pt x="2128" y="1691"/>
                  </a:cubicBezTo>
                  <a:cubicBezTo>
                    <a:pt x="2189" y="1509"/>
                    <a:pt x="2249" y="1205"/>
                    <a:pt x="2401" y="1083"/>
                  </a:cubicBezTo>
                  <a:cubicBezTo>
                    <a:pt x="2465" y="1020"/>
                    <a:pt x="2535" y="991"/>
                    <a:pt x="2599" y="991"/>
                  </a:cubicBezTo>
                  <a:close/>
                  <a:moveTo>
                    <a:pt x="1305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49" y="3187"/>
                    <a:pt x="1709" y="3215"/>
                    <a:pt x="1769" y="3215"/>
                  </a:cubicBezTo>
                  <a:cubicBezTo>
                    <a:pt x="1880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3" y="2546"/>
                    <a:pt x="3764" y="1421"/>
                    <a:pt x="2918" y="688"/>
                  </a:cubicBezTo>
                  <a:cubicBezTo>
                    <a:pt x="2844" y="631"/>
                    <a:pt x="2762" y="607"/>
                    <a:pt x="2677" y="607"/>
                  </a:cubicBezTo>
                  <a:cubicBezTo>
                    <a:pt x="2449" y="607"/>
                    <a:pt x="2208" y="784"/>
                    <a:pt x="2097" y="962"/>
                  </a:cubicBezTo>
                  <a:cubicBezTo>
                    <a:pt x="2047" y="1045"/>
                    <a:pt x="2002" y="1132"/>
                    <a:pt x="1962" y="1220"/>
                  </a:cubicBezTo>
                  <a:lnTo>
                    <a:pt x="1962" y="1220"/>
                  </a:lnTo>
                  <a:cubicBezTo>
                    <a:pt x="1901" y="570"/>
                    <a:pt x="1728" y="0"/>
                    <a:pt x="1305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7" name="Google Shape;747;p43"/>
            <p:cNvSpPr/>
            <p:nvPr/>
          </p:nvSpPr>
          <p:spPr>
            <a:xfrm>
              <a:off x="674620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21" y="0"/>
                  </a:moveTo>
                  <a:cubicBezTo>
                    <a:pt x="1458" y="0"/>
                    <a:pt x="894" y="82"/>
                    <a:pt x="335" y="260"/>
                  </a:cubicBezTo>
                  <a:cubicBezTo>
                    <a:pt x="1" y="1446"/>
                    <a:pt x="61" y="2479"/>
                    <a:pt x="1247" y="2570"/>
                  </a:cubicBezTo>
                  <a:cubicBezTo>
                    <a:pt x="1285" y="2572"/>
                    <a:pt x="1322" y="2573"/>
                    <a:pt x="1359" y="2573"/>
                  </a:cubicBezTo>
                  <a:cubicBezTo>
                    <a:pt x="2613" y="2573"/>
                    <a:pt x="3609" y="1594"/>
                    <a:pt x="4347" y="443"/>
                  </a:cubicBezTo>
                  <a:cubicBezTo>
                    <a:pt x="3586" y="160"/>
                    <a:pt x="2805" y="0"/>
                    <a:pt x="202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8" name="Google Shape;748;p43"/>
            <p:cNvSpPr/>
            <p:nvPr/>
          </p:nvSpPr>
          <p:spPr>
            <a:xfrm>
              <a:off x="6824525" y="3995632"/>
              <a:ext cx="180857" cy="20220"/>
            </a:xfrm>
            <a:custGeom>
              <a:avLst/>
              <a:gdLst/>
              <a:ahLst/>
              <a:cxnLst/>
              <a:rect l="l" t="t" r="r" b="b"/>
              <a:pathLst>
                <a:path w="3390" h="379" extrusionOk="0">
                  <a:moveTo>
                    <a:pt x="2012" y="1"/>
                  </a:moveTo>
                  <a:cubicBezTo>
                    <a:pt x="1362" y="1"/>
                    <a:pt x="697" y="132"/>
                    <a:pt x="52" y="222"/>
                  </a:cubicBezTo>
                  <a:cubicBezTo>
                    <a:pt x="26" y="222"/>
                    <a:pt x="0" y="289"/>
                    <a:pt x="32" y="289"/>
                  </a:cubicBezTo>
                  <a:cubicBezTo>
                    <a:pt x="37" y="289"/>
                    <a:pt x="44" y="287"/>
                    <a:pt x="52" y="283"/>
                  </a:cubicBezTo>
                  <a:cubicBezTo>
                    <a:pt x="687" y="248"/>
                    <a:pt x="1283" y="166"/>
                    <a:pt x="1878" y="166"/>
                  </a:cubicBezTo>
                  <a:cubicBezTo>
                    <a:pt x="2338" y="166"/>
                    <a:pt x="2798" y="215"/>
                    <a:pt x="3274" y="374"/>
                  </a:cubicBezTo>
                  <a:cubicBezTo>
                    <a:pt x="3281" y="377"/>
                    <a:pt x="3288" y="379"/>
                    <a:pt x="3294" y="379"/>
                  </a:cubicBezTo>
                  <a:cubicBezTo>
                    <a:pt x="3347" y="379"/>
                    <a:pt x="3389" y="279"/>
                    <a:pt x="3335" y="252"/>
                  </a:cubicBezTo>
                  <a:cubicBezTo>
                    <a:pt x="2910" y="65"/>
                    <a:pt x="2465" y="1"/>
                    <a:pt x="2012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9" name="Google Shape;749;p43"/>
            <p:cNvSpPr/>
            <p:nvPr/>
          </p:nvSpPr>
          <p:spPr>
            <a:xfrm>
              <a:off x="680782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1" y="203"/>
                  </a:cubicBezTo>
                  <a:cubicBezTo>
                    <a:pt x="1" y="203"/>
                    <a:pt x="1" y="294"/>
                    <a:pt x="61" y="294"/>
                  </a:cubicBezTo>
                  <a:cubicBezTo>
                    <a:pt x="680" y="242"/>
                    <a:pt x="1279" y="162"/>
                    <a:pt x="1875" y="162"/>
                  </a:cubicBezTo>
                  <a:cubicBezTo>
                    <a:pt x="2334" y="162"/>
                    <a:pt x="2791" y="209"/>
                    <a:pt x="3253" y="355"/>
                  </a:cubicBezTo>
                  <a:cubicBezTo>
                    <a:pt x="3266" y="359"/>
                    <a:pt x="3277" y="361"/>
                    <a:pt x="328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0" name="Google Shape;750;p43"/>
            <p:cNvSpPr/>
            <p:nvPr/>
          </p:nvSpPr>
          <p:spPr>
            <a:xfrm>
              <a:off x="7075371" y="3368531"/>
              <a:ext cx="296839" cy="253039"/>
            </a:xfrm>
            <a:custGeom>
              <a:avLst/>
              <a:gdLst/>
              <a:ahLst/>
              <a:cxnLst/>
              <a:rect l="l" t="t" r="r" b="b"/>
              <a:pathLst>
                <a:path w="5564" h="4743" extrusionOk="0">
                  <a:moveTo>
                    <a:pt x="1" y="1"/>
                  </a:moveTo>
                  <a:lnTo>
                    <a:pt x="578" y="4743"/>
                  </a:lnTo>
                  <a:cubicBezTo>
                    <a:pt x="2068" y="3770"/>
                    <a:pt x="3770" y="3071"/>
                    <a:pt x="5503" y="2676"/>
                  </a:cubicBezTo>
                  <a:lnTo>
                    <a:pt x="5563" y="1"/>
                  </a:lnTo>
                  <a:close/>
                </a:path>
              </a:pathLst>
            </a:custGeom>
            <a:solidFill>
              <a:srgbClr val="33D7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" name="Google Shape;751;p43"/>
            <p:cNvSpPr/>
            <p:nvPr/>
          </p:nvSpPr>
          <p:spPr>
            <a:xfrm>
              <a:off x="7104606" y="3511236"/>
              <a:ext cx="264349" cy="441151"/>
            </a:xfrm>
            <a:custGeom>
              <a:avLst/>
              <a:gdLst/>
              <a:ahLst/>
              <a:cxnLst/>
              <a:rect l="l" t="t" r="r" b="b"/>
              <a:pathLst>
                <a:path w="4955" h="8269" extrusionOk="0">
                  <a:moveTo>
                    <a:pt x="4955" y="1"/>
                  </a:moveTo>
                  <a:lnTo>
                    <a:pt x="4955" y="1"/>
                  </a:lnTo>
                  <a:cubicBezTo>
                    <a:pt x="3222" y="396"/>
                    <a:pt x="1520" y="1095"/>
                    <a:pt x="0" y="2068"/>
                  </a:cubicBezTo>
                  <a:lnTo>
                    <a:pt x="760" y="8208"/>
                  </a:lnTo>
                  <a:lnTo>
                    <a:pt x="4772" y="8268"/>
                  </a:lnTo>
                  <a:lnTo>
                    <a:pt x="4955" y="1"/>
                  </a:lnTo>
                  <a:close/>
                </a:path>
              </a:pathLst>
            </a:custGeom>
            <a:solidFill>
              <a:srgbClr val="73D8E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" name="Google Shape;752;p43"/>
            <p:cNvSpPr/>
            <p:nvPr/>
          </p:nvSpPr>
          <p:spPr>
            <a:xfrm>
              <a:off x="6966753" y="3926013"/>
              <a:ext cx="398951" cy="333117"/>
            </a:xfrm>
            <a:custGeom>
              <a:avLst/>
              <a:gdLst/>
              <a:ahLst/>
              <a:cxnLst/>
              <a:rect l="l" t="t" r="r" b="b"/>
              <a:pathLst>
                <a:path w="7478" h="6244" extrusionOk="0">
                  <a:moveTo>
                    <a:pt x="7387" y="1"/>
                  </a:moveTo>
                  <a:cubicBezTo>
                    <a:pt x="7335" y="1"/>
                    <a:pt x="7211" y="1093"/>
                    <a:pt x="5550" y="1093"/>
                  </a:cubicBezTo>
                  <a:cubicBezTo>
                    <a:pt x="4995" y="1093"/>
                    <a:pt x="4267" y="971"/>
                    <a:pt x="3314" y="645"/>
                  </a:cubicBezTo>
                  <a:cubicBezTo>
                    <a:pt x="3314" y="645"/>
                    <a:pt x="0" y="6086"/>
                    <a:pt x="2736" y="6238"/>
                  </a:cubicBezTo>
                  <a:cubicBezTo>
                    <a:pt x="2790" y="6242"/>
                    <a:pt x="2843" y="6244"/>
                    <a:pt x="2896" y="6244"/>
                  </a:cubicBezTo>
                  <a:cubicBezTo>
                    <a:pt x="5864" y="6244"/>
                    <a:pt x="7478" y="493"/>
                    <a:pt x="7478" y="493"/>
                  </a:cubicBezTo>
                  <a:cubicBezTo>
                    <a:pt x="7415" y="134"/>
                    <a:pt x="7405" y="1"/>
                    <a:pt x="738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" name="Google Shape;753;p43"/>
            <p:cNvSpPr/>
            <p:nvPr/>
          </p:nvSpPr>
          <p:spPr>
            <a:xfrm>
              <a:off x="7064061" y="3939350"/>
              <a:ext cx="295186" cy="186512"/>
            </a:xfrm>
            <a:custGeom>
              <a:avLst/>
              <a:gdLst/>
              <a:ahLst/>
              <a:cxnLst/>
              <a:rect l="l" t="t" r="r" b="b"/>
              <a:pathLst>
                <a:path w="5533" h="3496" extrusionOk="0">
                  <a:moveTo>
                    <a:pt x="1490" y="0"/>
                  </a:moveTo>
                  <a:cubicBezTo>
                    <a:pt x="1490" y="0"/>
                    <a:pt x="426" y="1763"/>
                    <a:pt x="0" y="3313"/>
                  </a:cubicBezTo>
                  <a:cubicBezTo>
                    <a:pt x="546" y="3135"/>
                    <a:pt x="1109" y="3053"/>
                    <a:pt x="1674" y="3053"/>
                  </a:cubicBezTo>
                  <a:cubicBezTo>
                    <a:pt x="2460" y="3053"/>
                    <a:pt x="3252" y="3213"/>
                    <a:pt x="4012" y="3496"/>
                  </a:cubicBezTo>
                  <a:cubicBezTo>
                    <a:pt x="5015" y="1885"/>
                    <a:pt x="5532" y="0"/>
                    <a:pt x="5532" y="0"/>
                  </a:cubicBezTo>
                  <a:lnTo>
                    <a:pt x="5532" y="0"/>
                  </a:lnTo>
                  <a:cubicBezTo>
                    <a:pt x="5066" y="122"/>
                    <a:pt x="4462" y="162"/>
                    <a:pt x="3863" y="162"/>
                  </a:cubicBezTo>
                  <a:cubicBezTo>
                    <a:pt x="2665" y="162"/>
                    <a:pt x="1490" y="0"/>
                    <a:pt x="1490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" name="Google Shape;754;p43"/>
            <p:cNvSpPr/>
            <p:nvPr/>
          </p:nvSpPr>
          <p:spPr>
            <a:xfrm>
              <a:off x="7114316" y="3829668"/>
              <a:ext cx="200809" cy="171520"/>
            </a:xfrm>
            <a:custGeom>
              <a:avLst/>
              <a:gdLst/>
              <a:ahLst/>
              <a:cxnLst/>
              <a:rect l="l" t="t" r="r" b="b"/>
              <a:pathLst>
                <a:path w="3764" h="3215" extrusionOk="0">
                  <a:moveTo>
                    <a:pt x="1222" y="323"/>
                  </a:moveTo>
                  <a:cubicBezTo>
                    <a:pt x="1522" y="323"/>
                    <a:pt x="1672" y="1564"/>
                    <a:pt x="1672" y="1691"/>
                  </a:cubicBezTo>
                  <a:cubicBezTo>
                    <a:pt x="1672" y="1935"/>
                    <a:pt x="1663" y="2170"/>
                    <a:pt x="1651" y="2400"/>
                  </a:cubicBezTo>
                  <a:lnTo>
                    <a:pt x="1651" y="2400"/>
                  </a:lnTo>
                  <a:cubicBezTo>
                    <a:pt x="1554" y="2215"/>
                    <a:pt x="1461" y="2029"/>
                    <a:pt x="1368" y="1843"/>
                  </a:cubicBezTo>
                  <a:cubicBezTo>
                    <a:pt x="1216" y="1539"/>
                    <a:pt x="821" y="810"/>
                    <a:pt x="1034" y="476"/>
                  </a:cubicBezTo>
                  <a:cubicBezTo>
                    <a:pt x="1102" y="368"/>
                    <a:pt x="1165" y="323"/>
                    <a:pt x="1222" y="323"/>
                  </a:cubicBezTo>
                  <a:close/>
                  <a:moveTo>
                    <a:pt x="2599" y="991"/>
                  </a:moveTo>
                  <a:cubicBezTo>
                    <a:pt x="2749" y="991"/>
                    <a:pt x="2870" y="1144"/>
                    <a:pt x="2827" y="1357"/>
                  </a:cubicBezTo>
                  <a:cubicBezTo>
                    <a:pt x="2777" y="1909"/>
                    <a:pt x="2375" y="2357"/>
                    <a:pt x="1963" y="2736"/>
                  </a:cubicBezTo>
                  <a:lnTo>
                    <a:pt x="1963" y="2736"/>
                  </a:lnTo>
                  <a:cubicBezTo>
                    <a:pt x="1983" y="2379"/>
                    <a:pt x="2009" y="2026"/>
                    <a:pt x="2128" y="1691"/>
                  </a:cubicBezTo>
                  <a:cubicBezTo>
                    <a:pt x="2189" y="1509"/>
                    <a:pt x="2250" y="1205"/>
                    <a:pt x="2402" y="1083"/>
                  </a:cubicBezTo>
                  <a:cubicBezTo>
                    <a:pt x="2466" y="1020"/>
                    <a:pt x="2535" y="991"/>
                    <a:pt x="2599" y="991"/>
                  </a:cubicBezTo>
                  <a:close/>
                  <a:moveTo>
                    <a:pt x="1304" y="0"/>
                  </a:moveTo>
                  <a:cubicBezTo>
                    <a:pt x="1216" y="0"/>
                    <a:pt x="1116" y="26"/>
                    <a:pt x="1003" y="80"/>
                  </a:cubicBezTo>
                  <a:cubicBezTo>
                    <a:pt x="0" y="536"/>
                    <a:pt x="1277" y="2542"/>
                    <a:pt x="1611" y="3120"/>
                  </a:cubicBezTo>
                  <a:cubicBezTo>
                    <a:pt x="1650" y="3187"/>
                    <a:pt x="1709" y="3215"/>
                    <a:pt x="1769" y="3215"/>
                  </a:cubicBezTo>
                  <a:cubicBezTo>
                    <a:pt x="1881" y="3215"/>
                    <a:pt x="1993" y="3117"/>
                    <a:pt x="1968" y="2996"/>
                  </a:cubicBezTo>
                  <a:lnTo>
                    <a:pt x="1968" y="2996"/>
                  </a:lnTo>
                  <a:cubicBezTo>
                    <a:pt x="2624" y="2546"/>
                    <a:pt x="3764" y="1421"/>
                    <a:pt x="2918" y="688"/>
                  </a:cubicBezTo>
                  <a:cubicBezTo>
                    <a:pt x="2845" y="631"/>
                    <a:pt x="2762" y="607"/>
                    <a:pt x="2678" y="607"/>
                  </a:cubicBezTo>
                  <a:cubicBezTo>
                    <a:pt x="2449" y="607"/>
                    <a:pt x="2209" y="784"/>
                    <a:pt x="2098" y="962"/>
                  </a:cubicBezTo>
                  <a:cubicBezTo>
                    <a:pt x="2043" y="1047"/>
                    <a:pt x="1994" y="1135"/>
                    <a:pt x="1951" y="1225"/>
                  </a:cubicBezTo>
                  <a:lnTo>
                    <a:pt x="1951" y="1225"/>
                  </a:lnTo>
                  <a:cubicBezTo>
                    <a:pt x="1893" y="572"/>
                    <a:pt x="1726" y="0"/>
                    <a:pt x="130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" name="Google Shape;755;p43"/>
            <p:cNvSpPr/>
            <p:nvPr/>
          </p:nvSpPr>
          <p:spPr>
            <a:xfrm>
              <a:off x="7046189" y="4102221"/>
              <a:ext cx="231966" cy="137270"/>
            </a:xfrm>
            <a:custGeom>
              <a:avLst/>
              <a:gdLst/>
              <a:ahLst/>
              <a:cxnLst/>
              <a:rect l="l" t="t" r="r" b="b"/>
              <a:pathLst>
                <a:path w="4348" h="2573" extrusionOk="0">
                  <a:moveTo>
                    <a:pt x="2009" y="0"/>
                  </a:moveTo>
                  <a:cubicBezTo>
                    <a:pt x="1444" y="0"/>
                    <a:pt x="881" y="82"/>
                    <a:pt x="335" y="260"/>
                  </a:cubicBezTo>
                  <a:cubicBezTo>
                    <a:pt x="1" y="1446"/>
                    <a:pt x="62" y="2479"/>
                    <a:pt x="1247" y="2570"/>
                  </a:cubicBezTo>
                  <a:cubicBezTo>
                    <a:pt x="1285" y="2572"/>
                    <a:pt x="1322" y="2573"/>
                    <a:pt x="1360" y="2573"/>
                  </a:cubicBezTo>
                  <a:cubicBezTo>
                    <a:pt x="2614" y="2573"/>
                    <a:pt x="3609" y="1594"/>
                    <a:pt x="4347" y="443"/>
                  </a:cubicBezTo>
                  <a:cubicBezTo>
                    <a:pt x="3587" y="160"/>
                    <a:pt x="2795" y="0"/>
                    <a:pt x="200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" name="Google Shape;756;p43"/>
            <p:cNvSpPr/>
            <p:nvPr/>
          </p:nvSpPr>
          <p:spPr>
            <a:xfrm>
              <a:off x="7125732" y="3995632"/>
              <a:ext cx="179629" cy="20220"/>
            </a:xfrm>
            <a:custGeom>
              <a:avLst/>
              <a:gdLst/>
              <a:ahLst/>
              <a:cxnLst/>
              <a:rect l="l" t="t" r="r" b="b"/>
              <a:pathLst>
                <a:path w="3367" h="379" extrusionOk="0">
                  <a:moveTo>
                    <a:pt x="1991" y="1"/>
                  </a:moveTo>
                  <a:cubicBezTo>
                    <a:pt x="1345" y="1"/>
                    <a:pt x="686" y="132"/>
                    <a:pt x="60" y="222"/>
                  </a:cubicBezTo>
                  <a:cubicBezTo>
                    <a:pt x="8" y="222"/>
                    <a:pt x="0" y="289"/>
                    <a:pt x="18" y="289"/>
                  </a:cubicBezTo>
                  <a:cubicBezTo>
                    <a:pt x="21" y="289"/>
                    <a:pt x="25" y="287"/>
                    <a:pt x="30" y="283"/>
                  </a:cubicBezTo>
                  <a:cubicBezTo>
                    <a:pt x="664" y="248"/>
                    <a:pt x="1260" y="166"/>
                    <a:pt x="1856" y="166"/>
                  </a:cubicBezTo>
                  <a:cubicBezTo>
                    <a:pt x="2315" y="166"/>
                    <a:pt x="2775" y="215"/>
                    <a:pt x="3251" y="374"/>
                  </a:cubicBezTo>
                  <a:cubicBezTo>
                    <a:pt x="3258" y="377"/>
                    <a:pt x="3265" y="379"/>
                    <a:pt x="3271" y="379"/>
                  </a:cubicBezTo>
                  <a:cubicBezTo>
                    <a:pt x="3324" y="379"/>
                    <a:pt x="3366" y="279"/>
                    <a:pt x="3312" y="252"/>
                  </a:cubicBezTo>
                  <a:cubicBezTo>
                    <a:pt x="2887" y="65"/>
                    <a:pt x="2442" y="1"/>
                    <a:pt x="1991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" name="Google Shape;757;p43"/>
            <p:cNvSpPr/>
            <p:nvPr/>
          </p:nvSpPr>
          <p:spPr>
            <a:xfrm>
              <a:off x="7107807" y="4042044"/>
              <a:ext cx="179629" cy="19259"/>
            </a:xfrm>
            <a:custGeom>
              <a:avLst/>
              <a:gdLst/>
              <a:ahLst/>
              <a:cxnLst/>
              <a:rect l="l" t="t" r="r" b="b"/>
              <a:pathLst>
                <a:path w="3367" h="361" extrusionOk="0">
                  <a:moveTo>
                    <a:pt x="1926" y="0"/>
                  </a:moveTo>
                  <a:cubicBezTo>
                    <a:pt x="1301" y="0"/>
                    <a:pt x="667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680" y="242"/>
                    <a:pt x="1279" y="162"/>
                    <a:pt x="1881" y="162"/>
                  </a:cubicBezTo>
                  <a:cubicBezTo>
                    <a:pt x="2344" y="162"/>
                    <a:pt x="2808" y="209"/>
                    <a:pt x="3284" y="355"/>
                  </a:cubicBezTo>
                  <a:cubicBezTo>
                    <a:pt x="3292" y="359"/>
                    <a:pt x="3300" y="361"/>
                    <a:pt x="3307" y="361"/>
                  </a:cubicBezTo>
                  <a:cubicBezTo>
                    <a:pt x="3351" y="361"/>
                    <a:pt x="3366" y="290"/>
                    <a:pt x="3314" y="264"/>
                  </a:cubicBezTo>
                  <a:cubicBezTo>
                    <a:pt x="2868" y="67"/>
                    <a:pt x="2400" y="0"/>
                    <a:pt x="192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8" name="Google Shape;758;p43"/>
            <p:cNvSpPr/>
            <p:nvPr/>
          </p:nvSpPr>
          <p:spPr>
            <a:xfrm>
              <a:off x="7681839" y="2611315"/>
              <a:ext cx="285476" cy="582209"/>
            </a:xfrm>
            <a:custGeom>
              <a:avLst/>
              <a:gdLst/>
              <a:ahLst/>
              <a:cxnLst/>
              <a:rect l="l" t="t" r="r" b="b"/>
              <a:pathLst>
                <a:path w="5351" h="10913" extrusionOk="0">
                  <a:moveTo>
                    <a:pt x="535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51" y="2797"/>
                  </a:lnTo>
                  <a:lnTo>
                    <a:pt x="535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9" name="Google Shape;759;p43"/>
            <p:cNvSpPr/>
            <p:nvPr/>
          </p:nvSpPr>
          <p:spPr>
            <a:xfrm>
              <a:off x="6499738" y="3109102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0" name="Google Shape;760;p43"/>
            <p:cNvSpPr/>
            <p:nvPr/>
          </p:nvSpPr>
          <p:spPr>
            <a:xfrm>
              <a:off x="6626228" y="3109102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1" name="Google Shape;761;p43"/>
            <p:cNvSpPr/>
            <p:nvPr/>
          </p:nvSpPr>
          <p:spPr>
            <a:xfrm>
              <a:off x="7719130" y="3094538"/>
              <a:ext cx="131454" cy="1068654"/>
            </a:xfrm>
            <a:custGeom>
              <a:avLst/>
              <a:gdLst/>
              <a:ahLst/>
              <a:cxnLst/>
              <a:rect l="l" t="t" r="r" b="b"/>
              <a:pathLst>
                <a:path w="2464" h="20031" extrusionOk="0">
                  <a:moveTo>
                    <a:pt x="1" y="0"/>
                  </a:moveTo>
                  <a:lnTo>
                    <a:pt x="578" y="20031"/>
                  </a:lnTo>
                  <a:lnTo>
                    <a:pt x="2463" y="20031"/>
                  </a:lnTo>
                  <a:lnTo>
                    <a:pt x="1886" y="274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2" name="Google Shape;762;p43"/>
            <p:cNvSpPr/>
            <p:nvPr/>
          </p:nvSpPr>
          <p:spPr>
            <a:xfrm>
              <a:off x="7819693" y="3002086"/>
              <a:ext cx="102219" cy="1161109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68" y="0"/>
                  </a:moveTo>
                  <a:lnTo>
                    <a:pt x="1" y="2007"/>
                  </a:lnTo>
                  <a:lnTo>
                    <a:pt x="578" y="21764"/>
                  </a:lnTo>
                  <a:lnTo>
                    <a:pt x="1915" y="20700"/>
                  </a:lnTo>
                  <a:lnTo>
                    <a:pt x="136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3" name="Google Shape;763;p43"/>
            <p:cNvSpPr/>
            <p:nvPr/>
          </p:nvSpPr>
          <p:spPr>
            <a:xfrm>
              <a:off x="6013251" y="3193444"/>
              <a:ext cx="1684900" cy="175148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4" name="Google Shape;764;p43"/>
            <p:cNvSpPr/>
            <p:nvPr/>
          </p:nvSpPr>
          <p:spPr>
            <a:xfrm>
              <a:off x="7681839" y="2801019"/>
              <a:ext cx="259548" cy="567591"/>
            </a:xfrm>
            <a:custGeom>
              <a:avLst/>
              <a:gdLst/>
              <a:ahLst/>
              <a:cxnLst/>
              <a:rect l="l" t="t" r="r" b="b"/>
              <a:pathLst>
                <a:path w="4865" h="10639" extrusionOk="0">
                  <a:moveTo>
                    <a:pt x="4864" y="0"/>
                  </a:moveTo>
                  <a:lnTo>
                    <a:pt x="1" y="7356"/>
                  </a:lnTo>
                  <a:lnTo>
                    <a:pt x="305" y="10639"/>
                  </a:lnTo>
                  <a:lnTo>
                    <a:pt x="4743" y="2949"/>
                  </a:lnTo>
                  <a:lnTo>
                    <a:pt x="4864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5" name="Google Shape;765;p43"/>
            <p:cNvSpPr/>
            <p:nvPr/>
          </p:nvSpPr>
          <p:spPr>
            <a:xfrm>
              <a:off x="6079724" y="3368531"/>
              <a:ext cx="157382" cy="1054089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34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6" name="Google Shape;766;p43"/>
            <p:cNvSpPr/>
            <p:nvPr/>
          </p:nvSpPr>
          <p:spPr>
            <a:xfrm>
              <a:off x="6206213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" name="Google Shape;767;p43"/>
            <p:cNvSpPr/>
            <p:nvPr/>
          </p:nvSpPr>
          <p:spPr>
            <a:xfrm>
              <a:off x="7453240" y="3368531"/>
              <a:ext cx="157329" cy="1054089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34" y="19758"/>
                  </a:lnTo>
                  <a:lnTo>
                    <a:pt x="2948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" name="Google Shape;768;p43"/>
            <p:cNvSpPr/>
            <p:nvPr/>
          </p:nvSpPr>
          <p:spPr>
            <a:xfrm>
              <a:off x="7579677" y="3368531"/>
              <a:ext cx="102219" cy="1054089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" name="Google Shape;769;p43"/>
            <p:cNvSpPr/>
            <p:nvPr/>
          </p:nvSpPr>
          <p:spPr>
            <a:xfrm>
              <a:off x="5885161" y="3024812"/>
              <a:ext cx="468680" cy="168693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" name="Google Shape;770;p43"/>
            <p:cNvSpPr/>
            <p:nvPr/>
          </p:nvSpPr>
          <p:spPr>
            <a:xfrm>
              <a:off x="6237049" y="3024812"/>
              <a:ext cx="248131" cy="168693"/>
            </a:xfrm>
            <a:custGeom>
              <a:avLst/>
              <a:gdLst/>
              <a:ahLst/>
              <a:cxnLst/>
              <a:rect l="l" t="t" r="r" b="b"/>
              <a:pathLst>
                <a:path w="4651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51" y="3161"/>
                  </a:lnTo>
                  <a:cubicBezTo>
                    <a:pt x="3982" y="2249"/>
                    <a:pt x="3070" y="882"/>
                    <a:pt x="2310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" name="Google Shape;771;p43"/>
            <p:cNvSpPr/>
            <p:nvPr/>
          </p:nvSpPr>
          <p:spPr>
            <a:xfrm>
              <a:off x="6361885" y="3024812"/>
              <a:ext cx="275766" cy="168693"/>
            </a:xfrm>
            <a:custGeom>
              <a:avLst/>
              <a:gdLst/>
              <a:ahLst/>
              <a:cxnLst/>
              <a:rect l="l" t="t" r="r" b="b"/>
              <a:pathLst>
                <a:path w="5169" h="3162" extrusionOk="0">
                  <a:moveTo>
                    <a:pt x="1" y="0"/>
                  </a:moveTo>
                  <a:cubicBezTo>
                    <a:pt x="730" y="882"/>
                    <a:pt x="1642" y="2249"/>
                    <a:pt x="2311" y="3161"/>
                  </a:cubicBezTo>
                  <a:lnTo>
                    <a:pt x="5168" y="3161"/>
                  </a:lnTo>
                  <a:cubicBezTo>
                    <a:pt x="4651" y="2249"/>
                    <a:pt x="3831" y="882"/>
                    <a:pt x="3344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" name="Google Shape;772;p43"/>
            <p:cNvSpPr/>
            <p:nvPr/>
          </p:nvSpPr>
          <p:spPr>
            <a:xfrm>
              <a:off x="6775391" y="3024812"/>
              <a:ext cx="929250" cy="168693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57" y="942"/>
                    <a:pt x="1277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" name="Google Shape;773;p43"/>
            <p:cNvSpPr/>
            <p:nvPr/>
          </p:nvSpPr>
          <p:spPr>
            <a:xfrm>
              <a:off x="6540283" y="3024812"/>
              <a:ext cx="335732" cy="168693"/>
            </a:xfrm>
            <a:custGeom>
              <a:avLst/>
              <a:gdLst/>
              <a:ahLst/>
              <a:cxnLst/>
              <a:rect l="l" t="t" r="r" b="b"/>
              <a:pathLst>
                <a:path w="6293" h="3162" extrusionOk="0">
                  <a:moveTo>
                    <a:pt x="0" y="0"/>
                  </a:moveTo>
                  <a:cubicBezTo>
                    <a:pt x="487" y="912"/>
                    <a:pt x="1307" y="2249"/>
                    <a:pt x="1824" y="3161"/>
                  </a:cubicBezTo>
                  <a:lnTo>
                    <a:pt x="6292" y="3161"/>
                  </a:lnTo>
                  <a:cubicBezTo>
                    <a:pt x="5684" y="2219"/>
                    <a:pt x="4864" y="942"/>
                    <a:pt x="440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" name="Google Shape;774;p43"/>
            <p:cNvSpPr/>
            <p:nvPr/>
          </p:nvSpPr>
          <p:spPr>
            <a:xfrm>
              <a:off x="5890016" y="2578880"/>
              <a:ext cx="2083851" cy="446006"/>
            </a:xfrm>
            <a:custGeom>
              <a:avLst/>
              <a:gdLst/>
              <a:ahLst/>
              <a:cxnLst/>
              <a:rect l="l" t="t" r="r" b="b"/>
              <a:pathLst>
                <a:path w="39060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" name="Google Shape;775;p43"/>
            <p:cNvSpPr/>
            <p:nvPr/>
          </p:nvSpPr>
          <p:spPr>
            <a:xfrm>
              <a:off x="6890518" y="2611315"/>
              <a:ext cx="638973" cy="361660"/>
            </a:xfrm>
            <a:custGeom>
              <a:avLst/>
              <a:gdLst/>
              <a:ahLst/>
              <a:cxnLst/>
              <a:rect l="l" t="t" r="r" b="b"/>
              <a:pathLst>
                <a:path w="11977" h="6779" extrusionOk="0">
                  <a:moveTo>
                    <a:pt x="10852" y="578"/>
                  </a:moveTo>
                  <a:cubicBezTo>
                    <a:pt x="11034" y="578"/>
                    <a:pt x="11186" y="699"/>
                    <a:pt x="11186" y="851"/>
                  </a:cubicBezTo>
                  <a:cubicBezTo>
                    <a:pt x="11186" y="1003"/>
                    <a:pt x="11034" y="1125"/>
                    <a:pt x="10852" y="1125"/>
                  </a:cubicBezTo>
                  <a:cubicBezTo>
                    <a:pt x="10670" y="1125"/>
                    <a:pt x="10518" y="1003"/>
                    <a:pt x="10518" y="851"/>
                  </a:cubicBezTo>
                  <a:cubicBezTo>
                    <a:pt x="10518" y="699"/>
                    <a:pt x="10670" y="578"/>
                    <a:pt x="10852" y="578"/>
                  </a:cubicBezTo>
                  <a:close/>
                  <a:moveTo>
                    <a:pt x="10183" y="2827"/>
                  </a:moveTo>
                  <a:cubicBezTo>
                    <a:pt x="10366" y="2827"/>
                    <a:pt x="10518" y="2979"/>
                    <a:pt x="10518" y="3131"/>
                  </a:cubicBezTo>
                  <a:cubicBezTo>
                    <a:pt x="10518" y="3283"/>
                    <a:pt x="10366" y="3404"/>
                    <a:pt x="10183" y="3404"/>
                  </a:cubicBezTo>
                  <a:cubicBezTo>
                    <a:pt x="10001" y="3404"/>
                    <a:pt x="9849" y="3252"/>
                    <a:pt x="9849" y="3131"/>
                  </a:cubicBezTo>
                  <a:cubicBezTo>
                    <a:pt x="9849" y="2979"/>
                    <a:pt x="10001" y="2827"/>
                    <a:pt x="10183" y="2827"/>
                  </a:cubicBezTo>
                  <a:close/>
                  <a:moveTo>
                    <a:pt x="9211" y="5593"/>
                  </a:moveTo>
                  <a:cubicBezTo>
                    <a:pt x="9393" y="5593"/>
                    <a:pt x="9545" y="5715"/>
                    <a:pt x="9545" y="5867"/>
                  </a:cubicBezTo>
                  <a:cubicBezTo>
                    <a:pt x="9545" y="5988"/>
                    <a:pt x="9363" y="6140"/>
                    <a:pt x="9211" y="6140"/>
                  </a:cubicBezTo>
                  <a:cubicBezTo>
                    <a:pt x="9028" y="6140"/>
                    <a:pt x="8876" y="6018"/>
                    <a:pt x="8876" y="5867"/>
                  </a:cubicBezTo>
                  <a:cubicBezTo>
                    <a:pt x="8876" y="5715"/>
                    <a:pt x="8998" y="5593"/>
                    <a:pt x="9211" y="5593"/>
                  </a:cubicBezTo>
                  <a:close/>
                  <a:moveTo>
                    <a:pt x="3132" y="0"/>
                  </a:moveTo>
                  <a:lnTo>
                    <a:pt x="1" y="6778"/>
                  </a:lnTo>
                  <a:lnTo>
                    <a:pt x="9849" y="6778"/>
                  </a:lnTo>
                  <a:lnTo>
                    <a:pt x="1197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" name="Google Shape;776;p43"/>
            <p:cNvSpPr/>
            <p:nvPr/>
          </p:nvSpPr>
          <p:spPr>
            <a:xfrm>
              <a:off x="7320935" y="2623052"/>
              <a:ext cx="110595" cy="330130"/>
            </a:xfrm>
            <a:custGeom>
              <a:avLst/>
              <a:gdLst/>
              <a:ahLst/>
              <a:cxnLst/>
              <a:rect l="l" t="t" r="r" b="b"/>
              <a:pathLst>
                <a:path w="2073" h="6188" extrusionOk="0">
                  <a:moveTo>
                    <a:pt x="1977" y="1"/>
                  </a:moveTo>
                  <a:cubicBezTo>
                    <a:pt x="1945" y="1"/>
                    <a:pt x="1915" y="18"/>
                    <a:pt x="1903" y="54"/>
                  </a:cubicBezTo>
                  <a:cubicBezTo>
                    <a:pt x="1143" y="1999"/>
                    <a:pt x="535" y="4096"/>
                    <a:pt x="18" y="6102"/>
                  </a:cubicBezTo>
                  <a:cubicBezTo>
                    <a:pt x="0" y="6155"/>
                    <a:pt x="34" y="6188"/>
                    <a:pt x="71" y="6188"/>
                  </a:cubicBezTo>
                  <a:cubicBezTo>
                    <a:pt x="98" y="6188"/>
                    <a:pt x="127" y="6171"/>
                    <a:pt x="140" y="6133"/>
                  </a:cubicBezTo>
                  <a:cubicBezTo>
                    <a:pt x="900" y="4218"/>
                    <a:pt x="1568" y="2121"/>
                    <a:pt x="2055" y="115"/>
                  </a:cubicBezTo>
                  <a:cubicBezTo>
                    <a:pt x="2073" y="41"/>
                    <a:pt x="2024" y="1"/>
                    <a:pt x="1977" y="1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" name="Google Shape;777;p43"/>
            <p:cNvSpPr/>
            <p:nvPr/>
          </p:nvSpPr>
          <p:spPr>
            <a:xfrm>
              <a:off x="6955390" y="2862316"/>
              <a:ext cx="441151" cy="19419"/>
            </a:xfrm>
            <a:custGeom>
              <a:avLst/>
              <a:gdLst/>
              <a:ahLst/>
              <a:cxnLst/>
              <a:rect l="l" t="t" r="r" b="b"/>
              <a:pathLst>
                <a:path w="8269" h="364" extrusionOk="0">
                  <a:moveTo>
                    <a:pt x="5180" y="1"/>
                  </a:moveTo>
                  <a:cubicBezTo>
                    <a:pt x="3355" y="1"/>
                    <a:pt x="1369" y="53"/>
                    <a:pt x="92" y="128"/>
                  </a:cubicBezTo>
                  <a:cubicBezTo>
                    <a:pt x="1" y="128"/>
                    <a:pt x="1" y="250"/>
                    <a:pt x="92" y="250"/>
                  </a:cubicBezTo>
                  <a:cubicBezTo>
                    <a:pt x="1125" y="326"/>
                    <a:pt x="2630" y="364"/>
                    <a:pt x="4134" y="364"/>
                  </a:cubicBezTo>
                  <a:cubicBezTo>
                    <a:pt x="5639" y="364"/>
                    <a:pt x="7144" y="326"/>
                    <a:pt x="8177" y="250"/>
                  </a:cubicBezTo>
                  <a:cubicBezTo>
                    <a:pt x="8268" y="250"/>
                    <a:pt x="8268" y="98"/>
                    <a:pt x="8177" y="67"/>
                  </a:cubicBezTo>
                  <a:cubicBezTo>
                    <a:pt x="7376" y="21"/>
                    <a:pt x="6309" y="1"/>
                    <a:pt x="518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" name="Google Shape;778;p43"/>
            <p:cNvSpPr/>
            <p:nvPr/>
          </p:nvSpPr>
          <p:spPr>
            <a:xfrm>
              <a:off x="6970007" y="2800646"/>
              <a:ext cx="442752" cy="18086"/>
            </a:xfrm>
            <a:custGeom>
              <a:avLst/>
              <a:gdLst/>
              <a:ahLst/>
              <a:cxnLst/>
              <a:rect l="l" t="t" r="r" b="b"/>
              <a:pathLst>
                <a:path w="8299" h="339" extrusionOk="0">
                  <a:moveTo>
                    <a:pt x="5029" y="0"/>
                  </a:moveTo>
                  <a:cubicBezTo>
                    <a:pt x="3254" y="0"/>
                    <a:pt x="1350" y="44"/>
                    <a:pt x="91" y="99"/>
                  </a:cubicBezTo>
                  <a:cubicBezTo>
                    <a:pt x="0" y="129"/>
                    <a:pt x="0" y="251"/>
                    <a:pt x="91" y="251"/>
                  </a:cubicBezTo>
                  <a:cubicBezTo>
                    <a:pt x="1082" y="308"/>
                    <a:pt x="2478" y="338"/>
                    <a:pt x="3895" y="338"/>
                  </a:cubicBezTo>
                  <a:cubicBezTo>
                    <a:pt x="5478" y="338"/>
                    <a:pt x="7086" y="300"/>
                    <a:pt x="8177" y="220"/>
                  </a:cubicBezTo>
                  <a:cubicBezTo>
                    <a:pt x="8298" y="220"/>
                    <a:pt x="8268" y="68"/>
                    <a:pt x="8177" y="68"/>
                  </a:cubicBezTo>
                  <a:cubicBezTo>
                    <a:pt x="7338" y="20"/>
                    <a:pt x="6212" y="0"/>
                    <a:pt x="502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" name="Google Shape;779;p43"/>
            <p:cNvSpPr/>
            <p:nvPr/>
          </p:nvSpPr>
          <p:spPr>
            <a:xfrm>
              <a:off x="7012153" y="2749219"/>
              <a:ext cx="411915" cy="17072"/>
            </a:xfrm>
            <a:custGeom>
              <a:avLst/>
              <a:gdLst/>
              <a:ahLst/>
              <a:cxnLst/>
              <a:rect l="l" t="t" r="r" b="b"/>
              <a:pathLst>
                <a:path w="7721" h="320" extrusionOk="0">
                  <a:moveTo>
                    <a:pt x="5130" y="1"/>
                  </a:moveTo>
                  <a:cubicBezTo>
                    <a:pt x="3354" y="1"/>
                    <a:pt x="1345" y="61"/>
                    <a:pt x="92" y="120"/>
                  </a:cubicBezTo>
                  <a:cubicBezTo>
                    <a:pt x="0" y="120"/>
                    <a:pt x="0" y="242"/>
                    <a:pt x="92" y="242"/>
                  </a:cubicBezTo>
                  <a:cubicBezTo>
                    <a:pt x="931" y="295"/>
                    <a:pt x="2110" y="319"/>
                    <a:pt x="3333" y="319"/>
                  </a:cubicBezTo>
                  <a:cubicBezTo>
                    <a:pt x="4899" y="319"/>
                    <a:pt x="6537" y="280"/>
                    <a:pt x="7630" y="212"/>
                  </a:cubicBezTo>
                  <a:cubicBezTo>
                    <a:pt x="7721" y="181"/>
                    <a:pt x="7721" y="60"/>
                    <a:pt x="7599" y="60"/>
                  </a:cubicBezTo>
                  <a:cubicBezTo>
                    <a:pt x="6938" y="18"/>
                    <a:pt x="6066" y="1"/>
                    <a:pt x="5130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" name="Google Shape;780;p43"/>
            <p:cNvSpPr/>
            <p:nvPr/>
          </p:nvSpPr>
          <p:spPr>
            <a:xfrm>
              <a:off x="7020262" y="2699712"/>
              <a:ext cx="411915" cy="16859"/>
            </a:xfrm>
            <a:custGeom>
              <a:avLst/>
              <a:gdLst/>
              <a:ahLst/>
              <a:cxnLst/>
              <a:rect l="l" t="t" r="r" b="b"/>
              <a:pathLst>
                <a:path w="7721" h="316" extrusionOk="0">
                  <a:moveTo>
                    <a:pt x="5119" y="0"/>
                  </a:moveTo>
                  <a:cubicBezTo>
                    <a:pt x="3348" y="0"/>
                    <a:pt x="1359" y="47"/>
                    <a:pt x="92" y="106"/>
                  </a:cubicBezTo>
                  <a:cubicBezTo>
                    <a:pt x="0" y="106"/>
                    <a:pt x="31" y="228"/>
                    <a:pt x="92" y="228"/>
                  </a:cubicBezTo>
                  <a:cubicBezTo>
                    <a:pt x="1010" y="285"/>
                    <a:pt x="2308" y="315"/>
                    <a:pt x="3627" y="315"/>
                  </a:cubicBezTo>
                  <a:cubicBezTo>
                    <a:pt x="5102" y="315"/>
                    <a:pt x="6603" y="278"/>
                    <a:pt x="7630" y="197"/>
                  </a:cubicBezTo>
                  <a:cubicBezTo>
                    <a:pt x="7721" y="197"/>
                    <a:pt x="7721" y="45"/>
                    <a:pt x="7630" y="45"/>
                  </a:cubicBezTo>
                  <a:cubicBezTo>
                    <a:pt x="6952" y="14"/>
                    <a:pt x="6067" y="0"/>
                    <a:pt x="5119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1" name="Google Shape;781;p43"/>
            <p:cNvSpPr/>
            <p:nvPr/>
          </p:nvSpPr>
          <p:spPr>
            <a:xfrm>
              <a:off x="7036480" y="2648712"/>
              <a:ext cx="411915" cy="17019"/>
            </a:xfrm>
            <a:custGeom>
              <a:avLst/>
              <a:gdLst/>
              <a:ahLst/>
              <a:cxnLst/>
              <a:rect l="l" t="t" r="r" b="b"/>
              <a:pathLst>
                <a:path w="7721" h="319" extrusionOk="0">
                  <a:moveTo>
                    <a:pt x="5145" y="0"/>
                  </a:moveTo>
                  <a:cubicBezTo>
                    <a:pt x="3368" y="0"/>
                    <a:pt x="1365" y="60"/>
                    <a:pt x="92" y="120"/>
                  </a:cubicBezTo>
                  <a:cubicBezTo>
                    <a:pt x="0" y="120"/>
                    <a:pt x="0" y="241"/>
                    <a:pt x="92" y="241"/>
                  </a:cubicBezTo>
                  <a:cubicBezTo>
                    <a:pt x="944" y="295"/>
                    <a:pt x="2125" y="319"/>
                    <a:pt x="3345" y="319"/>
                  </a:cubicBezTo>
                  <a:cubicBezTo>
                    <a:pt x="4908" y="319"/>
                    <a:pt x="6537" y="279"/>
                    <a:pt x="7630" y="211"/>
                  </a:cubicBezTo>
                  <a:cubicBezTo>
                    <a:pt x="7721" y="181"/>
                    <a:pt x="7721" y="59"/>
                    <a:pt x="7630" y="59"/>
                  </a:cubicBezTo>
                  <a:cubicBezTo>
                    <a:pt x="6958" y="17"/>
                    <a:pt x="6083" y="0"/>
                    <a:pt x="5145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2" name="Google Shape;782;p43"/>
            <p:cNvSpPr/>
            <p:nvPr/>
          </p:nvSpPr>
          <p:spPr>
            <a:xfrm>
              <a:off x="7190498" y="2920998"/>
              <a:ext cx="17926" cy="22780"/>
            </a:xfrm>
            <a:custGeom>
              <a:avLst/>
              <a:gdLst/>
              <a:ahLst/>
              <a:cxnLst/>
              <a:rect l="l" t="t" r="r" b="b"/>
              <a:pathLst>
                <a:path w="336" h="427" extrusionOk="0">
                  <a:moveTo>
                    <a:pt x="214" y="1"/>
                  </a:moveTo>
                  <a:cubicBezTo>
                    <a:pt x="123" y="122"/>
                    <a:pt x="1" y="244"/>
                    <a:pt x="1" y="426"/>
                  </a:cubicBezTo>
                  <a:cubicBezTo>
                    <a:pt x="123" y="426"/>
                    <a:pt x="244" y="396"/>
                    <a:pt x="275" y="335"/>
                  </a:cubicBezTo>
                  <a:cubicBezTo>
                    <a:pt x="335" y="274"/>
                    <a:pt x="275" y="153"/>
                    <a:pt x="214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3" name="Google Shape;783;p43"/>
            <p:cNvSpPr/>
            <p:nvPr/>
          </p:nvSpPr>
          <p:spPr>
            <a:xfrm>
              <a:off x="6992681" y="2796165"/>
              <a:ext cx="170347" cy="145966"/>
            </a:xfrm>
            <a:custGeom>
              <a:avLst/>
              <a:gdLst/>
              <a:ahLst/>
              <a:cxnLst/>
              <a:rect l="l" t="t" r="r" b="b"/>
              <a:pathLst>
                <a:path w="3193" h="2736" extrusionOk="0">
                  <a:moveTo>
                    <a:pt x="487" y="0"/>
                  </a:moveTo>
                  <a:lnTo>
                    <a:pt x="1" y="821"/>
                  </a:lnTo>
                  <a:lnTo>
                    <a:pt x="3071" y="2705"/>
                  </a:lnTo>
                  <a:lnTo>
                    <a:pt x="3071" y="2736"/>
                  </a:lnTo>
                  <a:lnTo>
                    <a:pt x="3101" y="2736"/>
                  </a:lnTo>
                  <a:cubicBezTo>
                    <a:pt x="3131" y="2675"/>
                    <a:pt x="3162" y="2645"/>
                    <a:pt x="3192" y="2614"/>
                  </a:cubicBezTo>
                  <a:cubicBezTo>
                    <a:pt x="2372" y="2189"/>
                    <a:pt x="1308" y="1581"/>
                    <a:pt x="700" y="851"/>
                  </a:cubicBezTo>
                  <a:cubicBezTo>
                    <a:pt x="517" y="608"/>
                    <a:pt x="548" y="335"/>
                    <a:pt x="669" y="91"/>
                  </a:cubicBezTo>
                  <a:lnTo>
                    <a:pt x="48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" name="Google Shape;784;p43"/>
            <p:cNvSpPr/>
            <p:nvPr/>
          </p:nvSpPr>
          <p:spPr>
            <a:xfrm>
              <a:off x="7020262" y="2801019"/>
              <a:ext cx="165438" cy="134655"/>
            </a:xfrm>
            <a:custGeom>
              <a:avLst/>
              <a:gdLst/>
              <a:ahLst/>
              <a:cxnLst/>
              <a:rect l="l" t="t" r="r" b="b"/>
              <a:pathLst>
                <a:path w="3101" h="252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31" y="244"/>
                    <a:pt x="0" y="517"/>
                    <a:pt x="183" y="760"/>
                  </a:cubicBezTo>
                  <a:cubicBezTo>
                    <a:pt x="791" y="1490"/>
                    <a:pt x="1855" y="2067"/>
                    <a:pt x="2675" y="2523"/>
                  </a:cubicBezTo>
                  <a:cubicBezTo>
                    <a:pt x="2736" y="2462"/>
                    <a:pt x="2797" y="2432"/>
                    <a:pt x="2797" y="2432"/>
                  </a:cubicBezTo>
                  <a:cubicBezTo>
                    <a:pt x="2645" y="2128"/>
                    <a:pt x="3010" y="2037"/>
                    <a:pt x="3010" y="2037"/>
                  </a:cubicBezTo>
                  <a:cubicBezTo>
                    <a:pt x="2949" y="1915"/>
                    <a:pt x="3010" y="1824"/>
                    <a:pt x="3101" y="1794"/>
                  </a:cubicBezTo>
                  <a:cubicBezTo>
                    <a:pt x="3070" y="1763"/>
                    <a:pt x="3070" y="1763"/>
                    <a:pt x="3070" y="1763"/>
                  </a:cubicBezTo>
                  <a:lnTo>
                    <a:pt x="3070" y="1794"/>
                  </a:lnTo>
                  <a:lnTo>
                    <a:pt x="152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" name="Google Shape;785;p43"/>
            <p:cNvSpPr/>
            <p:nvPr/>
          </p:nvSpPr>
          <p:spPr>
            <a:xfrm>
              <a:off x="7158115" y="2935615"/>
              <a:ext cx="17872" cy="8163"/>
            </a:xfrm>
            <a:custGeom>
              <a:avLst/>
              <a:gdLst/>
              <a:ahLst/>
              <a:cxnLst/>
              <a:rect l="l" t="t" r="r" b="b"/>
              <a:pathLst>
                <a:path w="335" h="153" extrusionOk="0">
                  <a:moveTo>
                    <a:pt x="91" y="0"/>
                  </a:moveTo>
                  <a:cubicBezTo>
                    <a:pt x="61" y="31"/>
                    <a:pt x="30" y="61"/>
                    <a:pt x="0" y="122"/>
                  </a:cubicBezTo>
                  <a:cubicBezTo>
                    <a:pt x="61" y="122"/>
                    <a:pt x="182" y="122"/>
                    <a:pt x="334" y="152"/>
                  </a:cubicBezTo>
                  <a:lnTo>
                    <a:pt x="91" y="0"/>
                  </a:ln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" name="Google Shape;786;p43"/>
            <p:cNvSpPr/>
            <p:nvPr/>
          </p:nvSpPr>
          <p:spPr>
            <a:xfrm>
              <a:off x="7161316" y="2896671"/>
              <a:ext cx="40599" cy="47108"/>
            </a:xfrm>
            <a:custGeom>
              <a:avLst/>
              <a:gdLst/>
              <a:ahLst/>
              <a:cxnLst/>
              <a:rect l="l" t="t" r="r" b="b"/>
              <a:pathLst>
                <a:path w="761" h="883" extrusionOk="0">
                  <a:moveTo>
                    <a:pt x="457" y="1"/>
                  </a:moveTo>
                  <a:cubicBezTo>
                    <a:pt x="366" y="31"/>
                    <a:pt x="305" y="122"/>
                    <a:pt x="366" y="244"/>
                  </a:cubicBezTo>
                  <a:cubicBezTo>
                    <a:pt x="366" y="244"/>
                    <a:pt x="1" y="335"/>
                    <a:pt x="153" y="639"/>
                  </a:cubicBezTo>
                  <a:cubicBezTo>
                    <a:pt x="153" y="639"/>
                    <a:pt x="92" y="669"/>
                    <a:pt x="31" y="730"/>
                  </a:cubicBezTo>
                  <a:lnTo>
                    <a:pt x="274" y="882"/>
                  </a:lnTo>
                  <a:lnTo>
                    <a:pt x="518" y="882"/>
                  </a:lnTo>
                  <a:cubicBezTo>
                    <a:pt x="548" y="700"/>
                    <a:pt x="670" y="578"/>
                    <a:pt x="761" y="457"/>
                  </a:cubicBezTo>
                  <a:cubicBezTo>
                    <a:pt x="700" y="335"/>
                    <a:pt x="487" y="31"/>
                    <a:pt x="457" y="1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" name="Google Shape;787;p43"/>
            <p:cNvSpPr/>
            <p:nvPr/>
          </p:nvSpPr>
          <p:spPr>
            <a:xfrm>
              <a:off x="6970007" y="2804273"/>
              <a:ext cx="25981" cy="33130"/>
            </a:xfrm>
            <a:custGeom>
              <a:avLst/>
              <a:gdLst/>
              <a:ahLst/>
              <a:cxnLst/>
              <a:rect l="l" t="t" r="r" b="b"/>
              <a:pathLst>
                <a:path w="487" h="621" extrusionOk="0">
                  <a:moveTo>
                    <a:pt x="183" y="0"/>
                  </a:moveTo>
                  <a:lnTo>
                    <a:pt x="61" y="183"/>
                  </a:lnTo>
                  <a:cubicBezTo>
                    <a:pt x="61" y="243"/>
                    <a:pt x="0" y="395"/>
                    <a:pt x="91" y="456"/>
                  </a:cubicBezTo>
                  <a:lnTo>
                    <a:pt x="304" y="608"/>
                  </a:lnTo>
                  <a:cubicBezTo>
                    <a:pt x="313" y="617"/>
                    <a:pt x="322" y="621"/>
                    <a:pt x="331" y="621"/>
                  </a:cubicBezTo>
                  <a:cubicBezTo>
                    <a:pt x="352" y="621"/>
                    <a:pt x="374" y="599"/>
                    <a:pt x="395" y="578"/>
                  </a:cubicBezTo>
                  <a:lnTo>
                    <a:pt x="486" y="456"/>
                  </a:lnTo>
                  <a:cubicBezTo>
                    <a:pt x="304" y="335"/>
                    <a:pt x="213" y="183"/>
                    <a:pt x="183" y="0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" name="Google Shape;788;p43"/>
            <p:cNvSpPr/>
            <p:nvPr/>
          </p:nvSpPr>
          <p:spPr>
            <a:xfrm>
              <a:off x="6979717" y="2784055"/>
              <a:ext cx="35745" cy="44601"/>
            </a:xfrm>
            <a:custGeom>
              <a:avLst/>
              <a:gdLst/>
              <a:ahLst/>
              <a:cxnLst/>
              <a:rect l="l" t="t" r="r" b="b"/>
              <a:pathLst>
                <a:path w="670" h="836" extrusionOk="0">
                  <a:moveTo>
                    <a:pt x="349" y="0"/>
                  </a:moveTo>
                  <a:cubicBezTo>
                    <a:pt x="267" y="0"/>
                    <a:pt x="178" y="111"/>
                    <a:pt x="153" y="136"/>
                  </a:cubicBezTo>
                  <a:lnTo>
                    <a:pt x="31" y="349"/>
                  </a:lnTo>
                  <a:lnTo>
                    <a:pt x="1" y="410"/>
                  </a:lnTo>
                  <a:cubicBezTo>
                    <a:pt x="31" y="592"/>
                    <a:pt x="122" y="744"/>
                    <a:pt x="304" y="835"/>
                  </a:cubicBezTo>
                  <a:lnTo>
                    <a:pt x="426" y="622"/>
                  </a:lnTo>
                  <a:lnTo>
                    <a:pt x="456" y="562"/>
                  </a:lnTo>
                  <a:lnTo>
                    <a:pt x="639" y="258"/>
                  </a:lnTo>
                  <a:cubicBezTo>
                    <a:pt x="669" y="197"/>
                    <a:pt x="669" y="166"/>
                    <a:pt x="639" y="136"/>
                  </a:cubicBezTo>
                  <a:lnTo>
                    <a:pt x="396" y="14"/>
                  </a:lnTo>
                  <a:cubicBezTo>
                    <a:pt x="381" y="5"/>
                    <a:pt x="365" y="0"/>
                    <a:pt x="349" y="0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9" name="Google Shape;789;p43"/>
            <p:cNvSpPr/>
            <p:nvPr/>
          </p:nvSpPr>
          <p:spPr>
            <a:xfrm>
              <a:off x="6986225" y="2825346"/>
              <a:ext cx="13017" cy="14618"/>
            </a:xfrm>
            <a:custGeom>
              <a:avLst/>
              <a:gdLst/>
              <a:ahLst/>
              <a:cxnLst/>
              <a:rect l="l" t="t" r="r" b="b"/>
              <a:pathLst>
                <a:path w="244" h="274" extrusionOk="0">
                  <a:moveTo>
                    <a:pt x="122" y="0"/>
                  </a:moveTo>
                  <a:lnTo>
                    <a:pt x="0" y="213"/>
                  </a:lnTo>
                  <a:lnTo>
                    <a:pt x="122" y="274"/>
                  </a:lnTo>
                  <a:lnTo>
                    <a:pt x="243" y="92"/>
                  </a:lnTo>
                  <a:cubicBezTo>
                    <a:pt x="182" y="61"/>
                    <a:pt x="152" y="31"/>
                    <a:pt x="122" y="0"/>
                  </a:cubicBez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0" name="Google Shape;790;p43"/>
            <p:cNvSpPr/>
            <p:nvPr/>
          </p:nvSpPr>
          <p:spPr>
            <a:xfrm>
              <a:off x="6992681" y="2791310"/>
              <a:ext cx="27635" cy="38946"/>
            </a:xfrm>
            <a:custGeom>
              <a:avLst/>
              <a:gdLst/>
              <a:ahLst/>
              <a:cxnLst/>
              <a:rect l="l" t="t" r="r" b="b"/>
              <a:pathLst>
                <a:path w="518" h="730" extrusionOk="0">
                  <a:moveTo>
                    <a:pt x="365" y="0"/>
                  </a:moveTo>
                  <a:lnTo>
                    <a:pt x="1" y="638"/>
                  </a:lnTo>
                  <a:cubicBezTo>
                    <a:pt x="31" y="669"/>
                    <a:pt x="61" y="699"/>
                    <a:pt x="122" y="730"/>
                  </a:cubicBezTo>
                  <a:lnTo>
                    <a:pt x="517" y="91"/>
                  </a:lnTo>
                  <a:lnTo>
                    <a:pt x="365" y="0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1" name="Google Shape;791;p43"/>
            <p:cNvSpPr/>
            <p:nvPr/>
          </p:nvSpPr>
          <p:spPr>
            <a:xfrm>
              <a:off x="6404084" y="2014676"/>
              <a:ext cx="1251911" cy="585356"/>
            </a:xfrm>
            <a:custGeom>
              <a:avLst/>
              <a:gdLst/>
              <a:ahLst/>
              <a:cxnLst/>
              <a:rect l="l" t="t" r="r" b="b"/>
              <a:pathLst>
                <a:path w="23466" h="10972" extrusionOk="0">
                  <a:moveTo>
                    <a:pt x="15508" y="0"/>
                  </a:moveTo>
                  <a:cubicBezTo>
                    <a:pt x="14830" y="0"/>
                    <a:pt x="14408" y="90"/>
                    <a:pt x="14408" y="90"/>
                  </a:cubicBezTo>
                  <a:lnTo>
                    <a:pt x="14073" y="1123"/>
                  </a:lnTo>
                  <a:cubicBezTo>
                    <a:pt x="13344" y="1458"/>
                    <a:pt x="12158" y="1488"/>
                    <a:pt x="11763" y="1518"/>
                  </a:cubicBezTo>
                  <a:lnTo>
                    <a:pt x="11733" y="1518"/>
                  </a:lnTo>
                  <a:cubicBezTo>
                    <a:pt x="11307" y="1488"/>
                    <a:pt x="10122" y="1458"/>
                    <a:pt x="9392" y="1123"/>
                  </a:cubicBezTo>
                  <a:lnTo>
                    <a:pt x="9362" y="211"/>
                  </a:lnTo>
                  <a:cubicBezTo>
                    <a:pt x="9362" y="211"/>
                    <a:pt x="8855" y="99"/>
                    <a:pt x="8060" y="99"/>
                  </a:cubicBezTo>
                  <a:cubicBezTo>
                    <a:pt x="6046" y="99"/>
                    <a:pt x="2179" y="818"/>
                    <a:pt x="0" y="5895"/>
                  </a:cubicBezTo>
                  <a:cubicBezTo>
                    <a:pt x="0" y="5895"/>
                    <a:pt x="3526" y="8327"/>
                    <a:pt x="4590" y="8509"/>
                  </a:cubicBezTo>
                  <a:lnTo>
                    <a:pt x="4833" y="10698"/>
                  </a:lnTo>
                  <a:lnTo>
                    <a:pt x="11398" y="10819"/>
                  </a:lnTo>
                  <a:lnTo>
                    <a:pt x="12098" y="10819"/>
                  </a:lnTo>
                  <a:lnTo>
                    <a:pt x="18693" y="10971"/>
                  </a:lnTo>
                  <a:lnTo>
                    <a:pt x="18876" y="8509"/>
                  </a:lnTo>
                  <a:cubicBezTo>
                    <a:pt x="19970" y="8327"/>
                    <a:pt x="23466" y="5895"/>
                    <a:pt x="23466" y="5895"/>
                  </a:cubicBezTo>
                  <a:cubicBezTo>
                    <a:pt x="21231" y="690"/>
                    <a:pt x="17388" y="0"/>
                    <a:pt x="15508" y="0"/>
                  </a:cubicBezTo>
                  <a:close/>
                </a:path>
              </a:pathLst>
            </a:custGeom>
            <a:solidFill>
              <a:srgbClr val="F27F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2" name="Google Shape;792;p43"/>
            <p:cNvSpPr/>
            <p:nvPr/>
          </p:nvSpPr>
          <p:spPr>
            <a:xfrm>
              <a:off x="6875953" y="1868610"/>
              <a:ext cx="347042" cy="234206"/>
            </a:xfrm>
            <a:custGeom>
              <a:avLst/>
              <a:gdLst/>
              <a:ahLst/>
              <a:cxnLst/>
              <a:rect l="l" t="t" r="r" b="b"/>
              <a:pathLst>
                <a:path w="6505" h="4390" extrusionOk="0">
                  <a:moveTo>
                    <a:pt x="6505" y="1"/>
                  </a:moveTo>
                  <a:lnTo>
                    <a:pt x="0" y="639"/>
                  </a:lnTo>
                  <a:cubicBezTo>
                    <a:pt x="0" y="639"/>
                    <a:pt x="578" y="2007"/>
                    <a:pt x="608" y="4074"/>
                  </a:cubicBezTo>
                  <a:cubicBezTo>
                    <a:pt x="608" y="4074"/>
                    <a:pt x="1725" y="4389"/>
                    <a:pt x="3052" y="4389"/>
                  </a:cubicBezTo>
                  <a:cubicBezTo>
                    <a:pt x="3743" y="4389"/>
                    <a:pt x="4491" y="4304"/>
                    <a:pt x="5167" y="4044"/>
                  </a:cubicBezTo>
                  <a:lnTo>
                    <a:pt x="6505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3" name="Google Shape;793;p43"/>
            <p:cNvSpPr/>
            <p:nvPr/>
          </p:nvSpPr>
          <p:spPr>
            <a:xfrm>
              <a:off x="6261376" y="1519290"/>
              <a:ext cx="241675" cy="149647"/>
            </a:xfrm>
            <a:custGeom>
              <a:avLst/>
              <a:gdLst/>
              <a:ahLst/>
              <a:cxnLst/>
              <a:rect l="l" t="t" r="r" b="b"/>
              <a:pathLst>
                <a:path w="4530" h="2805" extrusionOk="0">
                  <a:moveTo>
                    <a:pt x="2592" y="0"/>
                  </a:moveTo>
                  <a:cubicBezTo>
                    <a:pt x="1673" y="0"/>
                    <a:pt x="757" y="289"/>
                    <a:pt x="0" y="865"/>
                  </a:cubicBezTo>
                  <a:cubicBezTo>
                    <a:pt x="199" y="1859"/>
                    <a:pt x="1055" y="2804"/>
                    <a:pt x="2558" y="2804"/>
                  </a:cubicBezTo>
                  <a:cubicBezTo>
                    <a:pt x="3124" y="2804"/>
                    <a:pt x="3781" y="2670"/>
                    <a:pt x="4529" y="2354"/>
                  </a:cubicBezTo>
                  <a:lnTo>
                    <a:pt x="4438" y="409"/>
                  </a:lnTo>
                  <a:cubicBezTo>
                    <a:pt x="3856" y="137"/>
                    <a:pt x="3224" y="0"/>
                    <a:pt x="2592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4" name="Google Shape;794;p43"/>
            <p:cNvSpPr/>
            <p:nvPr/>
          </p:nvSpPr>
          <p:spPr>
            <a:xfrm>
              <a:off x="6253267" y="1434360"/>
              <a:ext cx="244876" cy="131081"/>
            </a:xfrm>
            <a:custGeom>
              <a:avLst/>
              <a:gdLst/>
              <a:ahLst/>
              <a:cxnLst/>
              <a:rect l="l" t="t" r="r" b="b"/>
              <a:pathLst>
                <a:path w="4590" h="2457" extrusionOk="0">
                  <a:moveTo>
                    <a:pt x="2427" y="1"/>
                  </a:moveTo>
                  <a:cubicBezTo>
                    <a:pt x="1936" y="1"/>
                    <a:pt x="1404" y="118"/>
                    <a:pt x="882" y="451"/>
                  </a:cubicBezTo>
                  <a:cubicBezTo>
                    <a:pt x="243" y="876"/>
                    <a:pt x="0" y="1697"/>
                    <a:pt x="152" y="2457"/>
                  </a:cubicBezTo>
                  <a:cubicBezTo>
                    <a:pt x="909" y="1881"/>
                    <a:pt x="1825" y="1592"/>
                    <a:pt x="2744" y="1592"/>
                  </a:cubicBezTo>
                  <a:cubicBezTo>
                    <a:pt x="3376" y="1592"/>
                    <a:pt x="4008" y="1729"/>
                    <a:pt x="4590" y="2001"/>
                  </a:cubicBezTo>
                  <a:lnTo>
                    <a:pt x="4529" y="664"/>
                  </a:lnTo>
                  <a:cubicBezTo>
                    <a:pt x="4529" y="664"/>
                    <a:pt x="3595" y="1"/>
                    <a:pt x="2427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5" name="Google Shape;795;p43"/>
            <p:cNvSpPr/>
            <p:nvPr/>
          </p:nvSpPr>
          <p:spPr>
            <a:xfrm>
              <a:off x="6331103" y="1525211"/>
              <a:ext cx="152474" cy="121318"/>
            </a:xfrm>
            <a:custGeom>
              <a:avLst/>
              <a:gdLst/>
              <a:ahLst/>
              <a:cxnLst/>
              <a:rect l="l" t="t" r="r" b="b"/>
              <a:pathLst>
                <a:path w="2858" h="2274" extrusionOk="0">
                  <a:moveTo>
                    <a:pt x="1290" y="0"/>
                  </a:moveTo>
                  <a:cubicBezTo>
                    <a:pt x="860" y="0"/>
                    <a:pt x="406" y="123"/>
                    <a:pt x="31" y="237"/>
                  </a:cubicBezTo>
                  <a:cubicBezTo>
                    <a:pt x="0" y="237"/>
                    <a:pt x="0" y="298"/>
                    <a:pt x="31" y="298"/>
                  </a:cubicBezTo>
                  <a:cubicBezTo>
                    <a:pt x="440" y="264"/>
                    <a:pt x="897" y="134"/>
                    <a:pt x="1327" y="134"/>
                  </a:cubicBezTo>
                  <a:cubicBezTo>
                    <a:pt x="1663" y="134"/>
                    <a:pt x="1983" y="214"/>
                    <a:pt x="2250" y="480"/>
                  </a:cubicBezTo>
                  <a:cubicBezTo>
                    <a:pt x="2645" y="906"/>
                    <a:pt x="2645" y="1635"/>
                    <a:pt x="2675" y="2183"/>
                  </a:cubicBezTo>
                  <a:cubicBezTo>
                    <a:pt x="2690" y="2243"/>
                    <a:pt x="2736" y="2274"/>
                    <a:pt x="2778" y="2274"/>
                  </a:cubicBezTo>
                  <a:cubicBezTo>
                    <a:pt x="2819" y="2274"/>
                    <a:pt x="2857" y="2243"/>
                    <a:pt x="2857" y="2183"/>
                  </a:cubicBezTo>
                  <a:cubicBezTo>
                    <a:pt x="2827" y="1575"/>
                    <a:pt x="2797" y="784"/>
                    <a:pt x="2280" y="359"/>
                  </a:cubicBezTo>
                  <a:cubicBezTo>
                    <a:pt x="2013" y="91"/>
                    <a:pt x="1660" y="0"/>
                    <a:pt x="1290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6" name="Google Shape;796;p43"/>
            <p:cNvSpPr/>
            <p:nvPr/>
          </p:nvSpPr>
          <p:spPr>
            <a:xfrm>
              <a:off x="6394748" y="1558927"/>
              <a:ext cx="87867" cy="49082"/>
            </a:xfrm>
            <a:custGeom>
              <a:avLst/>
              <a:gdLst/>
              <a:ahLst/>
              <a:cxnLst/>
              <a:rect l="l" t="t" r="r" b="b"/>
              <a:pathLst>
                <a:path w="1647" h="920" extrusionOk="0">
                  <a:moveTo>
                    <a:pt x="580" y="1"/>
                  </a:moveTo>
                  <a:cubicBezTo>
                    <a:pt x="408" y="1"/>
                    <a:pt x="229" y="64"/>
                    <a:pt x="53" y="213"/>
                  </a:cubicBezTo>
                  <a:cubicBezTo>
                    <a:pt x="1" y="266"/>
                    <a:pt x="62" y="341"/>
                    <a:pt x="119" y="341"/>
                  </a:cubicBezTo>
                  <a:cubicBezTo>
                    <a:pt x="127" y="341"/>
                    <a:pt x="136" y="339"/>
                    <a:pt x="145" y="335"/>
                  </a:cubicBezTo>
                  <a:cubicBezTo>
                    <a:pt x="297" y="244"/>
                    <a:pt x="441" y="190"/>
                    <a:pt x="585" y="190"/>
                  </a:cubicBezTo>
                  <a:cubicBezTo>
                    <a:pt x="730" y="190"/>
                    <a:pt x="874" y="244"/>
                    <a:pt x="1026" y="365"/>
                  </a:cubicBezTo>
                  <a:cubicBezTo>
                    <a:pt x="1209" y="517"/>
                    <a:pt x="1330" y="730"/>
                    <a:pt x="1482" y="882"/>
                  </a:cubicBezTo>
                  <a:cubicBezTo>
                    <a:pt x="1500" y="909"/>
                    <a:pt x="1523" y="920"/>
                    <a:pt x="1545" y="920"/>
                  </a:cubicBezTo>
                  <a:cubicBezTo>
                    <a:pt x="1598" y="920"/>
                    <a:pt x="1647" y="855"/>
                    <a:pt x="1604" y="791"/>
                  </a:cubicBezTo>
                  <a:cubicBezTo>
                    <a:pt x="1388" y="380"/>
                    <a:pt x="1003" y="1"/>
                    <a:pt x="580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7" name="Google Shape;797;p43"/>
            <p:cNvSpPr/>
            <p:nvPr/>
          </p:nvSpPr>
          <p:spPr>
            <a:xfrm>
              <a:off x="7573221" y="1456180"/>
              <a:ext cx="236821" cy="150554"/>
            </a:xfrm>
            <a:custGeom>
              <a:avLst/>
              <a:gdLst/>
              <a:ahLst/>
              <a:cxnLst/>
              <a:rect l="l" t="t" r="r" b="b"/>
              <a:pathLst>
                <a:path w="4439" h="2822" extrusionOk="0">
                  <a:moveTo>
                    <a:pt x="2197" y="0"/>
                  </a:moveTo>
                  <a:cubicBezTo>
                    <a:pt x="1430" y="0"/>
                    <a:pt x="663" y="198"/>
                    <a:pt x="0" y="589"/>
                  </a:cubicBezTo>
                  <a:lnTo>
                    <a:pt x="92" y="2534"/>
                  </a:lnTo>
                  <a:cubicBezTo>
                    <a:pt x="711" y="2734"/>
                    <a:pt x="1262" y="2822"/>
                    <a:pt x="1746" y="2822"/>
                  </a:cubicBezTo>
                  <a:cubicBezTo>
                    <a:pt x="3470" y="2822"/>
                    <a:pt x="4343" y="1711"/>
                    <a:pt x="4438" y="619"/>
                  </a:cubicBezTo>
                  <a:cubicBezTo>
                    <a:pt x="3763" y="205"/>
                    <a:pt x="2980" y="0"/>
                    <a:pt x="2197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8" name="Google Shape;798;p43"/>
            <p:cNvSpPr/>
            <p:nvPr/>
          </p:nvSpPr>
          <p:spPr>
            <a:xfrm>
              <a:off x="7568367" y="1370397"/>
              <a:ext cx="246530" cy="118864"/>
            </a:xfrm>
            <a:custGeom>
              <a:avLst/>
              <a:gdLst/>
              <a:ahLst/>
              <a:cxnLst/>
              <a:rect l="l" t="t" r="r" b="b"/>
              <a:pathLst>
                <a:path w="4621" h="2228" extrusionOk="0">
                  <a:moveTo>
                    <a:pt x="2320" y="0"/>
                  </a:moveTo>
                  <a:cubicBezTo>
                    <a:pt x="1018" y="0"/>
                    <a:pt x="0" y="860"/>
                    <a:pt x="0" y="860"/>
                  </a:cubicBezTo>
                  <a:lnTo>
                    <a:pt x="91" y="2197"/>
                  </a:lnTo>
                  <a:cubicBezTo>
                    <a:pt x="754" y="1806"/>
                    <a:pt x="1521" y="1608"/>
                    <a:pt x="2288" y="1608"/>
                  </a:cubicBezTo>
                  <a:cubicBezTo>
                    <a:pt x="3071" y="1608"/>
                    <a:pt x="3854" y="1813"/>
                    <a:pt x="4529" y="2227"/>
                  </a:cubicBezTo>
                  <a:cubicBezTo>
                    <a:pt x="4620" y="1437"/>
                    <a:pt x="4286" y="677"/>
                    <a:pt x="3617" y="313"/>
                  </a:cubicBezTo>
                  <a:cubicBezTo>
                    <a:pt x="3172" y="86"/>
                    <a:pt x="2731" y="0"/>
                    <a:pt x="2320" y="0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9" name="Google Shape;799;p43"/>
            <p:cNvSpPr/>
            <p:nvPr/>
          </p:nvSpPr>
          <p:spPr>
            <a:xfrm>
              <a:off x="7592694" y="1462315"/>
              <a:ext cx="145966" cy="129107"/>
            </a:xfrm>
            <a:custGeom>
              <a:avLst/>
              <a:gdLst/>
              <a:ahLst/>
              <a:cxnLst/>
              <a:rect l="l" t="t" r="r" b="b"/>
              <a:pathLst>
                <a:path w="2736" h="2420" extrusionOk="0">
                  <a:moveTo>
                    <a:pt x="1698" y="1"/>
                  </a:moveTo>
                  <a:cubicBezTo>
                    <a:pt x="1228" y="1"/>
                    <a:pt x="771" y="106"/>
                    <a:pt x="456" y="474"/>
                  </a:cubicBezTo>
                  <a:cubicBezTo>
                    <a:pt x="0" y="960"/>
                    <a:pt x="31" y="1720"/>
                    <a:pt x="91" y="2328"/>
                  </a:cubicBezTo>
                  <a:cubicBezTo>
                    <a:pt x="91" y="2389"/>
                    <a:pt x="129" y="2419"/>
                    <a:pt x="167" y="2419"/>
                  </a:cubicBezTo>
                  <a:cubicBezTo>
                    <a:pt x="205" y="2419"/>
                    <a:pt x="243" y="2389"/>
                    <a:pt x="243" y="2328"/>
                  </a:cubicBezTo>
                  <a:cubicBezTo>
                    <a:pt x="243" y="1811"/>
                    <a:pt x="152" y="1173"/>
                    <a:pt x="456" y="687"/>
                  </a:cubicBezTo>
                  <a:cubicBezTo>
                    <a:pt x="740" y="226"/>
                    <a:pt x="1199" y="137"/>
                    <a:pt x="1683" y="137"/>
                  </a:cubicBezTo>
                  <a:cubicBezTo>
                    <a:pt x="1987" y="137"/>
                    <a:pt x="2301" y="172"/>
                    <a:pt x="2587" y="172"/>
                  </a:cubicBezTo>
                  <a:cubicBezTo>
                    <a:pt x="2627" y="172"/>
                    <a:pt x="2667" y="172"/>
                    <a:pt x="2705" y="170"/>
                  </a:cubicBezTo>
                  <a:cubicBezTo>
                    <a:pt x="2736" y="170"/>
                    <a:pt x="2736" y="140"/>
                    <a:pt x="2705" y="109"/>
                  </a:cubicBezTo>
                  <a:cubicBezTo>
                    <a:pt x="2396" y="58"/>
                    <a:pt x="2043" y="1"/>
                    <a:pt x="1698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0" name="Google Shape;800;p43"/>
            <p:cNvSpPr/>
            <p:nvPr/>
          </p:nvSpPr>
          <p:spPr>
            <a:xfrm>
              <a:off x="7593814" y="1498964"/>
              <a:ext cx="83013" cy="53617"/>
            </a:xfrm>
            <a:custGeom>
              <a:avLst/>
              <a:gdLst/>
              <a:ahLst/>
              <a:cxnLst/>
              <a:rect l="l" t="t" r="r" b="b"/>
              <a:pathLst>
                <a:path w="1556" h="1005" extrusionOk="0">
                  <a:moveTo>
                    <a:pt x="1029" y="1"/>
                  </a:moveTo>
                  <a:cubicBezTo>
                    <a:pt x="582" y="1"/>
                    <a:pt x="220" y="440"/>
                    <a:pt x="40" y="912"/>
                  </a:cubicBezTo>
                  <a:cubicBezTo>
                    <a:pt x="1" y="971"/>
                    <a:pt x="50" y="1004"/>
                    <a:pt x="106" y="1004"/>
                  </a:cubicBezTo>
                  <a:cubicBezTo>
                    <a:pt x="137" y="1004"/>
                    <a:pt x="170" y="994"/>
                    <a:pt x="192" y="972"/>
                  </a:cubicBezTo>
                  <a:cubicBezTo>
                    <a:pt x="344" y="760"/>
                    <a:pt x="435" y="517"/>
                    <a:pt x="648" y="334"/>
                  </a:cubicBezTo>
                  <a:cubicBezTo>
                    <a:pt x="775" y="223"/>
                    <a:pt x="910" y="178"/>
                    <a:pt x="1054" y="178"/>
                  </a:cubicBezTo>
                  <a:cubicBezTo>
                    <a:pt x="1185" y="178"/>
                    <a:pt x="1324" y="215"/>
                    <a:pt x="1469" y="273"/>
                  </a:cubicBezTo>
                  <a:cubicBezTo>
                    <a:pt x="1477" y="278"/>
                    <a:pt x="1485" y="279"/>
                    <a:pt x="1492" y="279"/>
                  </a:cubicBezTo>
                  <a:cubicBezTo>
                    <a:pt x="1537" y="279"/>
                    <a:pt x="1555" y="208"/>
                    <a:pt x="1529" y="182"/>
                  </a:cubicBezTo>
                  <a:cubicBezTo>
                    <a:pt x="1355" y="55"/>
                    <a:pt x="1187" y="1"/>
                    <a:pt x="102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1" name="Google Shape;801;p43"/>
            <p:cNvSpPr/>
            <p:nvPr/>
          </p:nvSpPr>
          <p:spPr>
            <a:xfrm>
              <a:off x="6443882" y="867809"/>
              <a:ext cx="1173220" cy="1076283"/>
            </a:xfrm>
            <a:custGeom>
              <a:avLst/>
              <a:gdLst/>
              <a:ahLst/>
              <a:cxnLst/>
              <a:rect l="l" t="t" r="r" b="b"/>
              <a:pathLst>
                <a:path w="21991" h="20174" extrusionOk="0">
                  <a:moveTo>
                    <a:pt x="8671" y="0"/>
                  </a:moveTo>
                  <a:cubicBezTo>
                    <a:pt x="4207" y="0"/>
                    <a:pt x="1" y="2149"/>
                    <a:pt x="622" y="10585"/>
                  </a:cubicBezTo>
                  <a:cubicBezTo>
                    <a:pt x="622" y="10585"/>
                    <a:pt x="713" y="14384"/>
                    <a:pt x="1716" y="16208"/>
                  </a:cubicBezTo>
                  <a:cubicBezTo>
                    <a:pt x="2719" y="18062"/>
                    <a:pt x="5880" y="20007"/>
                    <a:pt x="9984" y="20159"/>
                  </a:cubicBezTo>
                  <a:cubicBezTo>
                    <a:pt x="10192" y="20169"/>
                    <a:pt x="10404" y="20173"/>
                    <a:pt x="10618" y="20173"/>
                  </a:cubicBezTo>
                  <a:cubicBezTo>
                    <a:pt x="14596" y="20173"/>
                    <a:pt x="19491" y="18577"/>
                    <a:pt x="20501" y="15721"/>
                  </a:cubicBezTo>
                  <a:cubicBezTo>
                    <a:pt x="21595" y="12712"/>
                    <a:pt x="21990" y="10645"/>
                    <a:pt x="21473" y="7667"/>
                  </a:cubicBezTo>
                  <a:cubicBezTo>
                    <a:pt x="20926" y="4688"/>
                    <a:pt x="20713" y="3350"/>
                    <a:pt x="17856" y="2135"/>
                  </a:cubicBezTo>
                  <a:cubicBezTo>
                    <a:pt x="16536" y="1587"/>
                    <a:pt x="12508" y="0"/>
                    <a:pt x="8671" y="0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2" name="Google Shape;802;p43"/>
            <p:cNvSpPr/>
            <p:nvPr/>
          </p:nvSpPr>
          <p:spPr>
            <a:xfrm>
              <a:off x="6995935" y="1405286"/>
              <a:ext cx="82746" cy="136523"/>
            </a:xfrm>
            <a:custGeom>
              <a:avLst/>
              <a:gdLst/>
              <a:ahLst/>
              <a:cxnLst/>
              <a:rect l="l" t="t" r="r" b="b"/>
              <a:pathLst>
                <a:path w="1551" h="2559" extrusionOk="0">
                  <a:moveTo>
                    <a:pt x="259" y="0"/>
                  </a:moveTo>
                  <a:cubicBezTo>
                    <a:pt x="244" y="0"/>
                    <a:pt x="228" y="8"/>
                    <a:pt x="213" y="23"/>
                  </a:cubicBezTo>
                  <a:cubicBezTo>
                    <a:pt x="122" y="388"/>
                    <a:pt x="122" y="783"/>
                    <a:pt x="61" y="1117"/>
                  </a:cubicBezTo>
                  <a:cubicBezTo>
                    <a:pt x="31" y="1361"/>
                    <a:pt x="0" y="1634"/>
                    <a:pt x="152" y="1817"/>
                  </a:cubicBezTo>
                  <a:cubicBezTo>
                    <a:pt x="228" y="1943"/>
                    <a:pt x="347" y="2007"/>
                    <a:pt x="472" y="2007"/>
                  </a:cubicBezTo>
                  <a:cubicBezTo>
                    <a:pt x="497" y="2007"/>
                    <a:pt x="522" y="2004"/>
                    <a:pt x="548" y="1999"/>
                  </a:cubicBezTo>
                  <a:cubicBezTo>
                    <a:pt x="639" y="1969"/>
                    <a:pt x="730" y="1908"/>
                    <a:pt x="791" y="1847"/>
                  </a:cubicBezTo>
                  <a:cubicBezTo>
                    <a:pt x="821" y="1847"/>
                    <a:pt x="973" y="1695"/>
                    <a:pt x="1034" y="1695"/>
                  </a:cubicBezTo>
                  <a:cubicBezTo>
                    <a:pt x="1095" y="1847"/>
                    <a:pt x="1186" y="1999"/>
                    <a:pt x="1277" y="2151"/>
                  </a:cubicBezTo>
                  <a:cubicBezTo>
                    <a:pt x="1186" y="2273"/>
                    <a:pt x="1095" y="2333"/>
                    <a:pt x="973" y="2394"/>
                  </a:cubicBezTo>
                  <a:cubicBezTo>
                    <a:pt x="895" y="2420"/>
                    <a:pt x="951" y="2558"/>
                    <a:pt x="1026" y="2558"/>
                  </a:cubicBezTo>
                  <a:cubicBezTo>
                    <a:pt x="1039" y="2558"/>
                    <a:pt x="1051" y="2555"/>
                    <a:pt x="1064" y="2546"/>
                  </a:cubicBezTo>
                  <a:cubicBezTo>
                    <a:pt x="1338" y="2424"/>
                    <a:pt x="1551" y="2181"/>
                    <a:pt x="1520" y="1877"/>
                  </a:cubicBezTo>
                  <a:cubicBezTo>
                    <a:pt x="1469" y="1670"/>
                    <a:pt x="1285" y="1530"/>
                    <a:pt x="1081" y="1530"/>
                  </a:cubicBezTo>
                  <a:cubicBezTo>
                    <a:pt x="1046" y="1530"/>
                    <a:pt x="1009" y="1534"/>
                    <a:pt x="973" y="1543"/>
                  </a:cubicBezTo>
                  <a:cubicBezTo>
                    <a:pt x="852" y="1573"/>
                    <a:pt x="791" y="1665"/>
                    <a:pt x="700" y="1725"/>
                  </a:cubicBezTo>
                  <a:cubicBezTo>
                    <a:pt x="615" y="1758"/>
                    <a:pt x="544" y="1773"/>
                    <a:pt x="485" y="1773"/>
                  </a:cubicBezTo>
                  <a:cubicBezTo>
                    <a:pt x="163" y="1773"/>
                    <a:pt x="192" y="1335"/>
                    <a:pt x="244" y="1026"/>
                  </a:cubicBezTo>
                  <a:cubicBezTo>
                    <a:pt x="274" y="753"/>
                    <a:pt x="456" y="297"/>
                    <a:pt x="304" y="23"/>
                  </a:cubicBezTo>
                  <a:cubicBezTo>
                    <a:pt x="289" y="8"/>
                    <a:pt x="274" y="0"/>
                    <a:pt x="259" y="0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3" name="Google Shape;803;p43"/>
            <p:cNvSpPr/>
            <p:nvPr/>
          </p:nvSpPr>
          <p:spPr>
            <a:xfrm>
              <a:off x="6645700" y="1250845"/>
              <a:ext cx="103819" cy="81252"/>
            </a:xfrm>
            <a:custGeom>
              <a:avLst/>
              <a:gdLst/>
              <a:ahLst/>
              <a:cxnLst/>
              <a:rect l="l" t="t" r="r" b="b"/>
              <a:pathLst>
                <a:path w="1946" h="1523" extrusionOk="0">
                  <a:moveTo>
                    <a:pt x="1824" y="0"/>
                  </a:moveTo>
                  <a:cubicBezTo>
                    <a:pt x="1125" y="0"/>
                    <a:pt x="122" y="730"/>
                    <a:pt x="0" y="1459"/>
                  </a:cubicBezTo>
                  <a:cubicBezTo>
                    <a:pt x="0" y="1497"/>
                    <a:pt x="23" y="1523"/>
                    <a:pt x="48" y="1523"/>
                  </a:cubicBezTo>
                  <a:cubicBezTo>
                    <a:pt x="64" y="1523"/>
                    <a:pt x="80" y="1513"/>
                    <a:pt x="91" y="1490"/>
                  </a:cubicBezTo>
                  <a:cubicBezTo>
                    <a:pt x="517" y="821"/>
                    <a:pt x="1033" y="395"/>
                    <a:pt x="1854" y="183"/>
                  </a:cubicBezTo>
                  <a:cubicBezTo>
                    <a:pt x="1945" y="152"/>
                    <a:pt x="1915" y="31"/>
                    <a:pt x="182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" name="Google Shape;804;p43"/>
            <p:cNvSpPr/>
            <p:nvPr/>
          </p:nvSpPr>
          <p:spPr>
            <a:xfrm>
              <a:off x="7281351" y="1211421"/>
              <a:ext cx="118971" cy="47428"/>
            </a:xfrm>
            <a:custGeom>
              <a:avLst/>
              <a:gdLst/>
              <a:ahLst/>
              <a:cxnLst/>
              <a:rect l="l" t="t" r="r" b="b"/>
              <a:pathLst>
                <a:path w="2230" h="889" extrusionOk="0">
                  <a:moveTo>
                    <a:pt x="435" y="1"/>
                  </a:moveTo>
                  <a:cubicBezTo>
                    <a:pt x="304" y="1"/>
                    <a:pt x="178" y="14"/>
                    <a:pt x="61" y="40"/>
                  </a:cubicBezTo>
                  <a:cubicBezTo>
                    <a:pt x="0" y="40"/>
                    <a:pt x="0" y="131"/>
                    <a:pt x="61" y="162"/>
                  </a:cubicBezTo>
                  <a:cubicBezTo>
                    <a:pt x="760" y="283"/>
                    <a:pt x="1429" y="344"/>
                    <a:pt x="1976" y="861"/>
                  </a:cubicBezTo>
                  <a:cubicBezTo>
                    <a:pt x="2002" y="881"/>
                    <a:pt x="2030" y="889"/>
                    <a:pt x="2056" y="889"/>
                  </a:cubicBezTo>
                  <a:cubicBezTo>
                    <a:pt x="2152" y="889"/>
                    <a:pt x="2230" y="780"/>
                    <a:pt x="2158" y="709"/>
                  </a:cubicBezTo>
                  <a:cubicBezTo>
                    <a:pt x="1782" y="282"/>
                    <a:pt x="1054" y="1"/>
                    <a:pt x="4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" name="Google Shape;805;p43"/>
            <p:cNvSpPr/>
            <p:nvPr/>
          </p:nvSpPr>
          <p:spPr>
            <a:xfrm>
              <a:off x="6625383" y="1572387"/>
              <a:ext cx="256337" cy="235649"/>
            </a:xfrm>
            <a:custGeom>
              <a:avLst/>
              <a:gdLst/>
              <a:ahLst/>
              <a:cxnLst/>
              <a:rect l="l" t="t" r="r" b="b"/>
              <a:pathLst>
                <a:path w="4105" h="3774" extrusionOk="0">
                  <a:moveTo>
                    <a:pt x="2063" y="1"/>
                  </a:moveTo>
                  <a:cubicBezTo>
                    <a:pt x="2024" y="1"/>
                    <a:pt x="1985" y="2"/>
                    <a:pt x="1946" y="4"/>
                  </a:cubicBezTo>
                  <a:cubicBezTo>
                    <a:pt x="852" y="65"/>
                    <a:pt x="1" y="946"/>
                    <a:pt x="61" y="1980"/>
                  </a:cubicBezTo>
                  <a:cubicBezTo>
                    <a:pt x="91" y="2994"/>
                    <a:pt x="999" y="3774"/>
                    <a:pt x="2067" y="3774"/>
                  </a:cubicBezTo>
                  <a:cubicBezTo>
                    <a:pt x="2088" y="3774"/>
                    <a:pt x="2108" y="3774"/>
                    <a:pt x="2128" y="3773"/>
                  </a:cubicBezTo>
                  <a:cubicBezTo>
                    <a:pt x="3253" y="3712"/>
                    <a:pt x="4104" y="2831"/>
                    <a:pt x="4043" y="1797"/>
                  </a:cubicBezTo>
                  <a:cubicBezTo>
                    <a:pt x="3985" y="800"/>
                    <a:pt x="3133" y="1"/>
                    <a:pt x="2063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" name="Google Shape;806;p43"/>
            <p:cNvSpPr/>
            <p:nvPr/>
          </p:nvSpPr>
          <p:spPr>
            <a:xfrm>
              <a:off x="7196415" y="1533105"/>
              <a:ext cx="280169" cy="257672"/>
            </a:xfrm>
            <a:custGeom>
              <a:avLst/>
              <a:gdLst/>
              <a:ahLst/>
              <a:cxnLst/>
              <a:rect l="l" t="t" r="r" b="b"/>
              <a:pathLst>
                <a:path w="4074" h="3747" extrusionOk="0">
                  <a:moveTo>
                    <a:pt x="2064" y="1"/>
                  </a:moveTo>
                  <a:cubicBezTo>
                    <a:pt x="2024" y="1"/>
                    <a:pt x="1985" y="2"/>
                    <a:pt x="1945" y="4"/>
                  </a:cubicBezTo>
                  <a:cubicBezTo>
                    <a:pt x="851" y="35"/>
                    <a:pt x="0" y="916"/>
                    <a:pt x="30" y="1980"/>
                  </a:cubicBezTo>
                  <a:cubicBezTo>
                    <a:pt x="89" y="2976"/>
                    <a:pt x="967" y="3746"/>
                    <a:pt x="2010" y="3746"/>
                  </a:cubicBezTo>
                  <a:cubicBezTo>
                    <a:pt x="2049" y="3746"/>
                    <a:pt x="2088" y="3745"/>
                    <a:pt x="2128" y="3743"/>
                  </a:cubicBezTo>
                  <a:cubicBezTo>
                    <a:pt x="3222" y="3682"/>
                    <a:pt x="4073" y="2801"/>
                    <a:pt x="4043" y="1767"/>
                  </a:cubicBezTo>
                  <a:cubicBezTo>
                    <a:pt x="3984" y="771"/>
                    <a:pt x="3107" y="1"/>
                    <a:pt x="2064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" name="Google Shape;807;p43"/>
            <p:cNvSpPr/>
            <p:nvPr/>
          </p:nvSpPr>
          <p:spPr>
            <a:xfrm>
              <a:off x="6963499" y="1595150"/>
              <a:ext cx="100618" cy="69248"/>
            </a:xfrm>
            <a:custGeom>
              <a:avLst/>
              <a:gdLst/>
              <a:ahLst/>
              <a:cxnLst/>
              <a:rect l="l" t="t" r="r" b="b"/>
              <a:pathLst>
                <a:path w="1886" h="1298" extrusionOk="0">
                  <a:moveTo>
                    <a:pt x="149" y="1"/>
                  </a:moveTo>
                  <a:cubicBezTo>
                    <a:pt x="123" y="1"/>
                    <a:pt x="92" y="15"/>
                    <a:pt x="92" y="51"/>
                  </a:cubicBezTo>
                  <a:cubicBezTo>
                    <a:pt x="1" y="932"/>
                    <a:pt x="1095" y="1236"/>
                    <a:pt x="1764" y="1297"/>
                  </a:cubicBezTo>
                  <a:cubicBezTo>
                    <a:pt x="1855" y="1297"/>
                    <a:pt x="1885" y="1145"/>
                    <a:pt x="1794" y="1145"/>
                  </a:cubicBezTo>
                  <a:cubicBezTo>
                    <a:pt x="1460" y="1054"/>
                    <a:pt x="1125" y="993"/>
                    <a:pt x="791" y="841"/>
                  </a:cubicBezTo>
                  <a:cubicBezTo>
                    <a:pt x="457" y="659"/>
                    <a:pt x="305" y="416"/>
                    <a:pt x="183" y="21"/>
                  </a:cubicBezTo>
                  <a:cubicBezTo>
                    <a:pt x="183" y="8"/>
                    <a:pt x="167" y="1"/>
                    <a:pt x="149" y="1"/>
                  </a:cubicBez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" name="Google Shape;808;p43"/>
            <p:cNvSpPr/>
            <p:nvPr/>
          </p:nvSpPr>
          <p:spPr>
            <a:xfrm>
              <a:off x="6747810" y="1437188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64" y="0"/>
                  </a:moveTo>
                  <a:cubicBezTo>
                    <a:pt x="548" y="0"/>
                    <a:pt x="533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913" y="1279"/>
                    <a:pt x="1126" y="975"/>
                    <a:pt x="1095" y="611"/>
                  </a:cubicBezTo>
                  <a:cubicBezTo>
                    <a:pt x="1066" y="264"/>
                    <a:pt x="846" y="0"/>
                    <a:pt x="564" y="0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" name="Google Shape;809;p43"/>
            <p:cNvSpPr/>
            <p:nvPr/>
          </p:nvSpPr>
          <p:spPr>
            <a:xfrm>
              <a:off x="7222934" y="1404752"/>
              <a:ext cx="60072" cy="69889"/>
            </a:xfrm>
            <a:custGeom>
              <a:avLst/>
              <a:gdLst/>
              <a:ahLst/>
              <a:cxnLst/>
              <a:rect l="l" t="t" r="r" b="b"/>
              <a:pathLst>
                <a:path w="1126" h="1310" extrusionOk="0">
                  <a:moveTo>
                    <a:pt x="559" y="1"/>
                  </a:moveTo>
                  <a:cubicBezTo>
                    <a:pt x="545" y="1"/>
                    <a:pt x="532" y="1"/>
                    <a:pt x="518" y="3"/>
                  </a:cubicBezTo>
                  <a:cubicBezTo>
                    <a:pt x="214" y="33"/>
                    <a:pt x="1" y="337"/>
                    <a:pt x="1" y="702"/>
                  </a:cubicBezTo>
                  <a:cubicBezTo>
                    <a:pt x="31" y="1036"/>
                    <a:pt x="305" y="1310"/>
                    <a:pt x="609" y="1310"/>
                  </a:cubicBezTo>
                  <a:cubicBezTo>
                    <a:pt x="882" y="1279"/>
                    <a:pt x="1126" y="976"/>
                    <a:pt x="1095" y="611"/>
                  </a:cubicBezTo>
                  <a:cubicBezTo>
                    <a:pt x="1066" y="265"/>
                    <a:pt x="818" y="1"/>
                    <a:pt x="559" y="1"/>
                  </a:cubicBezTo>
                  <a:close/>
                </a:path>
              </a:pathLst>
            </a:custGeom>
            <a:solidFill>
              <a:srgbClr val="1111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" name="Google Shape;810;p43"/>
            <p:cNvSpPr/>
            <p:nvPr/>
          </p:nvSpPr>
          <p:spPr>
            <a:xfrm>
              <a:off x="6363539" y="887601"/>
              <a:ext cx="282222" cy="571859"/>
            </a:xfrm>
            <a:custGeom>
              <a:avLst/>
              <a:gdLst/>
              <a:ahLst/>
              <a:cxnLst/>
              <a:rect l="l" t="t" r="r" b="b"/>
              <a:pathLst>
                <a:path w="5290" h="10719" extrusionOk="0">
                  <a:moveTo>
                    <a:pt x="5289" y="1"/>
                  </a:moveTo>
                  <a:lnTo>
                    <a:pt x="5289" y="1"/>
                  </a:lnTo>
                  <a:cubicBezTo>
                    <a:pt x="3192" y="882"/>
                    <a:pt x="1520" y="2554"/>
                    <a:pt x="973" y="4165"/>
                  </a:cubicBezTo>
                  <a:cubicBezTo>
                    <a:pt x="0" y="7022"/>
                    <a:pt x="547" y="10244"/>
                    <a:pt x="547" y="10244"/>
                  </a:cubicBezTo>
                  <a:cubicBezTo>
                    <a:pt x="912" y="10305"/>
                    <a:pt x="1976" y="10639"/>
                    <a:pt x="2158" y="10700"/>
                  </a:cubicBezTo>
                  <a:cubicBezTo>
                    <a:pt x="2179" y="10712"/>
                    <a:pt x="2196" y="10718"/>
                    <a:pt x="2209" y="10718"/>
                  </a:cubicBezTo>
                  <a:cubicBezTo>
                    <a:pt x="2388" y="10718"/>
                    <a:pt x="1905" y="9628"/>
                    <a:pt x="2189" y="9514"/>
                  </a:cubicBezTo>
                  <a:cubicBezTo>
                    <a:pt x="2857" y="9302"/>
                    <a:pt x="3526" y="9119"/>
                    <a:pt x="4195" y="8998"/>
                  </a:cubicBezTo>
                  <a:cubicBezTo>
                    <a:pt x="3830" y="6414"/>
                    <a:pt x="4134" y="3831"/>
                    <a:pt x="4894" y="1460"/>
                  </a:cubicBezTo>
                  <a:cubicBezTo>
                    <a:pt x="5046" y="973"/>
                    <a:pt x="5167" y="487"/>
                    <a:pt x="5289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" name="Google Shape;811;p43"/>
            <p:cNvSpPr/>
            <p:nvPr/>
          </p:nvSpPr>
          <p:spPr>
            <a:xfrm>
              <a:off x="6567865" y="861674"/>
              <a:ext cx="171894" cy="505971"/>
            </a:xfrm>
            <a:custGeom>
              <a:avLst/>
              <a:gdLst/>
              <a:ahLst/>
              <a:cxnLst/>
              <a:rect l="l" t="t" r="r" b="b"/>
              <a:pathLst>
                <a:path w="3222" h="9484" extrusionOk="0">
                  <a:moveTo>
                    <a:pt x="3040" y="0"/>
                  </a:moveTo>
                  <a:cubicBezTo>
                    <a:pt x="2492" y="92"/>
                    <a:pt x="1976" y="274"/>
                    <a:pt x="1489" y="487"/>
                  </a:cubicBezTo>
                  <a:cubicBezTo>
                    <a:pt x="1337" y="973"/>
                    <a:pt x="1216" y="1459"/>
                    <a:pt x="1094" y="1946"/>
                  </a:cubicBezTo>
                  <a:cubicBezTo>
                    <a:pt x="334" y="4317"/>
                    <a:pt x="0" y="6900"/>
                    <a:pt x="365" y="9484"/>
                  </a:cubicBezTo>
                  <a:cubicBezTo>
                    <a:pt x="1337" y="9271"/>
                    <a:pt x="2280" y="9119"/>
                    <a:pt x="3222" y="8997"/>
                  </a:cubicBezTo>
                  <a:cubicBezTo>
                    <a:pt x="2553" y="6019"/>
                    <a:pt x="2523" y="2979"/>
                    <a:pt x="3040" y="0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" name="Google Shape;812;p43"/>
            <p:cNvSpPr/>
            <p:nvPr/>
          </p:nvSpPr>
          <p:spPr>
            <a:xfrm>
              <a:off x="6702410" y="728625"/>
              <a:ext cx="724920" cy="621207"/>
            </a:xfrm>
            <a:custGeom>
              <a:avLst/>
              <a:gdLst/>
              <a:ahLst/>
              <a:cxnLst/>
              <a:rect l="l" t="t" r="r" b="b"/>
              <a:pathLst>
                <a:path w="13588" h="11644" extrusionOk="0">
                  <a:moveTo>
                    <a:pt x="6538" y="1"/>
                  </a:moveTo>
                  <a:cubicBezTo>
                    <a:pt x="6527" y="1"/>
                    <a:pt x="6517" y="1"/>
                    <a:pt x="6506" y="2"/>
                  </a:cubicBezTo>
                  <a:cubicBezTo>
                    <a:pt x="5563" y="32"/>
                    <a:pt x="5138" y="2525"/>
                    <a:pt x="5138" y="2525"/>
                  </a:cubicBezTo>
                  <a:cubicBezTo>
                    <a:pt x="5138" y="2525"/>
                    <a:pt x="4806" y="839"/>
                    <a:pt x="3954" y="839"/>
                  </a:cubicBezTo>
                  <a:cubicBezTo>
                    <a:pt x="3877" y="839"/>
                    <a:pt x="3795" y="853"/>
                    <a:pt x="3709" y="883"/>
                  </a:cubicBezTo>
                  <a:cubicBezTo>
                    <a:pt x="2676" y="1248"/>
                    <a:pt x="4135" y="2616"/>
                    <a:pt x="4135" y="2616"/>
                  </a:cubicBezTo>
                  <a:cubicBezTo>
                    <a:pt x="3453" y="2394"/>
                    <a:pt x="2762" y="2297"/>
                    <a:pt x="2083" y="2297"/>
                  </a:cubicBezTo>
                  <a:cubicBezTo>
                    <a:pt x="1551" y="2297"/>
                    <a:pt x="1025" y="2357"/>
                    <a:pt x="518" y="2464"/>
                  </a:cubicBezTo>
                  <a:cubicBezTo>
                    <a:pt x="1" y="5473"/>
                    <a:pt x="31" y="8513"/>
                    <a:pt x="700" y="11491"/>
                  </a:cubicBezTo>
                  <a:cubicBezTo>
                    <a:pt x="2549" y="11286"/>
                    <a:pt x="4267" y="11237"/>
                    <a:pt x="5490" y="11237"/>
                  </a:cubicBezTo>
                  <a:cubicBezTo>
                    <a:pt x="6619" y="11237"/>
                    <a:pt x="7326" y="11279"/>
                    <a:pt x="7326" y="11279"/>
                  </a:cubicBezTo>
                  <a:cubicBezTo>
                    <a:pt x="7326" y="11279"/>
                    <a:pt x="7103" y="8376"/>
                    <a:pt x="7396" y="8376"/>
                  </a:cubicBezTo>
                  <a:cubicBezTo>
                    <a:pt x="7427" y="8376"/>
                    <a:pt x="7465" y="8409"/>
                    <a:pt x="7509" y="8482"/>
                  </a:cubicBezTo>
                  <a:cubicBezTo>
                    <a:pt x="7965" y="9242"/>
                    <a:pt x="8208" y="11339"/>
                    <a:pt x="8208" y="11339"/>
                  </a:cubicBezTo>
                  <a:lnTo>
                    <a:pt x="11035" y="11309"/>
                  </a:lnTo>
                  <a:cubicBezTo>
                    <a:pt x="11156" y="10610"/>
                    <a:pt x="10852" y="7449"/>
                    <a:pt x="10852" y="7449"/>
                  </a:cubicBezTo>
                  <a:lnTo>
                    <a:pt x="10852" y="7449"/>
                  </a:lnTo>
                  <a:cubicBezTo>
                    <a:pt x="11521" y="8482"/>
                    <a:pt x="12220" y="11431"/>
                    <a:pt x="12220" y="11431"/>
                  </a:cubicBezTo>
                  <a:cubicBezTo>
                    <a:pt x="12585" y="11491"/>
                    <a:pt x="13071" y="11583"/>
                    <a:pt x="13588" y="11643"/>
                  </a:cubicBezTo>
                  <a:cubicBezTo>
                    <a:pt x="12858" y="8269"/>
                    <a:pt x="11095" y="4987"/>
                    <a:pt x="9180" y="2008"/>
                  </a:cubicBezTo>
                  <a:cubicBezTo>
                    <a:pt x="7387" y="2099"/>
                    <a:pt x="5928" y="2494"/>
                    <a:pt x="5928" y="2494"/>
                  </a:cubicBezTo>
                  <a:cubicBezTo>
                    <a:pt x="5928" y="2494"/>
                    <a:pt x="7412" y="1"/>
                    <a:pt x="6538" y="1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" name="Google Shape;813;p43"/>
            <p:cNvSpPr/>
            <p:nvPr/>
          </p:nvSpPr>
          <p:spPr>
            <a:xfrm>
              <a:off x="7192151" y="835160"/>
              <a:ext cx="371369" cy="532486"/>
            </a:xfrm>
            <a:custGeom>
              <a:avLst/>
              <a:gdLst/>
              <a:ahLst/>
              <a:cxnLst/>
              <a:rect l="l" t="t" r="r" b="b"/>
              <a:pathLst>
                <a:path w="6961" h="9981" extrusionOk="0">
                  <a:moveTo>
                    <a:pt x="617" y="1"/>
                  </a:moveTo>
                  <a:cubicBezTo>
                    <a:pt x="409" y="1"/>
                    <a:pt x="203" y="4"/>
                    <a:pt x="0" y="11"/>
                  </a:cubicBezTo>
                  <a:cubicBezTo>
                    <a:pt x="1915" y="3020"/>
                    <a:pt x="3678" y="6303"/>
                    <a:pt x="4408" y="9646"/>
                  </a:cubicBezTo>
                  <a:cubicBezTo>
                    <a:pt x="5259" y="9768"/>
                    <a:pt x="6201" y="9890"/>
                    <a:pt x="6961" y="9981"/>
                  </a:cubicBezTo>
                  <a:cubicBezTo>
                    <a:pt x="6566" y="6455"/>
                    <a:pt x="5168" y="2959"/>
                    <a:pt x="2949" y="193"/>
                  </a:cubicBezTo>
                  <a:cubicBezTo>
                    <a:pt x="2162" y="50"/>
                    <a:pt x="1374" y="1"/>
                    <a:pt x="617" y="1"/>
                  </a:cubicBezTo>
                  <a:close/>
                </a:path>
              </a:pathLst>
            </a:custGeom>
            <a:solidFill>
              <a:srgbClr val="58293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4" name="Google Shape;814;p43"/>
            <p:cNvSpPr/>
            <p:nvPr/>
          </p:nvSpPr>
          <p:spPr>
            <a:xfrm>
              <a:off x="7349423" y="845456"/>
              <a:ext cx="300040" cy="549772"/>
            </a:xfrm>
            <a:custGeom>
              <a:avLst/>
              <a:gdLst/>
              <a:ahLst/>
              <a:cxnLst/>
              <a:rect l="l" t="t" r="r" b="b"/>
              <a:pathLst>
                <a:path w="5624" h="10305" extrusionOk="0">
                  <a:moveTo>
                    <a:pt x="1" y="0"/>
                  </a:moveTo>
                  <a:cubicBezTo>
                    <a:pt x="2220" y="2766"/>
                    <a:pt x="3618" y="6262"/>
                    <a:pt x="4013" y="9788"/>
                  </a:cubicBezTo>
                  <a:cubicBezTo>
                    <a:pt x="4195" y="9818"/>
                    <a:pt x="4378" y="9818"/>
                    <a:pt x="4560" y="9849"/>
                  </a:cubicBezTo>
                  <a:cubicBezTo>
                    <a:pt x="5046" y="9909"/>
                    <a:pt x="4469" y="10274"/>
                    <a:pt x="4712" y="10304"/>
                  </a:cubicBezTo>
                  <a:cubicBezTo>
                    <a:pt x="4955" y="10304"/>
                    <a:pt x="5594" y="9940"/>
                    <a:pt x="5594" y="9940"/>
                  </a:cubicBezTo>
                  <a:cubicBezTo>
                    <a:pt x="5594" y="9940"/>
                    <a:pt x="5624" y="7478"/>
                    <a:pt x="3739" y="2797"/>
                  </a:cubicBezTo>
                  <a:cubicBezTo>
                    <a:pt x="3040" y="1125"/>
                    <a:pt x="1581" y="335"/>
                    <a:pt x="1" y="0"/>
                  </a:cubicBezTo>
                  <a:close/>
                </a:path>
              </a:pathLst>
            </a:custGeom>
            <a:solidFill>
              <a:srgbClr val="3D192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5" name="Google Shape;815;p43"/>
            <p:cNvSpPr/>
            <p:nvPr/>
          </p:nvSpPr>
          <p:spPr>
            <a:xfrm>
              <a:off x="6219177" y="2335615"/>
              <a:ext cx="351950" cy="342400"/>
            </a:xfrm>
            <a:custGeom>
              <a:avLst/>
              <a:gdLst/>
              <a:ahLst/>
              <a:cxnLst/>
              <a:rect l="l" t="t" r="r" b="b"/>
              <a:pathLst>
                <a:path w="6597" h="6418" extrusionOk="0">
                  <a:moveTo>
                    <a:pt x="3648" y="1"/>
                  </a:moveTo>
                  <a:cubicBezTo>
                    <a:pt x="3648" y="1"/>
                    <a:pt x="1" y="4165"/>
                    <a:pt x="31" y="5624"/>
                  </a:cubicBezTo>
                  <a:cubicBezTo>
                    <a:pt x="44" y="6237"/>
                    <a:pt x="659" y="6418"/>
                    <a:pt x="1379" y="6418"/>
                  </a:cubicBezTo>
                  <a:cubicBezTo>
                    <a:pt x="2407" y="6418"/>
                    <a:pt x="3648" y="6050"/>
                    <a:pt x="3648" y="6050"/>
                  </a:cubicBezTo>
                  <a:lnTo>
                    <a:pt x="6597" y="1551"/>
                  </a:lnTo>
                  <a:lnTo>
                    <a:pt x="3648" y="1"/>
                  </a:ln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6" name="Google Shape;816;p43"/>
            <p:cNvSpPr/>
            <p:nvPr/>
          </p:nvSpPr>
          <p:spPr>
            <a:xfrm>
              <a:off x="6600247" y="1951352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1278" y="0"/>
                  </a:moveTo>
                  <a:lnTo>
                    <a:pt x="882" y="2067"/>
                  </a:lnTo>
                  <a:lnTo>
                    <a:pt x="1" y="10031"/>
                  </a:lnTo>
                  <a:lnTo>
                    <a:pt x="7721" y="13465"/>
                  </a:lnTo>
                  <a:lnTo>
                    <a:pt x="7721" y="4073"/>
                  </a:lnTo>
                  <a:cubicBezTo>
                    <a:pt x="6202" y="1945"/>
                    <a:pt x="1278" y="0"/>
                    <a:pt x="127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7" name="Google Shape;817;p43"/>
            <p:cNvSpPr/>
            <p:nvPr/>
          </p:nvSpPr>
          <p:spPr>
            <a:xfrm>
              <a:off x="6699209" y="1933481"/>
              <a:ext cx="330823" cy="718464"/>
            </a:xfrm>
            <a:custGeom>
              <a:avLst/>
              <a:gdLst/>
              <a:ahLst/>
              <a:cxnLst/>
              <a:rect l="l" t="t" r="r" b="b"/>
              <a:pathLst>
                <a:path w="6201" h="13467" extrusionOk="0">
                  <a:moveTo>
                    <a:pt x="1034" y="1"/>
                  </a:moveTo>
                  <a:lnTo>
                    <a:pt x="699" y="2068"/>
                  </a:lnTo>
                  <a:lnTo>
                    <a:pt x="0" y="10031"/>
                  </a:lnTo>
                  <a:lnTo>
                    <a:pt x="6201" y="13466"/>
                  </a:lnTo>
                  <a:lnTo>
                    <a:pt x="6201" y="4074"/>
                  </a:lnTo>
                  <a:cubicBezTo>
                    <a:pt x="4985" y="1977"/>
                    <a:pt x="1034" y="1"/>
                    <a:pt x="1034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8" name="Google Shape;818;p43"/>
            <p:cNvSpPr/>
            <p:nvPr/>
          </p:nvSpPr>
          <p:spPr>
            <a:xfrm>
              <a:off x="6806227" y="1920517"/>
              <a:ext cx="225457" cy="718411"/>
            </a:xfrm>
            <a:custGeom>
              <a:avLst/>
              <a:gdLst/>
              <a:ahLst/>
              <a:cxnLst/>
              <a:rect l="l" t="t" r="r" b="b"/>
              <a:pathLst>
                <a:path w="4226" h="13466" extrusionOk="0">
                  <a:moveTo>
                    <a:pt x="699" y="1"/>
                  </a:moveTo>
                  <a:lnTo>
                    <a:pt x="456" y="2068"/>
                  </a:lnTo>
                  <a:lnTo>
                    <a:pt x="0" y="10031"/>
                  </a:lnTo>
                  <a:lnTo>
                    <a:pt x="4225" y="13466"/>
                  </a:lnTo>
                  <a:lnTo>
                    <a:pt x="4225" y="4074"/>
                  </a:lnTo>
                  <a:cubicBezTo>
                    <a:pt x="3405" y="1976"/>
                    <a:pt x="699" y="1"/>
                    <a:pt x="699" y="1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9" name="Google Shape;819;p43"/>
            <p:cNvSpPr/>
            <p:nvPr/>
          </p:nvSpPr>
          <p:spPr>
            <a:xfrm>
              <a:off x="7033226" y="1948098"/>
              <a:ext cx="411969" cy="718411"/>
            </a:xfrm>
            <a:custGeom>
              <a:avLst/>
              <a:gdLst/>
              <a:ahLst/>
              <a:cxnLst/>
              <a:rect l="l" t="t" r="r" b="b"/>
              <a:pathLst>
                <a:path w="7722" h="13466" extrusionOk="0">
                  <a:moveTo>
                    <a:pt x="6444" y="0"/>
                  </a:moveTo>
                  <a:cubicBezTo>
                    <a:pt x="6444" y="0"/>
                    <a:pt x="1520" y="1976"/>
                    <a:pt x="1" y="4104"/>
                  </a:cubicBezTo>
                  <a:lnTo>
                    <a:pt x="1" y="13466"/>
                  </a:lnTo>
                  <a:lnTo>
                    <a:pt x="7721" y="10061"/>
                  </a:lnTo>
                  <a:lnTo>
                    <a:pt x="6870" y="2067"/>
                  </a:lnTo>
                  <a:lnTo>
                    <a:pt x="6444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0" name="Google Shape;820;p43"/>
            <p:cNvSpPr/>
            <p:nvPr/>
          </p:nvSpPr>
          <p:spPr>
            <a:xfrm>
              <a:off x="7015407" y="1930280"/>
              <a:ext cx="330823" cy="718411"/>
            </a:xfrm>
            <a:custGeom>
              <a:avLst/>
              <a:gdLst/>
              <a:ahLst/>
              <a:cxnLst/>
              <a:rect l="l" t="t" r="r" b="b"/>
              <a:pathLst>
                <a:path w="6201" h="13466" extrusionOk="0">
                  <a:moveTo>
                    <a:pt x="5168" y="0"/>
                  </a:moveTo>
                  <a:cubicBezTo>
                    <a:pt x="5168" y="0"/>
                    <a:pt x="1216" y="1976"/>
                    <a:pt x="0" y="4103"/>
                  </a:cubicBezTo>
                  <a:lnTo>
                    <a:pt x="0" y="13465"/>
                  </a:lnTo>
                  <a:lnTo>
                    <a:pt x="6201" y="10061"/>
                  </a:lnTo>
                  <a:lnTo>
                    <a:pt x="5502" y="2067"/>
                  </a:lnTo>
                  <a:lnTo>
                    <a:pt x="5168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1" name="Google Shape;821;p43"/>
            <p:cNvSpPr/>
            <p:nvPr/>
          </p:nvSpPr>
          <p:spPr>
            <a:xfrm>
              <a:off x="7013753" y="1918917"/>
              <a:ext cx="227111" cy="716811"/>
            </a:xfrm>
            <a:custGeom>
              <a:avLst/>
              <a:gdLst/>
              <a:ahLst/>
              <a:cxnLst/>
              <a:rect l="l" t="t" r="r" b="b"/>
              <a:pathLst>
                <a:path w="4257" h="13436" extrusionOk="0">
                  <a:moveTo>
                    <a:pt x="3557" y="0"/>
                  </a:moveTo>
                  <a:cubicBezTo>
                    <a:pt x="3557" y="0"/>
                    <a:pt x="852" y="1946"/>
                    <a:pt x="1" y="4073"/>
                  </a:cubicBezTo>
                  <a:lnTo>
                    <a:pt x="1" y="13435"/>
                  </a:lnTo>
                  <a:lnTo>
                    <a:pt x="4256" y="10031"/>
                  </a:lnTo>
                  <a:lnTo>
                    <a:pt x="3770" y="2037"/>
                  </a:lnTo>
                  <a:lnTo>
                    <a:pt x="3557" y="0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2" name="Google Shape;822;p43"/>
            <p:cNvSpPr/>
            <p:nvPr/>
          </p:nvSpPr>
          <p:spPr>
            <a:xfrm>
              <a:off x="6542097" y="1994724"/>
              <a:ext cx="445793" cy="694510"/>
            </a:xfrm>
            <a:custGeom>
              <a:avLst/>
              <a:gdLst/>
              <a:ahLst/>
              <a:cxnLst/>
              <a:rect l="l" t="t" r="r" b="b"/>
              <a:pathLst>
                <a:path w="8356" h="13018" extrusionOk="0">
                  <a:moveTo>
                    <a:pt x="1182" y="1"/>
                  </a:moveTo>
                  <a:cubicBezTo>
                    <a:pt x="1" y="1"/>
                    <a:pt x="179" y="1376"/>
                    <a:pt x="179" y="1376"/>
                  </a:cubicBezTo>
                  <a:lnTo>
                    <a:pt x="453" y="9704"/>
                  </a:lnTo>
                  <a:cubicBezTo>
                    <a:pt x="2276" y="10069"/>
                    <a:pt x="8356" y="13017"/>
                    <a:pt x="8356" y="13017"/>
                  </a:cubicBezTo>
                  <a:lnTo>
                    <a:pt x="8356" y="3199"/>
                  </a:lnTo>
                  <a:cubicBezTo>
                    <a:pt x="7869" y="2835"/>
                    <a:pt x="3097" y="342"/>
                    <a:pt x="1547" y="38"/>
                  </a:cubicBezTo>
                  <a:cubicBezTo>
                    <a:pt x="1413" y="12"/>
                    <a:pt x="1292" y="1"/>
                    <a:pt x="1182" y="1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3" name="Google Shape;823;p43"/>
            <p:cNvSpPr/>
            <p:nvPr/>
          </p:nvSpPr>
          <p:spPr>
            <a:xfrm>
              <a:off x="7075371" y="1985014"/>
              <a:ext cx="445793" cy="694457"/>
            </a:xfrm>
            <a:custGeom>
              <a:avLst/>
              <a:gdLst/>
              <a:ahLst/>
              <a:cxnLst/>
              <a:rect l="l" t="t" r="r" b="b"/>
              <a:pathLst>
                <a:path w="8356" h="13017" extrusionOk="0">
                  <a:moveTo>
                    <a:pt x="7174" y="0"/>
                  </a:moveTo>
                  <a:cubicBezTo>
                    <a:pt x="7065" y="0"/>
                    <a:pt x="6943" y="12"/>
                    <a:pt x="6810" y="38"/>
                  </a:cubicBezTo>
                  <a:cubicBezTo>
                    <a:pt x="5259" y="311"/>
                    <a:pt x="487" y="2956"/>
                    <a:pt x="1" y="3321"/>
                  </a:cubicBezTo>
                  <a:lnTo>
                    <a:pt x="1" y="13017"/>
                  </a:lnTo>
                  <a:cubicBezTo>
                    <a:pt x="1" y="13017"/>
                    <a:pt x="6080" y="10068"/>
                    <a:pt x="7904" y="9673"/>
                  </a:cubicBezTo>
                  <a:lnTo>
                    <a:pt x="8177" y="1375"/>
                  </a:lnTo>
                  <a:cubicBezTo>
                    <a:pt x="8177" y="1375"/>
                    <a:pt x="8356" y="0"/>
                    <a:pt x="7174" y="0"/>
                  </a:cubicBez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4" name="Google Shape;824;p43"/>
            <p:cNvSpPr/>
            <p:nvPr/>
          </p:nvSpPr>
          <p:spPr>
            <a:xfrm>
              <a:off x="6987826" y="2149218"/>
              <a:ext cx="87601" cy="545984"/>
            </a:xfrm>
            <a:custGeom>
              <a:avLst/>
              <a:gdLst/>
              <a:ahLst/>
              <a:cxnLst/>
              <a:rect l="l" t="t" r="r" b="b"/>
              <a:pathLst>
                <a:path w="1642" h="10234" extrusionOk="0">
                  <a:moveTo>
                    <a:pt x="1008" y="1"/>
                  </a:moveTo>
                  <a:cubicBezTo>
                    <a:pt x="505" y="1"/>
                    <a:pt x="1" y="303"/>
                    <a:pt x="1" y="303"/>
                  </a:cubicBezTo>
                  <a:lnTo>
                    <a:pt x="1" y="10121"/>
                  </a:lnTo>
                  <a:cubicBezTo>
                    <a:pt x="342" y="10203"/>
                    <a:pt x="615" y="10234"/>
                    <a:pt x="832" y="10234"/>
                  </a:cubicBezTo>
                  <a:cubicBezTo>
                    <a:pt x="1503" y="10234"/>
                    <a:pt x="1642" y="9939"/>
                    <a:pt x="1642" y="9939"/>
                  </a:cubicBezTo>
                  <a:lnTo>
                    <a:pt x="1642" y="243"/>
                  </a:lnTo>
                  <a:cubicBezTo>
                    <a:pt x="1462" y="63"/>
                    <a:pt x="1235" y="1"/>
                    <a:pt x="1008" y="1"/>
                  </a:cubicBez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5" name="Google Shape;825;p43"/>
            <p:cNvSpPr/>
            <p:nvPr/>
          </p:nvSpPr>
          <p:spPr>
            <a:xfrm>
              <a:off x="6206160" y="2304993"/>
              <a:ext cx="564443" cy="494234"/>
            </a:xfrm>
            <a:custGeom>
              <a:avLst/>
              <a:gdLst/>
              <a:ahLst/>
              <a:cxnLst/>
              <a:rect l="l" t="t" r="r" b="b"/>
              <a:pathLst>
                <a:path w="10580" h="9264" extrusionOk="0">
                  <a:moveTo>
                    <a:pt x="8803" y="1"/>
                  </a:moveTo>
                  <a:cubicBezTo>
                    <a:pt x="8019" y="1"/>
                    <a:pt x="6962" y="1639"/>
                    <a:pt x="6962" y="1639"/>
                  </a:cubicBezTo>
                  <a:cubicBezTo>
                    <a:pt x="6962" y="1639"/>
                    <a:pt x="6699" y="31"/>
                    <a:pt x="5975" y="31"/>
                  </a:cubicBezTo>
                  <a:cubicBezTo>
                    <a:pt x="5922" y="31"/>
                    <a:pt x="5866" y="39"/>
                    <a:pt x="5807" y="58"/>
                  </a:cubicBezTo>
                  <a:cubicBezTo>
                    <a:pt x="4926" y="301"/>
                    <a:pt x="5807" y="2642"/>
                    <a:pt x="5807" y="2642"/>
                  </a:cubicBezTo>
                  <a:lnTo>
                    <a:pt x="1400" y="5134"/>
                  </a:lnTo>
                  <a:cubicBezTo>
                    <a:pt x="1400" y="5134"/>
                    <a:pt x="397" y="5621"/>
                    <a:pt x="245" y="6198"/>
                  </a:cubicBezTo>
                  <a:cubicBezTo>
                    <a:pt x="1" y="7467"/>
                    <a:pt x="2087" y="9264"/>
                    <a:pt x="3832" y="9264"/>
                  </a:cubicBezTo>
                  <a:cubicBezTo>
                    <a:pt x="4261" y="9264"/>
                    <a:pt x="4669" y="9155"/>
                    <a:pt x="5017" y="8903"/>
                  </a:cubicBezTo>
                  <a:cubicBezTo>
                    <a:pt x="6810" y="7657"/>
                    <a:pt x="10579" y="2824"/>
                    <a:pt x="10549" y="2368"/>
                  </a:cubicBezTo>
                  <a:cubicBezTo>
                    <a:pt x="10549" y="2110"/>
                    <a:pt x="10413" y="2019"/>
                    <a:pt x="10222" y="2019"/>
                  </a:cubicBezTo>
                  <a:cubicBezTo>
                    <a:pt x="9946" y="2019"/>
                    <a:pt x="9554" y="2207"/>
                    <a:pt x="9283" y="2360"/>
                  </a:cubicBezTo>
                  <a:lnTo>
                    <a:pt x="9283" y="2360"/>
                  </a:lnTo>
                  <a:cubicBezTo>
                    <a:pt x="9753" y="2055"/>
                    <a:pt x="10530" y="1460"/>
                    <a:pt x="10002" y="1152"/>
                  </a:cubicBezTo>
                  <a:cubicBezTo>
                    <a:pt x="9906" y="1094"/>
                    <a:pt x="9804" y="1069"/>
                    <a:pt x="9700" y="1069"/>
                  </a:cubicBezTo>
                  <a:cubicBezTo>
                    <a:pt x="9281" y="1069"/>
                    <a:pt x="8823" y="1479"/>
                    <a:pt x="8548" y="1773"/>
                  </a:cubicBezTo>
                  <a:lnTo>
                    <a:pt x="8548" y="1773"/>
                  </a:lnTo>
                  <a:cubicBezTo>
                    <a:pt x="8921" y="1266"/>
                    <a:pt x="9557" y="234"/>
                    <a:pt x="8969" y="28"/>
                  </a:cubicBezTo>
                  <a:cubicBezTo>
                    <a:pt x="8915" y="9"/>
                    <a:pt x="8860" y="1"/>
                    <a:pt x="8803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6" name="Google Shape;826;p43"/>
            <p:cNvSpPr/>
            <p:nvPr/>
          </p:nvSpPr>
          <p:spPr>
            <a:xfrm>
              <a:off x="7488877" y="2335615"/>
              <a:ext cx="353604" cy="342400"/>
            </a:xfrm>
            <a:custGeom>
              <a:avLst/>
              <a:gdLst/>
              <a:ahLst/>
              <a:cxnLst/>
              <a:rect l="l" t="t" r="r" b="b"/>
              <a:pathLst>
                <a:path w="6628" h="6418" extrusionOk="0">
                  <a:moveTo>
                    <a:pt x="2980" y="1"/>
                  </a:moveTo>
                  <a:lnTo>
                    <a:pt x="1" y="1551"/>
                  </a:lnTo>
                  <a:lnTo>
                    <a:pt x="2980" y="6050"/>
                  </a:lnTo>
                  <a:cubicBezTo>
                    <a:pt x="2980" y="6050"/>
                    <a:pt x="4221" y="6418"/>
                    <a:pt x="5249" y="6418"/>
                  </a:cubicBezTo>
                  <a:cubicBezTo>
                    <a:pt x="5969" y="6418"/>
                    <a:pt x="6584" y="6237"/>
                    <a:pt x="6597" y="5624"/>
                  </a:cubicBezTo>
                  <a:cubicBezTo>
                    <a:pt x="6627" y="4165"/>
                    <a:pt x="2980" y="1"/>
                    <a:pt x="2980" y="1"/>
                  </a:cubicBezTo>
                  <a:close/>
                </a:path>
              </a:pathLst>
            </a:custGeom>
            <a:solidFill>
              <a:srgbClr val="723A3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7" name="Google Shape;827;p43"/>
            <p:cNvSpPr/>
            <p:nvPr/>
          </p:nvSpPr>
          <p:spPr>
            <a:xfrm>
              <a:off x="7291060" y="2304993"/>
              <a:ext cx="562789" cy="494234"/>
            </a:xfrm>
            <a:custGeom>
              <a:avLst/>
              <a:gdLst/>
              <a:ahLst/>
              <a:cxnLst/>
              <a:rect l="l" t="t" r="r" b="b"/>
              <a:pathLst>
                <a:path w="10549" h="9264" extrusionOk="0">
                  <a:moveTo>
                    <a:pt x="1777" y="1"/>
                  </a:moveTo>
                  <a:cubicBezTo>
                    <a:pt x="1720" y="1"/>
                    <a:pt x="1665" y="9"/>
                    <a:pt x="1611" y="28"/>
                  </a:cubicBezTo>
                  <a:cubicBezTo>
                    <a:pt x="973" y="241"/>
                    <a:pt x="1703" y="1335"/>
                    <a:pt x="2067" y="1821"/>
                  </a:cubicBezTo>
                  <a:cubicBezTo>
                    <a:pt x="2189" y="1973"/>
                    <a:pt x="2250" y="2064"/>
                    <a:pt x="2250" y="2064"/>
                  </a:cubicBezTo>
                  <a:cubicBezTo>
                    <a:pt x="2250" y="2064"/>
                    <a:pt x="1526" y="1069"/>
                    <a:pt x="878" y="1069"/>
                  </a:cubicBezTo>
                  <a:cubicBezTo>
                    <a:pt x="775" y="1069"/>
                    <a:pt x="674" y="1094"/>
                    <a:pt x="578" y="1152"/>
                  </a:cubicBezTo>
                  <a:cubicBezTo>
                    <a:pt x="48" y="1461"/>
                    <a:pt x="832" y="2059"/>
                    <a:pt x="1302" y="2363"/>
                  </a:cubicBezTo>
                  <a:lnTo>
                    <a:pt x="1302" y="2363"/>
                  </a:lnTo>
                  <a:cubicBezTo>
                    <a:pt x="1029" y="2210"/>
                    <a:pt x="631" y="2019"/>
                    <a:pt x="348" y="2019"/>
                  </a:cubicBezTo>
                  <a:cubicBezTo>
                    <a:pt x="151" y="2019"/>
                    <a:pt x="9" y="2110"/>
                    <a:pt x="1" y="2368"/>
                  </a:cubicBezTo>
                  <a:cubicBezTo>
                    <a:pt x="1" y="2824"/>
                    <a:pt x="3770" y="7657"/>
                    <a:pt x="5563" y="8903"/>
                  </a:cubicBezTo>
                  <a:cubicBezTo>
                    <a:pt x="5911" y="9155"/>
                    <a:pt x="6318" y="9264"/>
                    <a:pt x="6745" y="9264"/>
                  </a:cubicBezTo>
                  <a:cubicBezTo>
                    <a:pt x="8482" y="9264"/>
                    <a:pt x="10549" y="7467"/>
                    <a:pt x="10305" y="6198"/>
                  </a:cubicBezTo>
                  <a:cubicBezTo>
                    <a:pt x="10183" y="5621"/>
                    <a:pt x="9150" y="5134"/>
                    <a:pt x="9150" y="5134"/>
                  </a:cubicBezTo>
                  <a:lnTo>
                    <a:pt x="4773" y="2642"/>
                  </a:lnTo>
                  <a:cubicBezTo>
                    <a:pt x="4773" y="2642"/>
                    <a:pt x="5624" y="301"/>
                    <a:pt x="4773" y="58"/>
                  </a:cubicBezTo>
                  <a:cubicBezTo>
                    <a:pt x="4712" y="39"/>
                    <a:pt x="4654" y="31"/>
                    <a:pt x="4599" y="31"/>
                  </a:cubicBezTo>
                  <a:cubicBezTo>
                    <a:pt x="3851" y="31"/>
                    <a:pt x="3587" y="1639"/>
                    <a:pt x="3587" y="1639"/>
                  </a:cubicBezTo>
                  <a:cubicBezTo>
                    <a:pt x="3587" y="1639"/>
                    <a:pt x="2557" y="1"/>
                    <a:pt x="1777" y="1"/>
                  </a:cubicBezTo>
                  <a:close/>
                </a:path>
              </a:pathLst>
            </a:custGeom>
            <a:solidFill>
              <a:srgbClr val="8E53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9" name="Google Shape;829;p43"/>
          <p:cNvGrpSpPr/>
          <p:nvPr/>
        </p:nvGrpSpPr>
        <p:grpSpPr>
          <a:xfrm>
            <a:off x="4572450" y="704251"/>
            <a:ext cx="817614" cy="955942"/>
            <a:chOff x="4786575" y="766525"/>
            <a:chExt cx="921775" cy="1077725"/>
          </a:xfrm>
        </p:grpSpPr>
        <p:sp>
          <p:nvSpPr>
            <p:cNvPr id="830" name="Google Shape;830;p43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43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43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43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43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835" name="Google Shape;835;p43">
            <a:hlinkClick r:id="rId3" action="ppaction://hlinksldjump"/>
          </p:cNvPr>
          <p:cNvSpPr/>
          <p:nvPr/>
        </p:nvSpPr>
        <p:spPr>
          <a:xfrm>
            <a:off x="635431" y="2855287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Lato"/>
                <a:ea typeface="Lato"/>
                <a:cs typeface="Lato"/>
                <a:sym typeface="Lato"/>
              </a:rPr>
              <a:t>1</a:t>
            </a:r>
            <a:endParaRPr sz="25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839" name="Google Shape;839;p43">
            <a:hlinkClick r:id="rId4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272285" y="3034667"/>
            <a:ext cx="4267682" cy="841800"/>
          </a:xfrm>
        </p:spPr>
        <p:txBody>
          <a:bodyPr/>
          <a:lstStyle/>
          <a:p>
            <a:r>
              <a:rPr lang="en-US" sz="4400" dirty="0" err="1" smtClean="0"/>
              <a:t>Khắc</a:t>
            </a:r>
            <a:r>
              <a:rPr lang="en-US" sz="4400" dirty="0" smtClean="0"/>
              <a:t> </a:t>
            </a:r>
            <a:r>
              <a:rPr lang="en-US" sz="4400" dirty="0" err="1" smtClean="0"/>
              <a:t>phục</a:t>
            </a:r>
            <a:r>
              <a:rPr lang="en-US" sz="4400" dirty="0" smtClean="0"/>
              <a:t> </a:t>
            </a:r>
            <a:r>
              <a:rPr lang="en-US" sz="4400" dirty="0" err="1" smtClean="0"/>
              <a:t>khó</a:t>
            </a:r>
            <a:r>
              <a:rPr lang="en-US" sz="4400" dirty="0" smtClean="0"/>
              <a:t> </a:t>
            </a:r>
            <a:r>
              <a:rPr lang="en-US" sz="4400" dirty="0" err="1" smtClean="0"/>
              <a:t>khăn</a:t>
            </a:r>
            <a:r>
              <a:rPr lang="en-US" sz="4400" dirty="0" smtClean="0"/>
              <a:t> ở </a:t>
            </a:r>
            <a:r>
              <a:rPr lang="en-US" sz="4400" dirty="0" err="1" smtClean="0"/>
              <a:t>trường</a:t>
            </a:r>
            <a:r>
              <a:rPr lang="en-US" sz="4400" dirty="0" smtClean="0"/>
              <a:t> </a:t>
            </a:r>
            <a:r>
              <a:rPr lang="en-US" sz="4400" dirty="0" err="1" smtClean="0"/>
              <a:t>học</a:t>
            </a:r>
            <a:r>
              <a:rPr lang="en-US" sz="4400" dirty="0" smtClean="0"/>
              <a:t> </a:t>
            </a:r>
            <a:r>
              <a:rPr lang="en-US" sz="4400" dirty="0" err="1" smtClean="0"/>
              <a:t>mới</a:t>
            </a: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" name="Google Shape;624;p42">
            <a:hlinkClick r:id="rId3" action="ppaction://hlinksldjump"/>
          </p:cNvPr>
          <p:cNvSpPr/>
          <p:nvPr/>
        </p:nvSpPr>
        <p:spPr>
          <a:xfrm>
            <a:off x="715225" y="1998854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28" name="Google Shape;628;p42">
            <a:hlinkClick r:id="rId4" action="ppaction://hlinksldjump"/>
          </p:cNvPr>
          <p:cNvSpPr/>
          <p:nvPr/>
        </p:nvSpPr>
        <p:spPr>
          <a:xfrm>
            <a:off x="699267" y="2893342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632" name="Google Shape;632;p42">
            <a:hlinkClick r:id="rId5" action="ppaction://hlinksldjump"/>
          </p:cNvPr>
          <p:cNvSpPr/>
          <p:nvPr/>
        </p:nvSpPr>
        <p:spPr>
          <a:xfrm>
            <a:off x="681840" y="3796709"/>
            <a:ext cx="2488126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640" name="Google Shape;640;p42"/>
          <p:cNvSpPr/>
          <p:nvPr/>
        </p:nvSpPr>
        <p:spPr>
          <a:xfrm>
            <a:off x="7810466" y="567454"/>
            <a:ext cx="1211396" cy="966953"/>
          </a:xfrm>
          <a:custGeom>
            <a:avLst/>
            <a:gdLst/>
            <a:ahLst/>
            <a:cxnLst/>
            <a:rect l="l" t="t" r="r" b="b"/>
            <a:pathLst>
              <a:path w="61461" h="49059" extrusionOk="0">
                <a:moveTo>
                  <a:pt x="23010" y="0"/>
                </a:moveTo>
                <a:cubicBezTo>
                  <a:pt x="16201" y="0"/>
                  <a:pt x="10669" y="5502"/>
                  <a:pt x="10669" y="12311"/>
                </a:cubicBezTo>
                <a:cubicBezTo>
                  <a:pt x="10669" y="13374"/>
                  <a:pt x="10821" y="14408"/>
                  <a:pt x="11065" y="15381"/>
                </a:cubicBezTo>
                <a:lnTo>
                  <a:pt x="10669" y="15381"/>
                </a:lnTo>
                <a:cubicBezTo>
                  <a:pt x="4773" y="15381"/>
                  <a:pt x="1" y="20153"/>
                  <a:pt x="1" y="26049"/>
                </a:cubicBezTo>
                <a:cubicBezTo>
                  <a:pt x="1" y="31399"/>
                  <a:pt x="3922" y="35837"/>
                  <a:pt x="9058" y="36627"/>
                </a:cubicBezTo>
                <a:cubicBezTo>
                  <a:pt x="9058" y="36657"/>
                  <a:pt x="9058" y="36718"/>
                  <a:pt x="9058" y="36749"/>
                </a:cubicBezTo>
                <a:cubicBezTo>
                  <a:pt x="9058" y="43557"/>
                  <a:pt x="14560" y="49059"/>
                  <a:pt x="21369" y="49059"/>
                </a:cubicBezTo>
                <a:cubicBezTo>
                  <a:pt x="25503" y="49059"/>
                  <a:pt x="29150" y="47022"/>
                  <a:pt x="31399" y="43892"/>
                </a:cubicBezTo>
                <a:cubicBezTo>
                  <a:pt x="33101" y="46080"/>
                  <a:pt x="35776" y="47478"/>
                  <a:pt x="38755" y="47478"/>
                </a:cubicBezTo>
                <a:cubicBezTo>
                  <a:pt x="43740" y="47478"/>
                  <a:pt x="47813" y="43588"/>
                  <a:pt x="48117" y="38694"/>
                </a:cubicBezTo>
                <a:cubicBezTo>
                  <a:pt x="49302" y="39271"/>
                  <a:pt x="50670" y="39575"/>
                  <a:pt x="52099" y="39575"/>
                </a:cubicBezTo>
                <a:cubicBezTo>
                  <a:pt x="57266" y="39575"/>
                  <a:pt x="61461" y="35381"/>
                  <a:pt x="61461" y="30214"/>
                </a:cubicBezTo>
                <a:cubicBezTo>
                  <a:pt x="61461" y="25593"/>
                  <a:pt x="58087" y="21733"/>
                  <a:pt x="53649" y="21004"/>
                </a:cubicBezTo>
                <a:cubicBezTo>
                  <a:pt x="53892" y="20031"/>
                  <a:pt x="54044" y="18967"/>
                  <a:pt x="54044" y="17903"/>
                </a:cubicBezTo>
                <a:cubicBezTo>
                  <a:pt x="54044" y="11125"/>
                  <a:pt x="48542" y="5593"/>
                  <a:pt x="41734" y="5593"/>
                </a:cubicBezTo>
                <a:cubicBezTo>
                  <a:pt x="39029" y="5593"/>
                  <a:pt x="36536" y="6475"/>
                  <a:pt x="34500" y="7934"/>
                </a:cubicBezTo>
                <a:cubicBezTo>
                  <a:pt x="32737" y="3283"/>
                  <a:pt x="28269" y="0"/>
                  <a:pt x="23010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41" name="Google Shape;641;p42"/>
          <p:cNvGrpSpPr/>
          <p:nvPr/>
        </p:nvGrpSpPr>
        <p:grpSpPr>
          <a:xfrm>
            <a:off x="7498213" y="3957605"/>
            <a:ext cx="1230754" cy="1438978"/>
            <a:chOff x="4786575" y="766525"/>
            <a:chExt cx="921775" cy="1077725"/>
          </a:xfrm>
        </p:grpSpPr>
        <p:sp>
          <p:nvSpPr>
            <p:cNvPr id="642" name="Google Shape;642;p42"/>
            <p:cNvSpPr/>
            <p:nvPr/>
          </p:nvSpPr>
          <p:spPr>
            <a:xfrm>
              <a:off x="4786575" y="768400"/>
              <a:ext cx="921775" cy="1075850"/>
            </a:xfrm>
            <a:custGeom>
              <a:avLst/>
              <a:gdLst/>
              <a:ahLst/>
              <a:cxnLst/>
              <a:rect l="l" t="t" r="r" b="b"/>
              <a:pathLst>
                <a:path w="36871" h="43034" extrusionOk="0">
                  <a:moveTo>
                    <a:pt x="7113" y="0"/>
                  </a:moveTo>
                  <a:cubicBezTo>
                    <a:pt x="6019" y="790"/>
                    <a:pt x="5502" y="4438"/>
                    <a:pt x="5502" y="4438"/>
                  </a:cubicBezTo>
                  <a:lnTo>
                    <a:pt x="92" y="34560"/>
                  </a:lnTo>
                  <a:cubicBezTo>
                    <a:pt x="1" y="35077"/>
                    <a:pt x="183" y="37691"/>
                    <a:pt x="2949" y="38207"/>
                  </a:cubicBezTo>
                  <a:lnTo>
                    <a:pt x="29819" y="43010"/>
                  </a:lnTo>
                  <a:cubicBezTo>
                    <a:pt x="29890" y="43026"/>
                    <a:pt x="29961" y="43033"/>
                    <a:pt x="30030" y="43033"/>
                  </a:cubicBezTo>
                  <a:cubicBezTo>
                    <a:pt x="30486" y="43033"/>
                    <a:pt x="30864" y="42699"/>
                    <a:pt x="30943" y="42250"/>
                  </a:cubicBezTo>
                  <a:lnTo>
                    <a:pt x="36871" y="9301"/>
                  </a:lnTo>
                  <a:lnTo>
                    <a:pt x="7113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3" name="Google Shape;643;p42"/>
            <p:cNvSpPr/>
            <p:nvPr/>
          </p:nvSpPr>
          <p:spPr>
            <a:xfrm>
              <a:off x="4812425" y="842100"/>
              <a:ext cx="869325" cy="973025"/>
            </a:xfrm>
            <a:custGeom>
              <a:avLst/>
              <a:gdLst/>
              <a:ahLst/>
              <a:cxnLst/>
              <a:rect l="l" t="t" r="r" b="b"/>
              <a:pathLst>
                <a:path w="34773" h="38921" extrusionOk="0">
                  <a:moveTo>
                    <a:pt x="5988" y="1"/>
                  </a:moveTo>
                  <a:lnTo>
                    <a:pt x="91" y="32949"/>
                  </a:lnTo>
                  <a:cubicBezTo>
                    <a:pt x="0" y="33466"/>
                    <a:pt x="334" y="33983"/>
                    <a:pt x="882" y="34074"/>
                  </a:cubicBezTo>
                  <a:lnTo>
                    <a:pt x="27751" y="38907"/>
                  </a:lnTo>
                  <a:cubicBezTo>
                    <a:pt x="27805" y="38916"/>
                    <a:pt x="27858" y="38921"/>
                    <a:pt x="27911" y="38921"/>
                  </a:cubicBezTo>
                  <a:cubicBezTo>
                    <a:pt x="28371" y="38921"/>
                    <a:pt x="28794" y="38580"/>
                    <a:pt x="28876" y="38117"/>
                  </a:cubicBezTo>
                  <a:lnTo>
                    <a:pt x="34773" y="5168"/>
                  </a:lnTo>
                  <a:lnTo>
                    <a:pt x="5988" y="1"/>
                  </a:lnTo>
                  <a:close/>
                </a:path>
              </a:pathLst>
            </a:custGeom>
            <a:solidFill>
              <a:srgbClr val="E6E4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4" name="Google Shape;644;p42"/>
            <p:cNvSpPr/>
            <p:nvPr/>
          </p:nvSpPr>
          <p:spPr>
            <a:xfrm>
              <a:off x="4805575" y="820825"/>
              <a:ext cx="869350" cy="972275"/>
            </a:xfrm>
            <a:custGeom>
              <a:avLst/>
              <a:gdLst/>
              <a:ahLst/>
              <a:cxnLst/>
              <a:rect l="l" t="t" r="r" b="b"/>
              <a:pathLst>
                <a:path w="34774" h="38891" extrusionOk="0">
                  <a:moveTo>
                    <a:pt x="5988" y="0"/>
                  </a:moveTo>
                  <a:lnTo>
                    <a:pt x="92" y="32919"/>
                  </a:lnTo>
                  <a:cubicBezTo>
                    <a:pt x="1" y="33436"/>
                    <a:pt x="335" y="33952"/>
                    <a:pt x="852" y="34044"/>
                  </a:cubicBezTo>
                  <a:lnTo>
                    <a:pt x="27721" y="38876"/>
                  </a:lnTo>
                  <a:cubicBezTo>
                    <a:pt x="27778" y="38886"/>
                    <a:pt x="27834" y="38890"/>
                    <a:pt x="27889" y="38890"/>
                  </a:cubicBezTo>
                  <a:cubicBezTo>
                    <a:pt x="28365" y="38890"/>
                    <a:pt x="28767" y="38549"/>
                    <a:pt x="28876" y="38086"/>
                  </a:cubicBezTo>
                  <a:lnTo>
                    <a:pt x="34773" y="5168"/>
                  </a:lnTo>
                  <a:lnTo>
                    <a:pt x="5988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5" name="Google Shape;645;p42"/>
            <p:cNvSpPr/>
            <p:nvPr/>
          </p:nvSpPr>
          <p:spPr>
            <a:xfrm>
              <a:off x="4800250" y="766525"/>
              <a:ext cx="871625" cy="992400"/>
            </a:xfrm>
            <a:custGeom>
              <a:avLst/>
              <a:gdLst/>
              <a:ahLst/>
              <a:cxnLst/>
              <a:rect l="l" t="t" r="r" b="b"/>
              <a:pathLst>
                <a:path w="34865" h="39696" extrusionOk="0">
                  <a:moveTo>
                    <a:pt x="6976" y="0"/>
                  </a:moveTo>
                  <a:cubicBezTo>
                    <a:pt x="6500" y="0"/>
                    <a:pt x="6101" y="341"/>
                    <a:pt x="6019" y="805"/>
                  </a:cubicBezTo>
                  <a:lnTo>
                    <a:pt x="92" y="33723"/>
                  </a:lnTo>
                  <a:cubicBezTo>
                    <a:pt x="1" y="34270"/>
                    <a:pt x="366" y="34757"/>
                    <a:pt x="882" y="34848"/>
                  </a:cubicBezTo>
                  <a:lnTo>
                    <a:pt x="27752" y="39681"/>
                  </a:lnTo>
                  <a:cubicBezTo>
                    <a:pt x="27809" y="39691"/>
                    <a:pt x="27866" y="39696"/>
                    <a:pt x="27922" y="39696"/>
                  </a:cubicBezTo>
                  <a:cubicBezTo>
                    <a:pt x="28377" y="39696"/>
                    <a:pt x="28796" y="39377"/>
                    <a:pt x="28877" y="38890"/>
                  </a:cubicBezTo>
                  <a:lnTo>
                    <a:pt x="34773" y="5972"/>
                  </a:lnTo>
                  <a:cubicBezTo>
                    <a:pt x="34865" y="5455"/>
                    <a:pt x="34530" y="4938"/>
                    <a:pt x="33983" y="4847"/>
                  </a:cubicBezTo>
                  <a:lnTo>
                    <a:pt x="7144" y="14"/>
                  </a:lnTo>
                  <a:cubicBezTo>
                    <a:pt x="7087" y="5"/>
                    <a:pt x="7031" y="0"/>
                    <a:pt x="69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6" name="Google Shape;646;p42"/>
            <p:cNvSpPr/>
            <p:nvPr/>
          </p:nvSpPr>
          <p:spPr>
            <a:xfrm>
              <a:off x="5063175" y="985375"/>
              <a:ext cx="364775" cy="252250"/>
            </a:xfrm>
            <a:custGeom>
              <a:avLst/>
              <a:gdLst/>
              <a:ahLst/>
              <a:cxnLst/>
              <a:rect l="l" t="t" r="r" b="b"/>
              <a:pathLst>
                <a:path w="14591" h="10090" extrusionOk="0">
                  <a:moveTo>
                    <a:pt x="2143" y="0"/>
                  </a:moveTo>
                  <a:cubicBezTo>
                    <a:pt x="1667" y="0"/>
                    <a:pt x="1268" y="341"/>
                    <a:pt x="1186" y="805"/>
                  </a:cubicBezTo>
                  <a:lnTo>
                    <a:pt x="92" y="6884"/>
                  </a:lnTo>
                  <a:cubicBezTo>
                    <a:pt x="1" y="7431"/>
                    <a:pt x="335" y="7917"/>
                    <a:pt x="882" y="8008"/>
                  </a:cubicBezTo>
                  <a:lnTo>
                    <a:pt x="12281" y="10075"/>
                  </a:lnTo>
                  <a:cubicBezTo>
                    <a:pt x="12334" y="10085"/>
                    <a:pt x="12388" y="10089"/>
                    <a:pt x="12441" y="10089"/>
                  </a:cubicBezTo>
                  <a:cubicBezTo>
                    <a:pt x="12900" y="10089"/>
                    <a:pt x="13323" y="9748"/>
                    <a:pt x="13405" y="9285"/>
                  </a:cubicBezTo>
                  <a:lnTo>
                    <a:pt x="14499" y="3206"/>
                  </a:lnTo>
                  <a:cubicBezTo>
                    <a:pt x="14591" y="2689"/>
                    <a:pt x="14256" y="2172"/>
                    <a:pt x="13709" y="2081"/>
                  </a:cubicBezTo>
                  <a:lnTo>
                    <a:pt x="2311" y="14"/>
                  </a:lnTo>
                  <a:cubicBezTo>
                    <a:pt x="2254" y="5"/>
                    <a:pt x="2198" y="0"/>
                    <a:pt x="2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47" name="Google Shape;647;p42"/>
          <p:cNvSpPr txBox="1">
            <a:spLocks noGrp="1"/>
          </p:cNvSpPr>
          <p:nvPr>
            <p:ph type="title"/>
          </p:nvPr>
        </p:nvSpPr>
        <p:spPr>
          <a:xfrm>
            <a:off x="754571" y="315211"/>
            <a:ext cx="7713600" cy="575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lvl="0"/>
            <a:r>
              <a:rPr lang="en" dirty="0" smtClean="0"/>
              <a:t>1. </a:t>
            </a:r>
            <a:r>
              <a:rPr lang="en-US" dirty="0" err="1"/>
              <a:t>Khắc</a:t>
            </a:r>
            <a:r>
              <a:rPr lang="en-US" dirty="0"/>
              <a:t> </a:t>
            </a:r>
            <a:r>
              <a:rPr lang="en-US" dirty="0" err="1"/>
              <a:t>phục</a:t>
            </a:r>
            <a:r>
              <a:rPr lang="en-US" dirty="0"/>
              <a:t> </a:t>
            </a:r>
            <a:r>
              <a:rPr lang="en-US" dirty="0" err="1"/>
              <a:t>khó</a:t>
            </a:r>
            <a:r>
              <a:rPr lang="en-US" dirty="0"/>
              <a:t> </a:t>
            </a:r>
            <a:r>
              <a:rPr lang="en-US" dirty="0" err="1"/>
              <a:t>khăn</a:t>
            </a:r>
            <a:r>
              <a:rPr lang="en-US" dirty="0"/>
              <a:t> ở </a:t>
            </a:r>
            <a:r>
              <a:rPr lang="en-US" dirty="0" err="1"/>
              <a:t>trường</a:t>
            </a:r>
            <a:r>
              <a:rPr lang="en-US" dirty="0"/>
              <a:t> </a:t>
            </a:r>
            <a:r>
              <a:rPr lang="en-US" dirty="0" err="1"/>
              <a:t>học</a:t>
            </a:r>
            <a:r>
              <a:rPr lang="en-US" dirty="0"/>
              <a:t> </a:t>
            </a:r>
            <a:r>
              <a:rPr lang="en-US" dirty="0" err="1"/>
              <a:t>mới</a:t>
            </a:r>
            <a:endParaRPr dirty="0"/>
          </a:p>
        </p:txBody>
      </p:sp>
      <p:sp>
        <p:nvSpPr>
          <p:cNvPr id="648" name="Google Shape;648;p42">
            <a:hlinkClick r:id="rId6" action="ppaction://hlinksldjump"/>
          </p:cNvPr>
          <p:cNvSpPr/>
          <p:nvPr/>
        </p:nvSpPr>
        <p:spPr>
          <a:xfrm>
            <a:off x="699267" y="1130484"/>
            <a:ext cx="2488126" cy="761649"/>
          </a:xfrm>
          <a:prstGeom prst="roundRect">
            <a:avLst>
              <a:gd name="adj" fmla="val 30219"/>
            </a:avLst>
          </a:prstGeom>
          <a:solidFill>
            <a:schemeClr val="accent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0" name="Google Shape;650;p42">
            <a:hlinkClick r:id="rId7" action="ppaction://hlinksldjump"/>
          </p:cNvPr>
          <p:cNvSpPr/>
          <p:nvPr/>
        </p:nvSpPr>
        <p:spPr>
          <a:xfrm>
            <a:off x="3289935" y="1155393"/>
            <a:ext cx="2386245" cy="736740"/>
          </a:xfrm>
          <a:prstGeom prst="roundRect">
            <a:avLst>
              <a:gd name="adj" fmla="val 30219"/>
            </a:avLst>
          </a:prstGeom>
          <a:solidFill>
            <a:schemeClr val="dk2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1" name="Google Shape;651;p42">
            <a:hlinkClick r:id="" action="ppaction://noaction"/>
          </p:cNvPr>
          <p:cNvSpPr/>
          <p:nvPr/>
        </p:nvSpPr>
        <p:spPr>
          <a:xfrm>
            <a:off x="5746967" y="1155393"/>
            <a:ext cx="2721204" cy="778066"/>
          </a:xfrm>
          <a:prstGeom prst="roundRect">
            <a:avLst>
              <a:gd name="adj" fmla="val 30219"/>
            </a:avLst>
          </a:prstGeom>
          <a:solidFill>
            <a:schemeClr val="accen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2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1076497" y="1390407"/>
            <a:ext cx="1728300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Khó khăn</a:t>
            </a:r>
            <a:endParaRPr sz="3200" dirty="0"/>
          </a:p>
        </p:txBody>
      </p:sp>
      <p:grpSp>
        <p:nvGrpSpPr>
          <p:cNvPr id="656" name="Google Shape;656;p42"/>
          <p:cNvGrpSpPr/>
          <p:nvPr/>
        </p:nvGrpSpPr>
        <p:grpSpPr>
          <a:xfrm>
            <a:off x="285556" y="3645474"/>
            <a:ext cx="1380880" cy="1823176"/>
            <a:chOff x="-5969450" y="12871025"/>
            <a:chExt cx="1275875" cy="1684850"/>
          </a:xfrm>
        </p:grpSpPr>
        <p:sp>
          <p:nvSpPr>
            <p:cNvPr id="657" name="Google Shape;657;p42"/>
            <p:cNvSpPr/>
            <p:nvPr/>
          </p:nvSpPr>
          <p:spPr>
            <a:xfrm>
              <a:off x="-5932225" y="12871025"/>
              <a:ext cx="1221175" cy="1040575"/>
            </a:xfrm>
            <a:custGeom>
              <a:avLst/>
              <a:gdLst/>
              <a:ahLst/>
              <a:cxnLst/>
              <a:rect l="l" t="t" r="r" b="b"/>
              <a:pathLst>
                <a:path w="48847" h="41623" extrusionOk="0">
                  <a:moveTo>
                    <a:pt x="1156" y="0"/>
                  </a:moveTo>
                  <a:cubicBezTo>
                    <a:pt x="719" y="0"/>
                    <a:pt x="364" y="173"/>
                    <a:pt x="1" y="437"/>
                  </a:cubicBezTo>
                  <a:cubicBezTo>
                    <a:pt x="6171" y="8036"/>
                    <a:pt x="13831" y="13933"/>
                    <a:pt x="22129" y="20164"/>
                  </a:cubicBezTo>
                  <a:cubicBezTo>
                    <a:pt x="31217" y="27519"/>
                    <a:pt x="39059" y="34875"/>
                    <a:pt x="48847" y="41623"/>
                  </a:cubicBezTo>
                  <a:cubicBezTo>
                    <a:pt x="48634" y="41258"/>
                    <a:pt x="48360" y="41045"/>
                    <a:pt x="48360" y="41045"/>
                  </a:cubicBezTo>
                  <a:cubicBezTo>
                    <a:pt x="48360" y="41045"/>
                    <a:pt x="7813" y="4692"/>
                    <a:pt x="4712" y="2048"/>
                  </a:cubicBezTo>
                  <a:cubicBezTo>
                    <a:pt x="2948" y="536"/>
                    <a:pt x="1926" y="0"/>
                    <a:pt x="115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8" name="Google Shape;658;p42"/>
            <p:cNvSpPr/>
            <p:nvPr/>
          </p:nvSpPr>
          <p:spPr>
            <a:xfrm>
              <a:off x="-5969450" y="12881925"/>
              <a:ext cx="1275875" cy="1673950"/>
            </a:xfrm>
            <a:custGeom>
              <a:avLst/>
              <a:gdLst/>
              <a:ahLst/>
              <a:cxnLst/>
              <a:rect l="l" t="t" r="r" b="b"/>
              <a:pathLst>
                <a:path w="51035" h="66958" extrusionOk="0">
                  <a:moveTo>
                    <a:pt x="18776" y="26232"/>
                  </a:moveTo>
                  <a:cubicBezTo>
                    <a:pt x="19069" y="26232"/>
                    <a:pt x="19453" y="26428"/>
                    <a:pt x="20122" y="26992"/>
                  </a:cubicBezTo>
                  <a:cubicBezTo>
                    <a:pt x="21278" y="27995"/>
                    <a:pt x="36445" y="41582"/>
                    <a:pt x="36445" y="41582"/>
                  </a:cubicBezTo>
                  <a:cubicBezTo>
                    <a:pt x="36445" y="41582"/>
                    <a:pt x="37114" y="42190"/>
                    <a:pt x="36506" y="42737"/>
                  </a:cubicBezTo>
                  <a:cubicBezTo>
                    <a:pt x="35503" y="43588"/>
                    <a:pt x="27083" y="51126"/>
                    <a:pt x="27083" y="51126"/>
                  </a:cubicBezTo>
                  <a:cubicBezTo>
                    <a:pt x="27083" y="51126"/>
                    <a:pt x="26799" y="51451"/>
                    <a:pt x="26439" y="51451"/>
                  </a:cubicBezTo>
                  <a:cubicBezTo>
                    <a:pt x="26259" y="51451"/>
                    <a:pt x="26060" y="51369"/>
                    <a:pt x="25867" y="51126"/>
                  </a:cubicBezTo>
                  <a:cubicBezTo>
                    <a:pt x="25823" y="51793"/>
                    <a:pt x="25735" y="52012"/>
                    <a:pt x="25604" y="52012"/>
                  </a:cubicBezTo>
                  <a:cubicBezTo>
                    <a:pt x="25466" y="52012"/>
                    <a:pt x="25280" y="51770"/>
                    <a:pt x="25047" y="51552"/>
                  </a:cubicBezTo>
                  <a:cubicBezTo>
                    <a:pt x="24469" y="50974"/>
                    <a:pt x="21247" y="40032"/>
                    <a:pt x="19150" y="33011"/>
                  </a:cubicBezTo>
                  <a:cubicBezTo>
                    <a:pt x="17334" y="26843"/>
                    <a:pt x="17981" y="26468"/>
                    <a:pt x="18165" y="26468"/>
                  </a:cubicBezTo>
                  <a:cubicBezTo>
                    <a:pt x="18191" y="26468"/>
                    <a:pt x="18208" y="26475"/>
                    <a:pt x="18208" y="26475"/>
                  </a:cubicBezTo>
                  <a:cubicBezTo>
                    <a:pt x="18399" y="26335"/>
                    <a:pt x="18564" y="26232"/>
                    <a:pt x="18776" y="26232"/>
                  </a:cubicBezTo>
                  <a:close/>
                  <a:moveTo>
                    <a:pt x="1490" y="1"/>
                  </a:moveTo>
                  <a:cubicBezTo>
                    <a:pt x="1368" y="62"/>
                    <a:pt x="1247" y="153"/>
                    <a:pt x="1156" y="244"/>
                  </a:cubicBezTo>
                  <a:cubicBezTo>
                    <a:pt x="1" y="1186"/>
                    <a:pt x="1611" y="6110"/>
                    <a:pt x="1611" y="6110"/>
                  </a:cubicBezTo>
                  <a:cubicBezTo>
                    <a:pt x="1611" y="6110"/>
                    <a:pt x="20639" y="64288"/>
                    <a:pt x="20974" y="65017"/>
                  </a:cubicBezTo>
                  <a:cubicBezTo>
                    <a:pt x="21623" y="66516"/>
                    <a:pt x="22386" y="66958"/>
                    <a:pt x="23058" y="66958"/>
                  </a:cubicBezTo>
                  <a:cubicBezTo>
                    <a:pt x="24023" y="66958"/>
                    <a:pt x="24803" y="66051"/>
                    <a:pt x="24803" y="66051"/>
                  </a:cubicBezTo>
                  <a:cubicBezTo>
                    <a:pt x="24803" y="66051"/>
                    <a:pt x="47357" y="45929"/>
                    <a:pt x="50001" y="43619"/>
                  </a:cubicBezTo>
                  <a:cubicBezTo>
                    <a:pt x="51035" y="42737"/>
                    <a:pt x="50731" y="41795"/>
                    <a:pt x="50336" y="41187"/>
                  </a:cubicBezTo>
                  <a:cubicBezTo>
                    <a:pt x="40548" y="34439"/>
                    <a:pt x="32706" y="27083"/>
                    <a:pt x="23618" y="19728"/>
                  </a:cubicBezTo>
                  <a:cubicBezTo>
                    <a:pt x="15320" y="13497"/>
                    <a:pt x="7660" y="7600"/>
                    <a:pt x="149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42"/>
            <p:cNvSpPr/>
            <p:nvPr/>
          </p:nvSpPr>
          <p:spPr>
            <a:xfrm>
              <a:off x="-5536100" y="13543625"/>
              <a:ext cx="213350" cy="638600"/>
            </a:xfrm>
            <a:custGeom>
              <a:avLst/>
              <a:gdLst/>
              <a:ahLst/>
              <a:cxnLst/>
              <a:rect l="l" t="t" r="r" b="b"/>
              <a:pathLst>
                <a:path w="8534" h="25544" extrusionOk="0">
                  <a:moveTo>
                    <a:pt x="831" y="0"/>
                  </a:moveTo>
                  <a:cubicBezTo>
                    <a:pt x="647" y="0"/>
                    <a:pt x="0" y="375"/>
                    <a:pt x="1816" y="6543"/>
                  </a:cubicBezTo>
                  <a:cubicBezTo>
                    <a:pt x="3913" y="13594"/>
                    <a:pt x="7135" y="24506"/>
                    <a:pt x="7713" y="25084"/>
                  </a:cubicBezTo>
                  <a:cubicBezTo>
                    <a:pt x="7931" y="25302"/>
                    <a:pt x="8117" y="25544"/>
                    <a:pt x="8259" y="25544"/>
                  </a:cubicBezTo>
                  <a:cubicBezTo>
                    <a:pt x="8394" y="25544"/>
                    <a:pt x="8489" y="25325"/>
                    <a:pt x="8533" y="24658"/>
                  </a:cubicBezTo>
                  <a:cubicBezTo>
                    <a:pt x="8442" y="24567"/>
                    <a:pt x="8381" y="24446"/>
                    <a:pt x="8290" y="24263"/>
                  </a:cubicBezTo>
                  <a:cubicBezTo>
                    <a:pt x="8199" y="23990"/>
                    <a:pt x="1056" y="2196"/>
                    <a:pt x="1056" y="2196"/>
                  </a:cubicBezTo>
                  <a:cubicBezTo>
                    <a:pt x="1056" y="2196"/>
                    <a:pt x="448" y="372"/>
                    <a:pt x="874" y="7"/>
                  </a:cubicBezTo>
                  <a:cubicBezTo>
                    <a:pt x="874" y="7"/>
                    <a:pt x="857" y="0"/>
                    <a:pt x="831" y="0"/>
                  </a:cubicBezTo>
                  <a:close/>
                </a:path>
              </a:pathLst>
            </a:custGeom>
            <a:solidFill>
              <a:srgbClr val="9AE3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42"/>
            <p:cNvSpPr/>
            <p:nvPr/>
          </p:nvSpPr>
          <p:spPr>
            <a:xfrm>
              <a:off x="-5845375" y="12930950"/>
              <a:ext cx="47075" cy="52700"/>
            </a:xfrm>
            <a:custGeom>
              <a:avLst/>
              <a:gdLst/>
              <a:ahLst/>
              <a:cxnLst/>
              <a:rect l="l" t="t" r="r" b="b"/>
              <a:pathLst>
                <a:path w="1883" h="2108" extrusionOk="0">
                  <a:moveTo>
                    <a:pt x="1730" y="1"/>
                  </a:moveTo>
                  <a:cubicBezTo>
                    <a:pt x="1705" y="1"/>
                    <a:pt x="1680" y="14"/>
                    <a:pt x="1664" y="46"/>
                  </a:cubicBezTo>
                  <a:cubicBezTo>
                    <a:pt x="1542" y="289"/>
                    <a:pt x="1329" y="502"/>
                    <a:pt x="1117" y="684"/>
                  </a:cubicBezTo>
                  <a:cubicBezTo>
                    <a:pt x="722" y="1079"/>
                    <a:pt x="38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0"/>
                    <a:pt x="83" y="2083"/>
                  </a:cubicBezTo>
                  <a:cubicBezTo>
                    <a:pt x="478" y="1657"/>
                    <a:pt x="873" y="1231"/>
                    <a:pt x="1238" y="806"/>
                  </a:cubicBezTo>
                  <a:cubicBezTo>
                    <a:pt x="1421" y="593"/>
                    <a:pt x="1573" y="350"/>
                    <a:pt x="1816" y="168"/>
                  </a:cubicBezTo>
                  <a:cubicBezTo>
                    <a:pt x="1883" y="101"/>
                    <a:pt x="1802" y="1"/>
                    <a:pt x="1730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42"/>
            <p:cNvSpPr/>
            <p:nvPr/>
          </p:nvSpPr>
          <p:spPr>
            <a:xfrm>
              <a:off x="-5728275" y="13041475"/>
              <a:ext cx="47050" cy="52700"/>
            </a:xfrm>
            <a:custGeom>
              <a:avLst/>
              <a:gdLst/>
              <a:ahLst/>
              <a:cxnLst/>
              <a:rect l="l" t="t" r="r" b="b"/>
              <a:pathLst>
                <a:path w="1882" h="2108" extrusionOk="0">
                  <a:moveTo>
                    <a:pt x="1736" y="0"/>
                  </a:moveTo>
                  <a:cubicBezTo>
                    <a:pt x="1710" y="0"/>
                    <a:pt x="1684" y="10"/>
                    <a:pt x="1661" y="32"/>
                  </a:cubicBezTo>
                  <a:cubicBezTo>
                    <a:pt x="1539" y="276"/>
                    <a:pt x="1326" y="488"/>
                    <a:pt x="1114" y="701"/>
                  </a:cubicBezTo>
                  <a:cubicBezTo>
                    <a:pt x="718" y="1066"/>
                    <a:pt x="384" y="1583"/>
                    <a:pt x="50" y="2008"/>
                  </a:cubicBezTo>
                  <a:cubicBezTo>
                    <a:pt x="0" y="2058"/>
                    <a:pt x="32" y="2107"/>
                    <a:pt x="78" y="2107"/>
                  </a:cubicBezTo>
                  <a:cubicBezTo>
                    <a:pt x="88" y="2107"/>
                    <a:pt x="99" y="2105"/>
                    <a:pt x="111" y="2099"/>
                  </a:cubicBezTo>
                  <a:cubicBezTo>
                    <a:pt x="475" y="1674"/>
                    <a:pt x="870" y="1248"/>
                    <a:pt x="1235" y="792"/>
                  </a:cubicBezTo>
                  <a:cubicBezTo>
                    <a:pt x="1448" y="580"/>
                    <a:pt x="1600" y="336"/>
                    <a:pt x="1813" y="154"/>
                  </a:cubicBezTo>
                  <a:cubicBezTo>
                    <a:pt x="1881" y="86"/>
                    <a:pt x="1813" y="0"/>
                    <a:pt x="1736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42"/>
            <p:cNvSpPr/>
            <p:nvPr/>
          </p:nvSpPr>
          <p:spPr>
            <a:xfrm>
              <a:off x="-5609050" y="13144475"/>
              <a:ext cx="46325" cy="52700"/>
            </a:xfrm>
            <a:custGeom>
              <a:avLst/>
              <a:gdLst/>
              <a:ahLst/>
              <a:cxnLst/>
              <a:rect l="l" t="t" r="r" b="b"/>
              <a:pathLst>
                <a:path w="1853" h="2108" extrusionOk="0">
                  <a:moveTo>
                    <a:pt x="1725" y="1"/>
                  </a:moveTo>
                  <a:cubicBezTo>
                    <a:pt x="1702" y="1"/>
                    <a:pt x="1680" y="14"/>
                    <a:pt x="1664" y="46"/>
                  </a:cubicBezTo>
                  <a:cubicBezTo>
                    <a:pt x="1512" y="289"/>
                    <a:pt x="1299" y="502"/>
                    <a:pt x="1117" y="685"/>
                  </a:cubicBezTo>
                  <a:cubicBezTo>
                    <a:pt x="691" y="1080"/>
                    <a:pt x="357" y="1596"/>
                    <a:pt x="22" y="2022"/>
                  </a:cubicBezTo>
                  <a:cubicBezTo>
                    <a:pt x="1" y="2065"/>
                    <a:pt x="25" y="2108"/>
                    <a:pt x="52" y="2108"/>
                  </a:cubicBezTo>
                  <a:cubicBezTo>
                    <a:pt x="63" y="2108"/>
                    <a:pt x="74" y="2101"/>
                    <a:pt x="83" y="2083"/>
                  </a:cubicBezTo>
                  <a:cubicBezTo>
                    <a:pt x="478" y="1657"/>
                    <a:pt x="843" y="1232"/>
                    <a:pt x="1238" y="806"/>
                  </a:cubicBezTo>
                  <a:cubicBezTo>
                    <a:pt x="1421" y="593"/>
                    <a:pt x="1573" y="350"/>
                    <a:pt x="1785" y="168"/>
                  </a:cubicBezTo>
                  <a:cubicBezTo>
                    <a:pt x="1852" y="101"/>
                    <a:pt x="1788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42"/>
            <p:cNvSpPr/>
            <p:nvPr/>
          </p:nvSpPr>
          <p:spPr>
            <a:xfrm>
              <a:off x="-5490575" y="13252250"/>
              <a:ext cx="46300" cy="52425"/>
            </a:xfrm>
            <a:custGeom>
              <a:avLst/>
              <a:gdLst/>
              <a:ahLst/>
              <a:cxnLst/>
              <a:rect l="l" t="t" r="r" b="b"/>
              <a:pathLst>
                <a:path w="1852" h="2097" extrusionOk="0">
                  <a:moveTo>
                    <a:pt x="1737" y="0"/>
                  </a:moveTo>
                  <a:cubicBezTo>
                    <a:pt x="1711" y="0"/>
                    <a:pt x="1685" y="15"/>
                    <a:pt x="1667" y="51"/>
                  </a:cubicBezTo>
                  <a:cubicBezTo>
                    <a:pt x="1515" y="264"/>
                    <a:pt x="1302" y="477"/>
                    <a:pt x="1119" y="690"/>
                  </a:cubicBezTo>
                  <a:cubicBezTo>
                    <a:pt x="694" y="1085"/>
                    <a:pt x="360" y="1571"/>
                    <a:pt x="25" y="2027"/>
                  </a:cubicBezTo>
                  <a:cubicBezTo>
                    <a:pt x="1" y="2052"/>
                    <a:pt x="36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46" y="1237"/>
                    <a:pt x="1211" y="811"/>
                  </a:cubicBezTo>
                  <a:cubicBezTo>
                    <a:pt x="1423" y="568"/>
                    <a:pt x="1575" y="325"/>
                    <a:pt x="1788" y="143"/>
                  </a:cubicBezTo>
                  <a:cubicBezTo>
                    <a:pt x="1852" y="79"/>
                    <a:pt x="1797" y="0"/>
                    <a:pt x="173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42"/>
            <p:cNvSpPr/>
            <p:nvPr/>
          </p:nvSpPr>
          <p:spPr>
            <a:xfrm>
              <a:off x="-5391775" y="13339000"/>
              <a:ext cx="46375" cy="52300"/>
            </a:xfrm>
            <a:custGeom>
              <a:avLst/>
              <a:gdLst/>
              <a:ahLst/>
              <a:cxnLst/>
              <a:rect l="l" t="t" r="r" b="b"/>
              <a:pathLst>
                <a:path w="1855" h="2092" extrusionOk="0">
                  <a:moveTo>
                    <a:pt x="1729" y="1"/>
                  </a:moveTo>
                  <a:cubicBezTo>
                    <a:pt x="1706" y="1"/>
                    <a:pt x="1683" y="14"/>
                    <a:pt x="1666" y="46"/>
                  </a:cubicBezTo>
                  <a:cubicBezTo>
                    <a:pt x="1514" y="290"/>
                    <a:pt x="1301" y="502"/>
                    <a:pt x="1119" y="685"/>
                  </a:cubicBezTo>
                  <a:cubicBezTo>
                    <a:pt x="724" y="1080"/>
                    <a:pt x="359" y="1566"/>
                    <a:pt x="25" y="2022"/>
                  </a:cubicBezTo>
                  <a:cubicBezTo>
                    <a:pt x="0" y="2047"/>
                    <a:pt x="35" y="2091"/>
                    <a:pt x="66" y="2091"/>
                  </a:cubicBezTo>
                  <a:cubicBezTo>
                    <a:pt x="73" y="2091"/>
                    <a:pt x="80" y="2089"/>
                    <a:pt x="85" y="2083"/>
                  </a:cubicBezTo>
                  <a:cubicBezTo>
                    <a:pt x="481" y="1657"/>
                    <a:pt x="845" y="1232"/>
                    <a:pt x="1240" y="806"/>
                  </a:cubicBezTo>
                  <a:cubicBezTo>
                    <a:pt x="1423" y="594"/>
                    <a:pt x="1575" y="320"/>
                    <a:pt x="1788" y="138"/>
                  </a:cubicBezTo>
                  <a:cubicBezTo>
                    <a:pt x="1854" y="93"/>
                    <a:pt x="1791" y="1"/>
                    <a:pt x="1729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42"/>
            <p:cNvSpPr/>
            <p:nvPr/>
          </p:nvSpPr>
          <p:spPr>
            <a:xfrm>
              <a:off x="-5298325" y="13421400"/>
              <a:ext cx="46425" cy="52725"/>
            </a:xfrm>
            <a:custGeom>
              <a:avLst/>
              <a:gdLst/>
              <a:ahLst/>
              <a:cxnLst/>
              <a:rect l="l" t="t" r="r" b="b"/>
              <a:pathLst>
                <a:path w="1857" h="2109" extrusionOk="0">
                  <a:moveTo>
                    <a:pt x="1724" y="1"/>
                  </a:moveTo>
                  <a:cubicBezTo>
                    <a:pt x="1703" y="1"/>
                    <a:pt x="1682" y="10"/>
                    <a:pt x="1667" y="33"/>
                  </a:cubicBezTo>
                  <a:cubicBezTo>
                    <a:pt x="1515" y="276"/>
                    <a:pt x="1302" y="489"/>
                    <a:pt x="1120" y="702"/>
                  </a:cubicBezTo>
                  <a:cubicBezTo>
                    <a:pt x="694" y="1067"/>
                    <a:pt x="360" y="1583"/>
                    <a:pt x="25" y="2009"/>
                  </a:cubicBezTo>
                  <a:cubicBezTo>
                    <a:pt x="0" y="2059"/>
                    <a:pt x="36" y="2108"/>
                    <a:pt x="67" y="2108"/>
                  </a:cubicBezTo>
                  <a:cubicBezTo>
                    <a:pt x="74" y="2108"/>
                    <a:pt x="81" y="2106"/>
                    <a:pt x="86" y="2100"/>
                  </a:cubicBezTo>
                  <a:cubicBezTo>
                    <a:pt x="481" y="1675"/>
                    <a:pt x="846" y="1249"/>
                    <a:pt x="1211" y="793"/>
                  </a:cubicBezTo>
                  <a:cubicBezTo>
                    <a:pt x="1424" y="580"/>
                    <a:pt x="1575" y="337"/>
                    <a:pt x="1788" y="155"/>
                  </a:cubicBezTo>
                  <a:cubicBezTo>
                    <a:pt x="1857" y="86"/>
                    <a:pt x="1788" y="1"/>
                    <a:pt x="1724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42"/>
            <p:cNvSpPr/>
            <p:nvPr/>
          </p:nvSpPr>
          <p:spPr>
            <a:xfrm>
              <a:off x="-5211700" y="13502250"/>
              <a:ext cx="47075" cy="52425"/>
            </a:xfrm>
            <a:custGeom>
              <a:avLst/>
              <a:gdLst/>
              <a:ahLst/>
              <a:cxnLst/>
              <a:rect l="l" t="t" r="r" b="b"/>
              <a:pathLst>
                <a:path w="1883" h="2097" extrusionOk="0">
                  <a:moveTo>
                    <a:pt x="1757" y="0"/>
                  </a:moveTo>
                  <a:cubicBezTo>
                    <a:pt x="1727" y="0"/>
                    <a:pt x="1694" y="15"/>
                    <a:pt x="1667" y="52"/>
                  </a:cubicBezTo>
                  <a:cubicBezTo>
                    <a:pt x="1545" y="264"/>
                    <a:pt x="1332" y="477"/>
                    <a:pt x="1120" y="690"/>
                  </a:cubicBezTo>
                  <a:cubicBezTo>
                    <a:pt x="725" y="1085"/>
                    <a:pt x="390" y="1571"/>
                    <a:pt x="25" y="2027"/>
                  </a:cubicBezTo>
                  <a:cubicBezTo>
                    <a:pt x="1" y="2052"/>
                    <a:pt x="36" y="2096"/>
                    <a:pt x="82" y="2096"/>
                  </a:cubicBezTo>
                  <a:cubicBezTo>
                    <a:pt x="93" y="2096"/>
                    <a:pt x="105" y="2094"/>
                    <a:pt x="117" y="2088"/>
                  </a:cubicBezTo>
                  <a:cubicBezTo>
                    <a:pt x="481" y="1662"/>
                    <a:pt x="877" y="1237"/>
                    <a:pt x="1241" y="811"/>
                  </a:cubicBezTo>
                  <a:cubicBezTo>
                    <a:pt x="1424" y="568"/>
                    <a:pt x="1576" y="325"/>
                    <a:pt x="1819" y="143"/>
                  </a:cubicBezTo>
                  <a:cubicBezTo>
                    <a:pt x="1883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42"/>
            <p:cNvSpPr/>
            <p:nvPr/>
          </p:nvSpPr>
          <p:spPr>
            <a:xfrm>
              <a:off x="-5120425" y="13584475"/>
              <a:ext cx="46875" cy="52675"/>
            </a:xfrm>
            <a:custGeom>
              <a:avLst/>
              <a:gdLst/>
              <a:ahLst/>
              <a:cxnLst/>
              <a:rect l="l" t="t" r="r" b="b"/>
              <a:pathLst>
                <a:path w="1875" h="2107" extrusionOk="0">
                  <a:moveTo>
                    <a:pt x="1729" y="0"/>
                  </a:moveTo>
                  <a:cubicBezTo>
                    <a:pt x="1704" y="0"/>
                    <a:pt x="1679" y="13"/>
                    <a:pt x="1663" y="45"/>
                  </a:cubicBezTo>
                  <a:cubicBezTo>
                    <a:pt x="1511" y="288"/>
                    <a:pt x="1299" y="501"/>
                    <a:pt x="1116" y="684"/>
                  </a:cubicBezTo>
                  <a:cubicBezTo>
                    <a:pt x="721" y="1079"/>
                    <a:pt x="387" y="1595"/>
                    <a:pt x="22" y="2021"/>
                  </a:cubicBezTo>
                  <a:cubicBezTo>
                    <a:pt x="0" y="2064"/>
                    <a:pt x="25" y="2107"/>
                    <a:pt x="51" y="2107"/>
                  </a:cubicBezTo>
                  <a:cubicBezTo>
                    <a:pt x="62" y="2107"/>
                    <a:pt x="74" y="2100"/>
                    <a:pt x="83" y="2082"/>
                  </a:cubicBezTo>
                  <a:cubicBezTo>
                    <a:pt x="478" y="1656"/>
                    <a:pt x="843" y="1231"/>
                    <a:pt x="1238" y="805"/>
                  </a:cubicBezTo>
                  <a:cubicBezTo>
                    <a:pt x="1420" y="592"/>
                    <a:pt x="1572" y="349"/>
                    <a:pt x="1785" y="167"/>
                  </a:cubicBezTo>
                  <a:cubicBezTo>
                    <a:pt x="1874" y="100"/>
                    <a:pt x="1799" y="0"/>
                    <a:pt x="1729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42"/>
            <p:cNvSpPr/>
            <p:nvPr/>
          </p:nvSpPr>
          <p:spPr>
            <a:xfrm>
              <a:off x="-5039950" y="13649675"/>
              <a:ext cx="47050" cy="52400"/>
            </a:xfrm>
            <a:custGeom>
              <a:avLst/>
              <a:gdLst/>
              <a:ahLst/>
              <a:cxnLst/>
              <a:rect l="l" t="t" r="r" b="b"/>
              <a:pathLst>
                <a:path w="1882" h="2096" extrusionOk="0">
                  <a:moveTo>
                    <a:pt x="1757" y="0"/>
                  </a:moveTo>
                  <a:cubicBezTo>
                    <a:pt x="1727" y="0"/>
                    <a:pt x="1694" y="15"/>
                    <a:pt x="1666" y="51"/>
                  </a:cubicBezTo>
                  <a:cubicBezTo>
                    <a:pt x="1545" y="264"/>
                    <a:pt x="1332" y="477"/>
                    <a:pt x="1119" y="690"/>
                  </a:cubicBezTo>
                  <a:cubicBezTo>
                    <a:pt x="724" y="1085"/>
                    <a:pt x="390" y="1571"/>
                    <a:pt x="25" y="2027"/>
                  </a:cubicBezTo>
                  <a:cubicBezTo>
                    <a:pt x="0" y="2052"/>
                    <a:pt x="35" y="2096"/>
                    <a:pt x="66" y="2096"/>
                  </a:cubicBezTo>
                  <a:cubicBezTo>
                    <a:pt x="73" y="2096"/>
                    <a:pt x="80" y="2094"/>
                    <a:pt x="86" y="2088"/>
                  </a:cubicBezTo>
                  <a:cubicBezTo>
                    <a:pt x="481" y="1662"/>
                    <a:pt x="876" y="1237"/>
                    <a:pt x="1241" y="811"/>
                  </a:cubicBezTo>
                  <a:cubicBezTo>
                    <a:pt x="1423" y="568"/>
                    <a:pt x="1575" y="325"/>
                    <a:pt x="1818" y="142"/>
                  </a:cubicBezTo>
                  <a:cubicBezTo>
                    <a:pt x="1882" y="79"/>
                    <a:pt x="1827" y="0"/>
                    <a:pt x="1757" y="0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42"/>
            <p:cNvSpPr/>
            <p:nvPr/>
          </p:nvSpPr>
          <p:spPr>
            <a:xfrm>
              <a:off x="-4959325" y="13725800"/>
              <a:ext cx="46300" cy="52700"/>
            </a:xfrm>
            <a:custGeom>
              <a:avLst/>
              <a:gdLst/>
              <a:ahLst/>
              <a:cxnLst/>
              <a:rect l="l" t="t" r="r" b="b"/>
              <a:pathLst>
                <a:path w="1852" h="2108" extrusionOk="0">
                  <a:moveTo>
                    <a:pt x="1725" y="1"/>
                  </a:moveTo>
                  <a:cubicBezTo>
                    <a:pt x="1702" y="1"/>
                    <a:pt x="1679" y="14"/>
                    <a:pt x="1663" y="46"/>
                  </a:cubicBezTo>
                  <a:cubicBezTo>
                    <a:pt x="1511" y="289"/>
                    <a:pt x="1298" y="502"/>
                    <a:pt x="1116" y="684"/>
                  </a:cubicBezTo>
                  <a:cubicBezTo>
                    <a:pt x="721" y="1079"/>
                    <a:pt x="356" y="1596"/>
                    <a:pt x="22" y="2022"/>
                  </a:cubicBezTo>
                  <a:cubicBezTo>
                    <a:pt x="0" y="2065"/>
                    <a:pt x="24" y="2108"/>
                    <a:pt x="51" y="2108"/>
                  </a:cubicBezTo>
                  <a:cubicBezTo>
                    <a:pt x="62" y="2108"/>
                    <a:pt x="74" y="2100"/>
                    <a:pt x="83" y="2082"/>
                  </a:cubicBezTo>
                  <a:cubicBezTo>
                    <a:pt x="478" y="1657"/>
                    <a:pt x="842" y="1231"/>
                    <a:pt x="1238" y="806"/>
                  </a:cubicBezTo>
                  <a:cubicBezTo>
                    <a:pt x="1420" y="593"/>
                    <a:pt x="1572" y="350"/>
                    <a:pt x="1785" y="167"/>
                  </a:cubicBezTo>
                  <a:cubicBezTo>
                    <a:pt x="1852" y="100"/>
                    <a:pt x="1787" y="1"/>
                    <a:pt x="172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42"/>
            <p:cNvSpPr/>
            <p:nvPr/>
          </p:nvSpPr>
          <p:spPr>
            <a:xfrm>
              <a:off x="-4866700" y="13806325"/>
              <a:ext cx="47125" cy="52300"/>
            </a:xfrm>
            <a:custGeom>
              <a:avLst/>
              <a:gdLst/>
              <a:ahLst/>
              <a:cxnLst/>
              <a:rect l="l" t="t" r="r" b="b"/>
              <a:pathLst>
                <a:path w="1885" h="2092" extrusionOk="0">
                  <a:moveTo>
                    <a:pt x="1735" y="1"/>
                  </a:moveTo>
                  <a:cubicBezTo>
                    <a:pt x="1708" y="1"/>
                    <a:pt x="1683" y="14"/>
                    <a:pt x="1666" y="47"/>
                  </a:cubicBezTo>
                  <a:cubicBezTo>
                    <a:pt x="1514" y="290"/>
                    <a:pt x="1332" y="503"/>
                    <a:pt x="1119" y="685"/>
                  </a:cubicBezTo>
                  <a:cubicBezTo>
                    <a:pt x="724" y="1080"/>
                    <a:pt x="390" y="1567"/>
                    <a:pt x="25" y="2022"/>
                  </a:cubicBezTo>
                  <a:cubicBezTo>
                    <a:pt x="0" y="2047"/>
                    <a:pt x="36" y="2092"/>
                    <a:pt x="66" y="2092"/>
                  </a:cubicBezTo>
                  <a:cubicBezTo>
                    <a:pt x="73" y="2092"/>
                    <a:pt x="80" y="2089"/>
                    <a:pt x="86" y="2083"/>
                  </a:cubicBezTo>
                  <a:cubicBezTo>
                    <a:pt x="481" y="1658"/>
                    <a:pt x="876" y="1232"/>
                    <a:pt x="1241" y="807"/>
                  </a:cubicBezTo>
                  <a:cubicBezTo>
                    <a:pt x="1423" y="594"/>
                    <a:pt x="1575" y="320"/>
                    <a:pt x="1818" y="138"/>
                  </a:cubicBezTo>
                  <a:cubicBezTo>
                    <a:pt x="1885" y="94"/>
                    <a:pt x="1806" y="1"/>
                    <a:pt x="1735" y="1"/>
                  </a:cubicBez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1" name="Google Shape;671;p42"/>
          <p:cNvGrpSpPr/>
          <p:nvPr/>
        </p:nvGrpSpPr>
        <p:grpSpPr>
          <a:xfrm>
            <a:off x="-385433" y="3639035"/>
            <a:ext cx="1211444" cy="1630231"/>
            <a:chOff x="-1138858" y="3639035"/>
            <a:chExt cx="1211444" cy="1630231"/>
          </a:xfrm>
        </p:grpSpPr>
        <p:sp>
          <p:nvSpPr>
            <p:cNvPr id="672" name="Google Shape;672;p42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42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42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42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42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677" name="Google Shape;677;p42"/>
          <p:cNvSpPr/>
          <p:nvPr/>
        </p:nvSpPr>
        <p:spPr>
          <a:xfrm>
            <a:off x="200880" y="760996"/>
            <a:ext cx="1170794" cy="679970"/>
          </a:xfrm>
          <a:custGeom>
            <a:avLst/>
            <a:gdLst/>
            <a:ahLst/>
            <a:cxnLst/>
            <a:rect l="l" t="t" r="r" b="b"/>
            <a:pathLst>
              <a:path w="61218" h="35554" extrusionOk="0">
                <a:moveTo>
                  <a:pt x="19770" y="1"/>
                </a:moveTo>
                <a:cubicBezTo>
                  <a:pt x="19565" y="1"/>
                  <a:pt x="19358" y="8"/>
                  <a:pt x="19150" y="22"/>
                </a:cubicBezTo>
                <a:cubicBezTo>
                  <a:pt x="14256" y="386"/>
                  <a:pt x="10578" y="4642"/>
                  <a:pt x="10913" y="9535"/>
                </a:cubicBezTo>
                <a:cubicBezTo>
                  <a:pt x="10913" y="9657"/>
                  <a:pt x="10943" y="9748"/>
                  <a:pt x="10943" y="9839"/>
                </a:cubicBezTo>
                <a:cubicBezTo>
                  <a:pt x="10424" y="9736"/>
                  <a:pt x="9904" y="9688"/>
                  <a:pt x="9366" y="9688"/>
                </a:cubicBezTo>
                <a:cubicBezTo>
                  <a:pt x="9116" y="9688"/>
                  <a:pt x="8862" y="9699"/>
                  <a:pt x="8602" y="9718"/>
                </a:cubicBezTo>
                <a:cubicBezTo>
                  <a:pt x="3709" y="10052"/>
                  <a:pt x="0" y="14308"/>
                  <a:pt x="365" y="19201"/>
                </a:cubicBezTo>
                <a:cubicBezTo>
                  <a:pt x="685" y="23917"/>
                  <a:pt x="4602" y="27490"/>
                  <a:pt x="9258" y="27490"/>
                </a:cubicBezTo>
                <a:cubicBezTo>
                  <a:pt x="9464" y="27490"/>
                  <a:pt x="9671" y="27483"/>
                  <a:pt x="9879" y="27469"/>
                </a:cubicBezTo>
                <a:cubicBezTo>
                  <a:pt x="10335" y="27438"/>
                  <a:pt x="10791" y="27378"/>
                  <a:pt x="11217" y="27256"/>
                </a:cubicBezTo>
                <a:cubicBezTo>
                  <a:pt x="12486" y="32103"/>
                  <a:pt x="16878" y="35554"/>
                  <a:pt x="21974" y="35554"/>
                </a:cubicBezTo>
                <a:cubicBezTo>
                  <a:pt x="22246" y="35554"/>
                  <a:pt x="22521" y="35544"/>
                  <a:pt x="22797" y="35524"/>
                </a:cubicBezTo>
                <a:cubicBezTo>
                  <a:pt x="26870" y="35250"/>
                  <a:pt x="30275" y="32818"/>
                  <a:pt x="31977" y="29445"/>
                </a:cubicBezTo>
                <a:cubicBezTo>
                  <a:pt x="33299" y="32348"/>
                  <a:pt x="36226" y="34328"/>
                  <a:pt x="39549" y="34328"/>
                </a:cubicBezTo>
                <a:cubicBezTo>
                  <a:pt x="39739" y="34328"/>
                  <a:pt x="39930" y="34321"/>
                  <a:pt x="40123" y="34308"/>
                </a:cubicBezTo>
                <a:cubicBezTo>
                  <a:pt x="43010" y="34095"/>
                  <a:pt x="45412" y="32454"/>
                  <a:pt x="46749" y="30113"/>
                </a:cubicBezTo>
                <a:cubicBezTo>
                  <a:pt x="48147" y="31001"/>
                  <a:pt x="49831" y="31507"/>
                  <a:pt x="51589" y="31507"/>
                </a:cubicBezTo>
                <a:cubicBezTo>
                  <a:pt x="51819" y="31507"/>
                  <a:pt x="52049" y="31499"/>
                  <a:pt x="52281" y="31481"/>
                </a:cubicBezTo>
                <a:cubicBezTo>
                  <a:pt x="57388" y="31116"/>
                  <a:pt x="61217" y="26709"/>
                  <a:pt x="60853" y="21633"/>
                </a:cubicBezTo>
                <a:cubicBezTo>
                  <a:pt x="60518" y="17013"/>
                  <a:pt x="56810" y="13426"/>
                  <a:pt x="52311" y="13092"/>
                </a:cubicBezTo>
                <a:cubicBezTo>
                  <a:pt x="52342" y="12666"/>
                  <a:pt x="52372" y="12241"/>
                  <a:pt x="52342" y="11815"/>
                </a:cubicBezTo>
                <a:cubicBezTo>
                  <a:pt x="52021" y="7445"/>
                  <a:pt x="48378" y="4137"/>
                  <a:pt x="44062" y="4137"/>
                </a:cubicBezTo>
                <a:cubicBezTo>
                  <a:pt x="43875" y="4137"/>
                  <a:pt x="43686" y="4143"/>
                  <a:pt x="43497" y="4155"/>
                </a:cubicBezTo>
                <a:cubicBezTo>
                  <a:pt x="41916" y="4277"/>
                  <a:pt x="40457" y="4855"/>
                  <a:pt x="39241" y="5736"/>
                </a:cubicBezTo>
                <a:cubicBezTo>
                  <a:pt x="37384" y="4316"/>
                  <a:pt x="35062" y="3485"/>
                  <a:pt x="32581" y="3485"/>
                </a:cubicBezTo>
                <a:cubicBezTo>
                  <a:pt x="32300" y="3485"/>
                  <a:pt x="32018" y="3496"/>
                  <a:pt x="31734" y="3517"/>
                </a:cubicBezTo>
                <a:cubicBezTo>
                  <a:pt x="30244" y="3608"/>
                  <a:pt x="28846" y="4003"/>
                  <a:pt x="27600" y="4611"/>
                </a:cubicBezTo>
                <a:cubicBezTo>
                  <a:pt x="26082" y="1834"/>
                  <a:pt x="23108" y="1"/>
                  <a:pt x="19770" y="1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79" name="Google Shape;679;p42"/>
          <p:cNvGrpSpPr/>
          <p:nvPr/>
        </p:nvGrpSpPr>
        <p:grpSpPr>
          <a:xfrm>
            <a:off x="8095965" y="4008298"/>
            <a:ext cx="1950884" cy="1283366"/>
            <a:chOff x="2238621" y="-1082064"/>
            <a:chExt cx="1831816" cy="1205152"/>
          </a:xfrm>
        </p:grpSpPr>
        <p:grpSp>
          <p:nvGrpSpPr>
            <p:cNvPr id="680" name="Google Shape;680;p42"/>
            <p:cNvGrpSpPr/>
            <p:nvPr/>
          </p:nvGrpSpPr>
          <p:grpSpPr>
            <a:xfrm>
              <a:off x="2238621" y="-1082064"/>
              <a:ext cx="1405317" cy="1205152"/>
              <a:chOff x="7020531" y="2940607"/>
              <a:chExt cx="1260261" cy="1080756"/>
            </a:xfrm>
          </p:grpSpPr>
          <p:sp>
            <p:nvSpPr>
              <p:cNvPr id="681" name="Google Shape;681;p42"/>
              <p:cNvSpPr/>
              <p:nvPr/>
            </p:nvSpPr>
            <p:spPr>
              <a:xfrm>
                <a:off x="7047373" y="2940607"/>
                <a:ext cx="1233419" cy="1080351"/>
              </a:xfrm>
              <a:custGeom>
                <a:avLst/>
                <a:gdLst/>
                <a:ahLst/>
                <a:cxnLst/>
                <a:rect l="l" t="t" r="r" b="b"/>
                <a:pathLst>
                  <a:path w="51694" h="45274" extrusionOk="0">
                    <a:moveTo>
                      <a:pt x="37153" y="14505"/>
                    </a:moveTo>
                    <a:cubicBezTo>
                      <a:pt x="37897" y="14505"/>
                      <a:pt x="38566" y="14735"/>
                      <a:pt x="39059" y="15216"/>
                    </a:cubicBezTo>
                    <a:cubicBezTo>
                      <a:pt x="40396" y="16523"/>
                      <a:pt x="39910" y="19167"/>
                      <a:pt x="37995" y="21143"/>
                    </a:cubicBezTo>
                    <a:cubicBezTo>
                      <a:pt x="36785" y="22391"/>
                      <a:pt x="35295" y="23069"/>
                      <a:pt x="34025" y="23069"/>
                    </a:cubicBezTo>
                    <a:cubicBezTo>
                      <a:pt x="33286" y="23069"/>
                      <a:pt x="32621" y="22840"/>
                      <a:pt x="32128" y="22359"/>
                    </a:cubicBezTo>
                    <a:cubicBezTo>
                      <a:pt x="30791" y="21052"/>
                      <a:pt x="31247" y="18407"/>
                      <a:pt x="33162" y="16431"/>
                    </a:cubicBezTo>
                    <a:cubicBezTo>
                      <a:pt x="34372" y="15183"/>
                      <a:pt x="35874" y="14505"/>
                      <a:pt x="37153" y="14505"/>
                    </a:cubicBezTo>
                    <a:close/>
                    <a:moveTo>
                      <a:pt x="32645" y="1"/>
                    </a:moveTo>
                    <a:cubicBezTo>
                      <a:pt x="28949" y="1"/>
                      <a:pt x="24832" y="1426"/>
                      <a:pt x="21368" y="4091"/>
                    </a:cubicBezTo>
                    <a:cubicBezTo>
                      <a:pt x="14742" y="9167"/>
                      <a:pt x="0" y="31568"/>
                      <a:pt x="13374" y="42055"/>
                    </a:cubicBezTo>
                    <a:cubicBezTo>
                      <a:pt x="16290" y="44329"/>
                      <a:pt x="19514" y="45273"/>
                      <a:pt x="22804" y="45273"/>
                    </a:cubicBezTo>
                    <a:cubicBezTo>
                      <a:pt x="34639" y="45273"/>
                      <a:pt x="47313" y="33053"/>
                      <a:pt x="49454" y="26584"/>
                    </a:cubicBezTo>
                    <a:cubicBezTo>
                      <a:pt x="51693" y="19714"/>
                      <a:pt x="48850" y="16719"/>
                      <a:pt x="46201" y="16719"/>
                    </a:cubicBezTo>
                    <a:cubicBezTo>
                      <a:pt x="45650" y="16719"/>
                      <a:pt x="45108" y="16849"/>
                      <a:pt x="44621" y="17100"/>
                    </a:cubicBezTo>
                    <a:cubicBezTo>
                      <a:pt x="43838" y="17513"/>
                      <a:pt x="43209" y="17676"/>
                      <a:pt x="42710" y="17676"/>
                    </a:cubicBezTo>
                    <a:cubicBezTo>
                      <a:pt x="41407" y="17676"/>
                      <a:pt x="40990" y="16566"/>
                      <a:pt x="41034" y="15884"/>
                    </a:cubicBezTo>
                    <a:cubicBezTo>
                      <a:pt x="41277" y="12906"/>
                      <a:pt x="44773" y="8863"/>
                      <a:pt x="40852" y="3635"/>
                    </a:cubicBezTo>
                    <a:cubicBezTo>
                      <a:pt x="38990" y="1166"/>
                      <a:pt x="35989" y="1"/>
                      <a:pt x="32645" y="1"/>
                    </a:cubicBezTo>
                    <a:close/>
                  </a:path>
                </a:pathLst>
              </a:custGeom>
              <a:solidFill>
                <a:srgbClr val="EC979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42"/>
              <p:cNvSpPr/>
              <p:nvPr/>
            </p:nvSpPr>
            <p:spPr>
              <a:xfrm>
                <a:off x="7020531" y="2940989"/>
                <a:ext cx="1018273" cy="1065532"/>
              </a:xfrm>
              <a:custGeom>
                <a:avLst/>
                <a:gdLst/>
                <a:ahLst/>
                <a:cxnLst/>
                <a:rect l="l" t="t" r="r" b="b"/>
                <a:pathLst>
                  <a:path w="42677" h="44653" extrusionOk="0">
                    <a:moveTo>
                      <a:pt x="32630" y="1"/>
                    </a:moveTo>
                    <a:cubicBezTo>
                      <a:pt x="28941" y="1"/>
                      <a:pt x="24838" y="1417"/>
                      <a:pt x="21369" y="4075"/>
                    </a:cubicBezTo>
                    <a:cubicBezTo>
                      <a:pt x="14773" y="9151"/>
                      <a:pt x="0" y="31583"/>
                      <a:pt x="13405" y="42039"/>
                    </a:cubicBezTo>
                    <a:cubicBezTo>
                      <a:pt x="14986" y="43285"/>
                      <a:pt x="16688" y="44136"/>
                      <a:pt x="18420" y="44653"/>
                    </a:cubicBezTo>
                    <a:cubicBezTo>
                      <a:pt x="25259" y="38270"/>
                      <a:pt x="30974" y="30853"/>
                      <a:pt x="35624" y="22738"/>
                    </a:cubicBezTo>
                    <a:lnTo>
                      <a:pt x="35624" y="22738"/>
                    </a:lnTo>
                    <a:cubicBezTo>
                      <a:pt x="35073" y="22951"/>
                      <a:pt x="34522" y="23060"/>
                      <a:pt x="34006" y="23060"/>
                    </a:cubicBezTo>
                    <a:cubicBezTo>
                      <a:pt x="33272" y="23060"/>
                      <a:pt x="32611" y="22837"/>
                      <a:pt x="32129" y="22373"/>
                    </a:cubicBezTo>
                    <a:cubicBezTo>
                      <a:pt x="30791" y="21066"/>
                      <a:pt x="31278" y="18422"/>
                      <a:pt x="33193" y="16446"/>
                    </a:cubicBezTo>
                    <a:cubicBezTo>
                      <a:pt x="34410" y="15190"/>
                      <a:pt x="35922" y="14511"/>
                      <a:pt x="37197" y="14511"/>
                    </a:cubicBezTo>
                    <a:cubicBezTo>
                      <a:pt x="37929" y="14511"/>
                      <a:pt x="38583" y="14734"/>
                      <a:pt x="39059" y="15200"/>
                    </a:cubicBezTo>
                    <a:cubicBezTo>
                      <a:pt x="39181" y="15321"/>
                      <a:pt x="39302" y="15473"/>
                      <a:pt x="39393" y="15595"/>
                    </a:cubicBezTo>
                    <a:cubicBezTo>
                      <a:pt x="40579" y="13133"/>
                      <a:pt x="41673" y="10610"/>
                      <a:pt x="42676" y="8057"/>
                    </a:cubicBezTo>
                    <a:cubicBezTo>
                      <a:pt x="42554" y="6689"/>
                      <a:pt x="42068" y="5230"/>
                      <a:pt x="40883" y="3649"/>
                    </a:cubicBezTo>
                    <a:cubicBezTo>
                      <a:pt x="39000" y="1173"/>
                      <a:pt x="35986" y="1"/>
                      <a:pt x="32630" y="1"/>
                    </a:cubicBezTo>
                    <a:close/>
                  </a:path>
                </a:pathLst>
              </a:custGeom>
              <a:solidFill>
                <a:srgbClr val="F9C1B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42"/>
              <p:cNvSpPr/>
              <p:nvPr/>
            </p:nvSpPr>
            <p:spPr>
              <a:xfrm>
                <a:off x="7460032" y="3133225"/>
                <a:ext cx="794466" cy="888138"/>
              </a:xfrm>
              <a:custGeom>
                <a:avLst/>
                <a:gdLst/>
                <a:ahLst/>
                <a:cxnLst/>
                <a:rect l="l" t="t" r="r" b="b"/>
                <a:pathLst>
                  <a:path w="33297" h="37219" extrusionOk="0">
                    <a:moveTo>
                      <a:pt x="24256" y="1"/>
                    </a:moveTo>
                    <a:cubicBezTo>
                      <a:pt x="23253" y="2554"/>
                      <a:pt x="22159" y="5077"/>
                      <a:pt x="20973" y="7539"/>
                    </a:cubicBezTo>
                    <a:cubicBezTo>
                      <a:pt x="21885" y="8937"/>
                      <a:pt x="21338" y="11277"/>
                      <a:pt x="19606" y="13071"/>
                    </a:cubicBezTo>
                    <a:cubicBezTo>
                      <a:pt x="18876" y="13831"/>
                      <a:pt x="18025" y="14378"/>
                      <a:pt x="17204" y="14682"/>
                    </a:cubicBezTo>
                    <a:cubicBezTo>
                      <a:pt x="12554" y="22797"/>
                      <a:pt x="6839" y="30214"/>
                      <a:pt x="0" y="36597"/>
                    </a:cubicBezTo>
                    <a:cubicBezTo>
                      <a:pt x="1447" y="37024"/>
                      <a:pt x="2930" y="37219"/>
                      <a:pt x="4426" y="37219"/>
                    </a:cubicBezTo>
                    <a:cubicBezTo>
                      <a:pt x="16255" y="37219"/>
                      <a:pt x="28903" y="25015"/>
                      <a:pt x="31034" y="18512"/>
                    </a:cubicBezTo>
                    <a:cubicBezTo>
                      <a:pt x="33296" y="11651"/>
                      <a:pt x="30446" y="8675"/>
                      <a:pt x="27793" y="8675"/>
                    </a:cubicBezTo>
                    <a:cubicBezTo>
                      <a:pt x="27238" y="8675"/>
                      <a:pt x="26691" y="8806"/>
                      <a:pt x="26201" y="9059"/>
                    </a:cubicBezTo>
                    <a:cubicBezTo>
                      <a:pt x="25421" y="9461"/>
                      <a:pt x="24793" y="9621"/>
                      <a:pt x="24295" y="9621"/>
                    </a:cubicBezTo>
                    <a:cubicBezTo>
                      <a:pt x="22989" y="9621"/>
                      <a:pt x="22571" y="8525"/>
                      <a:pt x="22615" y="7843"/>
                    </a:cubicBezTo>
                    <a:cubicBezTo>
                      <a:pt x="22797" y="5745"/>
                      <a:pt x="24530" y="3162"/>
                      <a:pt x="24256" y="1"/>
                    </a:cubicBezTo>
                    <a:close/>
                  </a:path>
                </a:pathLst>
              </a:custGeom>
              <a:solidFill>
                <a:srgbClr val="F4AEA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42"/>
              <p:cNvSpPr/>
              <p:nvPr/>
            </p:nvSpPr>
            <p:spPr>
              <a:xfrm>
                <a:off x="7640604" y="3017230"/>
                <a:ext cx="159576" cy="175509"/>
              </a:xfrm>
              <a:custGeom>
                <a:avLst/>
                <a:gdLst/>
                <a:ahLst/>
                <a:cxnLst/>
                <a:rect l="l" t="t" r="r" b="b"/>
                <a:pathLst>
                  <a:path w="6688" h="7355" extrusionOk="0">
                    <a:moveTo>
                      <a:pt x="5311" y="0"/>
                    </a:moveTo>
                    <a:cubicBezTo>
                      <a:pt x="4164" y="0"/>
                      <a:pt x="2986" y="468"/>
                      <a:pt x="2037" y="1761"/>
                    </a:cubicBezTo>
                    <a:cubicBezTo>
                      <a:pt x="1" y="4558"/>
                      <a:pt x="2129" y="6746"/>
                      <a:pt x="4591" y="7354"/>
                    </a:cubicBezTo>
                    <a:cubicBezTo>
                      <a:pt x="4499" y="4679"/>
                      <a:pt x="5077" y="2096"/>
                      <a:pt x="6688" y="211"/>
                    </a:cubicBezTo>
                    <a:cubicBezTo>
                      <a:pt x="6246" y="79"/>
                      <a:pt x="5781" y="0"/>
                      <a:pt x="531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42"/>
              <p:cNvSpPr/>
              <p:nvPr/>
            </p:nvSpPr>
            <p:spPr>
              <a:xfrm>
                <a:off x="7747950" y="3022265"/>
                <a:ext cx="155233" cy="174387"/>
              </a:xfrm>
              <a:custGeom>
                <a:avLst/>
                <a:gdLst/>
                <a:ahLst/>
                <a:cxnLst/>
                <a:rect l="l" t="t" r="r" b="b"/>
                <a:pathLst>
                  <a:path w="6506" h="7308" extrusionOk="0">
                    <a:moveTo>
                      <a:pt x="2189" y="0"/>
                    </a:moveTo>
                    <a:cubicBezTo>
                      <a:pt x="578" y="1885"/>
                      <a:pt x="0" y="4468"/>
                      <a:pt x="92" y="7143"/>
                    </a:cubicBezTo>
                    <a:cubicBezTo>
                      <a:pt x="541" y="7251"/>
                      <a:pt x="999" y="7308"/>
                      <a:pt x="1446" y="7308"/>
                    </a:cubicBezTo>
                    <a:cubicBezTo>
                      <a:pt x="2390" y="7308"/>
                      <a:pt x="3282" y="7052"/>
                      <a:pt x="3921" y="6474"/>
                    </a:cubicBezTo>
                    <a:cubicBezTo>
                      <a:pt x="6505" y="4104"/>
                      <a:pt x="5441" y="2523"/>
                      <a:pt x="4651" y="1550"/>
                    </a:cubicBezTo>
                    <a:cubicBezTo>
                      <a:pt x="4195" y="973"/>
                      <a:pt x="3283" y="335"/>
                      <a:pt x="2189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42"/>
              <p:cNvSpPr/>
              <p:nvPr/>
            </p:nvSpPr>
            <p:spPr>
              <a:xfrm>
                <a:off x="7405798" y="3186176"/>
                <a:ext cx="123881" cy="177513"/>
              </a:xfrm>
              <a:custGeom>
                <a:avLst/>
                <a:gdLst/>
                <a:ahLst/>
                <a:cxnLst/>
                <a:rect l="l" t="t" r="r" b="b"/>
                <a:pathLst>
                  <a:path w="5192" h="7439" extrusionOk="0">
                    <a:moveTo>
                      <a:pt x="4918" y="1"/>
                    </a:moveTo>
                    <a:lnTo>
                      <a:pt x="4918" y="1"/>
                    </a:lnTo>
                    <a:cubicBezTo>
                      <a:pt x="3337" y="31"/>
                      <a:pt x="1665" y="760"/>
                      <a:pt x="966" y="2919"/>
                    </a:cubicBezTo>
                    <a:cubicBezTo>
                      <a:pt x="1" y="6014"/>
                      <a:pt x="2299" y="7438"/>
                      <a:pt x="4688" y="7438"/>
                    </a:cubicBezTo>
                    <a:cubicBezTo>
                      <a:pt x="4855" y="7438"/>
                      <a:pt x="5024" y="7431"/>
                      <a:pt x="5191" y="7417"/>
                    </a:cubicBezTo>
                    <a:cubicBezTo>
                      <a:pt x="4249" y="4925"/>
                      <a:pt x="3975" y="2280"/>
                      <a:pt x="4918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42"/>
              <p:cNvSpPr/>
              <p:nvPr/>
            </p:nvSpPr>
            <p:spPr>
              <a:xfrm>
                <a:off x="7500642" y="3186129"/>
                <a:ext cx="150867" cy="177060"/>
              </a:xfrm>
              <a:custGeom>
                <a:avLst/>
                <a:gdLst/>
                <a:ahLst/>
                <a:cxnLst/>
                <a:rect l="l" t="t" r="r" b="b"/>
                <a:pathLst>
                  <a:path w="6323" h="7420" extrusionOk="0">
                    <a:moveTo>
                      <a:pt x="1098" y="0"/>
                    </a:moveTo>
                    <a:cubicBezTo>
                      <a:pt x="1046" y="0"/>
                      <a:pt x="995" y="1"/>
                      <a:pt x="943" y="3"/>
                    </a:cubicBezTo>
                    <a:cubicBezTo>
                      <a:pt x="0" y="2282"/>
                      <a:pt x="274" y="4927"/>
                      <a:pt x="1216" y="7419"/>
                    </a:cubicBezTo>
                    <a:cubicBezTo>
                      <a:pt x="2645" y="7298"/>
                      <a:pt x="4013" y="6690"/>
                      <a:pt x="4621" y="5565"/>
                    </a:cubicBezTo>
                    <a:cubicBezTo>
                      <a:pt x="6323" y="2525"/>
                      <a:pt x="4803" y="1370"/>
                      <a:pt x="3769" y="702"/>
                    </a:cubicBezTo>
                    <a:cubicBezTo>
                      <a:pt x="3161" y="296"/>
                      <a:pt x="2165" y="0"/>
                      <a:pt x="109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42"/>
              <p:cNvSpPr/>
              <p:nvPr/>
            </p:nvSpPr>
            <p:spPr>
              <a:xfrm>
                <a:off x="7295398" y="3487178"/>
                <a:ext cx="149411" cy="174029"/>
              </a:xfrm>
              <a:custGeom>
                <a:avLst/>
                <a:gdLst/>
                <a:ahLst/>
                <a:cxnLst/>
                <a:rect l="l" t="t" r="r" b="b"/>
                <a:pathLst>
                  <a:path w="6262" h="7293" extrusionOk="0">
                    <a:moveTo>
                      <a:pt x="2493" y="1"/>
                    </a:moveTo>
                    <a:cubicBezTo>
                      <a:pt x="1125" y="791"/>
                      <a:pt x="0" y="2220"/>
                      <a:pt x="426" y="4469"/>
                    </a:cubicBezTo>
                    <a:cubicBezTo>
                      <a:pt x="812" y="6508"/>
                      <a:pt x="2085" y="7292"/>
                      <a:pt x="3502" y="7292"/>
                    </a:cubicBezTo>
                    <a:cubicBezTo>
                      <a:pt x="4430" y="7292"/>
                      <a:pt x="5420" y="6956"/>
                      <a:pt x="6262" y="6414"/>
                    </a:cubicBezTo>
                    <a:cubicBezTo>
                      <a:pt x="4256" y="4651"/>
                      <a:pt x="2766" y="2463"/>
                      <a:pt x="2493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42"/>
              <p:cNvSpPr/>
              <p:nvPr/>
            </p:nvSpPr>
            <p:spPr>
              <a:xfrm>
                <a:off x="7354857" y="3469544"/>
                <a:ext cx="141466" cy="170712"/>
              </a:xfrm>
              <a:custGeom>
                <a:avLst/>
                <a:gdLst/>
                <a:ahLst/>
                <a:cxnLst/>
                <a:rect l="l" t="t" r="r" b="b"/>
                <a:pathLst>
                  <a:path w="5929" h="7154" extrusionOk="0">
                    <a:moveTo>
                      <a:pt x="2575" y="0"/>
                    </a:moveTo>
                    <a:cubicBezTo>
                      <a:pt x="1855" y="0"/>
                      <a:pt x="867" y="225"/>
                      <a:pt x="1" y="740"/>
                    </a:cubicBezTo>
                    <a:cubicBezTo>
                      <a:pt x="244" y="3202"/>
                      <a:pt x="1764" y="5390"/>
                      <a:pt x="3770" y="7153"/>
                    </a:cubicBezTo>
                    <a:cubicBezTo>
                      <a:pt x="4986" y="6363"/>
                      <a:pt x="5867" y="5147"/>
                      <a:pt x="5898" y="3901"/>
                    </a:cubicBezTo>
                    <a:cubicBezTo>
                      <a:pt x="5928" y="405"/>
                      <a:pt x="4074" y="101"/>
                      <a:pt x="2828" y="10"/>
                    </a:cubicBezTo>
                    <a:cubicBezTo>
                      <a:pt x="2748" y="4"/>
                      <a:pt x="2664" y="0"/>
                      <a:pt x="25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0" name="Google Shape;690;p42"/>
              <p:cNvSpPr/>
              <p:nvPr/>
            </p:nvSpPr>
            <p:spPr>
              <a:xfrm>
                <a:off x="7376617" y="3753364"/>
                <a:ext cx="164658" cy="168350"/>
              </a:xfrm>
              <a:custGeom>
                <a:avLst/>
                <a:gdLst/>
                <a:ahLst/>
                <a:cxnLst/>
                <a:rect l="l" t="t" r="r" b="b"/>
                <a:pathLst>
                  <a:path w="6901" h="7055" extrusionOk="0">
                    <a:moveTo>
                      <a:pt x="2068" y="1"/>
                    </a:moveTo>
                    <a:cubicBezTo>
                      <a:pt x="852" y="1004"/>
                      <a:pt x="1" y="2615"/>
                      <a:pt x="821" y="4743"/>
                    </a:cubicBezTo>
                    <a:cubicBezTo>
                      <a:pt x="1448" y="6403"/>
                      <a:pt x="2551" y="7054"/>
                      <a:pt x="3727" y="7054"/>
                    </a:cubicBezTo>
                    <a:cubicBezTo>
                      <a:pt x="4832" y="7054"/>
                      <a:pt x="6002" y="6478"/>
                      <a:pt x="6901" y="5624"/>
                    </a:cubicBezTo>
                    <a:cubicBezTo>
                      <a:pt x="4621" y="4256"/>
                      <a:pt x="2736" y="2372"/>
                      <a:pt x="2068" y="1"/>
                    </a:cubicBezTo>
                    <a:close/>
                  </a:path>
                </a:pathLst>
              </a:custGeom>
              <a:solidFill>
                <a:srgbClr val="F7982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1" name="Google Shape;691;p42"/>
              <p:cNvSpPr/>
              <p:nvPr/>
            </p:nvSpPr>
            <p:spPr>
              <a:xfrm>
                <a:off x="7425936" y="3722749"/>
                <a:ext cx="156689" cy="164842"/>
              </a:xfrm>
              <a:custGeom>
                <a:avLst/>
                <a:gdLst/>
                <a:ahLst/>
                <a:cxnLst/>
                <a:rect l="l" t="t" r="r" b="b"/>
                <a:pathLst>
                  <a:path w="6567" h="6908" extrusionOk="0">
                    <a:moveTo>
                      <a:pt x="3302" y="0"/>
                    </a:moveTo>
                    <a:cubicBezTo>
                      <a:pt x="3071" y="0"/>
                      <a:pt x="2850" y="18"/>
                      <a:pt x="2645" y="38"/>
                    </a:cubicBezTo>
                    <a:cubicBezTo>
                      <a:pt x="1916" y="129"/>
                      <a:pt x="852" y="554"/>
                      <a:pt x="1" y="1284"/>
                    </a:cubicBezTo>
                    <a:cubicBezTo>
                      <a:pt x="669" y="3655"/>
                      <a:pt x="2554" y="5539"/>
                      <a:pt x="4834" y="6907"/>
                    </a:cubicBezTo>
                    <a:cubicBezTo>
                      <a:pt x="5867" y="5934"/>
                      <a:pt x="6566" y="4597"/>
                      <a:pt x="6353" y="3351"/>
                    </a:cubicBezTo>
                    <a:cubicBezTo>
                      <a:pt x="5871" y="454"/>
                      <a:pt x="4475" y="0"/>
                      <a:pt x="3302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92" name="Google Shape;692;p42"/>
            <p:cNvGrpSpPr/>
            <p:nvPr/>
          </p:nvGrpSpPr>
          <p:grpSpPr>
            <a:xfrm rot="-3668426">
              <a:off x="3073974" y="-844863"/>
              <a:ext cx="912500" cy="730750"/>
              <a:chOff x="2179003" y="2368249"/>
              <a:chExt cx="1738088" cy="1391899"/>
            </a:xfrm>
          </p:grpSpPr>
          <p:sp>
            <p:nvSpPr>
              <p:cNvPr id="693" name="Google Shape;693;p42"/>
              <p:cNvSpPr/>
              <p:nvPr/>
            </p:nvSpPr>
            <p:spPr>
              <a:xfrm rot="3281200">
                <a:off x="2454539" y="2964003"/>
                <a:ext cx="322662" cy="842178"/>
              </a:xfrm>
              <a:custGeom>
                <a:avLst/>
                <a:gdLst/>
                <a:ahLst/>
                <a:cxnLst/>
                <a:rect l="l" t="t" r="r" b="b"/>
                <a:pathLst>
                  <a:path w="4378" h="11427" extrusionOk="0">
                    <a:moveTo>
                      <a:pt x="547" y="1"/>
                    </a:moveTo>
                    <a:cubicBezTo>
                      <a:pt x="91" y="3983"/>
                      <a:pt x="0" y="9363"/>
                      <a:pt x="2401" y="11247"/>
                    </a:cubicBezTo>
                    <a:cubicBezTo>
                      <a:pt x="2557" y="11373"/>
                      <a:pt x="2696" y="11427"/>
                      <a:pt x="2823" y="11427"/>
                    </a:cubicBezTo>
                    <a:cubicBezTo>
                      <a:pt x="3217" y="11427"/>
                      <a:pt x="3493" y="10909"/>
                      <a:pt x="3769" y="10427"/>
                    </a:cubicBezTo>
                    <a:cubicBezTo>
                      <a:pt x="4012" y="9971"/>
                      <a:pt x="4225" y="9332"/>
                      <a:pt x="4377" y="8542"/>
                    </a:cubicBezTo>
                    <a:cubicBezTo>
                      <a:pt x="2584" y="6050"/>
                      <a:pt x="1368" y="3040"/>
                      <a:pt x="547" y="1"/>
                    </a:cubicBezTo>
                    <a:close/>
                  </a:path>
                </a:pathLst>
              </a:custGeom>
              <a:solidFill>
                <a:srgbClr val="62CFE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4" name="Google Shape;694;p42"/>
              <p:cNvSpPr/>
              <p:nvPr/>
            </p:nvSpPr>
            <p:spPr>
              <a:xfrm rot="3281200">
                <a:off x="2704715" y="2770707"/>
                <a:ext cx="342782" cy="983536"/>
              </a:xfrm>
              <a:custGeom>
                <a:avLst/>
                <a:gdLst/>
                <a:ahLst/>
                <a:cxnLst/>
                <a:rect l="l" t="t" r="r" b="b"/>
                <a:pathLst>
                  <a:path w="4651" h="13345" extrusionOk="0">
                    <a:moveTo>
                      <a:pt x="3009" y="0"/>
                    </a:moveTo>
                    <a:lnTo>
                      <a:pt x="760" y="152"/>
                    </a:lnTo>
                    <a:cubicBezTo>
                      <a:pt x="760" y="152"/>
                      <a:pt x="304" y="2158"/>
                      <a:pt x="0" y="4803"/>
                    </a:cubicBezTo>
                    <a:cubicBezTo>
                      <a:pt x="821" y="7842"/>
                      <a:pt x="2037" y="10852"/>
                      <a:pt x="3830" y="13344"/>
                    </a:cubicBezTo>
                    <a:cubicBezTo>
                      <a:pt x="4651" y="8997"/>
                      <a:pt x="3952" y="608"/>
                      <a:pt x="300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5" name="Google Shape;695;p42"/>
              <p:cNvSpPr/>
              <p:nvPr/>
            </p:nvSpPr>
            <p:spPr>
              <a:xfrm rot="3281200">
                <a:off x="3315949" y="2423720"/>
                <a:ext cx="403290" cy="535362"/>
              </a:xfrm>
              <a:custGeom>
                <a:avLst/>
                <a:gdLst/>
                <a:ahLst/>
                <a:cxnLst/>
                <a:rect l="l" t="t" r="r" b="b"/>
                <a:pathLst>
                  <a:path w="5472" h="7264" extrusionOk="0">
                    <a:moveTo>
                      <a:pt x="2948" y="0"/>
                    </a:moveTo>
                    <a:cubicBezTo>
                      <a:pt x="3404" y="2432"/>
                      <a:pt x="0" y="4772"/>
                      <a:pt x="2584" y="6991"/>
                    </a:cubicBezTo>
                    <a:cubicBezTo>
                      <a:pt x="2614" y="7022"/>
                      <a:pt x="2584" y="7052"/>
                      <a:pt x="2553" y="7052"/>
                    </a:cubicBezTo>
                    <a:cubicBezTo>
                      <a:pt x="2657" y="7091"/>
                      <a:pt x="2889" y="7174"/>
                      <a:pt x="3184" y="7224"/>
                    </a:cubicBezTo>
                    <a:lnTo>
                      <a:pt x="3184" y="7224"/>
                    </a:lnTo>
                    <a:cubicBezTo>
                      <a:pt x="1587" y="4947"/>
                      <a:pt x="3525" y="2398"/>
                      <a:pt x="2948" y="0"/>
                    </a:cubicBezTo>
                    <a:close/>
                    <a:moveTo>
                      <a:pt x="3344" y="547"/>
                    </a:moveTo>
                    <a:lnTo>
                      <a:pt x="3344" y="547"/>
                    </a:lnTo>
                    <a:cubicBezTo>
                      <a:pt x="3435" y="912"/>
                      <a:pt x="3496" y="1277"/>
                      <a:pt x="3647" y="1581"/>
                    </a:cubicBezTo>
                    <a:cubicBezTo>
                      <a:pt x="3860" y="2037"/>
                      <a:pt x="4012" y="2584"/>
                      <a:pt x="3982" y="3070"/>
                    </a:cubicBezTo>
                    <a:cubicBezTo>
                      <a:pt x="3951" y="4499"/>
                      <a:pt x="3344" y="5715"/>
                      <a:pt x="3587" y="7174"/>
                    </a:cubicBezTo>
                    <a:cubicBezTo>
                      <a:pt x="3587" y="7211"/>
                      <a:pt x="3563" y="7237"/>
                      <a:pt x="3539" y="7237"/>
                    </a:cubicBezTo>
                    <a:cubicBezTo>
                      <a:pt x="3523" y="7237"/>
                      <a:pt x="3507" y="7227"/>
                      <a:pt x="3496" y="7204"/>
                    </a:cubicBezTo>
                    <a:cubicBezTo>
                      <a:pt x="3192" y="6049"/>
                      <a:pt x="3526" y="5107"/>
                      <a:pt x="3739" y="3952"/>
                    </a:cubicBezTo>
                    <a:cubicBezTo>
                      <a:pt x="3921" y="2918"/>
                      <a:pt x="3647" y="2189"/>
                      <a:pt x="3283" y="1216"/>
                    </a:cubicBezTo>
                    <a:cubicBezTo>
                      <a:pt x="3252" y="1186"/>
                      <a:pt x="3252" y="1125"/>
                      <a:pt x="3222" y="1064"/>
                    </a:cubicBezTo>
                    <a:lnTo>
                      <a:pt x="3222" y="1064"/>
                    </a:lnTo>
                    <a:cubicBezTo>
                      <a:pt x="3222" y="3131"/>
                      <a:pt x="2097" y="5137"/>
                      <a:pt x="3252" y="7204"/>
                    </a:cubicBezTo>
                    <a:cubicBezTo>
                      <a:pt x="3252" y="7215"/>
                      <a:pt x="3249" y="7225"/>
                      <a:pt x="3243" y="7233"/>
                    </a:cubicBezTo>
                    <a:lnTo>
                      <a:pt x="3243" y="7233"/>
                    </a:lnTo>
                    <a:cubicBezTo>
                      <a:pt x="3223" y="7230"/>
                      <a:pt x="3203" y="7227"/>
                      <a:pt x="3184" y="7224"/>
                    </a:cubicBezTo>
                    <a:lnTo>
                      <a:pt x="3184" y="7224"/>
                    </a:lnTo>
                    <a:cubicBezTo>
                      <a:pt x="3187" y="7227"/>
                      <a:pt x="3189" y="7231"/>
                      <a:pt x="3192" y="7234"/>
                    </a:cubicBezTo>
                    <a:cubicBezTo>
                      <a:pt x="3200" y="7243"/>
                      <a:pt x="3209" y="7247"/>
                      <a:pt x="3218" y="7247"/>
                    </a:cubicBezTo>
                    <a:cubicBezTo>
                      <a:pt x="3228" y="7247"/>
                      <a:pt x="3236" y="7241"/>
                      <a:pt x="3243" y="7233"/>
                    </a:cubicBezTo>
                    <a:lnTo>
                      <a:pt x="3243" y="7233"/>
                    </a:lnTo>
                    <a:cubicBezTo>
                      <a:pt x="3366" y="7251"/>
                      <a:pt x="3499" y="7263"/>
                      <a:pt x="3638" y="7263"/>
                    </a:cubicBezTo>
                    <a:cubicBezTo>
                      <a:pt x="3934" y="7263"/>
                      <a:pt x="4255" y="7210"/>
                      <a:pt x="4559" y="7052"/>
                    </a:cubicBezTo>
                    <a:cubicBezTo>
                      <a:pt x="4559" y="7052"/>
                      <a:pt x="4529" y="7022"/>
                      <a:pt x="4559" y="6991"/>
                    </a:cubicBezTo>
                    <a:cubicBezTo>
                      <a:pt x="5106" y="5745"/>
                      <a:pt x="5471" y="4286"/>
                      <a:pt x="5076" y="2918"/>
                    </a:cubicBezTo>
                    <a:cubicBezTo>
                      <a:pt x="4833" y="1976"/>
                      <a:pt x="4286" y="1277"/>
                      <a:pt x="3647" y="639"/>
                    </a:cubicBezTo>
                    <a:lnTo>
                      <a:pt x="3647" y="639"/>
                    </a:lnTo>
                    <a:cubicBezTo>
                      <a:pt x="4134" y="1398"/>
                      <a:pt x="4651" y="2067"/>
                      <a:pt x="4772" y="3070"/>
                    </a:cubicBezTo>
                    <a:cubicBezTo>
                      <a:pt x="4833" y="3648"/>
                      <a:pt x="4863" y="4256"/>
                      <a:pt x="4711" y="4833"/>
                    </a:cubicBezTo>
                    <a:cubicBezTo>
                      <a:pt x="4529" y="5563"/>
                      <a:pt x="4225" y="6262"/>
                      <a:pt x="4347" y="7052"/>
                    </a:cubicBezTo>
                    <a:cubicBezTo>
                      <a:pt x="4365" y="7090"/>
                      <a:pt x="4338" y="7116"/>
                      <a:pt x="4307" y="7116"/>
                    </a:cubicBezTo>
                    <a:cubicBezTo>
                      <a:pt x="4288" y="7116"/>
                      <a:pt x="4267" y="7106"/>
                      <a:pt x="4255" y="7082"/>
                    </a:cubicBezTo>
                    <a:cubicBezTo>
                      <a:pt x="3982" y="5988"/>
                      <a:pt x="4711" y="5046"/>
                      <a:pt x="4681" y="3952"/>
                    </a:cubicBezTo>
                    <a:cubicBezTo>
                      <a:pt x="4620" y="2918"/>
                      <a:pt x="4407" y="1946"/>
                      <a:pt x="3769" y="1094"/>
                    </a:cubicBezTo>
                    <a:cubicBezTo>
                      <a:pt x="3617" y="912"/>
                      <a:pt x="3496" y="730"/>
                      <a:pt x="3344" y="547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6" name="Google Shape;696;p42"/>
              <p:cNvSpPr/>
              <p:nvPr/>
            </p:nvSpPr>
            <p:spPr>
              <a:xfrm rot="3281200">
                <a:off x="3411557" y="2385923"/>
                <a:ext cx="174818" cy="46158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263" extrusionOk="0">
                    <a:moveTo>
                      <a:pt x="2219" y="1"/>
                    </a:moveTo>
                    <a:cubicBezTo>
                      <a:pt x="2219" y="31"/>
                      <a:pt x="2219" y="31"/>
                      <a:pt x="2219" y="31"/>
                    </a:cubicBezTo>
                    <a:cubicBezTo>
                      <a:pt x="2098" y="1521"/>
                      <a:pt x="1156" y="1156"/>
                      <a:pt x="669" y="3436"/>
                    </a:cubicBezTo>
                    <a:cubicBezTo>
                      <a:pt x="365" y="4712"/>
                      <a:pt x="821" y="5685"/>
                      <a:pt x="1277" y="6262"/>
                    </a:cubicBezTo>
                    <a:cubicBezTo>
                      <a:pt x="1" y="4408"/>
                      <a:pt x="2371" y="1977"/>
                      <a:pt x="2219" y="1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7" name="Google Shape;697;p42"/>
              <p:cNvSpPr/>
              <p:nvPr/>
            </p:nvSpPr>
            <p:spPr>
              <a:xfrm rot="3281200">
                <a:off x="3496570" y="2567043"/>
                <a:ext cx="271145" cy="506324"/>
              </a:xfrm>
              <a:custGeom>
                <a:avLst/>
                <a:gdLst/>
                <a:ahLst/>
                <a:cxnLst/>
                <a:rect l="l" t="t" r="r" b="b"/>
                <a:pathLst>
                  <a:path w="3679" h="6870" extrusionOk="0">
                    <a:moveTo>
                      <a:pt x="1" y="0"/>
                    </a:moveTo>
                    <a:cubicBezTo>
                      <a:pt x="31" y="92"/>
                      <a:pt x="92" y="183"/>
                      <a:pt x="153" y="274"/>
                    </a:cubicBezTo>
                    <a:cubicBezTo>
                      <a:pt x="2250" y="1885"/>
                      <a:pt x="2615" y="4469"/>
                      <a:pt x="1582" y="6870"/>
                    </a:cubicBezTo>
                    <a:cubicBezTo>
                      <a:pt x="3679" y="4165"/>
                      <a:pt x="1065" y="487"/>
                      <a:pt x="1" y="0"/>
                    </a:cubicBezTo>
                    <a:close/>
                  </a:path>
                </a:pathLst>
              </a:custGeom>
              <a:solidFill>
                <a:srgbClr val="8C4B5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" name="Google Shape;698;p42"/>
              <p:cNvSpPr/>
              <p:nvPr/>
            </p:nvSpPr>
            <p:spPr>
              <a:xfrm rot="3281200">
                <a:off x="3438478" y="2414098"/>
                <a:ext cx="145706" cy="533225"/>
              </a:xfrm>
              <a:custGeom>
                <a:avLst/>
                <a:gdLst/>
                <a:ahLst/>
                <a:cxnLst/>
                <a:rect l="l" t="t" r="r" b="b"/>
                <a:pathLst>
                  <a:path w="1977" h="7235" extrusionOk="0">
                    <a:moveTo>
                      <a:pt x="1399" y="0"/>
                    </a:moveTo>
                    <a:cubicBezTo>
                      <a:pt x="1976" y="2401"/>
                      <a:pt x="1" y="4955"/>
                      <a:pt x="1581" y="7234"/>
                    </a:cubicBezTo>
                    <a:cubicBezTo>
                      <a:pt x="1581" y="7234"/>
                      <a:pt x="1612" y="7234"/>
                      <a:pt x="1612" y="7204"/>
                    </a:cubicBezTo>
                    <a:cubicBezTo>
                      <a:pt x="487" y="5107"/>
                      <a:pt x="1672" y="3131"/>
                      <a:pt x="1703" y="1064"/>
                    </a:cubicBezTo>
                    <a:cubicBezTo>
                      <a:pt x="1612" y="730"/>
                      <a:pt x="1581" y="304"/>
                      <a:pt x="142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" name="Google Shape;699;p42"/>
              <p:cNvSpPr/>
              <p:nvPr/>
            </p:nvSpPr>
            <p:spPr>
              <a:xfrm rot="3281200">
                <a:off x="3515869" y="2489403"/>
                <a:ext cx="62793" cy="515684"/>
              </a:xfrm>
              <a:custGeom>
                <a:avLst/>
                <a:gdLst/>
                <a:ahLst/>
                <a:cxnLst/>
                <a:rect l="l" t="t" r="r" b="b"/>
                <a:pathLst>
                  <a:path w="852" h="6997" extrusionOk="0">
                    <a:moveTo>
                      <a:pt x="61" y="0"/>
                    </a:moveTo>
                    <a:lnTo>
                      <a:pt x="61" y="0"/>
                    </a:lnTo>
                    <a:cubicBezTo>
                      <a:pt x="91" y="274"/>
                      <a:pt x="122" y="548"/>
                      <a:pt x="122" y="821"/>
                    </a:cubicBezTo>
                    <a:cubicBezTo>
                      <a:pt x="122" y="882"/>
                      <a:pt x="152" y="912"/>
                      <a:pt x="152" y="973"/>
                    </a:cubicBezTo>
                    <a:cubicBezTo>
                      <a:pt x="517" y="1976"/>
                      <a:pt x="760" y="2675"/>
                      <a:pt x="578" y="3739"/>
                    </a:cubicBezTo>
                    <a:cubicBezTo>
                      <a:pt x="365" y="4864"/>
                      <a:pt x="0" y="5806"/>
                      <a:pt x="304" y="6961"/>
                    </a:cubicBezTo>
                    <a:cubicBezTo>
                      <a:pt x="304" y="6987"/>
                      <a:pt x="315" y="6996"/>
                      <a:pt x="328" y="6996"/>
                    </a:cubicBezTo>
                    <a:cubicBezTo>
                      <a:pt x="345" y="6996"/>
                      <a:pt x="365" y="6979"/>
                      <a:pt x="365" y="6961"/>
                    </a:cubicBezTo>
                    <a:cubicBezTo>
                      <a:pt x="183" y="5472"/>
                      <a:pt x="790" y="4286"/>
                      <a:pt x="851" y="2858"/>
                    </a:cubicBezTo>
                    <a:cubicBezTo>
                      <a:pt x="851" y="2341"/>
                      <a:pt x="730" y="1794"/>
                      <a:pt x="517" y="1338"/>
                    </a:cubicBezTo>
                    <a:cubicBezTo>
                      <a:pt x="395" y="1064"/>
                      <a:pt x="335" y="669"/>
                      <a:pt x="243" y="304"/>
                    </a:cubicBezTo>
                    <a:cubicBezTo>
                      <a:pt x="183" y="213"/>
                      <a:pt x="122" y="122"/>
                      <a:pt x="6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" name="Google Shape;700;p42"/>
              <p:cNvSpPr/>
              <p:nvPr/>
            </p:nvSpPr>
            <p:spPr>
              <a:xfrm rot="3281200">
                <a:off x="3711370" y="2544766"/>
                <a:ext cx="20194" cy="78491"/>
              </a:xfrm>
              <a:custGeom>
                <a:avLst/>
                <a:gdLst/>
                <a:ahLst/>
                <a:cxnLst/>
                <a:rect l="l" t="t" r="r" b="b"/>
                <a:pathLst>
                  <a:path w="274" h="1065" extrusionOk="0">
                    <a:moveTo>
                      <a:pt x="0" y="0"/>
                    </a:moveTo>
                    <a:cubicBezTo>
                      <a:pt x="152" y="304"/>
                      <a:pt x="183" y="730"/>
                      <a:pt x="274" y="1064"/>
                    </a:cubicBezTo>
                    <a:cubicBezTo>
                      <a:pt x="274" y="791"/>
                      <a:pt x="243" y="517"/>
                      <a:pt x="213" y="243"/>
                    </a:cubicBezTo>
                    <a:cubicBezTo>
                      <a:pt x="183" y="213"/>
                      <a:pt x="183" y="183"/>
                      <a:pt x="152" y="152"/>
                    </a:cubicBezTo>
                    <a:cubicBezTo>
                      <a:pt x="91" y="91"/>
                      <a:pt x="61" y="6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" name="Google Shape;701;p42"/>
              <p:cNvSpPr/>
              <p:nvPr/>
            </p:nvSpPr>
            <p:spPr>
              <a:xfrm rot="3281200">
                <a:off x="3749911" y="2548728"/>
                <a:ext cx="4569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62" h="31" extrusionOk="0">
                    <a:moveTo>
                      <a:pt x="1" y="0"/>
                    </a:moveTo>
                    <a:cubicBezTo>
                      <a:pt x="1" y="0"/>
                      <a:pt x="1" y="30"/>
                      <a:pt x="1" y="30"/>
                    </a:cubicBezTo>
                    <a:cubicBezTo>
                      <a:pt x="1" y="30"/>
                      <a:pt x="14" y="17"/>
                      <a:pt x="32" y="17"/>
                    </a:cubicBezTo>
                    <a:cubicBezTo>
                      <a:pt x="41" y="17"/>
                      <a:pt x="51" y="20"/>
                      <a:pt x="62" y="30"/>
                    </a:cubicBezTo>
                    <a:cubicBezTo>
                      <a:pt x="62" y="0"/>
                      <a:pt x="62" y="0"/>
                      <a:pt x="62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" name="Google Shape;702;p42"/>
              <p:cNvSpPr/>
              <p:nvPr/>
            </p:nvSpPr>
            <p:spPr>
              <a:xfrm rot="3281200">
                <a:off x="3515055" y="2525910"/>
                <a:ext cx="112099" cy="502197"/>
              </a:xfrm>
              <a:custGeom>
                <a:avLst/>
                <a:gdLst/>
                <a:ahLst/>
                <a:cxnLst/>
                <a:rect l="l" t="t" r="r" b="b"/>
                <a:pathLst>
                  <a:path w="1521" h="681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91"/>
                      <a:pt x="31" y="152"/>
                      <a:pt x="61" y="243"/>
                    </a:cubicBezTo>
                    <a:cubicBezTo>
                      <a:pt x="183" y="426"/>
                      <a:pt x="335" y="608"/>
                      <a:pt x="456" y="821"/>
                    </a:cubicBezTo>
                    <a:cubicBezTo>
                      <a:pt x="1095" y="1672"/>
                      <a:pt x="1308" y="2614"/>
                      <a:pt x="1338" y="3678"/>
                    </a:cubicBezTo>
                    <a:cubicBezTo>
                      <a:pt x="1368" y="4742"/>
                      <a:pt x="608" y="5684"/>
                      <a:pt x="882" y="6778"/>
                    </a:cubicBezTo>
                    <a:cubicBezTo>
                      <a:pt x="882" y="6804"/>
                      <a:pt x="898" y="6813"/>
                      <a:pt x="917" y="6813"/>
                    </a:cubicBezTo>
                    <a:cubicBezTo>
                      <a:pt x="943" y="6813"/>
                      <a:pt x="973" y="6796"/>
                      <a:pt x="973" y="6778"/>
                    </a:cubicBezTo>
                    <a:cubicBezTo>
                      <a:pt x="852" y="5988"/>
                      <a:pt x="1156" y="5289"/>
                      <a:pt x="1368" y="4560"/>
                    </a:cubicBezTo>
                    <a:cubicBezTo>
                      <a:pt x="1520" y="3982"/>
                      <a:pt x="1490" y="3374"/>
                      <a:pt x="1429" y="2797"/>
                    </a:cubicBezTo>
                    <a:cubicBezTo>
                      <a:pt x="1338" y="1794"/>
                      <a:pt x="852" y="1094"/>
                      <a:pt x="335" y="335"/>
                    </a:cubicBezTo>
                    <a:cubicBezTo>
                      <a:pt x="244" y="243"/>
                      <a:pt x="122" y="122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" name="Google Shape;703;p42"/>
              <p:cNvSpPr/>
              <p:nvPr/>
            </p:nvSpPr>
            <p:spPr>
              <a:xfrm rot="3281200">
                <a:off x="3747947" y="2562766"/>
                <a:ext cx="17983" cy="22405"/>
              </a:xfrm>
              <a:custGeom>
                <a:avLst/>
                <a:gdLst/>
                <a:ahLst/>
                <a:cxnLst/>
                <a:rect l="l" t="t" r="r" b="b"/>
                <a:pathLst>
                  <a:path w="244" h="304" extrusionOk="0">
                    <a:moveTo>
                      <a:pt x="1" y="0"/>
                    </a:moveTo>
                    <a:cubicBezTo>
                      <a:pt x="31" y="61"/>
                      <a:pt x="61" y="152"/>
                      <a:pt x="92" y="213"/>
                    </a:cubicBezTo>
                    <a:cubicBezTo>
                      <a:pt x="122" y="243"/>
                      <a:pt x="183" y="274"/>
                      <a:pt x="244" y="304"/>
                    </a:cubicBezTo>
                    <a:cubicBezTo>
                      <a:pt x="183" y="213"/>
                      <a:pt x="122" y="122"/>
                      <a:pt x="92" y="30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" name="Google Shape;704;p42"/>
              <p:cNvSpPr/>
              <p:nvPr/>
            </p:nvSpPr>
            <p:spPr>
              <a:xfrm rot="3281200">
                <a:off x="3731875" y="2573432"/>
                <a:ext cx="13561" cy="2697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366" extrusionOk="0">
                    <a:moveTo>
                      <a:pt x="1" y="1"/>
                    </a:moveTo>
                    <a:cubicBezTo>
                      <a:pt x="1" y="31"/>
                      <a:pt x="1" y="61"/>
                      <a:pt x="1" y="61"/>
                    </a:cubicBezTo>
                    <a:cubicBezTo>
                      <a:pt x="62" y="183"/>
                      <a:pt x="123" y="274"/>
                      <a:pt x="183" y="365"/>
                    </a:cubicBezTo>
                    <a:cubicBezTo>
                      <a:pt x="153" y="274"/>
                      <a:pt x="153" y="213"/>
                      <a:pt x="123" y="122"/>
                    </a:cubicBez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" name="Google Shape;705;p42"/>
              <p:cNvSpPr/>
              <p:nvPr/>
            </p:nvSpPr>
            <p:spPr>
              <a:xfrm rot="3281200">
                <a:off x="3751302" y="2558708"/>
                <a:ext cx="8991" cy="15698"/>
              </a:xfrm>
              <a:custGeom>
                <a:avLst/>
                <a:gdLst/>
                <a:ahLst/>
                <a:cxnLst/>
                <a:rect l="l" t="t" r="r" b="b"/>
                <a:pathLst>
                  <a:path w="122" h="213" extrusionOk="0">
                    <a:moveTo>
                      <a:pt x="0" y="0"/>
                    </a:moveTo>
                    <a:cubicBezTo>
                      <a:pt x="0" y="61"/>
                      <a:pt x="31" y="91"/>
                      <a:pt x="31" y="152"/>
                    </a:cubicBezTo>
                    <a:cubicBezTo>
                      <a:pt x="61" y="152"/>
                      <a:pt x="91" y="182"/>
                      <a:pt x="122" y="213"/>
                    </a:cubicBezTo>
                    <a:cubicBezTo>
                      <a:pt x="91" y="152"/>
                      <a:pt x="61" y="61"/>
                      <a:pt x="3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" name="Google Shape;706;p42"/>
              <p:cNvSpPr/>
              <p:nvPr/>
            </p:nvSpPr>
            <p:spPr>
              <a:xfrm rot="3281200">
                <a:off x="3741275" y="2569108"/>
                <a:ext cx="4496" cy="6780"/>
              </a:xfrm>
              <a:custGeom>
                <a:avLst/>
                <a:gdLst/>
                <a:ahLst/>
                <a:cxnLst/>
                <a:rect l="l" t="t" r="r" b="b"/>
                <a:pathLst>
                  <a:path w="61" h="92" extrusionOk="0">
                    <a:moveTo>
                      <a:pt x="0" y="0"/>
                    </a:moveTo>
                    <a:cubicBezTo>
                      <a:pt x="31" y="31"/>
                      <a:pt x="31" y="61"/>
                      <a:pt x="61" y="91"/>
                    </a:cubicBezTo>
                    <a:cubicBezTo>
                      <a:pt x="61" y="91"/>
                      <a:pt x="61" y="61"/>
                      <a:pt x="61" y="31"/>
                    </a:cubicBezTo>
                    <a:cubicBezTo>
                      <a:pt x="31" y="31"/>
                      <a:pt x="31" y="0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" name="Google Shape;707;p42"/>
              <p:cNvSpPr/>
              <p:nvPr/>
            </p:nvSpPr>
            <p:spPr>
              <a:xfrm rot="3281200">
                <a:off x="3748780" y="2552904"/>
                <a:ext cx="11276" cy="1002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136" extrusionOk="0">
                    <a:moveTo>
                      <a:pt x="32" y="1"/>
                    </a:moveTo>
                    <a:cubicBezTo>
                      <a:pt x="21" y="1"/>
                      <a:pt x="11" y="4"/>
                      <a:pt x="1" y="14"/>
                    </a:cubicBezTo>
                    <a:cubicBezTo>
                      <a:pt x="1" y="14"/>
                      <a:pt x="1" y="14"/>
                      <a:pt x="1" y="44"/>
                    </a:cubicBezTo>
                    <a:cubicBezTo>
                      <a:pt x="61" y="75"/>
                      <a:pt x="92" y="105"/>
                      <a:pt x="153" y="136"/>
                    </a:cubicBezTo>
                    <a:cubicBezTo>
                      <a:pt x="122" y="105"/>
                      <a:pt x="122" y="44"/>
                      <a:pt x="122" y="14"/>
                    </a:cubicBezTo>
                    <a:cubicBezTo>
                      <a:pt x="82" y="14"/>
                      <a:pt x="55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" name="Google Shape;708;p42"/>
              <p:cNvSpPr/>
              <p:nvPr/>
            </p:nvSpPr>
            <p:spPr>
              <a:xfrm rot="3281200">
                <a:off x="3283186" y="2762538"/>
                <a:ext cx="51590" cy="51590"/>
              </a:xfrm>
              <a:custGeom>
                <a:avLst/>
                <a:gdLst/>
                <a:ahLst/>
                <a:cxnLst/>
                <a:rect l="l" t="t" r="r" b="b"/>
                <a:pathLst>
                  <a:path w="700" h="700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153" y="244"/>
                      <a:pt x="366" y="457"/>
                      <a:pt x="639" y="700"/>
                    </a:cubicBezTo>
                    <a:lnTo>
                      <a:pt x="700" y="700"/>
                    </a:lnTo>
                    <a:cubicBezTo>
                      <a:pt x="669" y="670"/>
                      <a:pt x="639" y="670"/>
                      <a:pt x="639" y="670"/>
                    </a:cubicBezTo>
                    <a:cubicBezTo>
                      <a:pt x="639" y="670"/>
                      <a:pt x="305" y="426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" name="Google Shape;709;p42"/>
              <p:cNvSpPr/>
              <p:nvPr/>
            </p:nvSpPr>
            <p:spPr>
              <a:xfrm rot="3281200">
                <a:off x="3356734" y="2360472"/>
                <a:ext cx="253162" cy="526444"/>
              </a:xfrm>
              <a:custGeom>
                <a:avLst/>
                <a:gdLst/>
                <a:ahLst/>
                <a:cxnLst/>
                <a:rect l="l" t="t" r="r" b="b"/>
                <a:pathLst>
                  <a:path w="3435" h="7143" extrusionOk="0">
                    <a:moveTo>
                      <a:pt x="2979" y="0"/>
                    </a:moveTo>
                    <a:cubicBezTo>
                      <a:pt x="2888" y="30"/>
                      <a:pt x="2857" y="91"/>
                      <a:pt x="2857" y="213"/>
                    </a:cubicBezTo>
                    <a:cubicBezTo>
                      <a:pt x="2979" y="2189"/>
                      <a:pt x="578" y="4559"/>
                      <a:pt x="1824" y="6444"/>
                    </a:cubicBezTo>
                    <a:cubicBezTo>
                      <a:pt x="2158" y="6869"/>
                      <a:pt x="2462" y="7113"/>
                      <a:pt x="2462" y="7113"/>
                    </a:cubicBezTo>
                    <a:cubicBezTo>
                      <a:pt x="2462" y="7113"/>
                      <a:pt x="2492" y="7113"/>
                      <a:pt x="2523" y="7143"/>
                    </a:cubicBezTo>
                    <a:cubicBezTo>
                      <a:pt x="2553" y="7113"/>
                      <a:pt x="2553" y="7082"/>
                      <a:pt x="2523" y="7052"/>
                    </a:cubicBezTo>
                    <a:cubicBezTo>
                      <a:pt x="0" y="4803"/>
                      <a:pt x="3435" y="2492"/>
                      <a:pt x="2979" y="91"/>
                    </a:cubicBezTo>
                    <a:lnTo>
                      <a:pt x="2979" y="61"/>
                    </a:lnTo>
                    <a:cubicBezTo>
                      <a:pt x="2979" y="61"/>
                      <a:pt x="2979" y="61"/>
                      <a:pt x="2979" y="30"/>
                    </a:cubicBezTo>
                    <a:cubicBezTo>
                      <a:pt x="2979" y="0"/>
                      <a:pt x="2979" y="0"/>
                      <a:pt x="2979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" name="Google Shape;710;p42"/>
              <p:cNvSpPr/>
              <p:nvPr/>
            </p:nvSpPr>
            <p:spPr>
              <a:xfrm rot="3281200">
                <a:off x="3751851" y="2542911"/>
                <a:ext cx="2285" cy="4569"/>
              </a:xfrm>
              <a:custGeom>
                <a:avLst/>
                <a:gdLst/>
                <a:ahLst/>
                <a:cxnLst/>
                <a:rect l="l" t="t" r="r" b="b"/>
                <a:pathLst>
                  <a:path w="31" h="62" extrusionOk="0">
                    <a:moveTo>
                      <a:pt x="0" y="0"/>
                    </a:moveTo>
                    <a:cubicBezTo>
                      <a:pt x="0" y="31"/>
                      <a:pt x="0" y="61"/>
                      <a:pt x="0" y="61"/>
                    </a:cubicBezTo>
                    <a:lnTo>
                      <a:pt x="31" y="61"/>
                    </a:lnTo>
                    <a:lnTo>
                      <a:pt x="31" y="31"/>
                    </a:lnTo>
                    <a:cubicBezTo>
                      <a:pt x="31" y="31"/>
                      <a:pt x="31" y="31"/>
                      <a:pt x="0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" name="Google Shape;711;p42"/>
              <p:cNvSpPr/>
              <p:nvPr/>
            </p:nvSpPr>
            <p:spPr>
              <a:xfrm rot="3281200">
                <a:off x="3750860" y="2546894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cubicBezTo>
                      <a:pt x="1" y="0"/>
                      <a:pt x="1" y="0"/>
                      <a:pt x="1" y="0"/>
                    </a:cubicBezTo>
                    <a:cubicBezTo>
                      <a:pt x="1" y="0"/>
                      <a:pt x="1" y="30"/>
                      <a:pt x="1" y="30"/>
                    </a:cubicBezTo>
                    <a:lnTo>
                      <a:pt x="1" y="30"/>
                    </a:lnTo>
                    <a:lnTo>
                      <a:pt x="1" y="30"/>
                    </a:lnTo>
                    <a:cubicBezTo>
                      <a:pt x="1" y="30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" name="Google Shape;712;p42"/>
              <p:cNvSpPr/>
              <p:nvPr/>
            </p:nvSpPr>
            <p:spPr>
              <a:xfrm rot="3281200">
                <a:off x="3509519" y="2552166"/>
                <a:ext cx="174818" cy="506397"/>
              </a:xfrm>
              <a:custGeom>
                <a:avLst/>
                <a:gdLst/>
                <a:ahLst/>
                <a:cxnLst/>
                <a:rect l="l" t="t" r="r" b="b"/>
                <a:pathLst>
                  <a:path w="2372" h="6871" extrusionOk="0">
                    <a:moveTo>
                      <a:pt x="1" y="1"/>
                    </a:moveTo>
                    <a:lnTo>
                      <a:pt x="1" y="1"/>
                    </a:lnTo>
                    <a:cubicBezTo>
                      <a:pt x="62" y="153"/>
                      <a:pt x="153" y="305"/>
                      <a:pt x="244" y="427"/>
                    </a:cubicBezTo>
                    <a:cubicBezTo>
                      <a:pt x="882" y="1095"/>
                      <a:pt x="1399" y="1794"/>
                      <a:pt x="1672" y="2737"/>
                    </a:cubicBezTo>
                    <a:cubicBezTo>
                      <a:pt x="2037" y="4104"/>
                      <a:pt x="1642" y="5563"/>
                      <a:pt x="1065" y="6810"/>
                    </a:cubicBezTo>
                    <a:cubicBezTo>
                      <a:pt x="1065" y="6810"/>
                      <a:pt x="1065" y="6840"/>
                      <a:pt x="1065" y="6870"/>
                    </a:cubicBezTo>
                    <a:cubicBezTo>
                      <a:pt x="1095" y="6840"/>
                      <a:pt x="1125" y="6840"/>
                      <a:pt x="1156" y="6810"/>
                    </a:cubicBezTo>
                    <a:cubicBezTo>
                      <a:pt x="1217" y="6749"/>
                      <a:pt x="1277" y="6688"/>
                      <a:pt x="1308" y="6597"/>
                    </a:cubicBezTo>
                    <a:cubicBezTo>
                      <a:pt x="2372" y="4226"/>
                      <a:pt x="2037" y="1642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" name="Google Shape;713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" name="Google Shape;714;p42"/>
              <p:cNvSpPr/>
              <p:nvPr/>
            </p:nvSpPr>
            <p:spPr>
              <a:xfrm rot="3281200">
                <a:off x="3746739" y="2550367"/>
                <a:ext cx="2358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32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31" y="31"/>
                    </a:lnTo>
                    <a:cubicBezTo>
                      <a:pt x="31" y="3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" name="Google Shape;715;p42"/>
              <p:cNvSpPr/>
              <p:nvPr/>
            </p:nvSpPr>
            <p:spPr>
              <a:xfrm rot="3281200">
                <a:off x="3748153" y="2549916"/>
                <a:ext cx="74" cy="74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1" y="1"/>
                    </a:moveTo>
                    <a:lnTo>
                      <a:pt x="1" y="1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" name="Google Shape;716;p42"/>
              <p:cNvSpPr/>
              <p:nvPr/>
            </p:nvSpPr>
            <p:spPr>
              <a:xfrm rot="3281200">
                <a:off x="3741128" y="2550015"/>
                <a:ext cx="13561" cy="16804"/>
              </a:xfrm>
              <a:custGeom>
                <a:avLst/>
                <a:gdLst/>
                <a:ahLst/>
                <a:cxnLst/>
                <a:rect l="l" t="t" r="r" b="b"/>
                <a:pathLst>
                  <a:path w="184" h="228" extrusionOk="0">
                    <a:moveTo>
                      <a:pt x="32" y="1"/>
                    </a:moveTo>
                    <a:cubicBezTo>
                      <a:pt x="14" y="1"/>
                      <a:pt x="1" y="14"/>
                      <a:pt x="1" y="14"/>
                    </a:cubicBezTo>
                    <a:lnTo>
                      <a:pt x="1" y="45"/>
                    </a:lnTo>
                    <a:cubicBezTo>
                      <a:pt x="1" y="45"/>
                      <a:pt x="31" y="75"/>
                      <a:pt x="31" y="75"/>
                    </a:cubicBezTo>
                    <a:cubicBezTo>
                      <a:pt x="92" y="136"/>
                      <a:pt x="122" y="166"/>
                      <a:pt x="183" y="227"/>
                    </a:cubicBezTo>
                    <a:cubicBezTo>
                      <a:pt x="153" y="166"/>
                      <a:pt x="122" y="106"/>
                      <a:pt x="62" y="14"/>
                    </a:cubicBezTo>
                    <a:cubicBezTo>
                      <a:pt x="51" y="4"/>
                      <a:pt x="41" y="1"/>
                      <a:pt x="32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" name="Google Shape;717;p42"/>
              <p:cNvSpPr/>
              <p:nvPr/>
            </p:nvSpPr>
            <p:spPr>
              <a:xfrm rot="3281200">
                <a:off x="3730275" y="2578513"/>
                <a:ext cx="29185" cy="38177"/>
              </a:xfrm>
              <a:custGeom>
                <a:avLst/>
                <a:gdLst/>
                <a:ahLst/>
                <a:cxnLst/>
                <a:rect l="l" t="t" r="r" b="b"/>
                <a:pathLst>
                  <a:path w="396" h="518" extrusionOk="0">
                    <a:moveTo>
                      <a:pt x="1" y="1"/>
                    </a:moveTo>
                    <a:cubicBezTo>
                      <a:pt x="31" y="62"/>
                      <a:pt x="31" y="122"/>
                      <a:pt x="62" y="183"/>
                    </a:cubicBezTo>
                    <a:cubicBezTo>
                      <a:pt x="183" y="305"/>
                      <a:pt x="305" y="426"/>
                      <a:pt x="396" y="518"/>
                    </a:cubicBezTo>
                    <a:cubicBezTo>
                      <a:pt x="305" y="396"/>
                      <a:pt x="214" y="244"/>
                      <a:pt x="153" y="92"/>
                    </a:cubicBezTo>
                    <a:cubicBezTo>
                      <a:pt x="92" y="62"/>
                      <a:pt x="31" y="3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" name="Google Shape;718;p42"/>
              <p:cNvSpPr/>
              <p:nvPr/>
            </p:nvSpPr>
            <p:spPr>
              <a:xfrm rot="3281200">
                <a:off x="3742025" y="2567438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cubicBezTo>
                      <a:pt x="1" y="30"/>
                      <a:pt x="1" y="91"/>
                      <a:pt x="31" y="122"/>
                    </a:cubicBezTo>
                    <a:lnTo>
                      <a:pt x="153" y="243"/>
                    </a:lnTo>
                    <a:cubicBezTo>
                      <a:pt x="122" y="182"/>
                      <a:pt x="122" y="122"/>
                      <a:pt x="92" y="61"/>
                    </a:cubicBezTo>
                    <a:cubicBezTo>
                      <a:pt x="61" y="30"/>
                      <a:pt x="3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" name="Google Shape;719;p42"/>
              <p:cNvSpPr/>
              <p:nvPr/>
            </p:nvSpPr>
            <p:spPr>
              <a:xfrm rot="3281200">
                <a:off x="3742886" y="2553099"/>
                <a:ext cx="11276" cy="17983"/>
              </a:xfrm>
              <a:custGeom>
                <a:avLst/>
                <a:gdLst/>
                <a:ahLst/>
                <a:cxnLst/>
                <a:rect l="l" t="t" r="r" b="b"/>
                <a:pathLst>
                  <a:path w="153" h="244" extrusionOk="0">
                    <a:moveTo>
                      <a:pt x="1" y="0"/>
                    </a:moveTo>
                    <a:lnTo>
                      <a:pt x="1" y="0"/>
                    </a:lnTo>
                    <a:cubicBezTo>
                      <a:pt x="31" y="61"/>
                      <a:pt x="92" y="152"/>
                      <a:pt x="122" y="213"/>
                    </a:cubicBezTo>
                    <a:cubicBezTo>
                      <a:pt x="122" y="213"/>
                      <a:pt x="153" y="244"/>
                      <a:pt x="153" y="244"/>
                    </a:cubicBezTo>
                    <a:cubicBezTo>
                      <a:pt x="153" y="213"/>
                      <a:pt x="153" y="152"/>
                      <a:pt x="153" y="92"/>
                    </a:cubicBezTo>
                    <a:cubicBezTo>
                      <a:pt x="92" y="61"/>
                      <a:pt x="61" y="31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" name="Google Shape;720;p42"/>
              <p:cNvSpPr/>
              <p:nvPr/>
            </p:nvSpPr>
            <p:spPr>
              <a:xfrm rot="3281200">
                <a:off x="3747221" y="2549434"/>
                <a:ext cx="74" cy="2358"/>
              </a:xfrm>
              <a:custGeom>
                <a:avLst/>
                <a:gdLst/>
                <a:ahLst/>
                <a:cxnLst/>
                <a:rect l="l" t="t" r="r" b="b"/>
                <a:pathLst>
                  <a:path w="1" h="32" extrusionOk="0">
                    <a:moveTo>
                      <a:pt x="1" y="1"/>
                    </a:moveTo>
                    <a:cubicBezTo>
                      <a:pt x="1" y="1"/>
                      <a:pt x="1" y="1"/>
                      <a:pt x="1" y="31"/>
                    </a:cubicBezTo>
                    <a:lnTo>
                      <a:pt x="1" y="31"/>
                    </a:lnTo>
                    <a:cubicBezTo>
                      <a:pt x="1" y="1"/>
                      <a:pt x="1" y="1"/>
                      <a:pt x="1" y="1"/>
                    </a:cubicBezTo>
                    <a:cubicBezTo>
                      <a:pt x="1" y="1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" name="Google Shape;721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31"/>
                    </a:moveTo>
                    <a:lnTo>
                      <a:pt x="1" y="0"/>
                    </a:lnTo>
                    <a:lnTo>
                      <a:pt x="1" y="0"/>
                    </a:lnTo>
                    <a:cubicBezTo>
                      <a:pt x="1" y="31"/>
                      <a:pt x="1" y="31"/>
                      <a:pt x="1" y="31"/>
                    </a:cubicBezTo>
                    <a:cubicBezTo>
                      <a:pt x="1" y="31"/>
                      <a:pt x="1" y="31"/>
                      <a:pt x="1" y="31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" name="Google Shape;722;p42"/>
              <p:cNvSpPr/>
              <p:nvPr/>
            </p:nvSpPr>
            <p:spPr>
              <a:xfrm rot="3281200">
                <a:off x="3749056" y="2548172"/>
                <a:ext cx="74" cy="2285"/>
              </a:xfrm>
              <a:custGeom>
                <a:avLst/>
                <a:gdLst/>
                <a:ahLst/>
                <a:cxnLst/>
                <a:rect l="l" t="t" r="r" b="b"/>
                <a:pathLst>
                  <a:path w="1" h="31" extrusionOk="0">
                    <a:moveTo>
                      <a:pt x="1" y="0"/>
                    </a:moveTo>
                    <a:lnTo>
                      <a:pt x="1" y="31"/>
                    </a:lnTo>
                    <a:cubicBezTo>
                      <a:pt x="1" y="31"/>
                      <a:pt x="1" y="0"/>
                      <a:pt x="1" y="0"/>
                    </a:cubicBezTo>
                    <a:close/>
                  </a:path>
                </a:pathLst>
              </a:custGeom>
              <a:solidFill>
                <a:srgbClr val="67354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" name="Google Shape;723;p42"/>
              <p:cNvSpPr/>
              <p:nvPr/>
            </p:nvSpPr>
            <p:spPr>
              <a:xfrm rot="3281200">
                <a:off x="3178614" y="2832990"/>
                <a:ext cx="217343" cy="146370"/>
              </a:xfrm>
              <a:custGeom>
                <a:avLst/>
                <a:gdLst/>
                <a:ahLst/>
                <a:cxnLst/>
                <a:rect l="l" t="t" r="r" b="b"/>
                <a:pathLst>
                  <a:path w="2949" h="1986" extrusionOk="0">
                    <a:moveTo>
                      <a:pt x="791" y="0"/>
                    </a:moveTo>
                    <a:cubicBezTo>
                      <a:pt x="0" y="456"/>
                      <a:pt x="669" y="1763"/>
                      <a:pt x="669" y="1763"/>
                    </a:cubicBezTo>
                    <a:cubicBezTo>
                      <a:pt x="954" y="1927"/>
                      <a:pt x="1258" y="1986"/>
                      <a:pt x="1547" y="1986"/>
                    </a:cubicBezTo>
                    <a:cubicBezTo>
                      <a:pt x="2279" y="1986"/>
                      <a:pt x="2918" y="1611"/>
                      <a:pt x="2918" y="1611"/>
                    </a:cubicBezTo>
                    <a:cubicBezTo>
                      <a:pt x="2949" y="1581"/>
                      <a:pt x="2949" y="1551"/>
                      <a:pt x="2949" y="1520"/>
                    </a:cubicBezTo>
                    <a:cubicBezTo>
                      <a:pt x="2098" y="1186"/>
                      <a:pt x="1338" y="700"/>
                      <a:pt x="791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" name="Google Shape;724;p42"/>
              <p:cNvSpPr/>
              <p:nvPr/>
            </p:nvSpPr>
            <p:spPr>
              <a:xfrm rot="3281200">
                <a:off x="3236367" y="2858296"/>
                <a:ext cx="177840" cy="128976"/>
              </a:xfrm>
              <a:custGeom>
                <a:avLst/>
                <a:gdLst/>
                <a:ahLst/>
                <a:cxnLst/>
                <a:rect l="l" t="t" r="r" b="b"/>
                <a:pathLst>
                  <a:path w="2413" h="1750" extrusionOk="0">
                    <a:moveTo>
                      <a:pt x="1113" y="1"/>
                    </a:moveTo>
                    <a:cubicBezTo>
                      <a:pt x="865" y="1"/>
                      <a:pt x="590" y="42"/>
                      <a:pt x="305" y="108"/>
                    </a:cubicBezTo>
                    <a:cubicBezTo>
                      <a:pt x="183" y="138"/>
                      <a:pt x="92" y="199"/>
                      <a:pt x="1" y="229"/>
                    </a:cubicBezTo>
                    <a:cubicBezTo>
                      <a:pt x="548" y="929"/>
                      <a:pt x="1308" y="1415"/>
                      <a:pt x="2159" y="1749"/>
                    </a:cubicBezTo>
                    <a:cubicBezTo>
                      <a:pt x="2413" y="411"/>
                      <a:pt x="1895" y="1"/>
                      <a:pt x="1113" y="1"/>
                    </a:cubicBezTo>
                    <a:close/>
                  </a:path>
                </a:pathLst>
              </a:custGeom>
              <a:solidFill>
                <a:srgbClr val="F17FB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7" name="Google Shape;624;p42">
            <a:hlinkClick r:id="rId3" action="ppaction://hlinksldjump"/>
          </p:cNvPr>
          <p:cNvSpPr/>
          <p:nvPr/>
        </p:nvSpPr>
        <p:spPr>
          <a:xfrm>
            <a:off x="3317670" y="2009306"/>
            <a:ext cx="2358510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8" name="Google Shape;628;p42">
            <a:hlinkClick r:id="rId4" action="ppaction://hlinksldjump"/>
          </p:cNvPr>
          <p:cNvSpPr/>
          <p:nvPr/>
        </p:nvSpPr>
        <p:spPr>
          <a:xfrm>
            <a:off x="3301712" y="2903794"/>
            <a:ext cx="2358510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09" name="Google Shape;632;p42">
            <a:hlinkClick r:id="rId5" action="ppaction://hlinksldjump"/>
          </p:cNvPr>
          <p:cNvSpPr/>
          <p:nvPr/>
        </p:nvSpPr>
        <p:spPr>
          <a:xfrm>
            <a:off x="3284285" y="3807161"/>
            <a:ext cx="2358510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0" name="Google Shape;624;p42">
            <a:hlinkClick r:id="rId3" action="ppaction://hlinksldjump"/>
          </p:cNvPr>
          <p:cNvSpPr/>
          <p:nvPr/>
        </p:nvSpPr>
        <p:spPr>
          <a:xfrm>
            <a:off x="5780497" y="2004504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1" name="Google Shape;628;p42">
            <a:hlinkClick r:id="rId4" action="ppaction://hlinksldjump"/>
          </p:cNvPr>
          <p:cNvSpPr/>
          <p:nvPr/>
        </p:nvSpPr>
        <p:spPr>
          <a:xfrm>
            <a:off x="5764539" y="2898992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dk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12" name="Google Shape;632;p42">
            <a:hlinkClick r:id="rId5" action="ppaction://hlinksldjump"/>
          </p:cNvPr>
          <p:cNvSpPr/>
          <p:nvPr/>
        </p:nvSpPr>
        <p:spPr>
          <a:xfrm>
            <a:off x="5747112" y="3802359"/>
            <a:ext cx="2687674" cy="848094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38100" dir="7680000" algn="bl" rotWithShape="0">
              <a:srgbClr val="000000">
                <a:alpha val="47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/>
          </a:p>
        </p:txBody>
      </p:sp>
      <p:sp>
        <p:nvSpPr>
          <p:cNvPr id="113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3386342" y="1390407"/>
            <a:ext cx="2185343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Nguyên nhân</a:t>
            </a:r>
            <a:endParaRPr sz="3200" dirty="0"/>
          </a:p>
        </p:txBody>
      </p:sp>
      <p:sp>
        <p:nvSpPr>
          <p:cNvPr id="114" name="Google Shape;652;p42"/>
          <p:cNvSpPr txBox="1">
            <a:spLocks noGrp="1"/>
          </p:cNvSpPr>
          <p:nvPr>
            <p:ph type="title" idx="2"/>
          </p:nvPr>
        </p:nvSpPr>
        <p:spPr>
          <a:xfrm>
            <a:off x="5764539" y="1390407"/>
            <a:ext cx="2687674" cy="28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200" dirty="0" smtClean="0"/>
              <a:t>Cách khắc phục</a:t>
            </a:r>
            <a:endParaRPr sz="3200" dirty="0"/>
          </a:p>
        </p:txBody>
      </p:sp>
      <p:sp>
        <p:nvSpPr>
          <p:cNvPr id="115" name="TextBox 114"/>
          <p:cNvSpPr txBox="1"/>
          <p:nvPr/>
        </p:nvSpPr>
        <p:spPr>
          <a:xfrm>
            <a:off x="644109" y="2053308"/>
            <a:ext cx="270396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#9Slide03 Cabin SemiBold" panose="00000700000000000000" pitchFamily="2" charset="0"/>
              </a:rPr>
              <a:t>Kiến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thức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khó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hơn</a:t>
            </a:r>
            <a:r>
              <a:rPr lang="en-US" sz="2400" dirty="0" smtClean="0">
                <a:latin typeface="#9Slide03 Cabin SemiBold" panose="00000700000000000000" pitchFamily="2" charset="0"/>
              </a:rPr>
              <a:t>,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nhiều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hơn</a:t>
            </a:r>
            <a:endParaRPr lang="en-US" sz="2400" dirty="0">
              <a:latin typeface="#9Slide03 Cabin SemiBold" panose="00000700000000000000" pitchFamily="2" charset="0"/>
            </a:endParaRPr>
          </a:p>
        </p:txBody>
      </p:sp>
      <p:sp>
        <p:nvSpPr>
          <p:cNvPr id="116" name="TextBox 115"/>
          <p:cNvSpPr txBox="1"/>
          <p:nvPr/>
        </p:nvSpPr>
        <p:spPr>
          <a:xfrm>
            <a:off x="3173122" y="2046438"/>
            <a:ext cx="266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#9Slide03 Cabin SemiBold" panose="00000700000000000000" pitchFamily="2" charset="0"/>
              </a:rPr>
              <a:t>Trưởng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thành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hơn</a:t>
            </a:r>
            <a:r>
              <a:rPr lang="en-US" sz="2400" dirty="0" smtClean="0">
                <a:latin typeface="#9Slide03 Cabin SemiBold" panose="00000700000000000000" pitchFamily="2" charset="0"/>
              </a:rPr>
              <a:t>,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yêu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cầu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cao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hơn</a:t>
            </a:r>
            <a:endParaRPr lang="en-US" sz="2400" dirty="0" smtClean="0">
              <a:latin typeface="#9Slide03 Cabin SemiBold" panose="00000700000000000000" pitchFamily="2" charset="0"/>
            </a:endParaRPr>
          </a:p>
        </p:txBody>
      </p:sp>
      <p:sp>
        <p:nvSpPr>
          <p:cNvPr id="117" name="TextBox 116"/>
          <p:cNvSpPr txBox="1"/>
          <p:nvPr/>
        </p:nvSpPr>
        <p:spPr>
          <a:xfrm>
            <a:off x="5774650" y="2045957"/>
            <a:ext cx="266583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err="1" smtClean="0">
                <a:latin typeface="#9Slide03 Cabin SemiBold" panose="00000700000000000000" pitchFamily="2" charset="0"/>
              </a:rPr>
              <a:t>Hỏi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thầy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cô</a:t>
            </a:r>
            <a:r>
              <a:rPr lang="en-US" sz="2400" dirty="0" smtClean="0">
                <a:latin typeface="#9Slide03 Cabin SemiBold" panose="00000700000000000000" pitchFamily="2" charset="0"/>
              </a:rPr>
              <a:t>,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bạn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bè</a:t>
            </a:r>
            <a:r>
              <a:rPr lang="en-US" sz="2400" dirty="0" smtClean="0">
                <a:latin typeface="#9Slide03 Cabin SemiBold" panose="00000700000000000000" pitchFamily="2" charset="0"/>
              </a:rPr>
              <a:t>,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rèn</a:t>
            </a:r>
            <a:r>
              <a:rPr lang="en-US" sz="2400" dirty="0" smtClean="0">
                <a:latin typeface="#9Slide03 Cabin SemiBold" panose="00000700000000000000" pitchFamily="2" charset="0"/>
              </a:rPr>
              <a:t> </a:t>
            </a:r>
            <a:r>
              <a:rPr lang="en-US" sz="2400" dirty="0" err="1" smtClean="0">
                <a:latin typeface="#9Slide03 Cabin SemiBold" panose="00000700000000000000" pitchFamily="2" charset="0"/>
              </a:rPr>
              <a:t>luyện</a:t>
            </a:r>
            <a:r>
              <a:rPr lang="en-US" sz="2400" dirty="0" smtClean="0">
                <a:latin typeface="#9Slide03 Cabin SemiBold" panose="00000700000000000000" pitchFamily="2" charset="0"/>
              </a:rPr>
              <a:t>,…</a:t>
            </a:r>
          </a:p>
        </p:txBody>
      </p:sp>
    </p:spTree>
    <p:extLst>
      <p:ext uri="{BB962C8B-B14F-4D97-AF65-F5344CB8AC3E}">
        <p14:creationId xmlns:p14="http://schemas.microsoft.com/office/powerpoint/2010/main" val="11382235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01" name="Google Shape;1801;p61"/>
          <p:cNvGrpSpPr/>
          <p:nvPr/>
        </p:nvGrpSpPr>
        <p:grpSpPr>
          <a:xfrm>
            <a:off x="5530150" y="801122"/>
            <a:ext cx="2669712" cy="4121451"/>
            <a:chOff x="5935827" y="724913"/>
            <a:chExt cx="2395220" cy="3697695"/>
          </a:xfrm>
        </p:grpSpPr>
        <p:sp>
          <p:nvSpPr>
            <p:cNvPr id="1802" name="Google Shape;1802;p61"/>
            <p:cNvSpPr/>
            <p:nvPr/>
          </p:nvSpPr>
          <p:spPr>
            <a:xfrm>
              <a:off x="6717393" y="2212159"/>
              <a:ext cx="835100" cy="509909"/>
            </a:xfrm>
            <a:custGeom>
              <a:avLst/>
              <a:gdLst/>
              <a:ahLst/>
              <a:cxnLst/>
              <a:rect l="l" t="t" r="r" b="b"/>
              <a:pathLst>
                <a:path w="16628" h="10153" extrusionOk="0">
                  <a:moveTo>
                    <a:pt x="16627" y="0"/>
                  </a:moveTo>
                  <a:lnTo>
                    <a:pt x="1" y="61"/>
                  </a:lnTo>
                  <a:lnTo>
                    <a:pt x="1" y="10152"/>
                  </a:lnTo>
                  <a:lnTo>
                    <a:pt x="16019" y="10092"/>
                  </a:lnTo>
                  <a:lnTo>
                    <a:pt x="16627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3" name="Google Shape;1803;p61"/>
            <p:cNvSpPr/>
            <p:nvPr/>
          </p:nvSpPr>
          <p:spPr>
            <a:xfrm>
              <a:off x="6564766" y="1966369"/>
              <a:ext cx="117571" cy="996866"/>
            </a:xfrm>
            <a:custGeom>
              <a:avLst/>
              <a:gdLst/>
              <a:ahLst/>
              <a:cxnLst/>
              <a:rect l="l" t="t" r="r" b="b"/>
              <a:pathLst>
                <a:path w="2341" h="19849" extrusionOk="0">
                  <a:moveTo>
                    <a:pt x="2189" y="1"/>
                  </a:moveTo>
                  <a:lnTo>
                    <a:pt x="304" y="61"/>
                  </a:lnTo>
                  <a:lnTo>
                    <a:pt x="0" y="19849"/>
                  </a:lnTo>
                  <a:lnTo>
                    <a:pt x="2341" y="19758"/>
                  </a:lnTo>
                  <a:lnTo>
                    <a:pt x="2189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4" name="Google Shape;1804;p61"/>
            <p:cNvSpPr/>
            <p:nvPr/>
          </p:nvSpPr>
          <p:spPr>
            <a:xfrm>
              <a:off x="6674654" y="1966369"/>
              <a:ext cx="68755" cy="992296"/>
            </a:xfrm>
            <a:custGeom>
              <a:avLst/>
              <a:gdLst/>
              <a:ahLst/>
              <a:cxnLst/>
              <a:rect l="l" t="t" r="r" b="b"/>
              <a:pathLst>
                <a:path w="1369" h="19758" extrusionOk="0">
                  <a:moveTo>
                    <a:pt x="1" y="1"/>
                  </a:moveTo>
                  <a:lnTo>
                    <a:pt x="153" y="19758"/>
                  </a:lnTo>
                  <a:lnTo>
                    <a:pt x="1369" y="19697"/>
                  </a:lnTo>
                  <a:lnTo>
                    <a:pt x="1338" y="973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5" name="Google Shape;1805;p61"/>
            <p:cNvSpPr/>
            <p:nvPr/>
          </p:nvSpPr>
          <p:spPr>
            <a:xfrm>
              <a:off x="7468474" y="1990777"/>
              <a:ext cx="142029" cy="992296"/>
            </a:xfrm>
            <a:custGeom>
              <a:avLst/>
              <a:gdLst/>
              <a:ahLst/>
              <a:cxnLst/>
              <a:rect l="l" t="t" r="r" b="b"/>
              <a:pathLst>
                <a:path w="2828" h="19758" extrusionOk="0">
                  <a:moveTo>
                    <a:pt x="973" y="1"/>
                  </a:moveTo>
                  <a:lnTo>
                    <a:pt x="1" y="19758"/>
                  </a:lnTo>
                  <a:lnTo>
                    <a:pt x="2311" y="19758"/>
                  </a:lnTo>
                  <a:lnTo>
                    <a:pt x="2827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6" name="Google Shape;1806;p61"/>
            <p:cNvSpPr/>
            <p:nvPr/>
          </p:nvSpPr>
          <p:spPr>
            <a:xfrm>
              <a:off x="7584489" y="1990777"/>
              <a:ext cx="91656" cy="992296"/>
            </a:xfrm>
            <a:custGeom>
              <a:avLst/>
              <a:gdLst/>
              <a:ahLst/>
              <a:cxnLst/>
              <a:rect l="l" t="t" r="r" b="b"/>
              <a:pathLst>
                <a:path w="1825" h="19758" extrusionOk="0">
                  <a:moveTo>
                    <a:pt x="517" y="1"/>
                  </a:moveTo>
                  <a:lnTo>
                    <a:pt x="1" y="19758"/>
                  </a:lnTo>
                  <a:lnTo>
                    <a:pt x="1247" y="19758"/>
                  </a:lnTo>
                  <a:lnTo>
                    <a:pt x="1824" y="1034"/>
                  </a:lnTo>
                  <a:lnTo>
                    <a:pt x="517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7" name="Google Shape;1807;p61"/>
            <p:cNvSpPr/>
            <p:nvPr/>
          </p:nvSpPr>
          <p:spPr>
            <a:xfrm>
              <a:off x="6714380" y="3025818"/>
              <a:ext cx="116064" cy="972458"/>
            </a:xfrm>
            <a:custGeom>
              <a:avLst/>
              <a:gdLst/>
              <a:ahLst/>
              <a:cxnLst/>
              <a:rect l="l" t="t" r="r" b="b"/>
              <a:pathLst>
                <a:path w="2311" h="19363" extrusionOk="0">
                  <a:moveTo>
                    <a:pt x="0" y="0"/>
                  </a:moveTo>
                  <a:lnTo>
                    <a:pt x="517" y="19332"/>
                  </a:lnTo>
                  <a:lnTo>
                    <a:pt x="2310" y="19362"/>
                  </a:lnTo>
                  <a:lnTo>
                    <a:pt x="2249" y="6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8" name="Google Shape;1808;p61"/>
            <p:cNvSpPr/>
            <p:nvPr/>
          </p:nvSpPr>
          <p:spPr>
            <a:xfrm>
              <a:off x="6827331" y="3028831"/>
              <a:ext cx="70261" cy="969445"/>
            </a:xfrm>
            <a:custGeom>
              <a:avLst/>
              <a:gdLst/>
              <a:ahLst/>
              <a:cxnLst/>
              <a:rect l="l" t="t" r="r" b="b"/>
              <a:pathLst>
                <a:path w="1399" h="19303" extrusionOk="0">
                  <a:moveTo>
                    <a:pt x="0" y="1"/>
                  </a:moveTo>
                  <a:lnTo>
                    <a:pt x="61" y="19302"/>
                  </a:lnTo>
                  <a:lnTo>
                    <a:pt x="1399" y="18329"/>
                  </a:lnTo>
                  <a:lnTo>
                    <a:pt x="1186" y="3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9" name="Google Shape;1809;p61"/>
            <p:cNvSpPr/>
            <p:nvPr/>
          </p:nvSpPr>
          <p:spPr>
            <a:xfrm>
              <a:off x="7503580" y="3073127"/>
              <a:ext cx="135902" cy="972458"/>
            </a:xfrm>
            <a:custGeom>
              <a:avLst/>
              <a:gdLst/>
              <a:ahLst/>
              <a:cxnLst/>
              <a:rect l="l" t="t" r="r" b="b"/>
              <a:pathLst>
                <a:path w="2706" h="19363" extrusionOk="0">
                  <a:moveTo>
                    <a:pt x="1" y="0"/>
                  </a:moveTo>
                  <a:lnTo>
                    <a:pt x="882" y="19332"/>
                  </a:lnTo>
                  <a:lnTo>
                    <a:pt x="2706" y="19362"/>
                  </a:lnTo>
                  <a:lnTo>
                    <a:pt x="2280" y="3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0" name="Google Shape;1810;p61"/>
            <p:cNvSpPr/>
            <p:nvPr/>
          </p:nvSpPr>
          <p:spPr>
            <a:xfrm>
              <a:off x="7618088" y="3074634"/>
              <a:ext cx="87036" cy="970952"/>
            </a:xfrm>
            <a:custGeom>
              <a:avLst/>
              <a:gdLst/>
              <a:ahLst/>
              <a:cxnLst/>
              <a:rect l="l" t="t" r="r" b="b"/>
              <a:pathLst>
                <a:path w="1733" h="19333" extrusionOk="0">
                  <a:moveTo>
                    <a:pt x="0" y="1"/>
                  </a:moveTo>
                  <a:lnTo>
                    <a:pt x="426" y="19332"/>
                  </a:lnTo>
                  <a:lnTo>
                    <a:pt x="1733" y="18299"/>
                  </a:lnTo>
                  <a:lnTo>
                    <a:pt x="1186" y="1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1" name="Google Shape;1811;p61"/>
            <p:cNvSpPr/>
            <p:nvPr/>
          </p:nvSpPr>
          <p:spPr>
            <a:xfrm>
              <a:off x="7207416" y="3079204"/>
              <a:ext cx="134395" cy="970952"/>
            </a:xfrm>
            <a:custGeom>
              <a:avLst/>
              <a:gdLst/>
              <a:ahLst/>
              <a:cxnLst/>
              <a:rect l="l" t="t" r="r" b="b"/>
              <a:pathLst>
                <a:path w="2676" h="19333" extrusionOk="0">
                  <a:moveTo>
                    <a:pt x="1" y="1"/>
                  </a:moveTo>
                  <a:lnTo>
                    <a:pt x="882" y="19332"/>
                  </a:lnTo>
                  <a:lnTo>
                    <a:pt x="2676" y="19332"/>
                  </a:lnTo>
                  <a:lnTo>
                    <a:pt x="2281" y="3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2" name="Google Shape;1812;p61"/>
            <p:cNvSpPr/>
            <p:nvPr/>
          </p:nvSpPr>
          <p:spPr>
            <a:xfrm>
              <a:off x="7321924" y="3080761"/>
              <a:ext cx="85529" cy="969395"/>
            </a:xfrm>
            <a:custGeom>
              <a:avLst/>
              <a:gdLst/>
              <a:ahLst/>
              <a:cxnLst/>
              <a:rect l="l" t="t" r="r" b="b"/>
              <a:pathLst>
                <a:path w="1703" h="19302" extrusionOk="0">
                  <a:moveTo>
                    <a:pt x="1" y="0"/>
                  </a:moveTo>
                  <a:lnTo>
                    <a:pt x="396" y="19301"/>
                  </a:lnTo>
                  <a:lnTo>
                    <a:pt x="1703" y="18298"/>
                  </a:lnTo>
                  <a:lnTo>
                    <a:pt x="1186" y="0"/>
                  </a:ln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3" name="Google Shape;1813;p61"/>
            <p:cNvSpPr/>
            <p:nvPr/>
          </p:nvSpPr>
          <p:spPr>
            <a:xfrm>
              <a:off x="6656372" y="2126680"/>
              <a:ext cx="859458" cy="537381"/>
            </a:xfrm>
            <a:custGeom>
              <a:avLst/>
              <a:gdLst/>
              <a:ahLst/>
              <a:cxnLst/>
              <a:rect l="l" t="t" r="r" b="b"/>
              <a:pathLst>
                <a:path w="17113" h="10700" extrusionOk="0">
                  <a:moveTo>
                    <a:pt x="0" y="0"/>
                  </a:moveTo>
                  <a:lnTo>
                    <a:pt x="456" y="10699"/>
                  </a:lnTo>
                  <a:lnTo>
                    <a:pt x="16475" y="10669"/>
                  </a:lnTo>
                  <a:lnTo>
                    <a:pt x="17113" y="578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635BA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4" name="Google Shape;1814;p61"/>
            <p:cNvSpPr/>
            <p:nvPr/>
          </p:nvSpPr>
          <p:spPr>
            <a:xfrm>
              <a:off x="7850117" y="1317591"/>
              <a:ext cx="1557" cy="3114"/>
            </a:xfrm>
            <a:custGeom>
              <a:avLst/>
              <a:gdLst/>
              <a:ahLst/>
              <a:cxnLst/>
              <a:rect l="l" t="t" r="r" b="b"/>
              <a:pathLst>
                <a:path w="31" h="62" extrusionOk="0">
                  <a:moveTo>
                    <a:pt x="31" y="0"/>
                  </a:moveTo>
                  <a:cubicBezTo>
                    <a:pt x="31" y="31"/>
                    <a:pt x="1" y="61"/>
                    <a:pt x="1" y="61"/>
                  </a:cubicBezTo>
                  <a:cubicBezTo>
                    <a:pt x="1" y="61"/>
                    <a:pt x="31" y="31"/>
                    <a:pt x="31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5" name="Google Shape;1815;p61"/>
            <p:cNvSpPr/>
            <p:nvPr/>
          </p:nvSpPr>
          <p:spPr>
            <a:xfrm>
              <a:off x="6886845" y="2041150"/>
              <a:ext cx="50" cy="50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6" name="Google Shape;1816;p61"/>
            <p:cNvSpPr/>
            <p:nvPr/>
          </p:nvSpPr>
          <p:spPr>
            <a:xfrm>
              <a:off x="6299138" y="1463991"/>
              <a:ext cx="216811" cy="137760"/>
            </a:xfrm>
            <a:custGeom>
              <a:avLst/>
              <a:gdLst/>
              <a:ahLst/>
              <a:cxnLst/>
              <a:rect l="l" t="t" r="r" b="b"/>
              <a:pathLst>
                <a:path w="4317" h="2743" extrusionOk="0">
                  <a:moveTo>
                    <a:pt x="2347" y="1"/>
                  </a:moveTo>
                  <a:cubicBezTo>
                    <a:pt x="1515" y="1"/>
                    <a:pt x="688" y="246"/>
                    <a:pt x="1" y="733"/>
                  </a:cubicBezTo>
                  <a:cubicBezTo>
                    <a:pt x="139" y="1746"/>
                    <a:pt x="975" y="2742"/>
                    <a:pt x="2562" y="2742"/>
                  </a:cubicBezTo>
                  <a:cubicBezTo>
                    <a:pt x="3070" y="2742"/>
                    <a:pt x="3654" y="2640"/>
                    <a:pt x="4317" y="2405"/>
                  </a:cubicBezTo>
                  <a:lnTo>
                    <a:pt x="4317" y="490"/>
                  </a:lnTo>
                  <a:cubicBezTo>
                    <a:pt x="3704" y="163"/>
                    <a:pt x="3024" y="1"/>
                    <a:pt x="2347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7" name="Google Shape;1817;p61"/>
            <p:cNvSpPr/>
            <p:nvPr/>
          </p:nvSpPr>
          <p:spPr>
            <a:xfrm>
              <a:off x="6293011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298" y="0"/>
                  </a:moveTo>
                  <a:cubicBezTo>
                    <a:pt x="1859" y="0"/>
                    <a:pt x="1386" y="99"/>
                    <a:pt x="913" y="368"/>
                  </a:cubicBezTo>
                  <a:cubicBezTo>
                    <a:pt x="275" y="733"/>
                    <a:pt x="1" y="1523"/>
                    <a:pt x="123" y="2283"/>
                  </a:cubicBezTo>
                  <a:cubicBezTo>
                    <a:pt x="810" y="1796"/>
                    <a:pt x="1637" y="1551"/>
                    <a:pt x="2469" y="1551"/>
                  </a:cubicBezTo>
                  <a:cubicBezTo>
                    <a:pt x="3146" y="1551"/>
                    <a:pt x="3826" y="1713"/>
                    <a:pt x="4439" y="2040"/>
                  </a:cubicBezTo>
                  <a:lnTo>
                    <a:pt x="4439" y="733"/>
                  </a:lnTo>
                  <a:cubicBezTo>
                    <a:pt x="4439" y="733"/>
                    <a:pt x="3495" y="0"/>
                    <a:pt x="2298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8" name="Google Shape;1818;p61"/>
            <p:cNvSpPr/>
            <p:nvPr/>
          </p:nvSpPr>
          <p:spPr>
            <a:xfrm>
              <a:off x="6363273" y="1470068"/>
              <a:ext cx="134345" cy="114708"/>
            </a:xfrm>
            <a:custGeom>
              <a:avLst/>
              <a:gdLst/>
              <a:ahLst/>
              <a:cxnLst/>
              <a:rect l="l" t="t" r="r" b="b"/>
              <a:pathLst>
                <a:path w="2675" h="2284" extrusionOk="0">
                  <a:moveTo>
                    <a:pt x="1133" y="0"/>
                  </a:moveTo>
                  <a:cubicBezTo>
                    <a:pt x="750" y="0"/>
                    <a:pt x="358" y="82"/>
                    <a:pt x="31" y="156"/>
                  </a:cubicBezTo>
                  <a:cubicBezTo>
                    <a:pt x="0" y="186"/>
                    <a:pt x="0" y="217"/>
                    <a:pt x="31" y="217"/>
                  </a:cubicBezTo>
                  <a:cubicBezTo>
                    <a:pt x="387" y="217"/>
                    <a:pt x="795" y="137"/>
                    <a:pt x="1178" y="137"/>
                  </a:cubicBezTo>
                  <a:cubicBezTo>
                    <a:pt x="1580" y="137"/>
                    <a:pt x="1955" y="224"/>
                    <a:pt x="2219" y="581"/>
                  </a:cubicBezTo>
                  <a:cubicBezTo>
                    <a:pt x="2553" y="1037"/>
                    <a:pt x="2493" y="1676"/>
                    <a:pt x="2523" y="2192"/>
                  </a:cubicBezTo>
                  <a:cubicBezTo>
                    <a:pt x="2523" y="2253"/>
                    <a:pt x="2561" y="2284"/>
                    <a:pt x="2599" y="2284"/>
                  </a:cubicBezTo>
                  <a:cubicBezTo>
                    <a:pt x="2637" y="2284"/>
                    <a:pt x="2675" y="2253"/>
                    <a:pt x="2675" y="2192"/>
                  </a:cubicBezTo>
                  <a:cubicBezTo>
                    <a:pt x="2675" y="1585"/>
                    <a:pt x="2675" y="825"/>
                    <a:pt x="2219" y="369"/>
                  </a:cubicBezTo>
                  <a:cubicBezTo>
                    <a:pt x="1924" y="89"/>
                    <a:pt x="1534" y="0"/>
                    <a:pt x="113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9" name="Google Shape;1819;p61"/>
            <p:cNvSpPr/>
            <p:nvPr/>
          </p:nvSpPr>
          <p:spPr>
            <a:xfrm>
              <a:off x="6420275" y="1501758"/>
              <a:ext cx="78548" cy="47360"/>
            </a:xfrm>
            <a:custGeom>
              <a:avLst/>
              <a:gdLst/>
              <a:ahLst/>
              <a:cxnLst/>
              <a:rect l="l" t="t" r="r" b="b"/>
              <a:pathLst>
                <a:path w="1564" h="943" extrusionOk="0">
                  <a:moveTo>
                    <a:pt x="552" y="0"/>
                  </a:moveTo>
                  <a:cubicBezTo>
                    <a:pt x="390" y="0"/>
                    <a:pt x="220" y="58"/>
                    <a:pt x="51" y="194"/>
                  </a:cubicBezTo>
                  <a:cubicBezTo>
                    <a:pt x="1" y="243"/>
                    <a:pt x="32" y="293"/>
                    <a:pt x="79" y="293"/>
                  </a:cubicBezTo>
                  <a:cubicBezTo>
                    <a:pt x="89" y="293"/>
                    <a:pt x="100" y="290"/>
                    <a:pt x="111" y="285"/>
                  </a:cubicBezTo>
                  <a:cubicBezTo>
                    <a:pt x="250" y="229"/>
                    <a:pt x="383" y="193"/>
                    <a:pt x="512" y="193"/>
                  </a:cubicBezTo>
                  <a:cubicBezTo>
                    <a:pt x="666" y="193"/>
                    <a:pt x="814" y="244"/>
                    <a:pt x="962" y="376"/>
                  </a:cubicBezTo>
                  <a:cubicBezTo>
                    <a:pt x="1145" y="528"/>
                    <a:pt x="1236" y="741"/>
                    <a:pt x="1388" y="923"/>
                  </a:cubicBezTo>
                  <a:cubicBezTo>
                    <a:pt x="1402" y="937"/>
                    <a:pt x="1418" y="943"/>
                    <a:pt x="1436" y="943"/>
                  </a:cubicBezTo>
                  <a:cubicBezTo>
                    <a:pt x="1496" y="943"/>
                    <a:pt x="1564" y="872"/>
                    <a:pt x="1540" y="802"/>
                  </a:cubicBezTo>
                  <a:cubicBezTo>
                    <a:pt x="1343" y="385"/>
                    <a:pt x="972" y="0"/>
                    <a:pt x="552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0" name="Google Shape;1820;p61"/>
            <p:cNvSpPr/>
            <p:nvPr/>
          </p:nvSpPr>
          <p:spPr>
            <a:xfrm>
              <a:off x="7500516" y="1463991"/>
              <a:ext cx="216861" cy="137760"/>
            </a:xfrm>
            <a:custGeom>
              <a:avLst/>
              <a:gdLst/>
              <a:ahLst/>
              <a:cxnLst/>
              <a:rect l="l" t="t" r="r" b="b"/>
              <a:pathLst>
                <a:path w="4318" h="2743" extrusionOk="0">
                  <a:moveTo>
                    <a:pt x="1948" y="1"/>
                  </a:moveTo>
                  <a:cubicBezTo>
                    <a:pt x="1273" y="1"/>
                    <a:pt x="600" y="163"/>
                    <a:pt x="1" y="490"/>
                  </a:cubicBezTo>
                  <a:lnTo>
                    <a:pt x="1" y="2405"/>
                  </a:lnTo>
                  <a:cubicBezTo>
                    <a:pt x="656" y="2640"/>
                    <a:pt x="1235" y="2742"/>
                    <a:pt x="1739" y="2742"/>
                  </a:cubicBezTo>
                  <a:cubicBezTo>
                    <a:pt x="3314" y="2742"/>
                    <a:pt x="4156" y="1746"/>
                    <a:pt x="4317" y="733"/>
                  </a:cubicBezTo>
                  <a:cubicBezTo>
                    <a:pt x="3613" y="246"/>
                    <a:pt x="2779" y="1"/>
                    <a:pt x="1948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1" name="Google Shape;1821;p61"/>
            <p:cNvSpPr/>
            <p:nvPr/>
          </p:nvSpPr>
          <p:spPr>
            <a:xfrm>
              <a:off x="7500516" y="1386145"/>
              <a:ext cx="222938" cy="114658"/>
            </a:xfrm>
            <a:custGeom>
              <a:avLst/>
              <a:gdLst/>
              <a:ahLst/>
              <a:cxnLst/>
              <a:rect l="l" t="t" r="r" b="b"/>
              <a:pathLst>
                <a:path w="4439" h="2283" extrusionOk="0">
                  <a:moveTo>
                    <a:pt x="2142" y="0"/>
                  </a:moveTo>
                  <a:cubicBezTo>
                    <a:pt x="945" y="0"/>
                    <a:pt x="1" y="733"/>
                    <a:pt x="1" y="733"/>
                  </a:cubicBezTo>
                  <a:lnTo>
                    <a:pt x="1" y="2040"/>
                  </a:lnTo>
                  <a:cubicBezTo>
                    <a:pt x="600" y="1713"/>
                    <a:pt x="1273" y="1551"/>
                    <a:pt x="1948" y="1551"/>
                  </a:cubicBezTo>
                  <a:cubicBezTo>
                    <a:pt x="2779" y="1551"/>
                    <a:pt x="3613" y="1796"/>
                    <a:pt x="4317" y="2283"/>
                  </a:cubicBezTo>
                  <a:cubicBezTo>
                    <a:pt x="4439" y="1523"/>
                    <a:pt x="4165" y="733"/>
                    <a:pt x="3527" y="368"/>
                  </a:cubicBezTo>
                  <a:cubicBezTo>
                    <a:pt x="3054" y="99"/>
                    <a:pt x="2581" y="0"/>
                    <a:pt x="2142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2" name="Google Shape;1822;p61"/>
            <p:cNvSpPr/>
            <p:nvPr/>
          </p:nvSpPr>
          <p:spPr>
            <a:xfrm>
              <a:off x="7517341" y="1470068"/>
              <a:ext cx="134395" cy="114708"/>
            </a:xfrm>
            <a:custGeom>
              <a:avLst/>
              <a:gdLst/>
              <a:ahLst/>
              <a:cxnLst/>
              <a:rect l="l" t="t" r="r" b="b"/>
              <a:pathLst>
                <a:path w="2676" h="2284" extrusionOk="0">
                  <a:moveTo>
                    <a:pt x="1546" y="0"/>
                  </a:moveTo>
                  <a:cubicBezTo>
                    <a:pt x="1142" y="0"/>
                    <a:pt x="751" y="89"/>
                    <a:pt x="456" y="369"/>
                  </a:cubicBezTo>
                  <a:cubicBezTo>
                    <a:pt x="0" y="855"/>
                    <a:pt x="0" y="1585"/>
                    <a:pt x="31" y="2192"/>
                  </a:cubicBezTo>
                  <a:cubicBezTo>
                    <a:pt x="31" y="2253"/>
                    <a:pt x="69" y="2284"/>
                    <a:pt x="107" y="2284"/>
                  </a:cubicBezTo>
                  <a:cubicBezTo>
                    <a:pt x="145" y="2284"/>
                    <a:pt x="183" y="2253"/>
                    <a:pt x="183" y="2192"/>
                  </a:cubicBezTo>
                  <a:cubicBezTo>
                    <a:pt x="183" y="1676"/>
                    <a:pt x="152" y="1037"/>
                    <a:pt x="456" y="581"/>
                  </a:cubicBezTo>
                  <a:cubicBezTo>
                    <a:pt x="715" y="217"/>
                    <a:pt x="1087" y="126"/>
                    <a:pt x="1482" y="126"/>
                  </a:cubicBezTo>
                  <a:cubicBezTo>
                    <a:pt x="1877" y="126"/>
                    <a:pt x="2295" y="217"/>
                    <a:pt x="2645" y="217"/>
                  </a:cubicBezTo>
                  <a:cubicBezTo>
                    <a:pt x="2675" y="217"/>
                    <a:pt x="2675" y="186"/>
                    <a:pt x="2675" y="156"/>
                  </a:cubicBezTo>
                  <a:cubicBezTo>
                    <a:pt x="2333" y="82"/>
                    <a:pt x="1933" y="0"/>
                    <a:pt x="1546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3" name="Google Shape;1823;p61"/>
            <p:cNvSpPr/>
            <p:nvPr/>
          </p:nvSpPr>
          <p:spPr>
            <a:xfrm>
              <a:off x="7517693" y="1502411"/>
              <a:ext cx="77242" cy="46707"/>
            </a:xfrm>
            <a:custGeom>
              <a:avLst/>
              <a:gdLst/>
              <a:ahLst/>
              <a:cxnLst/>
              <a:rect l="l" t="t" r="r" b="b"/>
              <a:pathLst>
                <a:path w="1538" h="930" extrusionOk="0">
                  <a:moveTo>
                    <a:pt x="1016" y="1"/>
                  </a:moveTo>
                  <a:cubicBezTo>
                    <a:pt x="595" y="1"/>
                    <a:pt x="222" y="371"/>
                    <a:pt x="24" y="789"/>
                  </a:cubicBezTo>
                  <a:cubicBezTo>
                    <a:pt x="0" y="859"/>
                    <a:pt x="50" y="930"/>
                    <a:pt x="101" y="930"/>
                  </a:cubicBezTo>
                  <a:cubicBezTo>
                    <a:pt x="116" y="930"/>
                    <a:pt x="132" y="924"/>
                    <a:pt x="145" y="910"/>
                  </a:cubicBezTo>
                  <a:cubicBezTo>
                    <a:pt x="297" y="728"/>
                    <a:pt x="388" y="515"/>
                    <a:pt x="571" y="363"/>
                  </a:cubicBezTo>
                  <a:cubicBezTo>
                    <a:pt x="719" y="231"/>
                    <a:pt x="868" y="180"/>
                    <a:pt x="1021" y="180"/>
                  </a:cubicBezTo>
                  <a:cubicBezTo>
                    <a:pt x="1150" y="180"/>
                    <a:pt x="1283" y="216"/>
                    <a:pt x="1422" y="272"/>
                  </a:cubicBezTo>
                  <a:cubicBezTo>
                    <a:pt x="1433" y="277"/>
                    <a:pt x="1444" y="280"/>
                    <a:pt x="1455" y="280"/>
                  </a:cubicBezTo>
                  <a:cubicBezTo>
                    <a:pt x="1502" y="280"/>
                    <a:pt x="1538" y="230"/>
                    <a:pt x="1513" y="181"/>
                  </a:cubicBezTo>
                  <a:cubicBezTo>
                    <a:pt x="1345" y="55"/>
                    <a:pt x="1177" y="1"/>
                    <a:pt x="101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4" name="Google Shape;1824;p61"/>
            <p:cNvSpPr/>
            <p:nvPr/>
          </p:nvSpPr>
          <p:spPr>
            <a:xfrm>
              <a:off x="6905176" y="1951101"/>
              <a:ext cx="253473" cy="118525"/>
            </a:xfrm>
            <a:custGeom>
              <a:avLst/>
              <a:gdLst/>
              <a:ahLst/>
              <a:cxnLst/>
              <a:rect l="l" t="t" r="r" b="b"/>
              <a:pathLst>
                <a:path w="5047" h="2360" extrusionOk="0">
                  <a:moveTo>
                    <a:pt x="5046" y="1"/>
                  </a:moveTo>
                  <a:lnTo>
                    <a:pt x="5046" y="1"/>
                  </a:lnTo>
                  <a:cubicBezTo>
                    <a:pt x="3375" y="122"/>
                    <a:pt x="1764" y="396"/>
                    <a:pt x="183" y="943"/>
                  </a:cubicBezTo>
                  <a:cubicBezTo>
                    <a:pt x="122" y="1125"/>
                    <a:pt x="92" y="1277"/>
                    <a:pt x="1" y="1429"/>
                  </a:cubicBezTo>
                  <a:cubicBezTo>
                    <a:pt x="1" y="1429"/>
                    <a:pt x="792" y="2360"/>
                    <a:pt x="2506" y="2360"/>
                  </a:cubicBezTo>
                  <a:cubicBezTo>
                    <a:pt x="3192" y="2360"/>
                    <a:pt x="4026" y="2211"/>
                    <a:pt x="5016" y="1794"/>
                  </a:cubicBezTo>
                  <a:cubicBezTo>
                    <a:pt x="5016" y="1794"/>
                    <a:pt x="4955" y="973"/>
                    <a:pt x="5046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5" name="Google Shape;1825;p61"/>
            <p:cNvSpPr/>
            <p:nvPr/>
          </p:nvSpPr>
          <p:spPr>
            <a:xfrm>
              <a:off x="6905176" y="1856481"/>
              <a:ext cx="271804" cy="141979"/>
            </a:xfrm>
            <a:custGeom>
              <a:avLst/>
              <a:gdLst/>
              <a:ahLst/>
              <a:cxnLst/>
              <a:rect l="l" t="t" r="r" b="b"/>
              <a:pathLst>
                <a:path w="5412" h="2827" extrusionOk="0">
                  <a:moveTo>
                    <a:pt x="5411" y="0"/>
                  </a:moveTo>
                  <a:lnTo>
                    <a:pt x="1" y="426"/>
                  </a:lnTo>
                  <a:cubicBezTo>
                    <a:pt x="1" y="426"/>
                    <a:pt x="426" y="1763"/>
                    <a:pt x="183" y="2827"/>
                  </a:cubicBezTo>
                  <a:cubicBezTo>
                    <a:pt x="1764" y="2280"/>
                    <a:pt x="3375" y="2006"/>
                    <a:pt x="5046" y="1885"/>
                  </a:cubicBezTo>
                  <a:cubicBezTo>
                    <a:pt x="5077" y="1277"/>
                    <a:pt x="5198" y="578"/>
                    <a:pt x="5411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6" name="Google Shape;1826;p61"/>
            <p:cNvSpPr/>
            <p:nvPr/>
          </p:nvSpPr>
          <p:spPr>
            <a:xfrm>
              <a:off x="6492797" y="891100"/>
              <a:ext cx="1050504" cy="989835"/>
            </a:xfrm>
            <a:custGeom>
              <a:avLst/>
              <a:gdLst/>
              <a:ahLst/>
              <a:cxnLst/>
              <a:rect l="l" t="t" r="r" b="b"/>
              <a:pathLst>
                <a:path w="20917" h="19709" extrusionOk="0">
                  <a:moveTo>
                    <a:pt x="7883" y="1"/>
                  </a:moveTo>
                  <a:cubicBezTo>
                    <a:pt x="3784" y="1"/>
                    <a:pt x="0" y="2091"/>
                    <a:pt x="187" y="9921"/>
                  </a:cubicBezTo>
                  <a:cubicBezTo>
                    <a:pt x="187" y="9921"/>
                    <a:pt x="66" y="13599"/>
                    <a:pt x="947" y="15423"/>
                  </a:cubicBezTo>
                  <a:cubicBezTo>
                    <a:pt x="1859" y="17246"/>
                    <a:pt x="4807" y="19283"/>
                    <a:pt x="8789" y="19648"/>
                  </a:cubicBezTo>
                  <a:cubicBezTo>
                    <a:pt x="9232" y="19688"/>
                    <a:pt x="9691" y="19708"/>
                    <a:pt x="10158" y="19708"/>
                  </a:cubicBezTo>
                  <a:cubicBezTo>
                    <a:pt x="13891" y="19708"/>
                    <a:pt x="18165" y="18415"/>
                    <a:pt x="19245" y="15848"/>
                  </a:cubicBezTo>
                  <a:cubicBezTo>
                    <a:pt x="20431" y="12991"/>
                    <a:pt x="20917" y="10985"/>
                    <a:pt x="20552" y="8067"/>
                  </a:cubicBezTo>
                  <a:cubicBezTo>
                    <a:pt x="20188" y="5149"/>
                    <a:pt x="20005" y="3842"/>
                    <a:pt x="17300" y="2535"/>
                  </a:cubicBezTo>
                  <a:cubicBezTo>
                    <a:pt x="15980" y="1897"/>
                    <a:pt x="11788" y="1"/>
                    <a:pt x="7883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7" name="Google Shape;1827;p61"/>
            <p:cNvSpPr/>
            <p:nvPr/>
          </p:nvSpPr>
          <p:spPr>
            <a:xfrm>
              <a:off x="6972374" y="1388204"/>
              <a:ext cx="73275" cy="126510"/>
            </a:xfrm>
            <a:custGeom>
              <a:avLst/>
              <a:gdLst/>
              <a:ahLst/>
              <a:cxnLst/>
              <a:rect l="l" t="t" r="r" b="b"/>
              <a:pathLst>
                <a:path w="1459" h="2519" extrusionOk="0">
                  <a:moveTo>
                    <a:pt x="334" y="0"/>
                  </a:moveTo>
                  <a:cubicBezTo>
                    <a:pt x="319" y="0"/>
                    <a:pt x="304" y="8"/>
                    <a:pt x="304" y="23"/>
                  </a:cubicBezTo>
                  <a:cubicBezTo>
                    <a:pt x="213" y="327"/>
                    <a:pt x="182" y="692"/>
                    <a:pt x="91" y="1026"/>
                  </a:cubicBezTo>
                  <a:cubicBezTo>
                    <a:pt x="61" y="1239"/>
                    <a:pt x="0" y="1482"/>
                    <a:pt x="122" y="1695"/>
                  </a:cubicBezTo>
                  <a:cubicBezTo>
                    <a:pt x="176" y="1831"/>
                    <a:pt x="304" y="1943"/>
                    <a:pt x="439" y="1943"/>
                  </a:cubicBezTo>
                  <a:cubicBezTo>
                    <a:pt x="455" y="1943"/>
                    <a:pt x="471" y="1941"/>
                    <a:pt x="486" y="1938"/>
                  </a:cubicBezTo>
                  <a:cubicBezTo>
                    <a:pt x="578" y="1938"/>
                    <a:pt x="669" y="1877"/>
                    <a:pt x="730" y="1847"/>
                  </a:cubicBezTo>
                  <a:cubicBezTo>
                    <a:pt x="760" y="1816"/>
                    <a:pt x="821" y="1756"/>
                    <a:pt x="851" y="1756"/>
                  </a:cubicBezTo>
                  <a:cubicBezTo>
                    <a:pt x="902" y="1715"/>
                    <a:pt x="942" y="1695"/>
                    <a:pt x="974" y="1695"/>
                  </a:cubicBezTo>
                  <a:cubicBezTo>
                    <a:pt x="1037" y="1695"/>
                    <a:pt x="1064" y="1776"/>
                    <a:pt x="1064" y="1938"/>
                  </a:cubicBezTo>
                  <a:cubicBezTo>
                    <a:pt x="1216" y="2151"/>
                    <a:pt x="1185" y="2272"/>
                    <a:pt x="942" y="2333"/>
                  </a:cubicBezTo>
                  <a:cubicBezTo>
                    <a:pt x="830" y="2361"/>
                    <a:pt x="873" y="2519"/>
                    <a:pt x="952" y="2519"/>
                  </a:cubicBezTo>
                  <a:cubicBezTo>
                    <a:pt x="959" y="2519"/>
                    <a:pt x="966" y="2518"/>
                    <a:pt x="973" y="2515"/>
                  </a:cubicBezTo>
                  <a:cubicBezTo>
                    <a:pt x="1216" y="2424"/>
                    <a:pt x="1459" y="2181"/>
                    <a:pt x="1459" y="1908"/>
                  </a:cubicBezTo>
                  <a:cubicBezTo>
                    <a:pt x="1429" y="1664"/>
                    <a:pt x="1216" y="1512"/>
                    <a:pt x="1003" y="1512"/>
                  </a:cubicBezTo>
                  <a:cubicBezTo>
                    <a:pt x="851" y="1512"/>
                    <a:pt x="790" y="1634"/>
                    <a:pt x="638" y="1695"/>
                  </a:cubicBezTo>
                  <a:cubicBezTo>
                    <a:pt x="562" y="1724"/>
                    <a:pt x="499" y="1737"/>
                    <a:pt x="447" y="1737"/>
                  </a:cubicBezTo>
                  <a:cubicBezTo>
                    <a:pt x="124" y="1737"/>
                    <a:pt x="221" y="1231"/>
                    <a:pt x="274" y="996"/>
                  </a:cubicBezTo>
                  <a:cubicBezTo>
                    <a:pt x="304" y="722"/>
                    <a:pt x="517" y="297"/>
                    <a:pt x="365" y="23"/>
                  </a:cubicBezTo>
                  <a:cubicBezTo>
                    <a:pt x="365" y="8"/>
                    <a:pt x="350" y="0"/>
                    <a:pt x="334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8" name="Google Shape;1828;p61"/>
            <p:cNvSpPr/>
            <p:nvPr/>
          </p:nvSpPr>
          <p:spPr>
            <a:xfrm>
              <a:off x="6961677" y="1589698"/>
              <a:ext cx="108430" cy="51629"/>
            </a:xfrm>
            <a:custGeom>
              <a:avLst/>
              <a:gdLst/>
              <a:ahLst/>
              <a:cxnLst/>
              <a:rect l="l" t="t" r="r" b="b"/>
              <a:pathLst>
                <a:path w="2159" h="1028" extrusionOk="0">
                  <a:moveTo>
                    <a:pt x="2048" y="0"/>
                  </a:moveTo>
                  <a:cubicBezTo>
                    <a:pt x="1991" y="0"/>
                    <a:pt x="1930" y="38"/>
                    <a:pt x="1915" y="114"/>
                  </a:cubicBezTo>
                  <a:cubicBezTo>
                    <a:pt x="1857" y="547"/>
                    <a:pt x="1581" y="816"/>
                    <a:pt x="1162" y="816"/>
                  </a:cubicBezTo>
                  <a:cubicBezTo>
                    <a:pt x="1140" y="816"/>
                    <a:pt x="1118" y="815"/>
                    <a:pt x="1095" y="814"/>
                  </a:cubicBezTo>
                  <a:cubicBezTo>
                    <a:pt x="882" y="814"/>
                    <a:pt x="669" y="753"/>
                    <a:pt x="517" y="601"/>
                  </a:cubicBezTo>
                  <a:cubicBezTo>
                    <a:pt x="365" y="479"/>
                    <a:pt x="335" y="297"/>
                    <a:pt x="213" y="175"/>
                  </a:cubicBezTo>
                  <a:cubicBezTo>
                    <a:pt x="213" y="160"/>
                    <a:pt x="205" y="152"/>
                    <a:pt x="194" y="152"/>
                  </a:cubicBezTo>
                  <a:cubicBezTo>
                    <a:pt x="183" y="152"/>
                    <a:pt x="167" y="160"/>
                    <a:pt x="152" y="175"/>
                  </a:cubicBezTo>
                  <a:cubicBezTo>
                    <a:pt x="0" y="662"/>
                    <a:pt x="730" y="1026"/>
                    <a:pt x="1125" y="1026"/>
                  </a:cubicBezTo>
                  <a:cubicBezTo>
                    <a:pt x="1145" y="1027"/>
                    <a:pt x="1164" y="1028"/>
                    <a:pt x="1184" y="1028"/>
                  </a:cubicBezTo>
                  <a:cubicBezTo>
                    <a:pt x="1707" y="1028"/>
                    <a:pt x="2158" y="642"/>
                    <a:pt x="2158" y="114"/>
                  </a:cubicBezTo>
                  <a:cubicBezTo>
                    <a:pt x="2158" y="38"/>
                    <a:pt x="2105" y="0"/>
                    <a:pt x="2048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9" name="Google Shape;1829;p61"/>
            <p:cNvSpPr/>
            <p:nvPr/>
          </p:nvSpPr>
          <p:spPr>
            <a:xfrm>
              <a:off x="6641657" y="1253256"/>
              <a:ext cx="98687" cy="69106"/>
            </a:xfrm>
            <a:custGeom>
              <a:avLst/>
              <a:gdLst/>
              <a:ahLst/>
              <a:cxnLst/>
              <a:rect l="l" t="t" r="r" b="b"/>
              <a:pathLst>
                <a:path w="1965" h="1376" extrusionOk="0">
                  <a:moveTo>
                    <a:pt x="1756" y="1"/>
                  </a:moveTo>
                  <a:cubicBezTo>
                    <a:pt x="1088" y="1"/>
                    <a:pt x="136" y="642"/>
                    <a:pt x="20" y="1312"/>
                  </a:cubicBezTo>
                  <a:cubicBezTo>
                    <a:pt x="1" y="1349"/>
                    <a:pt x="17" y="1375"/>
                    <a:pt x="39" y="1375"/>
                  </a:cubicBezTo>
                  <a:cubicBezTo>
                    <a:pt x="53" y="1375"/>
                    <a:pt x="69" y="1365"/>
                    <a:pt x="80" y="1342"/>
                  </a:cubicBezTo>
                  <a:cubicBezTo>
                    <a:pt x="567" y="704"/>
                    <a:pt x="1083" y="309"/>
                    <a:pt x="1874" y="157"/>
                  </a:cubicBezTo>
                  <a:cubicBezTo>
                    <a:pt x="1965" y="126"/>
                    <a:pt x="1934" y="5"/>
                    <a:pt x="1843" y="5"/>
                  </a:cubicBezTo>
                  <a:cubicBezTo>
                    <a:pt x="1815" y="2"/>
                    <a:pt x="1786" y="1"/>
                    <a:pt x="1756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0" name="Google Shape;1830;p61"/>
            <p:cNvSpPr/>
            <p:nvPr/>
          </p:nvSpPr>
          <p:spPr>
            <a:xfrm>
              <a:off x="7228811" y="1241554"/>
              <a:ext cx="105718" cy="47812"/>
            </a:xfrm>
            <a:custGeom>
              <a:avLst/>
              <a:gdLst/>
              <a:ahLst/>
              <a:cxnLst/>
              <a:rect l="l" t="t" r="r" b="b"/>
              <a:pathLst>
                <a:path w="2105" h="952" extrusionOk="0">
                  <a:moveTo>
                    <a:pt x="343" y="0"/>
                  </a:moveTo>
                  <a:cubicBezTo>
                    <a:pt x="245" y="0"/>
                    <a:pt x="150" y="8"/>
                    <a:pt x="61" y="25"/>
                  </a:cubicBezTo>
                  <a:cubicBezTo>
                    <a:pt x="1" y="25"/>
                    <a:pt x="1" y="116"/>
                    <a:pt x="61" y="116"/>
                  </a:cubicBezTo>
                  <a:cubicBezTo>
                    <a:pt x="730" y="299"/>
                    <a:pt x="1368" y="390"/>
                    <a:pt x="1885" y="907"/>
                  </a:cubicBezTo>
                  <a:cubicBezTo>
                    <a:pt x="1917" y="938"/>
                    <a:pt x="1948" y="951"/>
                    <a:pt x="1976" y="951"/>
                  </a:cubicBezTo>
                  <a:cubicBezTo>
                    <a:pt x="2055" y="951"/>
                    <a:pt x="2105" y="845"/>
                    <a:pt x="2037" y="755"/>
                  </a:cubicBezTo>
                  <a:cubicBezTo>
                    <a:pt x="1697" y="310"/>
                    <a:pt x="951" y="0"/>
                    <a:pt x="343" y="0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1" name="Google Shape;1831;p61"/>
            <p:cNvSpPr/>
            <p:nvPr/>
          </p:nvSpPr>
          <p:spPr>
            <a:xfrm>
              <a:off x="664411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1" y="821"/>
                    <a:pt x="1" y="1824"/>
                  </a:cubicBezTo>
                  <a:cubicBezTo>
                    <a:pt x="1" y="2827"/>
                    <a:pt x="882" y="3648"/>
                    <a:pt x="1946" y="3648"/>
                  </a:cubicBezTo>
                  <a:cubicBezTo>
                    <a:pt x="3041" y="3648"/>
                    <a:pt x="3892" y="2827"/>
                    <a:pt x="3892" y="1824"/>
                  </a:cubicBezTo>
                  <a:cubicBezTo>
                    <a:pt x="3892" y="821"/>
                    <a:pt x="3041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2" name="Google Shape;1832;p61"/>
            <p:cNvSpPr/>
            <p:nvPr/>
          </p:nvSpPr>
          <p:spPr>
            <a:xfrm>
              <a:off x="7178438" y="1545050"/>
              <a:ext cx="195466" cy="183212"/>
            </a:xfrm>
            <a:custGeom>
              <a:avLst/>
              <a:gdLst/>
              <a:ahLst/>
              <a:cxnLst/>
              <a:rect l="l" t="t" r="r" b="b"/>
              <a:pathLst>
                <a:path w="3892" h="3648" extrusionOk="0">
                  <a:moveTo>
                    <a:pt x="1946" y="0"/>
                  </a:moveTo>
                  <a:cubicBezTo>
                    <a:pt x="882" y="0"/>
                    <a:pt x="0" y="821"/>
                    <a:pt x="0" y="1824"/>
                  </a:cubicBezTo>
                  <a:cubicBezTo>
                    <a:pt x="0" y="2827"/>
                    <a:pt x="882" y="3648"/>
                    <a:pt x="1946" y="3648"/>
                  </a:cubicBezTo>
                  <a:cubicBezTo>
                    <a:pt x="3040" y="3648"/>
                    <a:pt x="3891" y="2827"/>
                    <a:pt x="3891" y="1824"/>
                  </a:cubicBezTo>
                  <a:cubicBezTo>
                    <a:pt x="3891" y="821"/>
                    <a:pt x="3040" y="0"/>
                    <a:pt x="1946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3" name="Google Shape;1833;p61"/>
            <p:cNvSpPr/>
            <p:nvPr/>
          </p:nvSpPr>
          <p:spPr>
            <a:xfrm>
              <a:off x="6434991" y="948153"/>
              <a:ext cx="1215184" cy="474804"/>
            </a:xfrm>
            <a:custGeom>
              <a:avLst/>
              <a:gdLst/>
              <a:ahLst/>
              <a:cxnLst/>
              <a:rect l="l" t="t" r="r" b="b"/>
              <a:pathLst>
                <a:path w="24196" h="9454" extrusionOk="0">
                  <a:moveTo>
                    <a:pt x="17448" y="1"/>
                  </a:moveTo>
                  <a:cubicBezTo>
                    <a:pt x="17448" y="1369"/>
                    <a:pt x="16713" y="3235"/>
                    <a:pt x="15475" y="3235"/>
                  </a:cubicBezTo>
                  <a:cubicBezTo>
                    <a:pt x="15310" y="3235"/>
                    <a:pt x="15137" y="3203"/>
                    <a:pt x="14955" y="3131"/>
                  </a:cubicBezTo>
                  <a:cubicBezTo>
                    <a:pt x="14013" y="2493"/>
                    <a:pt x="13375" y="1247"/>
                    <a:pt x="12433" y="305"/>
                  </a:cubicBezTo>
                  <a:cubicBezTo>
                    <a:pt x="12062" y="2650"/>
                    <a:pt x="10866" y="3441"/>
                    <a:pt x="9380" y="3441"/>
                  </a:cubicBezTo>
                  <a:cubicBezTo>
                    <a:pt x="7092" y="3441"/>
                    <a:pt x="4116" y="1567"/>
                    <a:pt x="2402" y="609"/>
                  </a:cubicBezTo>
                  <a:cubicBezTo>
                    <a:pt x="1369" y="3223"/>
                    <a:pt x="1399" y="6262"/>
                    <a:pt x="1" y="8846"/>
                  </a:cubicBezTo>
                  <a:cubicBezTo>
                    <a:pt x="913" y="9028"/>
                    <a:pt x="1612" y="9454"/>
                    <a:pt x="1612" y="9454"/>
                  </a:cubicBezTo>
                  <a:cubicBezTo>
                    <a:pt x="3709" y="9028"/>
                    <a:pt x="3344" y="1825"/>
                    <a:pt x="3344" y="1824"/>
                  </a:cubicBezTo>
                  <a:lnTo>
                    <a:pt x="3344" y="1824"/>
                  </a:lnTo>
                  <a:cubicBezTo>
                    <a:pt x="3345" y="1825"/>
                    <a:pt x="7965" y="4834"/>
                    <a:pt x="10305" y="5046"/>
                  </a:cubicBezTo>
                  <a:cubicBezTo>
                    <a:pt x="10409" y="5056"/>
                    <a:pt x="10510" y="5060"/>
                    <a:pt x="10606" y="5060"/>
                  </a:cubicBezTo>
                  <a:cubicBezTo>
                    <a:pt x="12677" y="5060"/>
                    <a:pt x="13010" y="2979"/>
                    <a:pt x="13010" y="2979"/>
                  </a:cubicBezTo>
                  <a:cubicBezTo>
                    <a:pt x="13010" y="2979"/>
                    <a:pt x="13952" y="4530"/>
                    <a:pt x="15685" y="4682"/>
                  </a:cubicBezTo>
                  <a:cubicBezTo>
                    <a:pt x="15753" y="4688"/>
                    <a:pt x="15818" y="4690"/>
                    <a:pt x="15881" y="4690"/>
                  </a:cubicBezTo>
                  <a:cubicBezTo>
                    <a:pt x="17408" y="4690"/>
                    <a:pt x="17296" y="2980"/>
                    <a:pt x="17296" y="2979"/>
                  </a:cubicBezTo>
                  <a:lnTo>
                    <a:pt x="17296" y="2979"/>
                  </a:lnTo>
                  <a:cubicBezTo>
                    <a:pt x="18222" y="4147"/>
                    <a:pt x="18935" y="4473"/>
                    <a:pt x="19442" y="4473"/>
                  </a:cubicBezTo>
                  <a:cubicBezTo>
                    <a:pt x="20084" y="4473"/>
                    <a:pt x="20396" y="3952"/>
                    <a:pt x="20396" y="3952"/>
                  </a:cubicBezTo>
                  <a:cubicBezTo>
                    <a:pt x="20396" y="3952"/>
                    <a:pt x="20396" y="8815"/>
                    <a:pt x="22038" y="8998"/>
                  </a:cubicBezTo>
                  <a:cubicBezTo>
                    <a:pt x="22123" y="9007"/>
                    <a:pt x="22203" y="9012"/>
                    <a:pt x="22280" y="9012"/>
                  </a:cubicBezTo>
                  <a:cubicBezTo>
                    <a:pt x="23682" y="9012"/>
                    <a:pt x="23709" y="7508"/>
                    <a:pt x="23709" y="7508"/>
                  </a:cubicBezTo>
                  <a:cubicBezTo>
                    <a:pt x="23801" y="7539"/>
                    <a:pt x="23884" y="7554"/>
                    <a:pt x="23964" y="7554"/>
                  </a:cubicBezTo>
                  <a:cubicBezTo>
                    <a:pt x="24044" y="7554"/>
                    <a:pt x="24120" y="7539"/>
                    <a:pt x="24196" y="7508"/>
                  </a:cubicBezTo>
                  <a:cubicBezTo>
                    <a:pt x="22676" y="6353"/>
                    <a:pt x="22129" y="3831"/>
                    <a:pt x="21855" y="1551"/>
                  </a:cubicBezTo>
                  <a:cubicBezTo>
                    <a:pt x="21559" y="2284"/>
                    <a:pt x="21067" y="2540"/>
                    <a:pt x="20531" y="2540"/>
                  </a:cubicBezTo>
                  <a:cubicBezTo>
                    <a:pt x="19910" y="2540"/>
                    <a:pt x="19230" y="2197"/>
                    <a:pt x="18724" y="1855"/>
                  </a:cubicBezTo>
                  <a:cubicBezTo>
                    <a:pt x="18390" y="1247"/>
                    <a:pt x="17448" y="943"/>
                    <a:pt x="17448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4" name="Google Shape;1834;p61"/>
            <p:cNvSpPr/>
            <p:nvPr/>
          </p:nvSpPr>
          <p:spPr>
            <a:xfrm>
              <a:off x="6305265" y="724913"/>
              <a:ext cx="1459416" cy="667507"/>
            </a:xfrm>
            <a:custGeom>
              <a:avLst/>
              <a:gdLst/>
              <a:ahLst/>
              <a:cxnLst/>
              <a:rect l="l" t="t" r="r" b="b"/>
              <a:pathLst>
                <a:path w="29059" h="13291" extrusionOk="0">
                  <a:moveTo>
                    <a:pt x="14078" y="1"/>
                  </a:moveTo>
                  <a:cubicBezTo>
                    <a:pt x="9972" y="1"/>
                    <a:pt x="5532" y="3230"/>
                    <a:pt x="5532" y="3230"/>
                  </a:cubicBezTo>
                  <a:cubicBezTo>
                    <a:pt x="5532" y="3230"/>
                    <a:pt x="6262" y="616"/>
                    <a:pt x="4955" y="525"/>
                  </a:cubicBezTo>
                  <a:cubicBezTo>
                    <a:pt x="4930" y="522"/>
                    <a:pt x="4906" y="521"/>
                    <a:pt x="4883" y="521"/>
                  </a:cubicBezTo>
                  <a:cubicBezTo>
                    <a:pt x="3676" y="521"/>
                    <a:pt x="4407" y="3595"/>
                    <a:pt x="4407" y="3595"/>
                  </a:cubicBezTo>
                  <a:cubicBezTo>
                    <a:pt x="4407" y="3595"/>
                    <a:pt x="3460" y="2182"/>
                    <a:pt x="2675" y="2182"/>
                  </a:cubicBezTo>
                  <a:cubicBezTo>
                    <a:pt x="2437" y="2182"/>
                    <a:pt x="2214" y="2312"/>
                    <a:pt x="2037" y="2652"/>
                  </a:cubicBezTo>
                  <a:cubicBezTo>
                    <a:pt x="1246" y="4111"/>
                    <a:pt x="3739" y="5540"/>
                    <a:pt x="3739" y="5540"/>
                  </a:cubicBezTo>
                  <a:cubicBezTo>
                    <a:pt x="3459" y="5667"/>
                    <a:pt x="3276" y="5702"/>
                    <a:pt x="3136" y="5702"/>
                  </a:cubicBezTo>
                  <a:cubicBezTo>
                    <a:pt x="2968" y="5702"/>
                    <a:pt x="2863" y="5651"/>
                    <a:pt x="2727" y="5651"/>
                  </a:cubicBezTo>
                  <a:cubicBezTo>
                    <a:pt x="2573" y="5651"/>
                    <a:pt x="2379" y="5717"/>
                    <a:pt x="2006" y="5996"/>
                  </a:cubicBezTo>
                  <a:cubicBezTo>
                    <a:pt x="274" y="7607"/>
                    <a:pt x="1581" y="10008"/>
                    <a:pt x="1581" y="10008"/>
                  </a:cubicBezTo>
                  <a:cubicBezTo>
                    <a:pt x="0" y="11589"/>
                    <a:pt x="1581" y="13200"/>
                    <a:pt x="1581" y="13200"/>
                  </a:cubicBezTo>
                  <a:cubicBezTo>
                    <a:pt x="1648" y="13194"/>
                    <a:pt x="1714" y="13192"/>
                    <a:pt x="1778" y="13192"/>
                  </a:cubicBezTo>
                  <a:cubicBezTo>
                    <a:pt x="2067" y="13192"/>
                    <a:pt x="2336" y="13241"/>
                    <a:pt x="2584" y="13291"/>
                  </a:cubicBezTo>
                  <a:cubicBezTo>
                    <a:pt x="3982" y="10707"/>
                    <a:pt x="3952" y="7668"/>
                    <a:pt x="5015" y="5054"/>
                  </a:cubicBezTo>
                  <a:cubicBezTo>
                    <a:pt x="6711" y="6012"/>
                    <a:pt x="9680" y="7886"/>
                    <a:pt x="11965" y="7886"/>
                  </a:cubicBezTo>
                  <a:cubicBezTo>
                    <a:pt x="13449" y="7886"/>
                    <a:pt x="14645" y="7095"/>
                    <a:pt x="15016" y="4750"/>
                  </a:cubicBezTo>
                  <a:cubicBezTo>
                    <a:pt x="15958" y="5692"/>
                    <a:pt x="16596" y="6938"/>
                    <a:pt x="17538" y="7546"/>
                  </a:cubicBezTo>
                  <a:cubicBezTo>
                    <a:pt x="17727" y="7624"/>
                    <a:pt x="17907" y="7660"/>
                    <a:pt x="18078" y="7660"/>
                  </a:cubicBezTo>
                  <a:cubicBezTo>
                    <a:pt x="19304" y="7660"/>
                    <a:pt x="20031" y="5803"/>
                    <a:pt x="20031" y="4415"/>
                  </a:cubicBezTo>
                  <a:cubicBezTo>
                    <a:pt x="20031" y="5358"/>
                    <a:pt x="20973" y="5692"/>
                    <a:pt x="21307" y="6300"/>
                  </a:cubicBezTo>
                  <a:cubicBezTo>
                    <a:pt x="21810" y="6640"/>
                    <a:pt x="22486" y="6972"/>
                    <a:pt x="23104" y="6972"/>
                  </a:cubicBezTo>
                  <a:cubicBezTo>
                    <a:pt x="23645" y="6972"/>
                    <a:pt x="24141" y="6719"/>
                    <a:pt x="24438" y="5996"/>
                  </a:cubicBezTo>
                  <a:cubicBezTo>
                    <a:pt x="24712" y="8276"/>
                    <a:pt x="25259" y="10798"/>
                    <a:pt x="26779" y="11953"/>
                  </a:cubicBezTo>
                  <a:cubicBezTo>
                    <a:pt x="27265" y="11801"/>
                    <a:pt x="27630" y="11224"/>
                    <a:pt x="27630" y="11224"/>
                  </a:cubicBezTo>
                  <a:cubicBezTo>
                    <a:pt x="29058" y="8701"/>
                    <a:pt x="27143" y="8093"/>
                    <a:pt x="27143" y="8093"/>
                  </a:cubicBezTo>
                  <a:cubicBezTo>
                    <a:pt x="27287" y="5286"/>
                    <a:pt x="24974" y="5205"/>
                    <a:pt x="24706" y="5205"/>
                  </a:cubicBezTo>
                  <a:cubicBezTo>
                    <a:pt x="24690" y="5205"/>
                    <a:pt x="24681" y="5206"/>
                    <a:pt x="24681" y="5206"/>
                  </a:cubicBezTo>
                  <a:cubicBezTo>
                    <a:pt x="24129" y="2520"/>
                    <a:pt x="21571" y="2018"/>
                    <a:pt x="19738" y="2018"/>
                  </a:cubicBezTo>
                  <a:cubicBezTo>
                    <a:pt x="18647" y="2018"/>
                    <a:pt x="17812" y="2196"/>
                    <a:pt x="17812" y="2196"/>
                  </a:cubicBezTo>
                  <a:cubicBezTo>
                    <a:pt x="17812" y="2196"/>
                    <a:pt x="18572" y="160"/>
                    <a:pt x="14408" y="8"/>
                  </a:cubicBezTo>
                  <a:cubicBezTo>
                    <a:pt x="14298" y="3"/>
                    <a:pt x="14188" y="1"/>
                    <a:pt x="14078" y="1"/>
                  </a:cubicBezTo>
                  <a:close/>
                </a:path>
              </a:pathLst>
            </a:custGeom>
            <a:solidFill>
              <a:srgbClr val="FFBD4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5" name="Google Shape;1835;p61"/>
            <p:cNvSpPr/>
            <p:nvPr/>
          </p:nvSpPr>
          <p:spPr>
            <a:xfrm>
              <a:off x="6730250" y="789650"/>
              <a:ext cx="277278" cy="274114"/>
            </a:xfrm>
            <a:custGeom>
              <a:avLst/>
              <a:gdLst/>
              <a:ahLst/>
              <a:cxnLst/>
              <a:rect l="l" t="t" r="r" b="b"/>
              <a:pathLst>
                <a:path w="5521" h="5458" extrusionOk="0">
                  <a:moveTo>
                    <a:pt x="4065" y="1"/>
                  </a:moveTo>
                  <a:cubicBezTo>
                    <a:pt x="3982" y="1"/>
                    <a:pt x="3902" y="129"/>
                    <a:pt x="4000" y="178"/>
                  </a:cubicBezTo>
                  <a:cubicBezTo>
                    <a:pt x="4608" y="695"/>
                    <a:pt x="4851" y="1515"/>
                    <a:pt x="5034" y="2275"/>
                  </a:cubicBezTo>
                  <a:cubicBezTo>
                    <a:pt x="5201" y="3025"/>
                    <a:pt x="5062" y="4004"/>
                    <a:pt x="4155" y="4004"/>
                  </a:cubicBezTo>
                  <a:cubicBezTo>
                    <a:pt x="4070" y="4004"/>
                    <a:pt x="3978" y="3996"/>
                    <a:pt x="3879" y="3977"/>
                  </a:cubicBezTo>
                  <a:cubicBezTo>
                    <a:pt x="3301" y="3856"/>
                    <a:pt x="2785" y="3369"/>
                    <a:pt x="2481" y="2883"/>
                  </a:cubicBezTo>
                  <a:cubicBezTo>
                    <a:pt x="2463" y="2856"/>
                    <a:pt x="2437" y="2845"/>
                    <a:pt x="2411" y="2845"/>
                  </a:cubicBezTo>
                  <a:cubicBezTo>
                    <a:pt x="2346" y="2845"/>
                    <a:pt x="2277" y="2910"/>
                    <a:pt x="2298" y="2974"/>
                  </a:cubicBezTo>
                  <a:cubicBezTo>
                    <a:pt x="2541" y="3521"/>
                    <a:pt x="2663" y="4099"/>
                    <a:pt x="2572" y="4676"/>
                  </a:cubicBezTo>
                  <a:cubicBezTo>
                    <a:pt x="2504" y="5031"/>
                    <a:pt x="2249" y="5151"/>
                    <a:pt x="1967" y="5151"/>
                  </a:cubicBezTo>
                  <a:cubicBezTo>
                    <a:pt x="1742" y="5151"/>
                    <a:pt x="1501" y="5075"/>
                    <a:pt x="1326" y="4980"/>
                  </a:cubicBezTo>
                  <a:cubicBezTo>
                    <a:pt x="748" y="4676"/>
                    <a:pt x="383" y="4038"/>
                    <a:pt x="170" y="3491"/>
                  </a:cubicBezTo>
                  <a:cubicBezTo>
                    <a:pt x="158" y="3453"/>
                    <a:pt x="124" y="3436"/>
                    <a:pt x="91" y="3436"/>
                  </a:cubicBezTo>
                  <a:cubicBezTo>
                    <a:pt x="45" y="3436"/>
                    <a:pt x="1" y="3468"/>
                    <a:pt x="19" y="3521"/>
                  </a:cubicBezTo>
                  <a:cubicBezTo>
                    <a:pt x="169" y="4074"/>
                    <a:pt x="1109" y="5457"/>
                    <a:pt x="1945" y="5457"/>
                  </a:cubicBezTo>
                  <a:cubicBezTo>
                    <a:pt x="2121" y="5457"/>
                    <a:pt x="2292" y="5396"/>
                    <a:pt x="2450" y="5254"/>
                  </a:cubicBezTo>
                  <a:cubicBezTo>
                    <a:pt x="2754" y="4980"/>
                    <a:pt x="2785" y="4585"/>
                    <a:pt x="2785" y="4190"/>
                  </a:cubicBezTo>
                  <a:cubicBezTo>
                    <a:pt x="2785" y="3937"/>
                    <a:pt x="2732" y="3683"/>
                    <a:pt x="2676" y="3454"/>
                  </a:cubicBezTo>
                  <a:lnTo>
                    <a:pt x="2676" y="3454"/>
                  </a:lnTo>
                  <a:cubicBezTo>
                    <a:pt x="3046" y="3822"/>
                    <a:pt x="3768" y="4214"/>
                    <a:pt x="4356" y="4214"/>
                  </a:cubicBezTo>
                  <a:cubicBezTo>
                    <a:pt x="4753" y="4214"/>
                    <a:pt x="5089" y="4036"/>
                    <a:pt x="5216" y="3552"/>
                  </a:cubicBezTo>
                  <a:cubicBezTo>
                    <a:pt x="5520" y="2458"/>
                    <a:pt x="5064" y="725"/>
                    <a:pt x="4122" y="26"/>
                  </a:cubicBezTo>
                  <a:cubicBezTo>
                    <a:pt x="4104" y="8"/>
                    <a:pt x="4084" y="1"/>
                    <a:pt x="406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6" name="Google Shape;1836;p61"/>
            <p:cNvSpPr/>
            <p:nvPr/>
          </p:nvSpPr>
          <p:spPr>
            <a:xfrm>
              <a:off x="7394245" y="975574"/>
              <a:ext cx="156694" cy="142280"/>
            </a:xfrm>
            <a:custGeom>
              <a:avLst/>
              <a:gdLst/>
              <a:ahLst/>
              <a:cxnLst/>
              <a:rect l="l" t="t" r="r" b="b"/>
              <a:pathLst>
                <a:path w="3120" h="2833" extrusionOk="0">
                  <a:moveTo>
                    <a:pt x="85" y="1"/>
                  </a:moveTo>
                  <a:cubicBezTo>
                    <a:pt x="44" y="1"/>
                    <a:pt x="0" y="34"/>
                    <a:pt x="20" y="93"/>
                  </a:cubicBezTo>
                  <a:cubicBezTo>
                    <a:pt x="263" y="1035"/>
                    <a:pt x="628" y="2707"/>
                    <a:pt x="1813" y="2829"/>
                  </a:cubicBezTo>
                  <a:cubicBezTo>
                    <a:pt x="1838" y="2831"/>
                    <a:pt x="1862" y="2832"/>
                    <a:pt x="1886" y="2832"/>
                  </a:cubicBezTo>
                  <a:cubicBezTo>
                    <a:pt x="2774" y="2832"/>
                    <a:pt x="3120" y="1230"/>
                    <a:pt x="3120" y="579"/>
                  </a:cubicBezTo>
                  <a:cubicBezTo>
                    <a:pt x="3120" y="519"/>
                    <a:pt x="3074" y="488"/>
                    <a:pt x="3025" y="488"/>
                  </a:cubicBezTo>
                  <a:cubicBezTo>
                    <a:pt x="2976" y="488"/>
                    <a:pt x="2922" y="519"/>
                    <a:pt x="2907" y="579"/>
                  </a:cubicBezTo>
                  <a:cubicBezTo>
                    <a:pt x="2653" y="1173"/>
                    <a:pt x="2688" y="2580"/>
                    <a:pt x="1815" y="2580"/>
                  </a:cubicBezTo>
                  <a:cubicBezTo>
                    <a:pt x="1749" y="2580"/>
                    <a:pt x="1677" y="2572"/>
                    <a:pt x="1600" y="2555"/>
                  </a:cubicBezTo>
                  <a:cubicBezTo>
                    <a:pt x="658" y="2373"/>
                    <a:pt x="536" y="731"/>
                    <a:pt x="141" y="32"/>
                  </a:cubicBezTo>
                  <a:cubicBezTo>
                    <a:pt x="130" y="11"/>
                    <a:pt x="108" y="1"/>
                    <a:pt x="85" y="1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7" name="Google Shape;1837;p61"/>
            <p:cNvSpPr/>
            <p:nvPr/>
          </p:nvSpPr>
          <p:spPr>
            <a:xfrm>
              <a:off x="6418467" y="1170338"/>
              <a:ext cx="129524" cy="157548"/>
            </a:xfrm>
            <a:custGeom>
              <a:avLst/>
              <a:gdLst/>
              <a:ahLst/>
              <a:cxnLst/>
              <a:rect l="l" t="t" r="r" b="b"/>
              <a:pathLst>
                <a:path w="2579" h="3137" extrusionOk="0">
                  <a:moveTo>
                    <a:pt x="1960" y="0"/>
                  </a:moveTo>
                  <a:cubicBezTo>
                    <a:pt x="1897" y="0"/>
                    <a:pt x="1832" y="47"/>
                    <a:pt x="1850" y="136"/>
                  </a:cubicBezTo>
                  <a:cubicBezTo>
                    <a:pt x="2062" y="744"/>
                    <a:pt x="2153" y="1413"/>
                    <a:pt x="2093" y="2051"/>
                  </a:cubicBezTo>
                  <a:cubicBezTo>
                    <a:pt x="2062" y="2476"/>
                    <a:pt x="1910" y="2872"/>
                    <a:pt x="1454" y="2932"/>
                  </a:cubicBezTo>
                  <a:cubicBezTo>
                    <a:pt x="1432" y="2935"/>
                    <a:pt x="1409" y="2936"/>
                    <a:pt x="1387" y="2936"/>
                  </a:cubicBezTo>
                  <a:cubicBezTo>
                    <a:pt x="870" y="2936"/>
                    <a:pt x="438" y="2282"/>
                    <a:pt x="117" y="1990"/>
                  </a:cubicBezTo>
                  <a:cubicBezTo>
                    <a:pt x="111" y="1985"/>
                    <a:pt x="104" y="1982"/>
                    <a:pt x="95" y="1982"/>
                  </a:cubicBezTo>
                  <a:cubicBezTo>
                    <a:pt x="57" y="1982"/>
                    <a:pt x="1" y="2032"/>
                    <a:pt x="26" y="2081"/>
                  </a:cubicBezTo>
                  <a:cubicBezTo>
                    <a:pt x="288" y="2475"/>
                    <a:pt x="944" y="3136"/>
                    <a:pt x="1507" y="3136"/>
                  </a:cubicBezTo>
                  <a:cubicBezTo>
                    <a:pt x="1726" y="3136"/>
                    <a:pt x="1931" y="3036"/>
                    <a:pt x="2093" y="2780"/>
                  </a:cubicBezTo>
                  <a:cubicBezTo>
                    <a:pt x="2579" y="2051"/>
                    <a:pt x="2366" y="866"/>
                    <a:pt x="2062" y="75"/>
                  </a:cubicBezTo>
                  <a:cubicBezTo>
                    <a:pt x="2050" y="24"/>
                    <a:pt x="2005" y="0"/>
                    <a:pt x="1960" y="0"/>
                  </a:cubicBezTo>
                  <a:close/>
                </a:path>
              </a:pathLst>
            </a:custGeom>
            <a:solidFill>
              <a:srgbClr val="FFC76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8" name="Google Shape;1838;p61"/>
            <p:cNvSpPr/>
            <p:nvPr/>
          </p:nvSpPr>
          <p:spPr>
            <a:xfrm>
              <a:off x="7157043" y="1382780"/>
              <a:ext cx="107677" cy="105668"/>
            </a:xfrm>
            <a:custGeom>
              <a:avLst/>
              <a:gdLst/>
              <a:ahLst/>
              <a:cxnLst/>
              <a:rect l="l" t="t" r="r" b="b"/>
              <a:pathLst>
                <a:path w="2144" h="2104" extrusionOk="0">
                  <a:moveTo>
                    <a:pt x="1024" y="1"/>
                  </a:moveTo>
                  <a:cubicBezTo>
                    <a:pt x="988" y="1"/>
                    <a:pt x="951" y="4"/>
                    <a:pt x="913" y="9"/>
                  </a:cubicBezTo>
                  <a:cubicBezTo>
                    <a:pt x="1" y="131"/>
                    <a:pt x="1" y="1347"/>
                    <a:pt x="62" y="2046"/>
                  </a:cubicBezTo>
                  <a:cubicBezTo>
                    <a:pt x="62" y="2079"/>
                    <a:pt x="89" y="2103"/>
                    <a:pt x="119" y="2103"/>
                  </a:cubicBezTo>
                  <a:cubicBezTo>
                    <a:pt x="143" y="2103"/>
                    <a:pt x="170" y="2087"/>
                    <a:pt x="183" y="2046"/>
                  </a:cubicBezTo>
                  <a:cubicBezTo>
                    <a:pt x="214" y="1438"/>
                    <a:pt x="62" y="465"/>
                    <a:pt x="791" y="192"/>
                  </a:cubicBezTo>
                  <a:cubicBezTo>
                    <a:pt x="874" y="165"/>
                    <a:pt x="950" y="153"/>
                    <a:pt x="1021" y="153"/>
                  </a:cubicBezTo>
                  <a:cubicBezTo>
                    <a:pt x="1678" y="153"/>
                    <a:pt x="1842" y="1215"/>
                    <a:pt x="2007" y="1681"/>
                  </a:cubicBezTo>
                  <a:cubicBezTo>
                    <a:pt x="2022" y="1727"/>
                    <a:pt x="2060" y="1750"/>
                    <a:pt x="2091" y="1750"/>
                  </a:cubicBezTo>
                  <a:cubicBezTo>
                    <a:pt x="2121" y="1750"/>
                    <a:pt x="2144" y="1727"/>
                    <a:pt x="2129" y="1681"/>
                  </a:cubicBezTo>
                  <a:cubicBezTo>
                    <a:pt x="2100" y="1103"/>
                    <a:pt x="1740" y="1"/>
                    <a:pt x="1024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9" name="Google Shape;1839;p61"/>
            <p:cNvSpPr/>
            <p:nvPr/>
          </p:nvSpPr>
          <p:spPr>
            <a:xfrm>
              <a:off x="6761690" y="1382780"/>
              <a:ext cx="108430" cy="105065"/>
            </a:xfrm>
            <a:custGeom>
              <a:avLst/>
              <a:gdLst/>
              <a:ahLst/>
              <a:cxnLst/>
              <a:rect l="l" t="t" r="r" b="b"/>
              <a:pathLst>
                <a:path w="2159" h="2092" extrusionOk="0">
                  <a:moveTo>
                    <a:pt x="1135" y="1"/>
                  </a:moveTo>
                  <a:cubicBezTo>
                    <a:pt x="419" y="1"/>
                    <a:pt x="58" y="1103"/>
                    <a:pt x="0" y="1681"/>
                  </a:cubicBezTo>
                  <a:cubicBezTo>
                    <a:pt x="0" y="1727"/>
                    <a:pt x="31" y="1750"/>
                    <a:pt x="65" y="1750"/>
                  </a:cubicBezTo>
                  <a:cubicBezTo>
                    <a:pt x="99" y="1750"/>
                    <a:pt x="137" y="1727"/>
                    <a:pt x="152" y="1681"/>
                  </a:cubicBezTo>
                  <a:cubicBezTo>
                    <a:pt x="317" y="1215"/>
                    <a:pt x="482" y="153"/>
                    <a:pt x="1117" y="153"/>
                  </a:cubicBezTo>
                  <a:cubicBezTo>
                    <a:pt x="1185" y="153"/>
                    <a:pt x="1258" y="165"/>
                    <a:pt x="1338" y="192"/>
                  </a:cubicBezTo>
                  <a:cubicBezTo>
                    <a:pt x="2067" y="435"/>
                    <a:pt x="1915" y="1438"/>
                    <a:pt x="1976" y="2046"/>
                  </a:cubicBezTo>
                  <a:cubicBezTo>
                    <a:pt x="1976" y="2076"/>
                    <a:pt x="1999" y="2092"/>
                    <a:pt x="2026" y="2092"/>
                  </a:cubicBezTo>
                  <a:cubicBezTo>
                    <a:pt x="2052" y="2092"/>
                    <a:pt x="2083" y="2076"/>
                    <a:pt x="2098" y="2046"/>
                  </a:cubicBezTo>
                  <a:cubicBezTo>
                    <a:pt x="2159" y="1347"/>
                    <a:pt x="2159" y="131"/>
                    <a:pt x="1247" y="9"/>
                  </a:cubicBezTo>
                  <a:cubicBezTo>
                    <a:pt x="1209" y="4"/>
                    <a:pt x="1171" y="1"/>
                    <a:pt x="1135" y="1"/>
                  </a:cubicBezTo>
                  <a:close/>
                </a:path>
              </a:pathLst>
            </a:custGeom>
            <a:solidFill>
              <a:srgbClr val="8E4F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0" name="Google Shape;1840;p61"/>
            <p:cNvSpPr/>
            <p:nvPr/>
          </p:nvSpPr>
          <p:spPr>
            <a:xfrm>
              <a:off x="6245701" y="1886967"/>
              <a:ext cx="332825" cy="407656"/>
            </a:xfrm>
            <a:custGeom>
              <a:avLst/>
              <a:gdLst/>
              <a:ahLst/>
              <a:cxnLst/>
              <a:rect l="l" t="t" r="r" b="b"/>
              <a:pathLst>
                <a:path w="6627" h="8117" extrusionOk="0">
                  <a:moveTo>
                    <a:pt x="1" y="1"/>
                  </a:moveTo>
                  <a:cubicBezTo>
                    <a:pt x="1794" y="3557"/>
                    <a:pt x="4134" y="6870"/>
                    <a:pt x="5745" y="8117"/>
                  </a:cubicBezTo>
                  <a:lnTo>
                    <a:pt x="6627" y="1217"/>
                  </a:lnTo>
                  <a:lnTo>
                    <a:pt x="6627" y="1217"/>
                  </a:lnTo>
                  <a:cubicBezTo>
                    <a:pt x="6081" y="1315"/>
                    <a:pt x="5543" y="1361"/>
                    <a:pt x="5013" y="1361"/>
                  </a:cubicBezTo>
                  <a:cubicBezTo>
                    <a:pt x="3243" y="1361"/>
                    <a:pt x="1568" y="843"/>
                    <a:pt x="1" y="1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1" name="Google Shape;1841;p61"/>
            <p:cNvSpPr/>
            <p:nvPr/>
          </p:nvSpPr>
          <p:spPr>
            <a:xfrm>
              <a:off x="6076250" y="1204590"/>
              <a:ext cx="505339" cy="750776"/>
            </a:xfrm>
            <a:custGeom>
              <a:avLst/>
              <a:gdLst/>
              <a:ahLst/>
              <a:cxnLst/>
              <a:rect l="l" t="t" r="r" b="b"/>
              <a:pathLst>
                <a:path w="10062" h="14949" extrusionOk="0">
                  <a:moveTo>
                    <a:pt x="3548" y="0"/>
                  </a:moveTo>
                  <a:cubicBezTo>
                    <a:pt x="3541" y="0"/>
                    <a:pt x="3534" y="0"/>
                    <a:pt x="3527" y="1"/>
                  </a:cubicBezTo>
                  <a:cubicBezTo>
                    <a:pt x="2919" y="92"/>
                    <a:pt x="3405" y="2402"/>
                    <a:pt x="3405" y="2402"/>
                  </a:cubicBezTo>
                  <a:cubicBezTo>
                    <a:pt x="3405" y="2402"/>
                    <a:pt x="2862" y="86"/>
                    <a:pt x="2274" y="86"/>
                  </a:cubicBezTo>
                  <a:cubicBezTo>
                    <a:pt x="2256" y="86"/>
                    <a:pt x="2238" y="88"/>
                    <a:pt x="2220" y="92"/>
                  </a:cubicBezTo>
                  <a:cubicBezTo>
                    <a:pt x="1642" y="214"/>
                    <a:pt x="2068" y="2433"/>
                    <a:pt x="2159" y="2767"/>
                  </a:cubicBezTo>
                  <a:cubicBezTo>
                    <a:pt x="2070" y="2440"/>
                    <a:pt x="1661" y="545"/>
                    <a:pt x="1160" y="545"/>
                  </a:cubicBezTo>
                  <a:cubicBezTo>
                    <a:pt x="1149" y="545"/>
                    <a:pt x="1137" y="546"/>
                    <a:pt x="1125" y="548"/>
                  </a:cubicBezTo>
                  <a:cubicBezTo>
                    <a:pt x="578" y="609"/>
                    <a:pt x="1" y="4409"/>
                    <a:pt x="1612" y="9333"/>
                  </a:cubicBezTo>
                  <a:cubicBezTo>
                    <a:pt x="2068" y="10731"/>
                    <a:pt x="2676" y="12159"/>
                    <a:pt x="3375" y="13588"/>
                  </a:cubicBezTo>
                  <a:cubicBezTo>
                    <a:pt x="4942" y="14430"/>
                    <a:pt x="6635" y="14948"/>
                    <a:pt x="8400" y="14948"/>
                  </a:cubicBezTo>
                  <a:cubicBezTo>
                    <a:pt x="8927" y="14948"/>
                    <a:pt x="9462" y="14902"/>
                    <a:pt x="10001" y="14804"/>
                  </a:cubicBezTo>
                  <a:lnTo>
                    <a:pt x="10062" y="14257"/>
                  </a:lnTo>
                  <a:cubicBezTo>
                    <a:pt x="10062" y="14257"/>
                    <a:pt x="6201" y="9333"/>
                    <a:pt x="5442" y="7205"/>
                  </a:cubicBezTo>
                  <a:cubicBezTo>
                    <a:pt x="4712" y="5077"/>
                    <a:pt x="4712" y="4682"/>
                    <a:pt x="4712" y="4682"/>
                  </a:cubicBezTo>
                  <a:cubicBezTo>
                    <a:pt x="4712" y="4682"/>
                    <a:pt x="5928" y="2372"/>
                    <a:pt x="5229" y="1916"/>
                  </a:cubicBezTo>
                  <a:cubicBezTo>
                    <a:pt x="5118" y="1844"/>
                    <a:pt x="5023" y="1814"/>
                    <a:pt x="4941" y="1814"/>
                  </a:cubicBezTo>
                  <a:cubicBezTo>
                    <a:pt x="4503" y="1814"/>
                    <a:pt x="4439" y="2676"/>
                    <a:pt x="4439" y="2676"/>
                  </a:cubicBezTo>
                  <a:cubicBezTo>
                    <a:pt x="4439" y="2676"/>
                    <a:pt x="4171" y="0"/>
                    <a:pt x="3548" y="0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2" name="Google Shape;1842;p61"/>
            <p:cNvSpPr/>
            <p:nvPr/>
          </p:nvSpPr>
          <p:spPr>
            <a:xfrm>
              <a:off x="6529660" y="2224363"/>
              <a:ext cx="906817" cy="830781"/>
            </a:xfrm>
            <a:custGeom>
              <a:avLst/>
              <a:gdLst/>
              <a:ahLst/>
              <a:cxnLst/>
              <a:rect l="l" t="t" r="r" b="b"/>
              <a:pathLst>
                <a:path w="18056" h="16542" extrusionOk="0">
                  <a:moveTo>
                    <a:pt x="61" y="0"/>
                  </a:moveTo>
                  <a:lnTo>
                    <a:pt x="61" y="0"/>
                  </a:lnTo>
                  <a:cubicBezTo>
                    <a:pt x="0" y="851"/>
                    <a:pt x="61" y="1520"/>
                    <a:pt x="243" y="1824"/>
                  </a:cubicBezTo>
                  <a:cubicBezTo>
                    <a:pt x="456" y="2158"/>
                    <a:pt x="730" y="2523"/>
                    <a:pt x="1034" y="2858"/>
                  </a:cubicBezTo>
                  <a:cubicBezTo>
                    <a:pt x="1794" y="3709"/>
                    <a:pt x="2645" y="4408"/>
                    <a:pt x="2645" y="4408"/>
                  </a:cubicBezTo>
                  <a:cubicBezTo>
                    <a:pt x="2645" y="4408"/>
                    <a:pt x="2493" y="5350"/>
                    <a:pt x="2250" y="6657"/>
                  </a:cubicBezTo>
                  <a:cubicBezTo>
                    <a:pt x="2067" y="7630"/>
                    <a:pt x="1885" y="8785"/>
                    <a:pt x="1672" y="9970"/>
                  </a:cubicBezTo>
                  <a:cubicBezTo>
                    <a:pt x="1490" y="11095"/>
                    <a:pt x="1277" y="12219"/>
                    <a:pt x="1125" y="13131"/>
                  </a:cubicBezTo>
                  <a:cubicBezTo>
                    <a:pt x="946" y="14327"/>
                    <a:pt x="796" y="15199"/>
                    <a:pt x="820" y="15199"/>
                  </a:cubicBezTo>
                  <a:cubicBezTo>
                    <a:pt x="820" y="15199"/>
                    <a:pt x="820" y="15199"/>
                    <a:pt x="821" y="15198"/>
                  </a:cubicBezTo>
                  <a:cubicBezTo>
                    <a:pt x="822" y="15198"/>
                    <a:pt x="825" y="15198"/>
                    <a:pt x="827" y="15198"/>
                  </a:cubicBezTo>
                  <a:cubicBezTo>
                    <a:pt x="1061" y="15198"/>
                    <a:pt x="6028" y="16445"/>
                    <a:pt x="9362" y="16536"/>
                  </a:cubicBezTo>
                  <a:cubicBezTo>
                    <a:pt x="9509" y="16540"/>
                    <a:pt x="9659" y="16542"/>
                    <a:pt x="9812" y="16542"/>
                  </a:cubicBezTo>
                  <a:cubicBezTo>
                    <a:pt x="13161" y="16542"/>
                    <a:pt x="17717" y="15600"/>
                    <a:pt x="17630" y="14408"/>
                  </a:cubicBezTo>
                  <a:cubicBezTo>
                    <a:pt x="17630" y="14195"/>
                    <a:pt x="18055" y="13891"/>
                    <a:pt x="18025" y="13405"/>
                  </a:cubicBezTo>
                  <a:cubicBezTo>
                    <a:pt x="17964" y="12615"/>
                    <a:pt x="17934" y="11946"/>
                    <a:pt x="17812" y="10760"/>
                  </a:cubicBezTo>
                  <a:cubicBezTo>
                    <a:pt x="17751" y="10396"/>
                    <a:pt x="17721" y="10001"/>
                    <a:pt x="17691" y="9605"/>
                  </a:cubicBezTo>
                  <a:cubicBezTo>
                    <a:pt x="11277" y="7599"/>
                    <a:pt x="5168" y="4134"/>
                    <a:pt x="61" y="0"/>
                  </a:cubicBezTo>
                  <a:close/>
                </a:path>
              </a:pathLst>
            </a:custGeom>
            <a:solidFill>
              <a:srgbClr val="00959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3" name="Google Shape;1843;p61"/>
            <p:cNvSpPr/>
            <p:nvPr/>
          </p:nvSpPr>
          <p:spPr>
            <a:xfrm>
              <a:off x="6532724" y="1909868"/>
              <a:ext cx="1051810" cy="796931"/>
            </a:xfrm>
            <a:custGeom>
              <a:avLst/>
              <a:gdLst/>
              <a:ahLst/>
              <a:cxnLst/>
              <a:rect l="l" t="t" r="r" b="b"/>
              <a:pathLst>
                <a:path w="20943" h="15868" extrusionOk="0">
                  <a:moveTo>
                    <a:pt x="1003" y="1"/>
                  </a:moveTo>
                  <a:cubicBezTo>
                    <a:pt x="1003" y="1"/>
                    <a:pt x="790" y="974"/>
                    <a:pt x="547" y="2281"/>
                  </a:cubicBezTo>
                  <a:cubicBezTo>
                    <a:pt x="365" y="3223"/>
                    <a:pt x="182" y="4317"/>
                    <a:pt x="91" y="5320"/>
                  </a:cubicBezTo>
                  <a:cubicBezTo>
                    <a:pt x="30" y="5654"/>
                    <a:pt x="0" y="5958"/>
                    <a:pt x="0" y="6262"/>
                  </a:cubicBezTo>
                  <a:cubicBezTo>
                    <a:pt x="5107" y="10396"/>
                    <a:pt x="11216" y="13861"/>
                    <a:pt x="17630" y="15867"/>
                  </a:cubicBezTo>
                  <a:cubicBezTo>
                    <a:pt x="17508" y="14925"/>
                    <a:pt x="17417" y="13952"/>
                    <a:pt x="17356" y="13253"/>
                  </a:cubicBezTo>
                  <a:cubicBezTo>
                    <a:pt x="17204" y="11977"/>
                    <a:pt x="16961" y="10852"/>
                    <a:pt x="16961" y="10852"/>
                  </a:cubicBezTo>
                  <a:cubicBezTo>
                    <a:pt x="19332" y="10427"/>
                    <a:pt x="20943" y="8329"/>
                    <a:pt x="20943" y="8329"/>
                  </a:cubicBezTo>
                  <a:cubicBezTo>
                    <a:pt x="20791" y="8025"/>
                    <a:pt x="20608" y="7691"/>
                    <a:pt x="20426" y="7387"/>
                  </a:cubicBezTo>
                  <a:cubicBezTo>
                    <a:pt x="19940" y="6566"/>
                    <a:pt x="19393" y="5715"/>
                    <a:pt x="18785" y="4955"/>
                  </a:cubicBezTo>
                  <a:cubicBezTo>
                    <a:pt x="18359" y="4408"/>
                    <a:pt x="17934" y="3922"/>
                    <a:pt x="17508" y="3496"/>
                  </a:cubicBezTo>
                  <a:cubicBezTo>
                    <a:pt x="17174" y="3162"/>
                    <a:pt x="16839" y="2858"/>
                    <a:pt x="16505" y="2645"/>
                  </a:cubicBezTo>
                  <a:cubicBezTo>
                    <a:pt x="15259" y="1791"/>
                    <a:pt x="14149" y="1614"/>
                    <a:pt x="13443" y="1614"/>
                  </a:cubicBezTo>
                  <a:cubicBezTo>
                    <a:pt x="12943" y="1614"/>
                    <a:pt x="12645" y="1703"/>
                    <a:pt x="12645" y="1703"/>
                  </a:cubicBezTo>
                  <a:cubicBezTo>
                    <a:pt x="11806" y="2433"/>
                    <a:pt x="10840" y="2651"/>
                    <a:pt x="9984" y="2651"/>
                  </a:cubicBezTo>
                  <a:cubicBezTo>
                    <a:pt x="8699" y="2651"/>
                    <a:pt x="7660" y="2159"/>
                    <a:pt x="7660" y="2159"/>
                  </a:cubicBezTo>
                  <a:lnTo>
                    <a:pt x="5471" y="1855"/>
                  </a:lnTo>
                  <a:cubicBezTo>
                    <a:pt x="4955" y="1429"/>
                    <a:pt x="1003" y="1"/>
                    <a:pt x="1003" y="1"/>
                  </a:cubicBezTo>
                  <a:close/>
                </a:path>
              </a:pathLst>
            </a:custGeom>
            <a:solidFill>
              <a:srgbClr val="4FC1B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4" name="Google Shape;1844;p61"/>
            <p:cNvSpPr/>
            <p:nvPr/>
          </p:nvSpPr>
          <p:spPr>
            <a:xfrm>
              <a:off x="6787655" y="2222806"/>
              <a:ext cx="482437" cy="461645"/>
            </a:xfrm>
            <a:custGeom>
              <a:avLst/>
              <a:gdLst/>
              <a:ahLst/>
              <a:cxnLst/>
              <a:rect l="l" t="t" r="r" b="b"/>
              <a:pathLst>
                <a:path w="9606" h="9192" extrusionOk="0">
                  <a:moveTo>
                    <a:pt x="4256" y="1"/>
                  </a:moveTo>
                  <a:cubicBezTo>
                    <a:pt x="3465" y="1"/>
                    <a:pt x="3070" y="3071"/>
                    <a:pt x="3070" y="3071"/>
                  </a:cubicBezTo>
                  <a:cubicBezTo>
                    <a:pt x="3070" y="3071"/>
                    <a:pt x="274" y="3588"/>
                    <a:pt x="152" y="4287"/>
                  </a:cubicBezTo>
                  <a:cubicBezTo>
                    <a:pt x="0" y="5016"/>
                    <a:pt x="2797" y="5898"/>
                    <a:pt x="2797" y="5898"/>
                  </a:cubicBezTo>
                  <a:cubicBezTo>
                    <a:pt x="2797" y="5898"/>
                    <a:pt x="1976" y="9059"/>
                    <a:pt x="2462" y="9180"/>
                  </a:cubicBezTo>
                  <a:cubicBezTo>
                    <a:pt x="2495" y="9188"/>
                    <a:pt x="2530" y="9191"/>
                    <a:pt x="2567" y="9191"/>
                  </a:cubicBezTo>
                  <a:cubicBezTo>
                    <a:pt x="3454" y="9191"/>
                    <a:pt x="5471" y="7174"/>
                    <a:pt x="5471" y="7174"/>
                  </a:cubicBezTo>
                  <a:cubicBezTo>
                    <a:pt x="5471" y="7174"/>
                    <a:pt x="7686" y="8362"/>
                    <a:pt x="8613" y="8362"/>
                  </a:cubicBezTo>
                  <a:cubicBezTo>
                    <a:pt x="8755" y="8362"/>
                    <a:pt x="8868" y="8333"/>
                    <a:pt x="8936" y="8269"/>
                  </a:cubicBezTo>
                  <a:cubicBezTo>
                    <a:pt x="9453" y="7813"/>
                    <a:pt x="7569" y="5107"/>
                    <a:pt x="7569" y="5107"/>
                  </a:cubicBezTo>
                  <a:cubicBezTo>
                    <a:pt x="7569" y="5107"/>
                    <a:pt x="9605" y="3709"/>
                    <a:pt x="9423" y="2980"/>
                  </a:cubicBezTo>
                  <a:cubicBezTo>
                    <a:pt x="9240" y="2281"/>
                    <a:pt x="6201" y="2220"/>
                    <a:pt x="6201" y="2220"/>
                  </a:cubicBezTo>
                  <a:cubicBezTo>
                    <a:pt x="6201" y="2220"/>
                    <a:pt x="5015" y="31"/>
                    <a:pt x="4256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5" name="Google Shape;1845;p61"/>
            <p:cNvSpPr/>
            <p:nvPr/>
          </p:nvSpPr>
          <p:spPr>
            <a:xfrm>
              <a:off x="6653309" y="3329565"/>
              <a:ext cx="355726" cy="322177"/>
            </a:xfrm>
            <a:custGeom>
              <a:avLst/>
              <a:gdLst/>
              <a:ahLst/>
              <a:cxnLst/>
              <a:rect l="l" t="t" r="r" b="b"/>
              <a:pathLst>
                <a:path w="7083" h="6415" extrusionOk="0">
                  <a:moveTo>
                    <a:pt x="6292" y="1"/>
                  </a:moveTo>
                  <a:lnTo>
                    <a:pt x="0" y="2159"/>
                  </a:lnTo>
                  <a:lnTo>
                    <a:pt x="2158" y="6414"/>
                  </a:lnTo>
                  <a:cubicBezTo>
                    <a:pt x="3557" y="4894"/>
                    <a:pt x="5228" y="3618"/>
                    <a:pt x="7083" y="2554"/>
                  </a:cubicBezTo>
                  <a:lnTo>
                    <a:pt x="6292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6" name="Google Shape;1846;p61"/>
            <p:cNvSpPr/>
            <p:nvPr/>
          </p:nvSpPr>
          <p:spPr>
            <a:xfrm>
              <a:off x="6763196" y="3457834"/>
              <a:ext cx="369487" cy="471740"/>
            </a:xfrm>
            <a:custGeom>
              <a:avLst/>
              <a:gdLst/>
              <a:ahLst/>
              <a:cxnLst/>
              <a:rect l="l" t="t" r="r" b="b"/>
              <a:pathLst>
                <a:path w="7357" h="9393" extrusionOk="0">
                  <a:moveTo>
                    <a:pt x="4895" y="0"/>
                  </a:moveTo>
                  <a:cubicBezTo>
                    <a:pt x="3040" y="1064"/>
                    <a:pt x="1369" y="2340"/>
                    <a:pt x="1" y="3860"/>
                  </a:cubicBezTo>
                  <a:lnTo>
                    <a:pt x="2797" y="9392"/>
                  </a:lnTo>
                  <a:lnTo>
                    <a:pt x="7357" y="7903"/>
                  </a:lnTo>
                  <a:lnTo>
                    <a:pt x="4895" y="0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7" name="Google Shape;1847;p61"/>
            <p:cNvSpPr/>
            <p:nvPr/>
          </p:nvSpPr>
          <p:spPr>
            <a:xfrm>
              <a:off x="6818492" y="3830085"/>
              <a:ext cx="326044" cy="392188"/>
            </a:xfrm>
            <a:custGeom>
              <a:avLst/>
              <a:gdLst/>
              <a:ahLst/>
              <a:cxnLst/>
              <a:rect l="l" t="t" r="r" b="b"/>
              <a:pathLst>
                <a:path w="6492" h="7809" extrusionOk="0">
                  <a:moveTo>
                    <a:pt x="6127" y="1"/>
                  </a:moveTo>
                  <a:cubicBezTo>
                    <a:pt x="6048" y="1"/>
                    <a:pt x="6492" y="1950"/>
                    <a:pt x="1757" y="2193"/>
                  </a:cubicBezTo>
                  <a:cubicBezTo>
                    <a:pt x="1757" y="2193"/>
                    <a:pt x="1" y="7808"/>
                    <a:pt x="2340" y="7808"/>
                  </a:cubicBezTo>
                  <a:cubicBezTo>
                    <a:pt x="2500" y="7808"/>
                    <a:pt x="2680" y="7782"/>
                    <a:pt x="2882" y="7725"/>
                  </a:cubicBezTo>
                  <a:cubicBezTo>
                    <a:pt x="6408" y="6692"/>
                    <a:pt x="6377" y="430"/>
                    <a:pt x="6377" y="430"/>
                  </a:cubicBezTo>
                  <a:cubicBezTo>
                    <a:pt x="6200" y="124"/>
                    <a:pt x="6147" y="1"/>
                    <a:pt x="6127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8" name="Google Shape;1848;p61"/>
            <p:cNvSpPr/>
            <p:nvPr/>
          </p:nvSpPr>
          <p:spPr>
            <a:xfrm>
              <a:off x="6867007" y="3844047"/>
              <a:ext cx="264170" cy="262613"/>
            </a:xfrm>
            <a:custGeom>
              <a:avLst/>
              <a:gdLst/>
              <a:ahLst/>
              <a:cxnLst/>
              <a:rect l="l" t="t" r="r" b="b"/>
              <a:pathLst>
                <a:path w="5260" h="5229" extrusionOk="0">
                  <a:moveTo>
                    <a:pt x="5198" y="0"/>
                  </a:moveTo>
                  <a:lnTo>
                    <a:pt x="5198" y="0"/>
                  </a:lnTo>
                  <a:cubicBezTo>
                    <a:pt x="3739" y="851"/>
                    <a:pt x="669" y="1550"/>
                    <a:pt x="669" y="1550"/>
                  </a:cubicBezTo>
                  <a:cubicBezTo>
                    <a:pt x="669" y="1550"/>
                    <a:pt x="1" y="3617"/>
                    <a:pt x="31" y="5228"/>
                  </a:cubicBezTo>
                  <a:cubicBezTo>
                    <a:pt x="1399" y="4316"/>
                    <a:pt x="2980" y="3921"/>
                    <a:pt x="4621" y="3860"/>
                  </a:cubicBezTo>
                  <a:cubicBezTo>
                    <a:pt x="5259" y="1976"/>
                    <a:pt x="5198" y="0"/>
                    <a:pt x="5198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9" name="Google Shape;1849;p61"/>
            <p:cNvSpPr/>
            <p:nvPr/>
          </p:nvSpPr>
          <p:spPr>
            <a:xfrm>
              <a:off x="6844105" y="3806731"/>
              <a:ext cx="227056" cy="146298"/>
            </a:xfrm>
            <a:custGeom>
              <a:avLst/>
              <a:gdLst/>
              <a:ahLst/>
              <a:cxnLst/>
              <a:rect l="l" t="t" r="r" b="b"/>
              <a:pathLst>
                <a:path w="4521" h="2913" extrusionOk="0">
                  <a:moveTo>
                    <a:pt x="1370" y="368"/>
                  </a:moveTo>
                  <a:cubicBezTo>
                    <a:pt x="1707" y="368"/>
                    <a:pt x="2202" y="1382"/>
                    <a:pt x="2250" y="1503"/>
                  </a:cubicBezTo>
                  <a:cubicBezTo>
                    <a:pt x="2327" y="1718"/>
                    <a:pt x="2388" y="1933"/>
                    <a:pt x="2446" y="2148"/>
                  </a:cubicBezTo>
                  <a:lnTo>
                    <a:pt x="2446" y="2148"/>
                  </a:lnTo>
                  <a:cubicBezTo>
                    <a:pt x="2448" y="2162"/>
                    <a:pt x="2451" y="2175"/>
                    <a:pt x="2454" y="2188"/>
                  </a:cubicBezTo>
                  <a:lnTo>
                    <a:pt x="2454" y="2188"/>
                  </a:lnTo>
                  <a:cubicBezTo>
                    <a:pt x="2285" y="2054"/>
                    <a:pt x="2115" y="1915"/>
                    <a:pt x="1946" y="1777"/>
                  </a:cubicBezTo>
                  <a:cubicBezTo>
                    <a:pt x="1703" y="1533"/>
                    <a:pt x="1004" y="986"/>
                    <a:pt x="1156" y="591"/>
                  </a:cubicBezTo>
                  <a:cubicBezTo>
                    <a:pt x="1211" y="432"/>
                    <a:pt x="1286" y="368"/>
                    <a:pt x="1370" y="368"/>
                  </a:cubicBezTo>
                  <a:close/>
                  <a:moveTo>
                    <a:pt x="3160" y="456"/>
                  </a:moveTo>
                  <a:cubicBezTo>
                    <a:pt x="3303" y="456"/>
                    <a:pt x="3431" y="554"/>
                    <a:pt x="3466" y="713"/>
                  </a:cubicBezTo>
                  <a:cubicBezTo>
                    <a:pt x="3567" y="1266"/>
                    <a:pt x="3250" y="1862"/>
                    <a:pt x="2914" y="2378"/>
                  </a:cubicBezTo>
                  <a:lnTo>
                    <a:pt x="2914" y="2378"/>
                  </a:lnTo>
                  <a:cubicBezTo>
                    <a:pt x="2831" y="2035"/>
                    <a:pt x="2743" y="1678"/>
                    <a:pt x="2767" y="1321"/>
                  </a:cubicBezTo>
                  <a:cubicBezTo>
                    <a:pt x="2767" y="1108"/>
                    <a:pt x="2736" y="834"/>
                    <a:pt x="2858" y="622"/>
                  </a:cubicBezTo>
                  <a:cubicBezTo>
                    <a:pt x="2947" y="507"/>
                    <a:pt x="3058" y="456"/>
                    <a:pt x="3160" y="456"/>
                  </a:cubicBezTo>
                  <a:close/>
                  <a:moveTo>
                    <a:pt x="1479" y="0"/>
                  </a:moveTo>
                  <a:cubicBezTo>
                    <a:pt x="1322" y="0"/>
                    <a:pt x="1154" y="68"/>
                    <a:pt x="973" y="226"/>
                  </a:cubicBezTo>
                  <a:cubicBezTo>
                    <a:pt x="1" y="1047"/>
                    <a:pt x="2068" y="2445"/>
                    <a:pt x="2615" y="2871"/>
                  </a:cubicBezTo>
                  <a:cubicBezTo>
                    <a:pt x="2655" y="2900"/>
                    <a:pt x="2702" y="2912"/>
                    <a:pt x="2748" y="2912"/>
                  </a:cubicBezTo>
                  <a:cubicBezTo>
                    <a:pt x="2920" y="2912"/>
                    <a:pt x="3096" y="2741"/>
                    <a:pt x="3005" y="2616"/>
                  </a:cubicBezTo>
                  <a:lnTo>
                    <a:pt x="3005" y="2616"/>
                  </a:lnTo>
                  <a:cubicBezTo>
                    <a:pt x="3607" y="1911"/>
                    <a:pt x="4520" y="438"/>
                    <a:pt x="3344" y="74"/>
                  </a:cubicBezTo>
                  <a:cubicBezTo>
                    <a:pt x="3297" y="60"/>
                    <a:pt x="3250" y="53"/>
                    <a:pt x="3203" y="53"/>
                  </a:cubicBezTo>
                  <a:cubicBezTo>
                    <a:pt x="2865" y="53"/>
                    <a:pt x="2573" y="411"/>
                    <a:pt x="2493" y="652"/>
                  </a:cubicBezTo>
                  <a:cubicBezTo>
                    <a:pt x="2463" y="744"/>
                    <a:pt x="2438" y="836"/>
                    <a:pt x="2419" y="928"/>
                  </a:cubicBezTo>
                  <a:lnTo>
                    <a:pt x="2419" y="928"/>
                  </a:lnTo>
                  <a:cubicBezTo>
                    <a:pt x="2180" y="419"/>
                    <a:pt x="1866" y="0"/>
                    <a:pt x="147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0" name="Google Shape;1850;p61"/>
            <p:cNvSpPr/>
            <p:nvPr/>
          </p:nvSpPr>
          <p:spPr>
            <a:xfrm>
              <a:off x="6868564" y="4037906"/>
              <a:ext cx="230521" cy="165734"/>
            </a:xfrm>
            <a:custGeom>
              <a:avLst/>
              <a:gdLst/>
              <a:ahLst/>
              <a:cxnLst/>
              <a:rect l="l" t="t" r="r" b="b"/>
              <a:pathLst>
                <a:path w="4590" h="3300" extrusionOk="0">
                  <a:moveTo>
                    <a:pt x="4590" y="0"/>
                  </a:moveTo>
                  <a:lnTo>
                    <a:pt x="4590" y="0"/>
                  </a:lnTo>
                  <a:cubicBezTo>
                    <a:pt x="2949" y="61"/>
                    <a:pt x="1368" y="456"/>
                    <a:pt x="0" y="1399"/>
                  </a:cubicBezTo>
                  <a:cubicBezTo>
                    <a:pt x="26" y="2438"/>
                    <a:pt x="319" y="3300"/>
                    <a:pt x="1239" y="3300"/>
                  </a:cubicBezTo>
                  <a:cubicBezTo>
                    <a:pt x="1395" y="3300"/>
                    <a:pt x="1569" y="3275"/>
                    <a:pt x="1763" y="3222"/>
                  </a:cubicBezTo>
                  <a:cubicBezTo>
                    <a:pt x="3283" y="2766"/>
                    <a:pt x="4134" y="1429"/>
                    <a:pt x="4590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1" name="Google Shape;1851;p61"/>
            <p:cNvSpPr/>
            <p:nvPr/>
          </p:nvSpPr>
          <p:spPr>
            <a:xfrm>
              <a:off x="6901058" y="3926412"/>
              <a:ext cx="191950" cy="64536"/>
            </a:xfrm>
            <a:custGeom>
              <a:avLst/>
              <a:gdLst/>
              <a:ahLst/>
              <a:cxnLst/>
              <a:rect l="l" t="t" r="r" b="b"/>
              <a:pathLst>
                <a:path w="3822" h="1285" extrusionOk="0">
                  <a:moveTo>
                    <a:pt x="3647" y="0"/>
                  </a:moveTo>
                  <a:cubicBezTo>
                    <a:pt x="2372" y="0"/>
                    <a:pt x="1183" y="682"/>
                    <a:pt x="52" y="1217"/>
                  </a:cubicBezTo>
                  <a:cubicBezTo>
                    <a:pt x="0" y="1217"/>
                    <a:pt x="15" y="1284"/>
                    <a:pt x="59" y="1284"/>
                  </a:cubicBezTo>
                  <a:cubicBezTo>
                    <a:pt x="66" y="1284"/>
                    <a:pt x="74" y="1282"/>
                    <a:pt x="83" y="1278"/>
                  </a:cubicBezTo>
                  <a:cubicBezTo>
                    <a:pt x="1298" y="792"/>
                    <a:pt x="2393" y="214"/>
                    <a:pt x="3730" y="123"/>
                  </a:cubicBezTo>
                  <a:cubicBezTo>
                    <a:pt x="3791" y="123"/>
                    <a:pt x="3821" y="1"/>
                    <a:pt x="3730" y="1"/>
                  </a:cubicBezTo>
                  <a:cubicBezTo>
                    <a:pt x="3703" y="1"/>
                    <a:pt x="3675" y="0"/>
                    <a:pt x="3647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2" name="Google Shape;1852;p61"/>
            <p:cNvSpPr/>
            <p:nvPr/>
          </p:nvSpPr>
          <p:spPr>
            <a:xfrm>
              <a:off x="6896437" y="3973621"/>
              <a:ext cx="192001" cy="64636"/>
            </a:xfrm>
            <a:custGeom>
              <a:avLst/>
              <a:gdLst/>
              <a:ahLst/>
              <a:cxnLst/>
              <a:rect l="l" t="t" r="r" b="b"/>
              <a:pathLst>
                <a:path w="3823" h="1287" extrusionOk="0">
                  <a:moveTo>
                    <a:pt x="3571" y="0"/>
                  </a:moveTo>
                  <a:cubicBezTo>
                    <a:pt x="2324" y="0"/>
                    <a:pt x="1161" y="664"/>
                    <a:pt x="53" y="1189"/>
                  </a:cubicBezTo>
                  <a:cubicBezTo>
                    <a:pt x="1" y="1215"/>
                    <a:pt x="16" y="1286"/>
                    <a:pt x="60" y="1286"/>
                  </a:cubicBezTo>
                  <a:cubicBezTo>
                    <a:pt x="67" y="1286"/>
                    <a:pt x="75" y="1285"/>
                    <a:pt x="83" y="1280"/>
                  </a:cubicBezTo>
                  <a:cubicBezTo>
                    <a:pt x="1299" y="764"/>
                    <a:pt x="2394" y="186"/>
                    <a:pt x="3731" y="125"/>
                  </a:cubicBezTo>
                  <a:cubicBezTo>
                    <a:pt x="3792" y="125"/>
                    <a:pt x="3822" y="4"/>
                    <a:pt x="3731" y="4"/>
                  </a:cubicBezTo>
                  <a:cubicBezTo>
                    <a:pt x="3677" y="1"/>
                    <a:pt x="3624" y="0"/>
                    <a:pt x="3571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3" name="Google Shape;1853;p61"/>
            <p:cNvSpPr/>
            <p:nvPr/>
          </p:nvSpPr>
          <p:spPr>
            <a:xfrm>
              <a:off x="6961677" y="3430312"/>
              <a:ext cx="332825" cy="238205"/>
            </a:xfrm>
            <a:custGeom>
              <a:avLst/>
              <a:gdLst/>
              <a:ahLst/>
              <a:cxnLst/>
              <a:rect l="l" t="t" r="r" b="b"/>
              <a:pathLst>
                <a:path w="6627" h="4743" extrusionOk="0">
                  <a:moveTo>
                    <a:pt x="0" y="1"/>
                  </a:moveTo>
                  <a:lnTo>
                    <a:pt x="669" y="4743"/>
                  </a:lnTo>
                  <a:cubicBezTo>
                    <a:pt x="2462" y="3770"/>
                    <a:pt x="4468" y="3071"/>
                    <a:pt x="6566" y="2676"/>
                  </a:cubicBezTo>
                  <a:lnTo>
                    <a:pt x="6627" y="1"/>
                  </a:lnTo>
                  <a:close/>
                </a:path>
              </a:pathLst>
            </a:custGeom>
            <a:solidFill>
              <a:srgbClr val="B4AAD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4" name="Google Shape;1854;p61"/>
            <p:cNvSpPr/>
            <p:nvPr/>
          </p:nvSpPr>
          <p:spPr>
            <a:xfrm>
              <a:off x="6995225" y="3564657"/>
              <a:ext cx="296212" cy="415290"/>
            </a:xfrm>
            <a:custGeom>
              <a:avLst/>
              <a:gdLst/>
              <a:ahLst/>
              <a:cxnLst/>
              <a:rect l="l" t="t" r="r" b="b"/>
              <a:pathLst>
                <a:path w="5898" h="8269" extrusionOk="0">
                  <a:moveTo>
                    <a:pt x="5898" y="1"/>
                  </a:moveTo>
                  <a:cubicBezTo>
                    <a:pt x="3800" y="426"/>
                    <a:pt x="1794" y="1095"/>
                    <a:pt x="1" y="2098"/>
                  </a:cubicBezTo>
                  <a:lnTo>
                    <a:pt x="882" y="8208"/>
                  </a:lnTo>
                  <a:lnTo>
                    <a:pt x="5655" y="8268"/>
                  </a:lnTo>
                  <a:lnTo>
                    <a:pt x="5898" y="1"/>
                  </a:lnTo>
                  <a:close/>
                </a:path>
              </a:pathLst>
            </a:custGeom>
            <a:solidFill>
              <a:srgbClr val="C4BAD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5" name="Google Shape;1855;p61"/>
            <p:cNvSpPr/>
            <p:nvPr/>
          </p:nvSpPr>
          <p:spPr>
            <a:xfrm>
              <a:off x="6839535" y="3955139"/>
              <a:ext cx="447332" cy="313589"/>
            </a:xfrm>
            <a:custGeom>
              <a:avLst/>
              <a:gdLst/>
              <a:ahLst/>
              <a:cxnLst/>
              <a:rect l="l" t="t" r="r" b="b"/>
              <a:pathLst>
                <a:path w="8907" h="6244" extrusionOk="0">
                  <a:moveTo>
                    <a:pt x="8798" y="1"/>
                  </a:moveTo>
                  <a:cubicBezTo>
                    <a:pt x="8735" y="1"/>
                    <a:pt x="8589" y="1093"/>
                    <a:pt x="6613" y="1093"/>
                  </a:cubicBezTo>
                  <a:cubicBezTo>
                    <a:pt x="5952" y="1093"/>
                    <a:pt x="5087" y="971"/>
                    <a:pt x="3952" y="645"/>
                  </a:cubicBezTo>
                  <a:cubicBezTo>
                    <a:pt x="3952" y="645"/>
                    <a:pt x="1" y="6086"/>
                    <a:pt x="3253" y="6238"/>
                  </a:cubicBezTo>
                  <a:cubicBezTo>
                    <a:pt x="3317" y="6242"/>
                    <a:pt x="3380" y="6244"/>
                    <a:pt x="3443" y="6244"/>
                  </a:cubicBezTo>
                  <a:cubicBezTo>
                    <a:pt x="6970" y="6244"/>
                    <a:pt x="8907" y="493"/>
                    <a:pt x="8907" y="493"/>
                  </a:cubicBezTo>
                  <a:cubicBezTo>
                    <a:pt x="8831" y="134"/>
                    <a:pt x="8819" y="1"/>
                    <a:pt x="8798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6" name="Google Shape;1856;p61"/>
            <p:cNvSpPr/>
            <p:nvPr/>
          </p:nvSpPr>
          <p:spPr>
            <a:xfrm>
              <a:off x="6949472" y="3967695"/>
              <a:ext cx="329761" cy="175578"/>
            </a:xfrm>
            <a:custGeom>
              <a:avLst/>
              <a:gdLst/>
              <a:ahLst/>
              <a:cxnLst/>
              <a:rect l="l" t="t" r="r" b="b"/>
              <a:pathLst>
                <a:path w="6566" h="3496" extrusionOk="0">
                  <a:moveTo>
                    <a:pt x="1763" y="0"/>
                  </a:moveTo>
                  <a:cubicBezTo>
                    <a:pt x="1763" y="0"/>
                    <a:pt x="486" y="1763"/>
                    <a:pt x="0" y="3313"/>
                  </a:cubicBezTo>
                  <a:cubicBezTo>
                    <a:pt x="661" y="3135"/>
                    <a:pt x="1332" y="3053"/>
                    <a:pt x="2003" y="3053"/>
                  </a:cubicBezTo>
                  <a:cubicBezTo>
                    <a:pt x="2937" y="3053"/>
                    <a:pt x="3870" y="3213"/>
                    <a:pt x="4772" y="3496"/>
                  </a:cubicBezTo>
                  <a:cubicBezTo>
                    <a:pt x="5958" y="1885"/>
                    <a:pt x="6566" y="0"/>
                    <a:pt x="6566" y="0"/>
                  </a:cubicBezTo>
                  <a:lnTo>
                    <a:pt x="6566" y="0"/>
                  </a:lnTo>
                  <a:cubicBezTo>
                    <a:pt x="6018" y="122"/>
                    <a:pt x="5302" y="162"/>
                    <a:pt x="4591" y="162"/>
                  </a:cubicBezTo>
                  <a:cubicBezTo>
                    <a:pt x="3168" y="162"/>
                    <a:pt x="1763" y="0"/>
                    <a:pt x="1763" y="0"/>
                  </a:cubicBez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7" name="Google Shape;1857;p61"/>
            <p:cNvSpPr/>
            <p:nvPr/>
          </p:nvSpPr>
          <p:spPr>
            <a:xfrm>
              <a:off x="7005923" y="3864437"/>
              <a:ext cx="224896" cy="161465"/>
            </a:xfrm>
            <a:custGeom>
              <a:avLst/>
              <a:gdLst/>
              <a:ahLst/>
              <a:cxnLst/>
              <a:rect l="l" t="t" r="r" b="b"/>
              <a:pathLst>
                <a:path w="4478" h="3215" extrusionOk="0">
                  <a:moveTo>
                    <a:pt x="1455" y="323"/>
                  </a:moveTo>
                  <a:cubicBezTo>
                    <a:pt x="1827" y="323"/>
                    <a:pt x="1976" y="1564"/>
                    <a:pt x="1976" y="1691"/>
                  </a:cubicBezTo>
                  <a:cubicBezTo>
                    <a:pt x="1976" y="1934"/>
                    <a:pt x="1968" y="2169"/>
                    <a:pt x="1955" y="2399"/>
                  </a:cubicBezTo>
                  <a:lnTo>
                    <a:pt x="1955" y="2399"/>
                  </a:lnTo>
                  <a:cubicBezTo>
                    <a:pt x="1836" y="2214"/>
                    <a:pt x="1720" y="2028"/>
                    <a:pt x="1612" y="1843"/>
                  </a:cubicBezTo>
                  <a:cubicBezTo>
                    <a:pt x="1460" y="1539"/>
                    <a:pt x="973" y="810"/>
                    <a:pt x="1217" y="476"/>
                  </a:cubicBezTo>
                  <a:cubicBezTo>
                    <a:pt x="1304" y="368"/>
                    <a:pt x="1384" y="323"/>
                    <a:pt x="1455" y="323"/>
                  </a:cubicBezTo>
                  <a:close/>
                  <a:moveTo>
                    <a:pt x="3072" y="991"/>
                  </a:moveTo>
                  <a:cubicBezTo>
                    <a:pt x="3254" y="991"/>
                    <a:pt x="3396" y="1144"/>
                    <a:pt x="3375" y="1357"/>
                  </a:cubicBezTo>
                  <a:cubicBezTo>
                    <a:pt x="3299" y="1910"/>
                    <a:pt x="2809" y="2359"/>
                    <a:pt x="2332" y="2738"/>
                  </a:cubicBezTo>
                  <a:lnTo>
                    <a:pt x="2332" y="2738"/>
                  </a:lnTo>
                  <a:cubicBezTo>
                    <a:pt x="2338" y="2653"/>
                    <a:pt x="2344" y="2557"/>
                    <a:pt x="2349" y="2453"/>
                  </a:cubicBezTo>
                  <a:lnTo>
                    <a:pt x="2349" y="2453"/>
                  </a:lnTo>
                  <a:cubicBezTo>
                    <a:pt x="2374" y="2193"/>
                    <a:pt x="2418" y="1937"/>
                    <a:pt x="2524" y="1691"/>
                  </a:cubicBezTo>
                  <a:cubicBezTo>
                    <a:pt x="2584" y="1509"/>
                    <a:pt x="2645" y="1205"/>
                    <a:pt x="2828" y="1083"/>
                  </a:cubicBezTo>
                  <a:cubicBezTo>
                    <a:pt x="2910" y="1020"/>
                    <a:pt x="2995" y="991"/>
                    <a:pt x="3072" y="991"/>
                  </a:cubicBezTo>
                  <a:close/>
                  <a:moveTo>
                    <a:pt x="1546" y="0"/>
                  </a:moveTo>
                  <a:cubicBezTo>
                    <a:pt x="1440" y="0"/>
                    <a:pt x="1321" y="26"/>
                    <a:pt x="1186" y="80"/>
                  </a:cubicBezTo>
                  <a:cubicBezTo>
                    <a:pt x="1" y="536"/>
                    <a:pt x="1490" y="2542"/>
                    <a:pt x="1885" y="3120"/>
                  </a:cubicBezTo>
                  <a:cubicBezTo>
                    <a:pt x="1933" y="3187"/>
                    <a:pt x="2008" y="3215"/>
                    <a:pt x="2084" y="3215"/>
                  </a:cubicBezTo>
                  <a:cubicBezTo>
                    <a:pt x="2227" y="3215"/>
                    <a:pt x="2372" y="3115"/>
                    <a:pt x="2338" y="2993"/>
                  </a:cubicBezTo>
                  <a:lnTo>
                    <a:pt x="2338" y="2993"/>
                  </a:lnTo>
                  <a:cubicBezTo>
                    <a:pt x="3124" y="2540"/>
                    <a:pt x="4478" y="1419"/>
                    <a:pt x="3466" y="688"/>
                  </a:cubicBezTo>
                  <a:cubicBezTo>
                    <a:pt x="3384" y="631"/>
                    <a:pt x="3286" y="607"/>
                    <a:pt x="3184" y="607"/>
                  </a:cubicBezTo>
                  <a:cubicBezTo>
                    <a:pt x="2907" y="607"/>
                    <a:pt x="2596" y="784"/>
                    <a:pt x="2463" y="962"/>
                  </a:cubicBezTo>
                  <a:cubicBezTo>
                    <a:pt x="2412" y="1034"/>
                    <a:pt x="2366" y="1108"/>
                    <a:pt x="2325" y="1184"/>
                  </a:cubicBezTo>
                  <a:lnTo>
                    <a:pt x="2325" y="1184"/>
                  </a:lnTo>
                  <a:cubicBezTo>
                    <a:pt x="2249" y="549"/>
                    <a:pt x="2042" y="0"/>
                    <a:pt x="1546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8" name="Google Shape;1858;p61"/>
            <p:cNvSpPr/>
            <p:nvPr/>
          </p:nvSpPr>
          <p:spPr>
            <a:xfrm>
              <a:off x="6929584" y="4121025"/>
              <a:ext cx="259600" cy="129222"/>
            </a:xfrm>
            <a:custGeom>
              <a:avLst/>
              <a:gdLst/>
              <a:ahLst/>
              <a:cxnLst/>
              <a:rect l="l" t="t" r="r" b="b"/>
              <a:pathLst>
                <a:path w="5169" h="2573" extrusionOk="0">
                  <a:moveTo>
                    <a:pt x="2399" y="0"/>
                  </a:moveTo>
                  <a:cubicBezTo>
                    <a:pt x="1728" y="0"/>
                    <a:pt x="1057" y="82"/>
                    <a:pt x="396" y="260"/>
                  </a:cubicBezTo>
                  <a:cubicBezTo>
                    <a:pt x="1" y="1446"/>
                    <a:pt x="62" y="2479"/>
                    <a:pt x="1460" y="2570"/>
                  </a:cubicBezTo>
                  <a:cubicBezTo>
                    <a:pt x="1506" y="2572"/>
                    <a:pt x="1551" y="2573"/>
                    <a:pt x="1596" y="2573"/>
                  </a:cubicBezTo>
                  <a:cubicBezTo>
                    <a:pt x="3112" y="2573"/>
                    <a:pt x="4312" y="1594"/>
                    <a:pt x="5168" y="443"/>
                  </a:cubicBezTo>
                  <a:cubicBezTo>
                    <a:pt x="4266" y="160"/>
                    <a:pt x="3333" y="0"/>
                    <a:pt x="2399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9" name="Google Shape;1859;p61"/>
            <p:cNvSpPr/>
            <p:nvPr/>
          </p:nvSpPr>
          <p:spPr>
            <a:xfrm>
              <a:off x="7016670" y="4020680"/>
              <a:ext cx="202547" cy="19034"/>
            </a:xfrm>
            <a:custGeom>
              <a:avLst/>
              <a:gdLst/>
              <a:ahLst/>
              <a:cxnLst/>
              <a:rect l="l" t="t" r="r" b="b"/>
              <a:pathLst>
                <a:path w="4033" h="379" extrusionOk="0">
                  <a:moveTo>
                    <a:pt x="2380" y="1"/>
                  </a:moveTo>
                  <a:cubicBezTo>
                    <a:pt x="1606" y="1"/>
                    <a:pt x="812" y="132"/>
                    <a:pt x="60" y="222"/>
                  </a:cubicBezTo>
                  <a:cubicBezTo>
                    <a:pt x="8" y="222"/>
                    <a:pt x="1" y="289"/>
                    <a:pt x="57" y="289"/>
                  </a:cubicBezTo>
                  <a:cubicBezTo>
                    <a:pt x="67" y="289"/>
                    <a:pt x="78" y="287"/>
                    <a:pt x="91" y="283"/>
                  </a:cubicBezTo>
                  <a:cubicBezTo>
                    <a:pt x="828" y="248"/>
                    <a:pt x="1537" y="166"/>
                    <a:pt x="2244" y="166"/>
                  </a:cubicBezTo>
                  <a:cubicBezTo>
                    <a:pt x="2789" y="166"/>
                    <a:pt x="3334" y="215"/>
                    <a:pt x="3890" y="374"/>
                  </a:cubicBezTo>
                  <a:cubicBezTo>
                    <a:pt x="3900" y="377"/>
                    <a:pt x="3910" y="379"/>
                    <a:pt x="3919" y="379"/>
                  </a:cubicBezTo>
                  <a:cubicBezTo>
                    <a:pt x="3993" y="379"/>
                    <a:pt x="4032" y="279"/>
                    <a:pt x="3951" y="252"/>
                  </a:cubicBezTo>
                  <a:cubicBezTo>
                    <a:pt x="3451" y="65"/>
                    <a:pt x="2921" y="1"/>
                    <a:pt x="2380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0" name="Google Shape;1860;p61"/>
            <p:cNvSpPr/>
            <p:nvPr/>
          </p:nvSpPr>
          <p:spPr>
            <a:xfrm>
              <a:off x="6998289" y="4064374"/>
              <a:ext cx="200940" cy="18130"/>
            </a:xfrm>
            <a:custGeom>
              <a:avLst/>
              <a:gdLst/>
              <a:ahLst/>
              <a:cxnLst/>
              <a:rect l="l" t="t" r="r" b="b"/>
              <a:pathLst>
                <a:path w="4001" h="361" extrusionOk="0">
                  <a:moveTo>
                    <a:pt x="2284" y="0"/>
                  </a:moveTo>
                  <a:cubicBezTo>
                    <a:pt x="1543" y="0"/>
                    <a:pt x="788" y="116"/>
                    <a:pt x="62" y="203"/>
                  </a:cubicBezTo>
                  <a:cubicBezTo>
                    <a:pt x="1" y="203"/>
                    <a:pt x="1" y="294"/>
                    <a:pt x="62" y="294"/>
                  </a:cubicBezTo>
                  <a:cubicBezTo>
                    <a:pt x="800" y="242"/>
                    <a:pt x="1510" y="162"/>
                    <a:pt x="2224" y="162"/>
                  </a:cubicBezTo>
                  <a:cubicBezTo>
                    <a:pt x="2772" y="162"/>
                    <a:pt x="3323" y="209"/>
                    <a:pt x="3891" y="355"/>
                  </a:cubicBezTo>
                  <a:cubicBezTo>
                    <a:pt x="3900" y="359"/>
                    <a:pt x="3908" y="361"/>
                    <a:pt x="3916" y="361"/>
                  </a:cubicBezTo>
                  <a:cubicBezTo>
                    <a:pt x="3966" y="361"/>
                    <a:pt x="4000" y="290"/>
                    <a:pt x="3922" y="264"/>
                  </a:cubicBezTo>
                  <a:cubicBezTo>
                    <a:pt x="3398" y="67"/>
                    <a:pt x="2845" y="0"/>
                    <a:pt x="2284" y="0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1" name="Google Shape;1861;p61"/>
            <p:cNvSpPr/>
            <p:nvPr/>
          </p:nvSpPr>
          <p:spPr>
            <a:xfrm>
              <a:off x="7627228" y="2717450"/>
              <a:ext cx="270247" cy="548078"/>
            </a:xfrm>
            <a:custGeom>
              <a:avLst/>
              <a:gdLst/>
              <a:ahLst/>
              <a:cxnLst/>
              <a:rect l="l" t="t" r="r" b="b"/>
              <a:pathLst>
                <a:path w="5381" h="10913" extrusionOk="0">
                  <a:moveTo>
                    <a:pt x="5381" y="0"/>
                  </a:moveTo>
                  <a:lnTo>
                    <a:pt x="426" y="7751"/>
                  </a:lnTo>
                  <a:lnTo>
                    <a:pt x="1" y="10912"/>
                  </a:lnTo>
                  <a:lnTo>
                    <a:pt x="5381" y="2797"/>
                  </a:lnTo>
                  <a:lnTo>
                    <a:pt x="5381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2" name="Google Shape;1862;p61"/>
            <p:cNvSpPr/>
            <p:nvPr/>
          </p:nvSpPr>
          <p:spPr>
            <a:xfrm>
              <a:off x="6514393" y="3186078"/>
              <a:ext cx="148106" cy="992296"/>
            </a:xfrm>
            <a:custGeom>
              <a:avLst/>
              <a:gdLst/>
              <a:ahLst/>
              <a:cxnLst/>
              <a:rect l="l" t="t" r="r" b="b"/>
              <a:pathLst>
                <a:path w="2949" h="19758" extrusionOk="0">
                  <a:moveTo>
                    <a:pt x="0" y="1"/>
                  </a:moveTo>
                  <a:lnTo>
                    <a:pt x="1064" y="19758"/>
                  </a:lnTo>
                  <a:lnTo>
                    <a:pt x="2949" y="19758"/>
                  </a:lnTo>
                  <a:lnTo>
                    <a:pt x="2371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3" name="Google Shape;1863;p61"/>
            <p:cNvSpPr/>
            <p:nvPr/>
          </p:nvSpPr>
          <p:spPr>
            <a:xfrm>
              <a:off x="6633471" y="3186078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0" y="1"/>
                  </a:moveTo>
                  <a:lnTo>
                    <a:pt x="578" y="19758"/>
                  </a:lnTo>
                  <a:lnTo>
                    <a:pt x="1915" y="18694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4" name="Google Shape;1864;p61"/>
            <p:cNvSpPr/>
            <p:nvPr/>
          </p:nvSpPr>
          <p:spPr>
            <a:xfrm>
              <a:off x="7663891" y="3172368"/>
              <a:ext cx="122141" cy="1006007"/>
            </a:xfrm>
            <a:custGeom>
              <a:avLst/>
              <a:gdLst/>
              <a:ahLst/>
              <a:cxnLst/>
              <a:rect l="l" t="t" r="r" b="b"/>
              <a:pathLst>
                <a:path w="2432" h="20031" extrusionOk="0">
                  <a:moveTo>
                    <a:pt x="0" y="0"/>
                  </a:moveTo>
                  <a:lnTo>
                    <a:pt x="547" y="20031"/>
                  </a:lnTo>
                  <a:lnTo>
                    <a:pt x="2432" y="20031"/>
                  </a:lnTo>
                  <a:lnTo>
                    <a:pt x="1885" y="27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5" name="Google Shape;1865;p61"/>
            <p:cNvSpPr/>
            <p:nvPr/>
          </p:nvSpPr>
          <p:spPr>
            <a:xfrm>
              <a:off x="7758511" y="3085332"/>
              <a:ext cx="96226" cy="1093042"/>
            </a:xfrm>
            <a:custGeom>
              <a:avLst/>
              <a:gdLst/>
              <a:ahLst/>
              <a:cxnLst/>
              <a:rect l="l" t="t" r="r" b="b"/>
              <a:pathLst>
                <a:path w="1916" h="21764" extrusionOk="0">
                  <a:moveTo>
                    <a:pt x="1338" y="0"/>
                  </a:moveTo>
                  <a:lnTo>
                    <a:pt x="1" y="2007"/>
                  </a:lnTo>
                  <a:lnTo>
                    <a:pt x="548" y="21764"/>
                  </a:lnTo>
                  <a:lnTo>
                    <a:pt x="1916" y="20700"/>
                  </a:lnTo>
                  <a:lnTo>
                    <a:pt x="133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6" name="Google Shape;1866;p61"/>
            <p:cNvSpPr/>
            <p:nvPr/>
          </p:nvSpPr>
          <p:spPr>
            <a:xfrm>
              <a:off x="7750877" y="3163327"/>
              <a:ext cx="311480" cy="140372"/>
            </a:xfrm>
            <a:custGeom>
              <a:avLst/>
              <a:gdLst/>
              <a:ahLst/>
              <a:cxnLst/>
              <a:rect l="l" t="t" r="r" b="b"/>
              <a:pathLst>
                <a:path w="6202" h="2795" extrusionOk="0">
                  <a:moveTo>
                    <a:pt x="3766" y="0"/>
                  </a:moveTo>
                  <a:cubicBezTo>
                    <a:pt x="3505" y="0"/>
                    <a:pt x="3223" y="36"/>
                    <a:pt x="2919" y="119"/>
                  </a:cubicBezTo>
                  <a:cubicBezTo>
                    <a:pt x="730" y="758"/>
                    <a:pt x="1" y="2794"/>
                    <a:pt x="1" y="2794"/>
                  </a:cubicBezTo>
                  <a:lnTo>
                    <a:pt x="1095" y="2399"/>
                  </a:lnTo>
                  <a:cubicBezTo>
                    <a:pt x="1095" y="2399"/>
                    <a:pt x="1490" y="1396"/>
                    <a:pt x="3253" y="1001"/>
                  </a:cubicBezTo>
                  <a:cubicBezTo>
                    <a:pt x="3521" y="944"/>
                    <a:pt x="3763" y="921"/>
                    <a:pt x="3981" y="921"/>
                  </a:cubicBezTo>
                  <a:cubicBezTo>
                    <a:pt x="5050" y="921"/>
                    <a:pt x="5533" y="1487"/>
                    <a:pt x="5533" y="1487"/>
                  </a:cubicBezTo>
                  <a:lnTo>
                    <a:pt x="6202" y="1426"/>
                  </a:lnTo>
                  <a:cubicBezTo>
                    <a:pt x="6202" y="1426"/>
                    <a:pt x="5409" y="0"/>
                    <a:pt x="3766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7" name="Google Shape;1867;p61"/>
            <p:cNvSpPr/>
            <p:nvPr/>
          </p:nvSpPr>
          <p:spPr>
            <a:xfrm>
              <a:off x="7552447" y="3228918"/>
              <a:ext cx="702261" cy="1086463"/>
            </a:xfrm>
            <a:custGeom>
              <a:avLst/>
              <a:gdLst/>
              <a:ahLst/>
              <a:cxnLst/>
              <a:rect l="l" t="t" r="r" b="b"/>
              <a:pathLst>
                <a:path w="13983" h="21633" extrusionOk="0">
                  <a:moveTo>
                    <a:pt x="8538" y="0"/>
                  </a:moveTo>
                  <a:cubicBezTo>
                    <a:pt x="7778" y="0"/>
                    <a:pt x="6843" y="95"/>
                    <a:pt x="5684" y="303"/>
                  </a:cubicBezTo>
                  <a:cubicBezTo>
                    <a:pt x="5684" y="303"/>
                    <a:pt x="0" y="1275"/>
                    <a:pt x="274" y="5136"/>
                  </a:cubicBezTo>
                  <a:cubicBezTo>
                    <a:pt x="548" y="9026"/>
                    <a:pt x="152" y="17902"/>
                    <a:pt x="1946" y="21032"/>
                  </a:cubicBezTo>
                  <a:cubicBezTo>
                    <a:pt x="2196" y="21462"/>
                    <a:pt x="3041" y="21633"/>
                    <a:pt x="4151" y="21633"/>
                  </a:cubicBezTo>
                  <a:cubicBezTo>
                    <a:pt x="6415" y="21633"/>
                    <a:pt x="9777" y="20925"/>
                    <a:pt x="11429" y="20273"/>
                  </a:cubicBezTo>
                  <a:cubicBezTo>
                    <a:pt x="13891" y="19300"/>
                    <a:pt x="13982" y="16716"/>
                    <a:pt x="13739" y="14102"/>
                  </a:cubicBezTo>
                  <a:cubicBezTo>
                    <a:pt x="13496" y="11458"/>
                    <a:pt x="12827" y="5257"/>
                    <a:pt x="12037" y="2461"/>
                  </a:cubicBezTo>
                  <a:cubicBezTo>
                    <a:pt x="11662" y="1077"/>
                    <a:pt x="11105" y="0"/>
                    <a:pt x="8538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8" name="Google Shape;1868;p61"/>
            <p:cNvSpPr/>
            <p:nvPr/>
          </p:nvSpPr>
          <p:spPr>
            <a:xfrm>
              <a:off x="7618088" y="3232836"/>
              <a:ext cx="703768" cy="1085610"/>
            </a:xfrm>
            <a:custGeom>
              <a:avLst/>
              <a:gdLst/>
              <a:ahLst/>
              <a:cxnLst/>
              <a:rect l="l" t="t" r="r" b="b"/>
              <a:pathLst>
                <a:path w="14013" h="21616" extrusionOk="0">
                  <a:moveTo>
                    <a:pt x="8589" y="1"/>
                  </a:moveTo>
                  <a:cubicBezTo>
                    <a:pt x="7827" y="1"/>
                    <a:pt x="6886" y="98"/>
                    <a:pt x="5715" y="316"/>
                  </a:cubicBezTo>
                  <a:cubicBezTo>
                    <a:pt x="5715" y="316"/>
                    <a:pt x="0" y="1258"/>
                    <a:pt x="274" y="5149"/>
                  </a:cubicBezTo>
                  <a:cubicBezTo>
                    <a:pt x="578" y="9009"/>
                    <a:pt x="152" y="17884"/>
                    <a:pt x="1976" y="21015"/>
                  </a:cubicBezTo>
                  <a:cubicBezTo>
                    <a:pt x="2216" y="21445"/>
                    <a:pt x="3058" y="21615"/>
                    <a:pt x="4168" y="21615"/>
                  </a:cubicBezTo>
                  <a:cubicBezTo>
                    <a:pt x="6431" y="21615"/>
                    <a:pt x="9808" y="20908"/>
                    <a:pt x="11460" y="20255"/>
                  </a:cubicBezTo>
                  <a:cubicBezTo>
                    <a:pt x="13922" y="19283"/>
                    <a:pt x="14013" y="16729"/>
                    <a:pt x="13770" y="14085"/>
                  </a:cubicBezTo>
                  <a:cubicBezTo>
                    <a:pt x="13527" y="11471"/>
                    <a:pt x="12858" y="5240"/>
                    <a:pt x="12068" y="2444"/>
                  </a:cubicBezTo>
                  <a:cubicBezTo>
                    <a:pt x="11670" y="1087"/>
                    <a:pt x="11129" y="1"/>
                    <a:pt x="8589" y="1"/>
                  </a:cubicBezTo>
                  <a:close/>
                </a:path>
              </a:pathLst>
            </a:custGeom>
            <a:solidFill>
              <a:srgbClr val="635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9" name="Google Shape;1869;p61"/>
            <p:cNvSpPr/>
            <p:nvPr/>
          </p:nvSpPr>
          <p:spPr>
            <a:xfrm>
              <a:off x="7682222" y="3752139"/>
              <a:ext cx="607592" cy="189891"/>
            </a:xfrm>
            <a:custGeom>
              <a:avLst/>
              <a:gdLst/>
              <a:ahLst/>
              <a:cxnLst/>
              <a:rect l="l" t="t" r="r" b="b"/>
              <a:pathLst>
                <a:path w="12098" h="3781" extrusionOk="0">
                  <a:moveTo>
                    <a:pt x="9093" y="0"/>
                  </a:moveTo>
                  <a:cubicBezTo>
                    <a:pt x="8136" y="0"/>
                    <a:pt x="6812" y="123"/>
                    <a:pt x="4955" y="402"/>
                  </a:cubicBezTo>
                  <a:cubicBezTo>
                    <a:pt x="4955" y="402"/>
                    <a:pt x="608" y="1374"/>
                    <a:pt x="0" y="3259"/>
                  </a:cubicBezTo>
                  <a:cubicBezTo>
                    <a:pt x="1431" y="3616"/>
                    <a:pt x="2878" y="3781"/>
                    <a:pt x="4326" y="3781"/>
                  </a:cubicBezTo>
                  <a:cubicBezTo>
                    <a:pt x="6938" y="3781"/>
                    <a:pt x="9556" y="3246"/>
                    <a:pt x="12098" y="2347"/>
                  </a:cubicBezTo>
                  <a:cubicBezTo>
                    <a:pt x="11946" y="1800"/>
                    <a:pt x="11794" y="1313"/>
                    <a:pt x="11611" y="949"/>
                  </a:cubicBezTo>
                  <a:cubicBezTo>
                    <a:pt x="11303" y="370"/>
                    <a:pt x="10750" y="0"/>
                    <a:pt x="9093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0" name="Google Shape;1870;p61"/>
            <p:cNvSpPr/>
            <p:nvPr/>
          </p:nvSpPr>
          <p:spPr>
            <a:xfrm>
              <a:off x="7671525" y="3869962"/>
              <a:ext cx="625923" cy="137007"/>
            </a:xfrm>
            <a:custGeom>
              <a:avLst/>
              <a:gdLst/>
              <a:ahLst/>
              <a:cxnLst/>
              <a:rect l="l" t="t" r="r" b="b"/>
              <a:pathLst>
                <a:path w="12463" h="2728" extrusionOk="0">
                  <a:moveTo>
                    <a:pt x="12311" y="1"/>
                  </a:moveTo>
                  <a:cubicBezTo>
                    <a:pt x="9769" y="900"/>
                    <a:pt x="7151" y="1435"/>
                    <a:pt x="4539" y="1435"/>
                  </a:cubicBezTo>
                  <a:cubicBezTo>
                    <a:pt x="3091" y="1435"/>
                    <a:pt x="1644" y="1270"/>
                    <a:pt x="213" y="913"/>
                  </a:cubicBezTo>
                  <a:cubicBezTo>
                    <a:pt x="213" y="1004"/>
                    <a:pt x="183" y="1095"/>
                    <a:pt x="152" y="1186"/>
                  </a:cubicBezTo>
                  <a:cubicBezTo>
                    <a:pt x="122" y="1581"/>
                    <a:pt x="61" y="2037"/>
                    <a:pt x="0" y="2554"/>
                  </a:cubicBezTo>
                  <a:cubicBezTo>
                    <a:pt x="943" y="2668"/>
                    <a:pt x="1907" y="2727"/>
                    <a:pt x="2883" y="2727"/>
                  </a:cubicBezTo>
                  <a:cubicBezTo>
                    <a:pt x="6063" y="2727"/>
                    <a:pt x="9369" y="2102"/>
                    <a:pt x="12463" y="730"/>
                  </a:cubicBezTo>
                  <a:cubicBezTo>
                    <a:pt x="12402" y="487"/>
                    <a:pt x="12371" y="244"/>
                    <a:pt x="12311" y="1"/>
                  </a:cubicBezTo>
                  <a:close/>
                </a:path>
              </a:pathLst>
            </a:custGeom>
            <a:solidFill>
              <a:srgbClr val="FCB3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1" name="Google Shape;1871;p61"/>
            <p:cNvSpPr/>
            <p:nvPr/>
          </p:nvSpPr>
          <p:spPr>
            <a:xfrm>
              <a:off x="7668461" y="3906624"/>
              <a:ext cx="662585" cy="316653"/>
            </a:xfrm>
            <a:custGeom>
              <a:avLst/>
              <a:gdLst/>
              <a:ahLst/>
              <a:cxnLst/>
              <a:rect l="l" t="t" r="r" b="b"/>
              <a:pathLst>
                <a:path w="13193" h="6305" extrusionOk="0">
                  <a:moveTo>
                    <a:pt x="12524" y="0"/>
                  </a:moveTo>
                  <a:cubicBezTo>
                    <a:pt x="9430" y="1372"/>
                    <a:pt x="6124" y="1997"/>
                    <a:pt x="2944" y="1997"/>
                  </a:cubicBezTo>
                  <a:cubicBezTo>
                    <a:pt x="1968" y="1997"/>
                    <a:pt x="1004" y="1938"/>
                    <a:pt x="61" y="1824"/>
                  </a:cubicBezTo>
                  <a:cubicBezTo>
                    <a:pt x="61" y="2037"/>
                    <a:pt x="31" y="2250"/>
                    <a:pt x="0" y="2462"/>
                  </a:cubicBezTo>
                  <a:cubicBezTo>
                    <a:pt x="2841" y="5278"/>
                    <a:pt x="6695" y="6304"/>
                    <a:pt x="10546" y="6304"/>
                  </a:cubicBezTo>
                  <a:cubicBezTo>
                    <a:pt x="11268" y="6304"/>
                    <a:pt x="11991" y="6268"/>
                    <a:pt x="12706" y="6201"/>
                  </a:cubicBezTo>
                  <a:cubicBezTo>
                    <a:pt x="13192" y="5563"/>
                    <a:pt x="13192" y="4803"/>
                    <a:pt x="13071" y="4043"/>
                  </a:cubicBezTo>
                  <a:cubicBezTo>
                    <a:pt x="12949" y="3192"/>
                    <a:pt x="12797" y="1490"/>
                    <a:pt x="12524" y="0"/>
                  </a:cubicBezTo>
                  <a:close/>
                </a:path>
              </a:pathLst>
            </a:custGeom>
            <a:solidFill>
              <a:srgbClr val="F269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2" name="Google Shape;1872;p61"/>
            <p:cNvSpPr/>
            <p:nvPr/>
          </p:nvSpPr>
          <p:spPr>
            <a:xfrm>
              <a:off x="7660827" y="4030273"/>
              <a:ext cx="645761" cy="304047"/>
            </a:xfrm>
            <a:custGeom>
              <a:avLst/>
              <a:gdLst/>
              <a:ahLst/>
              <a:cxnLst/>
              <a:rect l="l" t="t" r="r" b="b"/>
              <a:pathLst>
                <a:path w="12858" h="6054" extrusionOk="0">
                  <a:moveTo>
                    <a:pt x="152" y="0"/>
                  </a:moveTo>
                  <a:lnTo>
                    <a:pt x="152" y="0"/>
                  </a:lnTo>
                  <a:cubicBezTo>
                    <a:pt x="0" y="2098"/>
                    <a:pt x="61" y="4712"/>
                    <a:pt x="1338" y="5836"/>
                  </a:cubicBezTo>
                  <a:cubicBezTo>
                    <a:pt x="1513" y="5989"/>
                    <a:pt x="2005" y="6053"/>
                    <a:pt x="2688" y="6053"/>
                  </a:cubicBezTo>
                  <a:cubicBezTo>
                    <a:pt x="4852" y="6053"/>
                    <a:pt x="8926" y="5410"/>
                    <a:pt x="10821" y="4924"/>
                  </a:cubicBezTo>
                  <a:cubicBezTo>
                    <a:pt x="11885" y="4620"/>
                    <a:pt x="12524" y="4225"/>
                    <a:pt x="12858" y="3739"/>
                  </a:cubicBezTo>
                  <a:lnTo>
                    <a:pt x="12858" y="3739"/>
                  </a:lnTo>
                  <a:cubicBezTo>
                    <a:pt x="12143" y="3806"/>
                    <a:pt x="11420" y="3842"/>
                    <a:pt x="10698" y="3842"/>
                  </a:cubicBezTo>
                  <a:cubicBezTo>
                    <a:pt x="6847" y="3842"/>
                    <a:pt x="2993" y="2816"/>
                    <a:pt x="152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3" name="Google Shape;1873;p61"/>
            <p:cNvSpPr/>
            <p:nvPr/>
          </p:nvSpPr>
          <p:spPr>
            <a:xfrm>
              <a:off x="7854687" y="3424636"/>
              <a:ext cx="177135" cy="197676"/>
            </a:xfrm>
            <a:custGeom>
              <a:avLst/>
              <a:gdLst/>
              <a:ahLst/>
              <a:cxnLst/>
              <a:rect l="l" t="t" r="r" b="b"/>
              <a:pathLst>
                <a:path w="3527" h="3936" extrusionOk="0">
                  <a:moveTo>
                    <a:pt x="2143" y="1115"/>
                  </a:moveTo>
                  <a:cubicBezTo>
                    <a:pt x="2257" y="1115"/>
                    <a:pt x="2342" y="1469"/>
                    <a:pt x="2372" y="1907"/>
                  </a:cubicBezTo>
                  <a:cubicBezTo>
                    <a:pt x="2372" y="2363"/>
                    <a:pt x="2311" y="2758"/>
                    <a:pt x="2189" y="2758"/>
                  </a:cubicBezTo>
                  <a:cubicBezTo>
                    <a:pt x="2098" y="2758"/>
                    <a:pt x="1976" y="2394"/>
                    <a:pt x="1976" y="1938"/>
                  </a:cubicBezTo>
                  <a:cubicBezTo>
                    <a:pt x="1946" y="1482"/>
                    <a:pt x="2037" y="1117"/>
                    <a:pt x="2128" y="1117"/>
                  </a:cubicBezTo>
                  <a:cubicBezTo>
                    <a:pt x="2133" y="1116"/>
                    <a:pt x="2138" y="1115"/>
                    <a:pt x="2143" y="1115"/>
                  </a:cubicBezTo>
                  <a:close/>
                  <a:moveTo>
                    <a:pt x="1247" y="1360"/>
                  </a:moveTo>
                  <a:cubicBezTo>
                    <a:pt x="1369" y="1360"/>
                    <a:pt x="1460" y="1694"/>
                    <a:pt x="1490" y="2150"/>
                  </a:cubicBezTo>
                  <a:cubicBezTo>
                    <a:pt x="1490" y="2606"/>
                    <a:pt x="1429" y="3001"/>
                    <a:pt x="1308" y="3001"/>
                  </a:cubicBezTo>
                  <a:cubicBezTo>
                    <a:pt x="1304" y="3003"/>
                    <a:pt x="1301" y="3003"/>
                    <a:pt x="1297" y="3003"/>
                  </a:cubicBezTo>
                  <a:cubicBezTo>
                    <a:pt x="1207" y="3003"/>
                    <a:pt x="1095" y="2649"/>
                    <a:pt x="1095" y="2211"/>
                  </a:cubicBezTo>
                  <a:cubicBezTo>
                    <a:pt x="1065" y="1755"/>
                    <a:pt x="1156" y="1360"/>
                    <a:pt x="1247" y="1360"/>
                  </a:cubicBezTo>
                  <a:close/>
                  <a:moveTo>
                    <a:pt x="1645" y="0"/>
                  </a:moveTo>
                  <a:cubicBezTo>
                    <a:pt x="1581" y="0"/>
                    <a:pt x="1515" y="40"/>
                    <a:pt x="1460" y="114"/>
                  </a:cubicBezTo>
                  <a:lnTo>
                    <a:pt x="62" y="2120"/>
                  </a:lnTo>
                  <a:cubicBezTo>
                    <a:pt x="1" y="2211"/>
                    <a:pt x="1" y="2394"/>
                    <a:pt x="92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46"/>
                  </a:lnTo>
                  <a:cubicBezTo>
                    <a:pt x="3527" y="1725"/>
                    <a:pt x="3527" y="1573"/>
                    <a:pt x="3435" y="1482"/>
                  </a:cubicBezTo>
                  <a:lnTo>
                    <a:pt x="1764" y="53"/>
                  </a:lnTo>
                  <a:cubicBezTo>
                    <a:pt x="1728" y="17"/>
                    <a:pt x="1687" y="0"/>
                    <a:pt x="1645" y="0"/>
                  </a:cubicBezTo>
                  <a:close/>
                </a:path>
              </a:pathLst>
            </a:custGeom>
            <a:solidFill>
              <a:srgbClr val="3B32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4" name="Google Shape;1874;p61"/>
            <p:cNvSpPr/>
            <p:nvPr/>
          </p:nvSpPr>
          <p:spPr>
            <a:xfrm>
              <a:off x="7859258" y="3417003"/>
              <a:ext cx="178692" cy="197676"/>
            </a:xfrm>
            <a:custGeom>
              <a:avLst/>
              <a:gdLst/>
              <a:ahLst/>
              <a:cxnLst/>
              <a:rect l="l" t="t" r="r" b="b"/>
              <a:pathLst>
                <a:path w="3558" h="3936" extrusionOk="0">
                  <a:moveTo>
                    <a:pt x="2159" y="1087"/>
                  </a:moveTo>
                  <a:cubicBezTo>
                    <a:pt x="2250" y="1087"/>
                    <a:pt x="2341" y="1451"/>
                    <a:pt x="2372" y="1907"/>
                  </a:cubicBezTo>
                  <a:cubicBezTo>
                    <a:pt x="2372" y="2363"/>
                    <a:pt x="2311" y="2728"/>
                    <a:pt x="2189" y="2758"/>
                  </a:cubicBezTo>
                  <a:cubicBezTo>
                    <a:pt x="2098" y="2758"/>
                    <a:pt x="2007" y="2394"/>
                    <a:pt x="1977" y="1938"/>
                  </a:cubicBezTo>
                  <a:cubicBezTo>
                    <a:pt x="1977" y="1482"/>
                    <a:pt x="2037" y="1117"/>
                    <a:pt x="2159" y="1087"/>
                  </a:cubicBezTo>
                  <a:close/>
                  <a:moveTo>
                    <a:pt x="1288" y="1358"/>
                  </a:moveTo>
                  <a:cubicBezTo>
                    <a:pt x="1378" y="1358"/>
                    <a:pt x="1490" y="1712"/>
                    <a:pt x="1490" y="2150"/>
                  </a:cubicBezTo>
                  <a:cubicBezTo>
                    <a:pt x="1521" y="2606"/>
                    <a:pt x="1430" y="3001"/>
                    <a:pt x="1338" y="3001"/>
                  </a:cubicBezTo>
                  <a:cubicBezTo>
                    <a:pt x="1217" y="3001"/>
                    <a:pt x="1126" y="2667"/>
                    <a:pt x="1095" y="2211"/>
                  </a:cubicBezTo>
                  <a:cubicBezTo>
                    <a:pt x="1095" y="1755"/>
                    <a:pt x="1156" y="1360"/>
                    <a:pt x="1278" y="1360"/>
                  </a:cubicBezTo>
                  <a:cubicBezTo>
                    <a:pt x="1281" y="1359"/>
                    <a:pt x="1285" y="1358"/>
                    <a:pt x="1288" y="1358"/>
                  </a:cubicBezTo>
                  <a:close/>
                  <a:moveTo>
                    <a:pt x="1667" y="0"/>
                  </a:moveTo>
                  <a:cubicBezTo>
                    <a:pt x="1597" y="0"/>
                    <a:pt x="1527" y="40"/>
                    <a:pt x="1490" y="114"/>
                  </a:cubicBezTo>
                  <a:lnTo>
                    <a:pt x="92" y="2120"/>
                  </a:lnTo>
                  <a:cubicBezTo>
                    <a:pt x="1" y="2211"/>
                    <a:pt x="31" y="2363"/>
                    <a:pt x="123" y="2454"/>
                  </a:cubicBezTo>
                  <a:lnTo>
                    <a:pt x="1764" y="3883"/>
                  </a:lnTo>
                  <a:cubicBezTo>
                    <a:pt x="1800" y="3919"/>
                    <a:pt x="1845" y="3936"/>
                    <a:pt x="1891" y="3936"/>
                  </a:cubicBezTo>
                  <a:cubicBezTo>
                    <a:pt x="1961" y="3936"/>
                    <a:pt x="2031" y="3896"/>
                    <a:pt x="2068" y="3822"/>
                  </a:cubicBezTo>
                  <a:lnTo>
                    <a:pt x="3466" y="1816"/>
                  </a:lnTo>
                  <a:cubicBezTo>
                    <a:pt x="3557" y="1725"/>
                    <a:pt x="3527" y="1573"/>
                    <a:pt x="3436" y="1482"/>
                  </a:cubicBezTo>
                  <a:lnTo>
                    <a:pt x="1794" y="53"/>
                  </a:lnTo>
                  <a:cubicBezTo>
                    <a:pt x="1758" y="17"/>
                    <a:pt x="1713" y="0"/>
                    <a:pt x="1667" y="0"/>
                  </a:cubicBezTo>
                  <a:close/>
                </a:path>
              </a:pathLst>
            </a:custGeom>
            <a:solidFill>
              <a:srgbClr val="FFCC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5" name="Google Shape;1875;p61"/>
            <p:cNvSpPr/>
            <p:nvPr/>
          </p:nvSpPr>
          <p:spPr>
            <a:xfrm>
              <a:off x="6056412" y="3265481"/>
              <a:ext cx="1586127" cy="164880"/>
            </a:xfrm>
            <a:custGeom>
              <a:avLst/>
              <a:gdLst/>
              <a:ahLst/>
              <a:cxnLst/>
              <a:rect l="l" t="t" r="r" b="b"/>
              <a:pathLst>
                <a:path w="31582" h="3283" extrusionOk="0">
                  <a:moveTo>
                    <a:pt x="1" y="0"/>
                  </a:moveTo>
                  <a:lnTo>
                    <a:pt x="1" y="3283"/>
                  </a:lnTo>
                  <a:lnTo>
                    <a:pt x="31582" y="3283"/>
                  </a:lnTo>
                  <a:lnTo>
                    <a:pt x="31278" y="0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6" name="Google Shape;1876;p61"/>
            <p:cNvSpPr/>
            <p:nvPr/>
          </p:nvSpPr>
          <p:spPr>
            <a:xfrm>
              <a:off x="7627228" y="2900612"/>
              <a:ext cx="238205" cy="529747"/>
            </a:xfrm>
            <a:custGeom>
              <a:avLst/>
              <a:gdLst/>
              <a:ahLst/>
              <a:cxnLst/>
              <a:rect l="l" t="t" r="r" b="b"/>
              <a:pathLst>
                <a:path w="4743" h="10548" extrusionOk="0">
                  <a:moveTo>
                    <a:pt x="4743" y="1"/>
                  </a:moveTo>
                  <a:lnTo>
                    <a:pt x="1" y="7265"/>
                  </a:lnTo>
                  <a:lnTo>
                    <a:pt x="305" y="10548"/>
                  </a:lnTo>
                  <a:lnTo>
                    <a:pt x="4743" y="2858"/>
                  </a:lnTo>
                  <a:lnTo>
                    <a:pt x="4743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7" name="Google Shape;1877;p61"/>
            <p:cNvSpPr/>
            <p:nvPr/>
          </p:nvSpPr>
          <p:spPr>
            <a:xfrm>
              <a:off x="6118989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8" name="Google Shape;1878;p61"/>
            <p:cNvSpPr/>
            <p:nvPr/>
          </p:nvSpPr>
          <p:spPr>
            <a:xfrm>
              <a:off x="6238067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9" name="Google Shape;1879;p61"/>
            <p:cNvSpPr/>
            <p:nvPr/>
          </p:nvSpPr>
          <p:spPr>
            <a:xfrm>
              <a:off x="7411974" y="3430312"/>
              <a:ext cx="148156" cy="992296"/>
            </a:xfrm>
            <a:custGeom>
              <a:avLst/>
              <a:gdLst/>
              <a:ahLst/>
              <a:cxnLst/>
              <a:rect l="l" t="t" r="r" b="b"/>
              <a:pathLst>
                <a:path w="2950" h="19758" extrusionOk="0">
                  <a:moveTo>
                    <a:pt x="1" y="1"/>
                  </a:moveTo>
                  <a:lnTo>
                    <a:pt x="1065" y="19758"/>
                  </a:lnTo>
                  <a:lnTo>
                    <a:pt x="2949" y="19758"/>
                  </a:lnTo>
                  <a:lnTo>
                    <a:pt x="2372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0" name="Google Shape;1880;p61"/>
            <p:cNvSpPr/>
            <p:nvPr/>
          </p:nvSpPr>
          <p:spPr>
            <a:xfrm>
              <a:off x="7531052" y="3430312"/>
              <a:ext cx="96226" cy="992296"/>
            </a:xfrm>
            <a:custGeom>
              <a:avLst/>
              <a:gdLst/>
              <a:ahLst/>
              <a:cxnLst/>
              <a:rect l="l" t="t" r="r" b="b"/>
              <a:pathLst>
                <a:path w="1916" h="19758" extrusionOk="0">
                  <a:moveTo>
                    <a:pt x="1" y="1"/>
                  </a:moveTo>
                  <a:lnTo>
                    <a:pt x="578" y="19758"/>
                  </a:lnTo>
                  <a:lnTo>
                    <a:pt x="1916" y="18725"/>
                  </a:lnTo>
                  <a:lnTo>
                    <a:pt x="1247" y="1"/>
                  </a:lnTo>
                  <a:close/>
                </a:path>
              </a:pathLst>
            </a:custGeom>
            <a:solidFill>
              <a:srgbClr val="F79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1" name="Google Shape;1881;p61"/>
            <p:cNvSpPr/>
            <p:nvPr/>
          </p:nvSpPr>
          <p:spPr>
            <a:xfrm>
              <a:off x="5935827" y="3106726"/>
              <a:ext cx="441205" cy="158804"/>
            </a:xfrm>
            <a:custGeom>
              <a:avLst/>
              <a:gdLst/>
              <a:ahLst/>
              <a:cxnLst/>
              <a:rect l="l" t="t" r="r" b="b"/>
              <a:pathLst>
                <a:path w="8785" h="3162" extrusionOk="0">
                  <a:moveTo>
                    <a:pt x="0" y="0"/>
                  </a:moveTo>
                  <a:lnTo>
                    <a:pt x="578" y="3161"/>
                  </a:lnTo>
                  <a:lnTo>
                    <a:pt x="8785" y="3161"/>
                  </a:lnTo>
                  <a:cubicBezTo>
                    <a:pt x="8055" y="2310"/>
                    <a:pt x="7295" y="912"/>
                    <a:pt x="6596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2" name="Google Shape;1882;p61"/>
            <p:cNvSpPr/>
            <p:nvPr/>
          </p:nvSpPr>
          <p:spPr>
            <a:xfrm>
              <a:off x="6267096" y="3106726"/>
              <a:ext cx="235142" cy="158804"/>
            </a:xfrm>
            <a:custGeom>
              <a:avLst/>
              <a:gdLst/>
              <a:ahLst/>
              <a:cxnLst/>
              <a:rect l="l" t="t" r="r" b="b"/>
              <a:pathLst>
                <a:path w="4682" h="3162" extrusionOk="0">
                  <a:moveTo>
                    <a:pt x="0" y="0"/>
                  </a:moveTo>
                  <a:cubicBezTo>
                    <a:pt x="699" y="912"/>
                    <a:pt x="1459" y="2310"/>
                    <a:pt x="2189" y="3161"/>
                  </a:cubicBezTo>
                  <a:lnTo>
                    <a:pt x="4681" y="3161"/>
                  </a:lnTo>
                  <a:cubicBezTo>
                    <a:pt x="3982" y="2249"/>
                    <a:pt x="3070" y="882"/>
                    <a:pt x="2341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3" name="Google Shape;1883;p61"/>
            <p:cNvSpPr/>
            <p:nvPr/>
          </p:nvSpPr>
          <p:spPr>
            <a:xfrm>
              <a:off x="6384617" y="3106726"/>
              <a:ext cx="259550" cy="158804"/>
            </a:xfrm>
            <a:custGeom>
              <a:avLst/>
              <a:gdLst/>
              <a:ahLst/>
              <a:cxnLst/>
              <a:rect l="l" t="t" r="r" b="b"/>
              <a:pathLst>
                <a:path w="5168" h="3162" extrusionOk="0">
                  <a:moveTo>
                    <a:pt x="1" y="0"/>
                  </a:moveTo>
                  <a:cubicBezTo>
                    <a:pt x="730" y="882"/>
                    <a:pt x="1672" y="2249"/>
                    <a:pt x="2341" y="3161"/>
                  </a:cubicBezTo>
                  <a:lnTo>
                    <a:pt x="5168" y="3161"/>
                  </a:lnTo>
                  <a:cubicBezTo>
                    <a:pt x="4682" y="2249"/>
                    <a:pt x="3861" y="882"/>
                    <a:pt x="3375" y="0"/>
                  </a:cubicBez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4" name="Google Shape;1884;p61"/>
            <p:cNvSpPr/>
            <p:nvPr/>
          </p:nvSpPr>
          <p:spPr>
            <a:xfrm>
              <a:off x="6773894" y="3106726"/>
              <a:ext cx="874776" cy="158804"/>
            </a:xfrm>
            <a:custGeom>
              <a:avLst/>
              <a:gdLst/>
              <a:ahLst/>
              <a:cxnLst/>
              <a:rect l="l" t="t" r="r" b="b"/>
              <a:pathLst>
                <a:path w="17418" h="3162" extrusionOk="0">
                  <a:moveTo>
                    <a:pt x="1" y="0"/>
                  </a:moveTo>
                  <a:cubicBezTo>
                    <a:pt x="487" y="942"/>
                    <a:pt x="1308" y="2219"/>
                    <a:pt x="1885" y="3161"/>
                  </a:cubicBezTo>
                  <a:lnTo>
                    <a:pt x="16992" y="3161"/>
                  </a:lnTo>
                  <a:lnTo>
                    <a:pt x="17417" y="0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5" name="Google Shape;1885;p61"/>
            <p:cNvSpPr/>
            <p:nvPr/>
          </p:nvSpPr>
          <p:spPr>
            <a:xfrm>
              <a:off x="6554069" y="3106726"/>
              <a:ext cx="314544" cy="158804"/>
            </a:xfrm>
            <a:custGeom>
              <a:avLst/>
              <a:gdLst/>
              <a:ahLst/>
              <a:cxnLst/>
              <a:rect l="l" t="t" r="r" b="b"/>
              <a:pathLst>
                <a:path w="6263" h="3162" extrusionOk="0">
                  <a:moveTo>
                    <a:pt x="1" y="0"/>
                  </a:moveTo>
                  <a:cubicBezTo>
                    <a:pt x="487" y="912"/>
                    <a:pt x="1308" y="2249"/>
                    <a:pt x="1794" y="3161"/>
                  </a:cubicBezTo>
                  <a:lnTo>
                    <a:pt x="6262" y="3161"/>
                  </a:lnTo>
                  <a:cubicBezTo>
                    <a:pt x="5685" y="2219"/>
                    <a:pt x="4864" y="942"/>
                    <a:pt x="4378" y="0"/>
                  </a:cubicBezTo>
                  <a:close/>
                </a:path>
              </a:pathLst>
            </a:custGeom>
            <a:solidFill>
              <a:srgbClr val="FFBB4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6" name="Google Shape;1886;p61"/>
            <p:cNvSpPr/>
            <p:nvPr/>
          </p:nvSpPr>
          <p:spPr>
            <a:xfrm>
              <a:off x="5940397" y="2686914"/>
              <a:ext cx="1961641" cy="419860"/>
            </a:xfrm>
            <a:custGeom>
              <a:avLst/>
              <a:gdLst/>
              <a:ahLst/>
              <a:cxnLst/>
              <a:rect l="l" t="t" r="r" b="b"/>
              <a:pathLst>
                <a:path w="39059" h="8360" extrusionOk="0">
                  <a:moveTo>
                    <a:pt x="8511" y="0"/>
                  </a:moveTo>
                  <a:lnTo>
                    <a:pt x="1" y="8359"/>
                  </a:lnTo>
                  <a:lnTo>
                    <a:pt x="34105" y="8359"/>
                  </a:lnTo>
                  <a:lnTo>
                    <a:pt x="39059" y="608"/>
                  </a:lnTo>
                  <a:lnTo>
                    <a:pt x="8511" y="0"/>
                  </a:ln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7" name="Google Shape;1887;p61"/>
            <p:cNvSpPr/>
            <p:nvPr/>
          </p:nvSpPr>
          <p:spPr>
            <a:xfrm>
              <a:off x="6622773" y="2718957"/>
              <a:ext cx="596945" cy="351156"/>
            </a:xfrm>
            <a:custGeom>
              <a:avLst/>
              <a:gdLst/>
              <a:ahLst/>
              <a:cxnLst/>
              <a:rect l="l" t="t" r="r" b="b"/>
              <a:pathLst>
                <a:path w="11886" h="6992" extrusionOk="0">
                  <a:moveTo>
                    <a:pt x="10730" y="578"/>
                  </a:moveTo>
                  <a:cubicBezTo>
                    <a:pt x="10912" y="578"/>
                    <a:pt x="11064" y="700"/>
                    <a:pt x="11064" y="852"/>
                  </a:cubicBezTo>
                  <a:cubicBezTo>
                    <a:pt x="11095" y="1004"/>
                    <a:pt x="10943" y="1125"/>
                    <a:pt x="10760" y="1156"/>
                  </a:cubicBezTo>
                  <a:cubicBezTo>
                    <a:pt x="10578" y="1156"/>
                    <a:pt x="10426" y="1034"/>
                    <a:pt x="10426" y="882"/>
                  </a:cubicBezTo>
                  <a:cubicBezTo>
                    <a:pt x="10396" y="730"/>
                    <a:pt x="10548" y="608"/>
                    <a:pt x="10730" y="578"/>
                  </a:cubicBezTo>
                  <a:close/>
                  <a:moveTo>
                    <a:pt x="10122" y="2888"/>
                  </a:moveTo>
                  <a:cubicBezTo>
                    <a:pt x="10305" y="2888"/>
                    <a:pt x="10457" y="2979"/>
                    <a:pt x="10457" y="3162"/>
                  </a:cubicBezTo>
                  <a:cubicBezTo>
                    <a:pt x="10457" y="3314"/>
                    <a:pt x="10305" y="3435"/>
                    <a:pt x="10122" y="3435"/>
                  </a:cubicBezTo>
                  <a:cubicBezTo>
                    <a:pt x="9940" y="3435"/>
                    <a:pt x="9788" y="3314"/>
                    <a:pt x="9788" y="3162"/>
                  </a:cubicBezTo>
                  <a:cubicBezTo>
                    <a:pt x="9788" y="3010"/>
                    <a:pt x="9940" y="2888"/>
                    <a:pt x="10122" y="2888"/>
                  </a:cubicBezTo>
                  <a:close/>
                  <a:moveTo>
                    <a:pt x="9180" y="5624"/>
                  </a:moveTo>
                  <a:cubicBezTo>
                    <a:pt x="9362" y="5624"/>
                    <a:pt x="9514" y="5745"/>
                    <a:pt x="9514" y="5897"/>
                  </a:cubicBezTo>
                  <a:cubicBezTo>
                    <a:pt x="9514" y="6049"/>
                    <a:pt x="9362" y="6171"/>
                    <a:pt x="9180" y="6171"/>
                  </a:cubicBezTo>
                  <a:cubicBezTo>
                    <a:pt x="8998" y="6171"/>
                    <a:pt x="8846" y="6049"/>
                    <a:pt x="8846" y="5897"/>
                  </a:cubicBezTo>
                  <a:cubicBezTo>
                    <a:pt x="8846" y="5745"/>
                    <a:pt x="8998" y="5624"/>
                    <a:pt x="9180" y="5624"/>
                  </a:cubicBezTo>
                  <a:close/>
                  <a:moveTo>
                    <a:pt x="11885" y="1"/>
                  </a:moveTo>
                  <a:lnTo>
                    <a:pt x="3010" y="153"/>
                  </a:lnTo>
                  <a:lnTo>
                    <a:pt x="0" y="6992"/>
                  </a:lnTo>
                  <a:lnTo>
                    <a:pt x="9849" y="6840"/>
                  </a:lnTo>
                  <a:lnTo>
                    <a:pt x="11885" y="1"/>
                  </a:lnTo>
                  <a:close/>
                </a:path>
              </a:pathLst>
            </a:custGeom>
            <a:solidFill>
              <a:srgbClr val="EBE9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8" name="Google Shape;1888;p61"/>
            <p:cNvSpPr/>
            <p:nvPr/>
          </p:nvSpPr>
          <p:spPr>
            <a:xfrm>
              <a:off x="7027870" y="2731563"/>
              <a:ext cx="98687" cy="312685"/>
            </a:xfrm>
            <a:custGeom>
              <a:avLst/>
              <a:gdLst/>
              <a:ahLst/>
              <a:cxnLst/>
              <a:rect l="l" t="t" r="r" b="b"/>
              <a:pathLst>
                <a:path w="1965" h="6226" extrusionOk="0">
                  <a:moveTo>
                    <a:pt x="1878" y="0"/>
                  </a:moveTo>
                  <a:cubicBezTo>
                    <a:pt x="1851" y="0"/>
                    <a:pt x="1825" y="18"/>
                    <a:pt x="1813" y="54"/>
                  </a:cubicBezTo>
                  <a:cubicBezTo>
                    <a:pt x="1084" y="2029"/>
                    <a:pt x="506" y="4127"/>
                    <a:pt x="20" y="6133"/>
                  </a:cubicBezTo>
                  <a:cubicBezTo>
                    <a:pt x="0" y="6192"/>
                    <a:pt x="44" y="6225"/>
                    <a:pt x="85" y="6225"/>
                  </a:cubicBezTo>
                  <a:cubicBezTo>
                    <a:pt x="108" y="6225"/>
                    <a:pt x="130" y="6215"/>
                    <a:pt x="141" y="6193"/>
                  </a:cubicBezTo>
                  <a:cubicBezTo>
                    <a:pt x="871" y="4248"/>
                    <a:pt x="1509" y="2151"/>
                    <a:pt x="1965" y="114"/>
                  </a:cubicBezTo>
                  <a:cubicBezTo>
                    <a:pt x="1965" y="41"/>
                    <a:pt x="1920" y="0"/>
                    <a:pt x="1878" y="0"/>
                  </a:cubicBezTo>
                  <a:close/>
                </a:path>
              </a:pathLst>
            </a:custGeom>
            <a:solidFill>
              <a:srgbClr val="F158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9" name="Google Shape;1889;p61"/>
            <p:cNvSpPr/>
            <p:nvPr/>
          </p:nvSpPr>
          <p:spPr>
            <a:xfrm>
              <a:off x="6682287" y="2960126"/>
              <a:ext cx="415290" cy="18984"/>
            </a:xfrm>
            <a:custGeom>
              <a:avLst/>
              <a:gdLst/>
              <a:ahLst/>
              <a:cxnLst/>
              <a:rect l="l" t="t" r="r" b="b"/>
              <a:pathLst>
                <a:path w="8269" h="378" extrusionOk="0">
                  <a:moveTo>
                    <a:pt x="6414" y="0"/>
                  </a:moveTo>
                  <a:cubicBezTo>
                    <a:pt x="4314" y="0"/>
                    <a:pt x="1666" y="98"/>
                    <a:pt x="92" y="214"/>
                  </a:cubicBezTo>
                  <a:cubicBezTo>
                    <a:pt x="1" y="214"/>
                    <a:pt x="1" y="335"/>
                    <a:pt x="92" y="335"/>
                  </a:cubicBezTo>
                  <a:cubicBezTo>
                    <a:pt x="732" y="364"/>
                    <a:pt x="1552" y="377"/>
                    <a:pt x="2442" y="377"/>
                  </a:cubicBezTo>
                  <a:cubicBezTo>
                    <a:pt x="4425" y="377"/>
                    <a:pt x="6750" y="309"/>
                    <a:pt x="8177" y="183"/>
                  </a:cubicBezTo>
                  <a:cubicBezTo>
                    <a:pt x="8268" y="183"/>
                    <a:pt x="8268" y="31"/>
                    <a:pt x="8177" y="31"/>
                  </a:cubicBezTo>
                  <a:cubicBezTo>
                    <a:pt x="7677" y="10"/>
                    <a:pt x="7072" y="0"/>
                    <a:pt x="6414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0" name="Google Shape;1890;p61"/>
            <p:cNvSpPr/>
            <p:nvPr/>
          </p:nvSpPr>
          <p:spPr>
            <a:xfrm>
              <a:off x="6694542" y="2902069"/>
              <a:ext cx="416797" cy="19034"/>
            </a:xfrm>
            <a:custGeom>
              <a:avLst/>
              <a:gdLst/>
              <a:ahLst/>
              <a:cxnLst/>
              <a:rect l="l" t="t" r="r" b="b"/>
              <a:pathLst>
                <a:path w="8299" h="379" extrusionOk="0">
                  <a:moveTo>
                    <a:pt x="6385" y="1"/>
                  </a:moveTo>
                  <a:cubicBezTo>
                    <a:pt x="4304" y="1"/>
                    <a:pt x="1677" y="92"/>
                    <a:pt x="91" y="184"/>
                  </a:cubicBezTo>
                  <a:cubicBezTo>
                    <a:pt x="0" y="184"/>
                    <a:pt x="30" y="336"/>
                    <a:pt x="122" y="336"/>
                  </a:cubicBezTo>
                  <a:cubicBezTo>
                    <a:pt x="761" y="365"/>
                    <a:pt x="1579" y="378"/>
                    <a:pt x="2465" y="378"/>
                  </a:cubicBezTo>
                  <a:cubicBezTo>
                    <a:pt x="4442" y="378"/>
                    <a:pt x="6759" y="310"/>
                    <a:pt x="8207" y="184"/>
                  </a:cubicBezTo>
                  <a:cubicBezTo>
                    <a:pt x="8298" y="184"/>
                    <a:pt x="8298" y="32"/>
                    <a:pt x="8176" y="32"/>
                  </a:cubicBezTo>
                  <a:cubicBezTo>
                    <a:pt x="7672" y="10"/>
                    <a:pt x="7057" y="1"/>
                    <a:pt x="6385" y="1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1" name="Google Shape;1891;p61"/>
            <p:cNvSpPr/>
            <p:nvPr/>
          </p:nvSpPr>
          <p:spPr>
            <a:xfrm>
              <a:off x="6734218" y="285249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378" y="0"/>
                  </a:moveTo>
                  <a:cubicBezTo>
                    <a:pt x="4374" y="0"/>
                    <a:pt x="1655" y="99"/>
                    <a:pt x="91" y="199"/>
                  </a:cubicBezTo>
                  <a:cubicBezTo>
                    <a:pt x="0" y="229"/>
                    <a:pt x="0" y="320"/>
                    <a:pt x="91" y="351"/>
                  </a:cubicBezTo>
                  <a:cubicBezTo>
                    <a:pt x="570" y="366"/>
                    <a:pt x="1159" y="374"/>
                    <a:pt x="1803" y="374"/>
                  </a:cubicBezTo>
                  <a:cubicBezTo>
                    <a:pt x="3735" y="374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2" y="5"/>
                    <a:pt x="6828" y="0"/>
                    <a:pt x="637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2" name="Google Shape;1892;p61"/>
            <p:cNvSpPr/>
            <p:nvPr/>
          </p:nvSpPr>
          <p:spPr>
            <a:xfrm>
              <a:off x="6741852" y="2805189"/>
              <a:ext cx="387768" cy="18783"/>
            </a:xfrm>
            <a:custGeom>
              <a:avLst/>
              <a:gdLst/>
              <a:ahLst/>
              <a:cxnLst/>
              <a:rect l="l" t="t" r="r" b="b"/>
              <a:pathLst>
                <a:path w="7721" h="374" extrusionOk="0">
                  <a:moveTo>
                    <a:pt x="6402" y="0"/>
                  </a:moveTo>
                  <a:cubicBezTo>
                    <a:pt x="4395" y="0"/>
                    <a:pt x="1656" y="104"/>
                    <a:pt x="61" y="229"/>
                  </a:cubicBezTo>
                  <a:cubicBezTo>
                    <a:pt x="0" y="229"/>
                    <a:pt x="0" y="350"/>
                    <a:pt x="91" y="350"/>
                  </a:cubicBezTo>
                  <a:cubicBezTo>
                    <a:pt x="570" y="366"/>
                    <a:pt x="1159" y="373"/>
                    <a:pt x="1803" y="373"/>
                  </a:cubicBezTo>
                  <a:cubicBezTo>
                    <a:pt x="3735" y="373"/>
                    <a:pt x="6163" y="305"/>
                    <a:pt x="7599" y="168"/>
                  </a:cubicBezTo>
                  <a:cubicBezTo>
                    <a:pt x="7721" y="168"/>
                    <a:pt x="7690" y="16"/>
                    <a:pt x="7599" y="16"/>
                  </a:cubicBezTo>
                  <a:cubicBezTo>
                    <a:pt x="7249" y="5"/>
                    <a:pt x="6843" y="0"/>
                    <a:pt x="6402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3" name="Google Shape;1893;p61"/>
            <p:cNvSpPr/>
            <p:nvPr/>
          </p:nvSpPr>
          <p:spPr>
            <a:xfrm>
              <a:off x="6755562" y="2757277"/>
              <a:ext cx="387818" cy="18783"/>
            </a:xfrm>
            <a:custGeom>
              <a:avLst/>
              <a:gdLst/>
              <a:ahLst/>
              <a:cxnLst/>
              <a:rect l="l" t="t" r="r" b="b"/>
              <a:pathLst>
                <a:path w="7722" h="374" extrusionOk="0">
                  <a:moveTo>
                    <a:pt x="6158" y="0"/>
                  </a:moveTo>
                  <a:cubicBezTo>
                    <a:pt x="4179" y="0"/>
                    <a:pt x="1599" y="115"/>
                    <a:pt x="92" y="210"/>
                  </a:cubicBezTo>
                  <a:cubicBezTo>
                    <a:pt x="1" y="210"/>
                    <a:pt x="1" y="332"/>
                    <a:pt x="92" y="332"/>
                  </a:cubicBezTo>
                  <a:cubicBezTo>
                    <a:pt x="685" y="360"/>
                    <a:pt x="1447" y="374"/>
                    <a:pt x="2274" y="374"/>
                  </a:cubicBezTo>
                  <a:cubicBezTo>
                    <a:pt x="4118" y="374"/>
                    <a:pt x="6287" y="306"/>
                    <a:pt x="7630" y="180"/>
                  </a:cubicBezTo>
                  <a:cubicBezTo>
                    <a:pt x="7721" y="180"/>
                    <a:pt x="7691" y="28"/>
                    <a:pt x="7600" y="28"/>
                  </a:cubicBezTo>
                  <a:cubicBezTo>
                    <a:pt x="7185" y="8"/>
                    <a:pt x="6694" y="0"/>
                    <a:pt x="6158" y="0"/>
                  </a:cubicBezTo>
                  <a:close/>
                </a:path>
              </a:pathLst>
            </a:custGeom>
            <a:solidFill>
              <a:srgbClr val="7ACF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4" name="Google Shape;1894;p61"/>
            <p:cNvSpPr/>
            <p:nvPr/>
          </p:nvSpPr>
          <p:spPr>
            <a:xfrm>
              <a:off x="7384502" y="2328173"/>
              <a:ext cx="288578" cy="348092"/>
            </a:xfrm>
            <a:custGeom>
              <a:avLst/>
              <a:gdLst/>
              <a:ahLst/>
              <a:cxnLst/>
              <a:rect l="l" t="t" r="r" b="b"/>
              <a:pathLst>
                <a:path w="5746" h="6931" extrusionOk="0">
                  <a:moveTo>
                    <a:pt x="3983" y="0"/>
                  </a:moveTo>
                  <a:cubicBezTo>
                    <a:pt x="2980" y="973"/>
                    <a:pt x="1" y="2523"/>
                    <a:pt x="1" y="2523"/>
                  </a:cubicBezTo>
                  <a:cubicBezTo>
                    <a:pt x="1" y="2523"/>
                    <a:pt x="913" y="6049"/>
                    <a:pt x="974" y="6930"/>
                  </a:cubicBezTo>
                  <a:cubicBezTo>
                    <a:pt x="2585" y="6475"/>
                    <a:pt x="4135" y="5684"/>
                    <a:pt x="5746" y="5441"/>
                  </a:cubicBezTo>
                  <a:cubicBezTo>
                    <a:pt x="5229" y="4043"/>
                    <a:pt x="3983" y="0"/>
                    <a:pt x="3983" y="0"/>
                  </a:cubicBezTo>
                  <a:close/>
                </a:path>
              </a:pathLst>
            </a:custGeom>
            <a:solidFill>
              <a:srgbClr val="ED99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5" name="Google Shape;1895;p61"/>
            <p:cNvSpPr/>
            <p:nvPr/>
          </p:nvSpPr>
          <p:spPr>
            <a:xfrm>
              <a:off x="6886845" y="2825831"/>
              <a:ext cx="32142" cy="30184"/>
            </a:xfrm>
            <a:custGeom>
              <a:avLst/>
              <a:gdLst/>
              <a:ahLst/>
              <a:cxnLst/>
              <a:rect l="l" t="t" r="r" b="b"/>
              <a:pathLst>
                <a:path w="640" h="601" extrusionOk="0">
                  <a:moveTo>
                    <a:pt x="62" y="0"/>
                  </a:moveTo>
                  <a:lnTo>
                    <a:pt x="62" y="0"/>
                  </a:lnTo>
                  <a:cubicBezTo>
                    <a:pt x="1" y="243"/>
                    <a:pt x="1" y="426"/>
                    <a:pt x="92" y="517"/>
                  </a:cubicBezTo>
                  <a:cubicBezTo>
                    <a:pt x="138" y="578"/>
                    <a:pt x="221" y="601"/>
                    <a:pt x="320" y="601"/>
                  </a:cubicBezTo>
                  <a:cubicBezTo>
                    <a:pt x="419" y="601"/>
                    <a:pt x="533" y="578"/>
                    <a:pt x="639" y="547"/>
                  </a:cubicBezTo>
                  <a:cubicBezTo>
                    <a:pt x="548" y="365"/>
                    <a:pt x="335" y="122"/>
                    <a:pt x="62" y="0"/>
                  </a:cubicBezTo>
                  <a:close/>
                </a:path>
              </a:pathLst>
            </a:custGeom>
            <a:solidFill>
              <a:srgbClr val="1D262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6" name="Google Shape;1896;p61"/>
            <p:cNvSpPr/>
            <p:nvPr/>
          </p:nvSpPr>
          <p:spPr>
            <a:xfrm>
              <a:off x="6905176" y="2566279"/>
              <a:ext cx="271804" cy="221431"/>
            </a:xfrm>
            <a:custGeom>
              <a:avLst/>
              <a:gdLst/>
              <a:ahLst/>
              <a:cxnLst/>
              <a:rect l="l" t="t" r="r" b="b"/>
              <a:pathLst>
                <a:path w="5412" h="4409" extrusionOk="0">
                  <a:moveTo>
                    <a:pt x="4256" y="1"/>
                  </a:moveTo>
                  <a:lnTo>
                    <a:pt x="31" y="4226"/>
                  </a:lnTo>
                  <a:cubicBezTo>
                    <a:pt x="31" y="4226"/>
                    <a:pt x="31" y="4226"/>
                    <a:pt x="1" y="4256"/>
                  </a:cubicBezTo>
                  <a:cubicBezTo>
                    <a:pt x="61" y="4317"/>
                    <a:pt x="92" y="4348"/>
                    <a:pt x="153" y="4408"/>
                  </a:cubicBezTo>
                  <a:cubicBezTo>
                    <a:pt x="1186" y="3284"/>
                    <a:pt x="2554" y="1855"/>
                    <a:pt x="3982" y="1126"/>
                  </a:cubicBezTo>
                  <a:cubicBezTo>
                    <a:pt x="4119" y="1057"/>
                    <a:pt x="4256" y="1026"/>
                    <a:pt x="4391" y="1026"/>
                  </a:cubicBezTo>
                  <a:cubicBezTo>
                    <a:pt x="4676" y="1026"/>
                    <a:pt x="4951" y="1163"/>
                    <a:pt x="5198" y="1369"/>
                  </a:cubicBezTo>
                  <a:lnTo>
                    <a:pt x="5411" y="1156"/>
                  </a:lnTo>
                  <a:lnTo>
                    <a:pt x="4256" y="1"/>
                  </a:lnTo>
                  <a:close/>
                </a:path>
              </a:pathLst>
            </a:custGeom>
            <a:solidFill>
              <a:srgbClr val="FAB2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7" name="Google Shape;1897;p61"/>
            <p:cNvSpPr/>
            <p:nvPr/>
          </p:nvSpPr>
          <p:spPr>
            <a:xfrm>
              <a:off x="6912810" y="2617808"/>
              <a:ext cx="253473" cy="218719"/>
            </a:xfrm>
            <a:custGeom>
              <a:avLst/>
              <a:gdLst/>
              <a:ahLst/>
              <a:cxnLst/>
              <a:rect l="l" t="t" r="r" b="b"/>
              <a:pathLst>
                <a:path w="5047" h="4355" extrusionOk="0">
                  <a:moveTo>
                    <a:pt x="4239" y="0"/>
                  </a:moveTo>
                  <a:cubicBezTo>
                    <a:pt x="4104" y="0"/>
                    <a:pt x="3967" y="31"/>
                    <a:pt x="3830" y="100"/>
                  </a:cubicBezTo>
                  <a:cubicBezTo>
                    <a:pt x="2402" y="829"/>
                    <a:pt x="1034" y="2258"/>
                    <a:pt x="1" y="3382"/>
                  </a:cubicBezTo>
                  <a:cubicBezTo>
                    <a:pt x="61" y="3504"/>
                    <a:pt x="122" y="3626"/>
                    <a:pt x="122" y="3626"/>
                  </a:cubicBezTo>
                  <a:cubicBezTo>
                    <a:pt x="160" y="3619"/>
                    <a:pt x="196" y="3616"/>
                    <a:pt x="228" y="3616"/>
                  </a:cubicBezTo>
                  <a:cubicBezTo>
                    <a:pt x="665" y="3616"/>
                    <a:pt x="639" y="4142"/>
                    <a:pt x="639" y="4142"/>
                  </a:cubicBezTo>
                  <a:cubicBezTo>
                    <a:pt x="661" y="4139"/>
                    <a:pt x="683" y="4138"/>
                    <a:pt x="703" y="4138"/>
                  </a:cubicBezTo>
                  <a:cubicBezTo>
                    <a:pt x="877" y="4138"/>
                    <a:pt x="980" y="4246"/>
                    <a:pt x="1034" y="4355"/>
                  </a:cubicBezTo>
                  <a:lnTo>
                    <a:pt x="5046" y="343"/>
                  </a:lnTo>
                  <a:cubicBezTo>
                    <a:pt x="4799" y="137"/>
                    <a:pt x="4524" y="0"/>
                    <a:pt x="4239" y="0"/>
                  </a:cubicBezTo>
                  <a:close/>
                </a:path>
              </a:pathLst>
            </a:custGeom>
            <a:solidFill>
              <a:srgbClr val="FFC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8" name="Google Shape;1898;p61"/>
            <p:cNvSpPr/>
            <p:nvPr/>
          </p:nvSpPr>
          <p:spPr>
            <a:xfrm>
              <a:off x="6896035" y="2780027"/>
              <a:ext cx="16825" cy="26015"/>
            </a:xfrm>
            <a:custGeom>
              <a:avLst/>
              <a:gdLst/>
              <a:ahLst/>
              <a:cxnLst/>
              <a:rect l="l" t="t" r="r" b="b"/>
              <a:pathLst>
                <a:path w="335" h="518" extrusionOk="0">
                  <a:moveTo>
                    <a:pt x="183" y="0"/>
                  </a:moveTo>
                  <a:cubicBezTo>
                    <a:pt x="152" y="92"/>
                    <a:pt x="91" y="304"/>
                    <a:pt x="0" y="517"/>
                  </a:cubicBezTo>
                  <a:cubicBezTo>
                    <a:pt x="122" y="396"/>
                    <a:pt x="213" y="274"/>
                    <a:pt x="335" y="152"/>
                  </a:cubicBezTo>
                  <a:cubicBezTo>
                    <a:pt x="274" y="122"/>
                    <a:pt x="243" y="61"/>
                    <a:pt x="183" y="0"/>
                  </a:cubicBezTo>
                  <a:close/>
                </a:path>
              </a:pathLst>
            </a:custGeom>
            <a:solidFill>
              <a:srgbClr val="FFD4C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9" name="Google Shape;1899;p61"/>
            <p:cNvSpPr/>
            <p:nvPr/>
          </p:nvSpPr>
          <p:spPr>
            <a:xfrm>
              <a:off x="6889908" y="2787661"/>
              <a:ext cx="74882" cy="65691"/>
            </a:xfrm>
            <a:custGeom>
              <a:avLst/>
              <a:gdLst/>
              <a:ahLst/>
              <a:cxnLst/>
              <a:rect l="l" t="t" r="r" b="b"/>
              <a:pathLst>
                <a:path w="1491" h="1308" extrusionOk="0">
                  <a:moveTo>
                    <a:pt x="457" y="0"/>
                  </a:moveTo>
                  <a:cubicBezTo>
                    <a:pt x="335" y="122"/>
                    <a:pt x="244" y="244"/>
                    <a:pt x="122" y="365"/>
                  </a:cubicBezTo>
                  <a:cubicBezTo>
                    <a:pt x="61" y="517"/>
                    <a:pt x="31" y="669"/>
                    <a:pt x="1" y="760"/>
                  </a:cubicBezTo>
                  <a:cubicBezTo>
                    <a:pt x="274" y="882"/>
                    <a:pt x="487" y="1125"/>
                    <a:pt x="578" y="1307"/>
                  </a:cubicBezTo>
                  <a:cubicBezTo>
                    <a:pt x="821" y="1247"/>
                    <a:pt x="1399" y="1034"/>
                    <a:pt x="1490" y="973"/>
                  </a:cubicBezTo>
                  <a:cubicBezTo>
                    <a:pt x="1436" y="864"/>
                    <a:pt x="1333" y="756"/>
                    <a:pt x="1159" y="756"/>
                  </a:cubicBezTo>
                  <a:cubicBezTo>
                    <a:pt x="1139" y="756"/>
                    <a:pt x="1117" y="757"/>
                    <a:pt x="1095" y="760"/>
                  </a:cubicBezTo>
                  <a:cubicBezTo>
                    <a:pt x="1095" y="760"/>
                    <a:pt x="1121" y="234"/>
                    <a:pt x="684" y="234"/>
                  </a:cubicBezTo>
                  <a:cubicBezTo>
                    <a:pt x="652" y="234"/>
                    <a:pt x="616" y="237"/>
                    <a:pt x="578" y="244"/>
                  </a:cubicBezTo>
                  <a:cubicBezTo>
                    <a:pt x="578" y="244"/>
                    <a:pt x="517" y="122"/>
                    <a:pt x="457" y="0"/>
                  </a:cubicBezTo>
                  <a:close/>
                </a:path>
              </a:pathLst>
            </a:custGeom>
            <a:solidFill>
              <a:srgbClr val="FFE1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0" name="Google Shape;1900;p61"/>
            <p:cNvSpPr/>
            <p:nvPr/>
          </p:nvSpPr>
          <p:spPr>
            <a:xfrm>
              <a:off x="7125001" y="2541620"/>
              <a:ext cx="53487" cy="35407"/>
            </a:xfrm>
            <a:custGeom>
              <a:avLst/>
              <a:gdLst/>
              <a:ahLst/>
              <a:cxnLst/>
              <a:rect l="l" t="t" r="r" b="b"/>
              <a:pathLst>
                <a:path w="1065" h="705" extrusionOk="0">
                  <a:moveTo>
                    <a:pt x="527" y="1"/>
                  </a:moveTo>
                  <a:cubicBezTo>
                    <a:pt x="470" y="1"/>
                    <a:pt x="413" y="19"/>
                    <a:pt x="365" y="66"/>
                  </a:cubicBezTo>
                  <a:lnTo>
                    <a:pt x="31" y="340"/>
                  </a:lnTo>
                  <a:cubicBezTo>
                    <a:pt x="1" y="370"/>
                    <a:pt x="31" y="462"/>
                    <a:pt x="61" y="522"/>
                  </a:cubicBezTo>
                  <a:lnTo>
                    <a:pt x="244" y="705"/>
                  </a:lnTo>
                  <a:cubicBezTo>
                    <a:pt x="435" y="486"/>
                    <a:pt x="700" y="366"/>
                    <a:pt x="972" y="366"/>
                  </a:cubicBezTo>
                  <a:cubicBezTo>
                    <a:pt x="1003" y="366"/>
                    <a:pt x="1034" y="367"/>
                    <a:pt x="1064" y="370"/>
                  </a:cubicBezTo>
                  <a:lnTo>
                    <a:pt x="821" y="127"/>
                  </a:lnTo>
                  <a:cubicBezTo>
                    <a:pt x="780" y="86"/>
                    <a:pt x="652" y="1"/>
                    <a:pt x="527" y="1"/>
                  </a:cubicBezTo>
                  <a:close/>
                </a:path>
              </a:pathLst>
            </a:custGeom>
            <a:solidFill>
              <a:srgbClr val="F95D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1" name="Google Shape;1901;p61"/>
            <p:cNvSpPr/>
            <p:nvPr/>
          </p:nvSpPr>
          <p:spPr>
            <a:xfrm>
              <a:off x="7137205" y="2559951"/>
              <a:ext cx="70261" cy="57756"/>
            </a:xfrm>
            <a:custGeom>
              <a:avLst/>
              <a:gdLst/>
              <a:ahLst/>
              <a:cxnLst/>
              <a:rect l="l" t="t" r="r" b="b"/>
              <a:pathLst>
                <a:path w="1399" h="1150" extrusionOk="0">
                  <a:moveTo>
                    <a:pt x="729" y="1"/>
                  </a:moveTo>
                  <a:cubicBezTo>
                    <a:pt x="462" y="1"/>
                    <a:pt x="219" y="118"/>
                    <a:pt x="1" y="309"/>
                  </a:cubicBezTo>
                  <a:lnTo>
                    <a:pt x="274" y="583"/>
                  </a:lnTo>
                  <a:lnTo>
                    <a:pt x="335" y="644"/>
                  </a:lnTo>
                  <a:lnTo>
                    <a:pt x="791" y="1100"/>
                  </a:lnTo>
                  <a:cubicBezTo>
                    <a:pt x="827" y="1135"/>
                    <a:pt x="862" y="1150"/>
                    <a:pt x="898" y="1150"/>
                  </a:cubicBezTo>
                  <a:cubicBezTo>
                    <a:pt x="923" y="1150"/>
                    <a:pt x="948" y="1143"/>
                    <a:pt x="973" y="1130"/>
                  </a:cubicBezTo>
                  <a:lnTo>
                    <a:pt x="1247" y="826"/>
                  </a:lnTo>
                  <a:cubicBezTo>
                    <a:pt x="1399" y="674"/>
                    <a:pt x="1217" y="431"/>
                    <a:pt x="1186" y="370"/>
                  </a:cubicBezTo>
                  <a:lnTo>
                    <a:pt x="882" y="66"/>
                  </a:lnTo>
                  <a:lnTo>
                    <a:pt x="821" y="5"/>
                  </a:lnTo>
                  <a:cubicBezTo>
                    <a:pt x="790" y="2"/>
                    <a:pt x="760" y="1"/>
                    <a:pt x="729" y="1"/>
                  </a:cubicBezTo>
                  <a:close/>
                </a:path>
              </a:pathLst>
            </a:custGeom>
            <a:solidFill>
              <a:srgbClr val="FA709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2" name="Google Shape;1902;p61"/>
            <p:cNvSpPr/>
            <p:nvPr/>
          </p:nvSpPr>
          <p:spPr>
            <a:xfrm>
              <a:off x="7120431" y="2558696"/>
              <a:ext cx="21395" cy="21395"/>
            </a:xfrm>
            <a:custGeom>
              <a:avLst/>
              <a:gdLst/>
              <a:ahLst/>
              <a:cxnLst/>
              <a:rect l="l" t="t" r="r" b="b"/>
              <a:pathLst>
                <a:path w="426" h="426" extrusionOk="0">
                  <a:moveTo>
                    <a:pt x="152" y="0"/>
                  </a:moveTo>
                  <a:lnTo>
                    <a:pt x="0" y="152"/>
                  </a:lnTo>
                  <a:lnTo>
                    <a:pt x="274" y="426"/>
                  </a:lnTo>
                  <a:cubicBezTo>
                    <a:pt x="304" y="365"/>
                    <a:pt x="365" y="304"/>
                    <a:pt x="426" y="274"/>
                  </a:cubicBezTo>
                  <a:lnTo>
                    <a:pt x="152" y="0"/>
                  </a:lnTo>
                  <a:close/>
                </a:path>
              </a:pathLst>
            </a:custGeom>
            <a:solidFill>
              <a:srgbClr val="E3E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3" name="Google Shape;1903;p61"/>
            <p:cNvSpPr/>
            <p:nvPr/>
          </p:nvSpPr>
          <p:spPr>
            <a:xfrm>
              <a:off x="7134141" y="2572407"/>
              <a:ext cx="51980" cy="51930"/>
            </a:xfrm>
            <a:custGeom>
              <a:avLst/>
              <a:gdLst/>
              <a:ahLst/>
              <a:cxnLst/>
              <a:rect l="l" t="t" r="r" b="b"/>
              <a:pathLst>
                <a:path w="1035" h="1034" extrusionOk="0">
                  <a:moveTo>
                    <a:pt x="153" y="1"/>
                  </a:moveTo>
                  <a:cubicBezTo>
                    <a:pt x="92" y="31"/>
                    <a:pt x="31" y="92"/>
                    <a:pt x="1" y="153"/>
                  </a:cubicBezTo>
                  <a:lnTo>
                    <a:pt x="852" y="1034"/>
                  </a:lnTo>
                  <a:lnTo>
                    <a:pt x="1034" y="882"/>
                  </a:lnTo>
                  <a:lnTo>
                    <a:pt x="153" y="1"/>
                  </a:lnTo>
                  <a:close/>
                </a:path>
              </a:pathLst>
            </a:custGeom>
            <a:solidFill>
              <a:srgbClr val="F1F3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4" name="Google Shape;1904;p61"/>
            <p:cNvSpPr/>
            <p:nvPr/>
          </p:nvSpPr>
          <p:spPr>
            <a:xfrm>
              <a:off x="6954043" y="2720463"/>
              <a:ext cx="760268" cy="177788"/>
            </a:xfrm>
            <a:custGeom>
              <a:avLst/>
              <a:gdLst/>
              <a:ahLst/>
              <a:cxnLst/>
              <a:rect l="l" t="t" r="r" b="b"/>
              <a:pathLst>
                <a:path w="15138" h="3540" extrusionOk="0">
                  <a:moveTo>
                    <a:pt x="15016" y="1"/>
                  </a:moveTo>
                  <a:cubicBezTo>
                    <a:pt x="11583" y="1608"/>
                    <a:pt x="7800" y="2473"/>
                    <a:pt x="4071" y="2473"/>
                  </a:cubicBezTo>
                  <a:cubicBezTo>
                    <a:pt x="3145" y="2473"/>
                    <a:pt x="2221" y="2420"/>
                    <a:pt x="1307" y="2311"/>
                  </a:cubicBezTo>
                  <a:lnTo>
                    <a:pt x="1307" y="2311"/>
                  </a:lnTo>
                  <a:cubicBezTo>
                    <a:pt x="1429" y="2341"/>
                    <a:pt x="1520" y="2372"/>
                    <a:pt x="1520" y="2372"/>
                  </a:cubicBezTo>
                  <a:cubicBezTo>
                    <a:pt x="1520" y="2372"/>
                    <a:pt x="0" y="2767"/>
                    <a:pt x="943" y="3192"/>
                  </a:cubicBezTo>
                  <a:cubicBezTo>
                    <a:pt x="1353" y="3385"/>
                    <a:pt x="3470" y="3540"/>
                    <a:pt x="5928" y="3540"/>
                  </a:cubicBezTo>
                  <a:cubicBezTo>
                    <a:pt x="9293" y="3540"/>
                    <a:pt x="13297" y="3250"/>
                    <a:pt x="14438" y="2372"/>
                  </a:cubicBezTo>
                  <a:cubicBezTo>
                    <a:pt x="15046" y="1885"/>
                    <a:pt x="15137" y="1004"/>
                    <a:pt x="15016" y="1"/>
                  </a:cubicBezTo>
                  <a:close/>
                </a:path>
              </a:pathLst>
            </a:custGeom>
            <a:solidFill>
              <a:srgbClr val="F4B2A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5" name="Google Shape;1905;p61"/>
            <p:cNvSpPr/>
            <p:nvPr/>
          </p:nvSpPr>
          <p:spPr>
            <a:xfrm>
              <a:off x="6945404" y="2599878"/>
              <a:ext cx="761273" cy="244835"/>
            </a:xfrm>
            <a:custGeom>
              <a:avLst/>
              <a:gdLst/>
              <a:ahLst/>
              <a:cxnLst/>
              <a:rect l="l" t="t" r="r" b="b"/>
              <a:pathLst>
                <a:path w="15158" h="4875" extrusionOk="0">
                  <a:moveTo>
                    <a:pt x="14489" y="1"/>
                  </a:moveTo>
                  <a:cubicBezTo>
                    <a:pt x="12878" y="274"/>
                    <a:pt x="11328" y="1065"/>
                    <a:pt x="9686" y="1520"/>
                  </a:cubicBezTo>
                  <a:cubicBezTo>
                    <a:pt x="9717" y="1581"/>
                    <a:pt x="9717" y="1642"/>
                    <a:pt x="9717" y="1703"/>
                  </a:cubicBezTo>
                  <a:cubicBezTo>
                    <a:pt x="9717" y="2094"/>
                    <a:pt x="8622" y="2205"/>
                    <a:pt x="7372" y="2205"/>
                  </a:cubicBezTo>
                  <a:cubicBezTo>
                    <a:pt x="5704" y="2205"/>
                    <a:pt x="3759" y="2007"/>
                    <a:pt x="3759" y="2007"/>
                  </a:cubicBezTo>
                  <a:cubicBezTo>
                    <a:pt x="3759" y="2007"/>
                    <a:pt x="3394" y="1399"/>
                    <a:pt x="2513" y="1034"/>
                  </a:cubicBezTo>
                  <a:cubicBezTo>
                    <a:pt x="2413" y="989"/>
                    <a:pt x="2334" y="970"/>
                    <a:pt x="2272" y="970"/>
                  </a:cubicBezTo>
                  <a:cubicBezTo>
                    <a:pt x="1787" y="970"/>
                    <a:pt x="2361" y="2189"/>
                    <a:pt x="2361" y="2189"/>
                  </a:cubicBezTo>
                  <a:cubicBezTo>
                    <a:pt x="2361" y="2189"/>
                    <a:pt x="2341" y="2189"/>
                    <a:pt x="2305" y="2189"/>
                  </a:cubicBezTo>
                  <a:cubicBezTo>
                    <a:pt x="1948" y="2189"/>
                    <a:pt x="1" y="2214"/>
                    <a:pt x="415" y="2767"/>
                  </a:cubicBezTo>
                  <a:cubicBezTo>
                    <a:pt x="804" y="3350"/>
                    <a:pt x="1598" y="3375"/>
                    <a:pt x="1733" y="3375"/>
                  </a:cubicBezTo>
                  <a:cubicBezTo>
                    <a:pt x="1746" y="3375"/>
                    <a:pt x="1753" y="3375"/>
                    <a:pt x="1753" y="3375"/>
                  </a:cubicBezTo>
                  <a:lnTo>
                    <a:pt x="1753" y="3375"/>
                  </a:lnTo>
                  <a:cubicBezTo>
                    <a:pt x="1753" y="3375"/>
                    <a:pt x="142" y="3831"/>
                    <a:pt x="537" y="4195"/>
                  </a:cubicBezTo>
                  <a:cubicBezTo>
                    <a:pt x="780" y="4469"/>
                    <a:pt x="1236" y="4621"/>
                    <a:pt x="1479" y="4712"/>
                  </a:cubicBezTo>
                  <a:cubicBezTo>
                    <a:pt x="2393" y="4821"/>
                    <a:pt x="3317" y="4874"/>
                    <a:pt x="4243" y="4874"/>
                  </a:cubicBezTo>
                  <a:cubicBezTo>
                    <a:pt x="7971" y="4874"/>
                    <a:pt x="11749" y="4009"/>
                    <a:pt x="15157" y="2402"/>
                  </a:cubicBezTo>
                  <a:cubicBezTo>
                    <a:pt x="15066" y="1612"/>
                    <a:pt x="14793" y="791"/>
                    <a:pt x="14489" y="1"/>
                  </a:cubicBezTo>
                  <a:close/>
                </a:path>
              </a:pathLst>
            </a:custGeom>
            <a:solidFill>
              <a:srgbClr val="F9C1B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07" name="Google Shape;1907;p61"/>
          <p:cNvGrpSpPr/>
          <p:nvPr/>
        </p:nvGrpSpPr>
        <p:grpSpPr>
          <a:xfrm rot="-798535">
            <a:off x="4553177" y="606687"/>
            <a:ext cx="830956" cy="1118211"/>
            <a:chOff x="-1138858" y="3639035"/>
            <a:chExt cx="1211444" cy="1630231"/>
          </a:xfrm>
        </p:grpSpPr>
        <p:sp>
          <p:nvSpPr>
            <p:cNvPr id="1908" name="Google Shape;1908;p61"/>
            <p:cNvSpPr/>
            <p:nvPr/>
          </p:nvSpPr>
          <p:spPr>
            <a:xfrm>
              <a:off x="-985216" y="4615716"/>
              <a:ext cx="897590" cy="653550"/>
            </a:xfrm>
            <a:custGeom>
              <a:avLst/>
              <a:gdLst/>
              <a:ahLst/>
              <a:cxnLst/>
              <a:rect l="l" t="t" r="r" b="b"/>
              <a:pathLst>
                <a:path w="12432" h="9051" extrusionOk="0"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730" y="7934"/>
                    <a:pt x="1854" y="8390"/>
                  </a:cubicBezTo>
                  <a:cubicBezTo>
                    <a:pt x="2536" y="8648"/>
                    <a:pt x="5295" y="9051"/>
                    <a:pt x="7721" y="9051"/>
                  </a:cubicBezTo>
                  <a:cubicBezTo>
                    <a:pt x="9298" y="9051"/>
                    <a:pt x="10734" y="8881"/>
                    <a:pt x="11368" y="8390"/>
                  </a:cubicBezTo>
                  <a:cubicBezTo>
                    <a:pt x="12432" y="5958"/>
                    <a:pt x="12310" y="761"/>
                    <a:pt x="12310" y="761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9" name="Google Shape;1909;p61"/>
            <p:cNvSpPr/>
            <p:nvPr/>
          </p:nvSpPr>
          <p:spPr>
            <a:xfrm>
              <a:off x="-1138858" y="4236121"/>
              <a:ext cx="1211444" cy="576505"/>
            </a:xfrm>
            <a:custGeom>
              <a:avLst/>
              <a:gdLst/>
              <a:ahLst/>
              <a:cxnLst/>
              <a:rect l="l" t="t" r="r" b="b"/>
              <a:pathLst>
                <a:path w="16779" h="7984" extrusionOk="0">
                  <a:moveTo>
                    <a:pt x="9380" y="0"/>
                  </a:moveTo>
                  <a:cubicBezTo>
                    <a:pt x="4747" y="0"/>
                    <a:pt x="456" y="1914"/>
                    <a:pt x="456" y="1914"/>
                  </a:cubicBezTo>
                  <a:cubicBezTo>
                    <a:pt x="456" y="1914"/>
                    <a:pt x="0" y="3829"/>
                    <a:pt x="1034" y="6352"/>
                  </a:cubicBezTo>
                  <a:cubicBezTo>
                    <a:pt x="2801" y="7604"/>
                    <a:pt x="5904" y="7984"/>
                    <a:pt x="8827" y="7984"/>
                  </a:cubicBezTo>
                  <a:cubicBezTo>
                    <a:pt x="12290" y="7984"/>
                    <a:pt x="15499" y="7450"/>
                    <a:pt x="15928" y="7203"/>
                  </a:cubicBezTo>
                  <a:cubicBezTo>
                    <a:pt x="16718" y="6717"/>
                    <a:pt x="16779" y="2461"/>
                    <a:pt x="16779" y="2461"/>
                  </a:cubicBezTo>
                  <a:cubicBezTo>
                    <a:pt x="14665" y="598"/>
                    <a:pt x="11969" y="0"/>
                    <a:pt x="938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0" name="Google Shape;1910;p61"/>
            <p:cNvSpPr/>
            <p:nvPr/>
          </p:nvSpPr>
          <p:spPr>
            <a:xfrm>
              <a:off x="-1105935" y="4242619"/>
              <a:ext cx="1178521" cy="342480"/>
            </a:xfrm>
            <a:custGeom>
              <a:avLst/>
              <a:gdLst/>
              <a:ahLst/>
              <a:cxnLst/>
              <a:rect l="l" t="t" r="r" b="b"/>
              <a:pathLst>
                <a:path w="16323" h="4743" extrusionOk="0">
                  <a:moveTo>
                    <a:pt x="8177" y="0"/>
                  </a:moveTo>
                  <a:cubicBezTo>
                    <a:pt x="3648" y="0"/>
                    <a:pt x="0" y="1064"/>
                    <a:pt x="0" y="2371"/>
                  </a:cubicBezTo>
                  <a:cubicBezTo>
                    <a:pt x="0" y="3678"/>
                    <a:pt x="3648" y="4742"/>
                    <a:pt x="8177" y="4742"/>
                  </a:cubicBezTo>
                  <a:cubicBezTo>
                    <a:pt x="12675" y="4742"/>
                    <a:pt x="16323" y="3678"/>
                    <a:pt x="16323" y="2371"/>
                  </a:cubicBezTo>
                  <a:cubicBezTo>
                    <a:pt x="16323" y="1064"/>
                    <a:pt x="12675" y="0"/>
                    <a:pt x="81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1" name="Google Shape;1911;p61"/>
            <p:cNvSpPr/>
            <p:nvPr/>
          </p:nvSpPr>
          <p:spPr>
            <a:xfrm>
              <a:off x="-934358" y="4335256"/>
              <a:ext cx="880200" cy="139200"/>
            </a:xfrm>
            <a:prstGeom prst="ellipse">
              <a:avLst/>
            </a:pr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2" name="Google Shape;1912;p61"/>
            <p:cNvSpPr/>
            <p:nvPr/>
          </p:nvSpPr>
          <p:spPr>
            <a:xfrm>
              <a:off x="-631941" y="3639035"/>
              <a:ext cx="546554" cy="829736"/>
            </a:xfrm>
            <a:custGeom>
              <a:avLst/>
              <a:gdLst/>
              <a:ahLst/>
              <a:cxnLst/>
              <a:rect l="l" t="t" r="r" b="b"/>
              <a:pathLst>
                <a:path w="7570" h="11491" extrusionOk="0">
                  <a:moveTo>
                    <a:pt x="3905" y="0"/>
                  </a:moveTo>
                  <a:cubicBezTo>
                    <a:pt x="2721" y="0"/>
                    <a:pt x="1152" y="6248"/>
                    <a:pt x="426" y="9575"/>
                  </a:cubicBezTo>
                  <a:cubicBezTo>
                    <a:pt x="214" y="10487"/>
                    <a:pt x="62" y="11156"/>
                    <a:pt x="1" y="11460"/>
                  </a:cubicBezTo>
                  <a:cubicBezTo>
                    <a:pt x="426" y="11460"/>
                    <a:pt x="822" y="11490"/>
                    <a:pt x="1277" y="11490"/>
                  </a:cubicBezTo>
                  <a:cubicBezTo>
                    <a:pt x="2828" y="11490"/>
                    <a:pt x="4256" y="11369"/>
                    <a:pt x="5320" y="11217"/>
                  </a:cubicBezTo>
                  <a:cubicBezTo>
                    <a:pt x="5624" y="10882"/>
                    <a:pt x="6019" y="10457"/>
                    <a:pt x="6384" y="10031"/>
                  </a:cubicBezTo>
                  <a:cubicBezTo>
                    <a:pt x="6992" y="9271"/>
                    <a:pt x="7448" y="8542"/>
                    <a:pt x="7144" y="8299"/>
                  </a:cubicBezTo>
                  <a:cubicBezTo>
                    <a:pt x="7096" y="8263"/>
                    <a:pt x="7036" y="8247"/>
                    <a:pt x="6965" y="8247"/>
                  </a:cubicBezTo>
                  <a:cubicBezTo>
                    <a:pt x="6490" y="8247"/>
                    <a:pt x="5532" y="8991"/>
                    <a:pt x="4712" y="9758"/>
                  </a:cubicBezTo>
                  <a:cubicBezTo>
                    <a:pt x="3861" y="10487"/>
                    <a:pt x="3162" y="11217"/>
                    <a:pt x="3162" y="11217"/>
                  </a:cubicBezTo>
                  <a:cubicBezTo>
                    <a:pt x="3162" y="11217"/>
                    <a:pt x="3557" y="10578"/>
                    <a:pt x="4074" y="9666"/>
                  </a:cubicBezTo>
                  <a:cubicBezTo>
                    <a:pt x="5381" y="7448"/>
                    <a:pt x="7569" y="3496"/>
                    <a:pt x="7022" y="3223"/>
                  </a:cubicBezTo>
                  <a:cubicBezTo>
                    <a:pt x="7004" y="3214"/>
                    <a:pt x="6984" y="3210"/>
                    <a:pt x="6963" y="3210"/>
                  </a:cubicBezTo>
                  <a:cubicBezTo>
                    <a:pt x="6300" y="3210"/>
                    <a:pt x="4093" y="7192"/>
                    <a:pt x="2828" y="9606"/>
                  </a:cubicBezTo>
                  <a:cubicBezTo>
                    <a:pt x="2281" y="10639"/>
                    <a:pt x="1916" y="11369"/>
                    <a:pt x="1916" y="11369"/>
                  </a:cubicBezTo>
                  <a:cubicBezTo>
                    <a:pt x="1916" y="11369"/>
                    <a:pt x="2129" y="10669"/>
                    <a:pt x="2433" y="9575"/>
                  </a:cubicBezTo>
                  <a:cubicBezTo>
                    <a:pt x="3375" y="6384"/>
                    <a:pt x="5107" y="61"/>
                    <a:pt x="3922" y="1"/>
                  </a:cubicBezTo>
                  <a:cubicBezTo>
                    <a:pt x="3916" y="0"/>
                    <a:pt x="3911" y="0"/>
                    <a:pt x="3905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17" name="Google Shape;1917;p61">
            <a:hlinkClick r:id="rId3" action="ppaction://hlinksldjump"/>
          </p:cNvPr>
          <p:cNvSpPr/>
          <p:nvPr/>
        </p:nvSpPr>
        <p:spPr>
          <a:xfrm>
            <a:off x="547400" y="742674"/>
            <a:ext cx="347003" cy="341411"/>
          </a:xfrm>
          <a:custGeom>
            <a:avLst/>
            <a:gdLst/>
            <a:ahLst/>
            <a:cxnLst/>
            <a:rect l="l" t="t" r="r" b="b"/>
            <a:pathLst>
              <a:path w="212885" h="209134" extrusionOk="0">
                <a:moveTo>
                  <a:pt x="106442" y="0"/>
                </a:moveTo>
                <a:cubicBezTo>
                  <a:pt x="101296" y="0"/>
                  <a:pt x="96467" y="2010"/>
                  <a:pt x="92840" y="5637"/>
                </a:cubicBezTo>
                <a:lnTo>
                  <a:pt x="7574" y="90903"/>
                </a:lnTo>
                <a:cubicBezTo>
                  <a:pt x="7525" y="90928"/>
                  <a:pt x="7501" y="90977"/>
                  <a:pt x="7476" y="91001"/>
                </a:cubicBezTo>
                <a:cubicBezTo>
                  <a:pt x="1" y="98501"/>
                  <a:pt x="25" y="110682"/>
                  <a:pt x="7525" y="118181"/>
                </a:cubicBezTo>
                <a:cubicBezTo>
                  <a:pt x="10932" y="121613"/>
                  <a:pt x="15466" y="123598"/>
                  <a:pt x="20294" y="123794"/>
                </a:cubicBezTo>
                <a:cubicBezTo>
                  <a:pt x="20490" y="123818"/>
                  <a:pt x="20686" y="123818"/>
                  <a:pt x="20882" y="123818"/>
                </a:cubicBezTo>
                <a:lnTo>
                  <a:pt x="24289" y="123818"/>
                </a:lnTo>
                <a:lnTo>
                  <a:pt x="24289" y="186610"/>
                </a:lnTo>
                <a:cubicBezTo>
                  <a:pt x="24289" y="199036"/>
                  <a:pt x="34387" y="209133"/>
                  <a:pt x="46813" y="209133"/>
                </a:cubicBezTo>
                <a:lnTo>
                  <a:pt x="80194" y="209133"/>
                </a:lnTo>
                <a:cubicBezTo>
                  <a:pt x="83576" y="209133"/>
                  <a:pt x="86321" y="206388"/>
                  <a:pt x="86321" y="203006"/>
                </a:cubicBezTo>
                <a:lnTo>
                  <a:pt x="86321" y="153793"/>
                </a:lnTo>
                <a:cubicBezTo>
                  <a:pt x="86321" y="148131"/>
                  <a:pt x="90928" y="143523"/>
                  <a:pt x="96614" y="143523"/>
                </a:cubicBezTo>
                <a:lnTo>
                  <a:pt x="116295" y="143523"/>
                </a:lnTo>
                <a:cubicBezTo>
                  <a:pt x="121956" y="143523"/>
                  <a:pt x="126564" y="148131"/>
                  <a:pt x="126564" y="153793"/>
                </a:cubicBezTo>
                <a:lnTo>
                  <a:pt x="126564" y="203006"/>
                </a:lnTo>
                <a:cubicBezTo>
                  <a:pt x="126564" y="206388"/>
                  <a:pt x="129309" y="209133"/>
                  <a:pt x="132691" y="209133"/>
                </a:cubicBezTo>
                <a:lnTo>
                  <a:pt x="166072" y="209133"/>
                </a:lnTo>
                <a:cubicBezTo>
                  <a:pt x="178498" y="209133"/>
                  <a:pt x="188620" y="199036"/>
                  <a:pt x="188620" y="186610"/>
                </a:cubicBezTo>
                <a:lnTo>
                  <a:pt x="188620" y="123818"/>
                </a:lnTo>
                <a:lnTo>
                  <a:pt x="191757" y="123818"/>
                </a:lnTo>
                <a:cubicBezTo>
                  <a:pt x="196904" y="123818"/>
                  <a:pt x="201733" y="121833"/>
                  <a:pt x="205384" y="118181"/>
                </a:cubicBezTo>
                <a:cubicBezTo>
                  <a:pt x="212884" y="110682"/>
                  <a:pt x="212884" y="98476"/>
                  <a:pt x="205384" y="90977"/>
                </a:cubicBezTo>
                <a:lnTo>
                  <a:pt x="205384" y="90952"/>
                </a:lnTo>
                <a:lnTo>
                  <a:pt x="120069" y="5637"/>
                </a:lnTo>
                <a:cubicBezTo>
                  <a:pt x="116417" y="2010"/>
                  <a:pt x="111589" y="0"/>
                  <a:pt x="10644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  <a:effectLst>
            <a:outerShdw blurRad="57150" dist="19050" dir="540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835;p43">
            <a:hlinkClick r:id="rId4" action="ppaction://hlinksldjump"/>
          </p:cNvPr>
          <p:cNvSpPr/>
          <p:nvPr/>
        </p:nvSpPr>
        <p:spPr>
          <a:xfrm>
            <a:off x="635431" y="2855287"/>
            <a:ext cx="525000" cy="500100"/>
          </a:xfrm>
          <a:prstGeom prst="roundRect">
            <a:avLst>
              <a:gd name="adj" fmla="val 30219"/>
            </a:avLst>
          </a:prstGeom>
          <a:solidFill>
            <a:schemeClr val="lt1"/>
          </a:solidFill>
          <a:ln>
            <a:noFill/>
          </a:ln>
          <a:effectLst>
            <a:outerShdw blurRad="57150" dist="28575" dir="7620000" algn="bl" rotWithShape="0">
              <a:srgbClr val="000000">
                <a:alpha val="50000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500" b="1" dirty="0">
                <a:latin typeface="Lato"/>
                <a:ea typeface="Lato"/>
                <a:cs typeface="Lato"/>
                <a:sym typeface="Lato"/>
              </a:rPr>
              <a:t>2</a:t>
            </a:r>
            <a:endParaRPr sz="2500" b="1" dirty="0"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121" name="Title 2"/>
          <p:cNvSpPr txBox="1">
            <a:spLocks/>
          </p:cNvSpPr>
          <p:nvPr/>
        </p:nvSpPr>
        <p:spPr>
          <a:xfrm>
            <a:off x="1272285" y="3034667"/>
            <a:ext cx="4232338" cy="84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Patrick Hand"/>
              <a:buNone/>
              <a:defRPr sz="6000" b="1" i="0" u="none" strike="noStrike" cap="none">
                <a:solidFill>
                  <a:schemeClr val="dk1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marR="0"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4400" dirty="0" err="1" smtClean="0"/>
              <a:t>Chăm</a:t>
            </a:r>
            <a:r>
              <a:rPr lang="en-US" sz="4400" dirty="0" smtClean="0"/>
              <a:t> </a:t>
            </a:r>
            <a:r>
              <a:rPr lang="en-US" sz="4400" dirty="0" err="1" smtClean="0"/>
              <a:t>sóc</a:t>
            </a:r>
            <a:r>
              <a:rPr lang="en-US" sz="4400" dirty="0" smtClean="0"/>
              <a:t> </a:t>
            </a:r>
            <a:r>
              <a:rPr lang="en-US" sz="4400" dirty="0" err="1" smtClean="0"/>
              <a:t>và</a:t>
            </a:r>
            <a:r>
              <a:rPr lang="en-US" sz="4400" dirty="0" smtClean="0"/>
              <a:t> </a:t>
            </a:r>
            <a:r>
              <a:rPr lang="en-US" sz="4400" dirty="0" err="1" smtClean="0"/>
              <a:t>điều</a:t>
            </a:r>
            <a:r>
              <a:rPr lang="en-US" sz="4400" dirty="0" smtClean="0"/>
              <a:t> </a:t>
            </a:r>
            <a:r>
              <a:rPr lang="en-US" sz="4400" dirty="0" err="1" smtClean="0"/>
              <a:t>chỉnh</a:t>
            </a:r>
            <a:r>
              <a:rPr lang="en-US" sz="4400" dirty="0" smtClean="0"/>
              <a:t> </a:t>
            </a:r>
            <a:r>
              <a:rPr lang="en-US" sz="4400" dirty="0" err="1" smtClean="0"/>
              <a:t>bản</a:t>
            </a:r>
            <a:r>
              <a:rPr lang="en-US" sz="4400" dirty="0" smtClean="0"/>
              <a:t> </a:t>
            </a:r>
            <a:r>
              <a:rPr lang="en-US" sz="4400" dirty="0" err="1" smtClean="0"/>
              <a:t>thân</a:t>
            </a:r>
            <a:endParaRPr lang="en-US" sz="4400" dirty="0"/>
          </a:p>
        </p:txBody>
      </p:sp>
    </p:spTree>
    <p:extLst>
      <p:ext uri="{BB962C8B-B14F-4D97-AF65-F5344CB8AC3E}">
        <p14:creationId xmlns:p14="http://schemas.microsoft.com/office/powerpoint/2010/main" val="18438369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组合 3">
            <a:extLst>
              <a:ext uri="{FF2B5EF4-FFF2-40B4-BE49-F238E27FC236}">
                <a16:creationId xmlns:a16="http://schemas.microsoft.com/office/drawing/2014/main" xmlns="" id="{06061CED-E378-4495-B889-D99E234A6D18}"/>
              </a:ext>
            </a:extLst>
          </p:cNvPr>
          <p:cNvGrpSpPr/>
          <p:nvPr/>
        </p:nvGrpSpPr>
        <p:grpSpPr>
          <a:xfrm>
            <a:off x="-1" y="2556"/>
            <a:ext cx="9144001" cy="5140944"/>
            <a:chOff x="-1" y="3408"/>
            <a:chExt cx="12192001" cy="6854592"/>
          </a:xfrm>
        </p:grpSpPr>
        <p:pic>
          <p:nvPicPr>
            <p:cNvPr id="2" name="图片 1">
              <a:extLst>
                <a:ext uri="{FF2B5EF4-FFF2-40B4-BE49-F238E27FC236}">
                  <a16:creationId xmlns:a16="http://schemas.microsoft.com/office/drawing/2014/main" xmlns="" id="{6A81FECE-4F16-4457-BF50-9AFC79C3FD3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563" t="185" r="5563" b="-137"/>
            <a:stretch/>
          </p:blipFill>
          <p:spPr>
            <a:xfrm>
              <a:off x="-1" y="3408"/>
              <a:ext cx="12192001" cy="6854592"/>
            </a:xfrm>
            <a:prstGeom prst="rect">
              <a:avLst/>
            </a:prstGeom>
          </p:spPr>
        </p:pic>
        <p:sp>
          <p:nvSpPr>
            <p:cNvPr id="3" name="矩形: 圆角 2">
              <a:extLst>
                <a:ext uri="{FF2B5EF4-FFF2-40B4-BE49-F238E27FC236}">
                  <a16:creationId xmlns:a16="http://schemas.microsoft.com/office/drawing/2014/main" xmlns="" id="{9C2548D5-2373-4AB2-B238-51F250BFA8CE}"/>
                </a:ext>
              </a:extLst>
            </p:cNvPr>
            <p:cNvSpPr/>
            <p:nvPr/>
          </p:nvSpPr>
          <p:spPr>
            <a:xfrm>
              <a:off x="425370" y="380855"/>
              <a:ext cx="11341260" cy="6096290"/>
            </a:xfrm>
            <a:prstGeom prst="roundRect">
              <a:avLst>
                <a:gd name="adj" fmla="val 4870"/>
              </a:avLst>
            </a:prstGeom>
            <a:solidFill>
              <a:schemeClr val="bg1"/>
            </a:solidFill>
            <a:ln>
              <a:noFill/>
            </a:ln>
            <a:effectLst>
              <a:outerShdw blurRad="63500" sx="102000" sy="102000" algn="ctr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grpSp>
        <p:nvGrpSpPr>
          <p:cNvPr id="42" name="组合 41">
            <a:extLst>
              <a:ext uri="{FF2B5EF4-FFF2-40B4-BE49-F238E27FC236}">
                <a16:creationId xmlns:a16="http://schemas.microsoft.com/office/drawing/2014/main" xmlns="" id="{74A5954D-E8D7-4837-B4E9-EC874908B499}"/>
              </a:ext>
            </a:extLst>
          </p:cNvPr>
          <p:cNvGrpSpPr/>
          <p:nvPr/>
        </p:nvGrpSpPr>
        <p:grpSpPr>
          <a:xfrm>
            <a:off x="3715658" y="465516"/>
            <a:ext cx="4126295" cy="4098797"/>
            <a:chOff x="4554713" y="212727"/>
            <a:chExt cx="6904010" cy="6858000"/>
          </a:xfrm>
        </p:grpSpPr>
        <p:pic>
          <p:nvPicPr>
            <p:cNvPr id="43" name="图片 42">
              <a:extLst>
                <a:ext uri="{FF2B5EF4-FFF2-40B4-BE49-F238E27FC236}">
                  <a16:creationId xmlns:a16="http://schemas.microsoft.com/office/drawing/2014/main" xmlns="" id="{DABDB680-2A8C-497C-A2EE-528880E04104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577718" y="212727"/>
              <a:ext cx="6858000" cy="6858000"/>
            </a:xfrm>
            <a:prstGeom prst="rect">
              <a:avLst/>
            </a:prstGeom>
            <a:effectLst>
              <a:outerShdw blurRad="63500" sx="101000" sy="101000" algn="ctr" rotWithShape="0">
                <a:prstClr val="black">
                  <a:alpha val="40000"/>
                </a:prstClr>
              </a:outerShdw>
            </a:effectLst>
          </p:spPr>
        </p:pic>
        <p:sp>
          <p:nvSpPr>
            <p:cNvPr id="44" name="矩形 43">
              <a:extLst>
                <a:ext uri="{FF2B5EF4-FFF2-40B4-BE49-F238E27FC236}">
                  <a16:creationId xmlns:a16="http://schemas.microsoft.com/office/drawing/2014/main" xmlns="" id="{CCDC8252-5278-4A7D-9D94-AD6E418F1A87}"/>
                </a:ext>
              </a:extLst>
            </p:cNvPr>
            <p:cNvSpPr/>
            <p:nvPr/>
          </p:nvSpPr>
          <p:spPr>
            <a:xfrm>
              <a:off x="4554713" y="225532"/>
              <a:ext cx="6904010" cy="6832391"/>
            </a:xfrm>
            <a:prstGeom prst="rect">
              <a:avLst/>
            </a:prstGeom>
            <a:solidFill>
              <a:schemeClr val="bg1">
                <a:alpha val="88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1050"/>
            </a:p>
          </p:txBody>
        </p:sp>
      </p:grpSp>
      <p:pic>
        <p:nvPicPr>
          <p:cNvPr id="6" name="图片 5">
            <a:hlinkClick r:id="rId5" action="ppaction://hlinksldjump"/>
            <a:extLst>
              <a:ext uri="{FF2B5EF4-FFF2-40B4-BE49-F238E27FC236}">
                <a16:creationId xmlns:a16="http://schemas.microsoft.com/office/drawing/2014/main" xmlns="" id="{C62CD525-7325-4A22-A35E-6CAF5FA94F47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80" t="13681" r="11079" b="17919"/>
          <a:stretch/>
        </p:blipFill>
        <p:spPr>
          <a:xfrm>
            <a:off x="467544" y="347113"/>
            <a:ext cx="594066" cy="540060"/>
          </a:xfrm>
          <a:prstGeom prst="rect">
            <a:avLst/>
          </a:prstGeom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</p:pic>
      <p:sp>
        <p:nvSpPr>
          <p:cNvPr id="46" name="TextBox 45"/>
          <p:cNvSpPr txBox="1"/>
          <p:nvPr/>
        </p:nvSpPr>
        <p:spPr>
          <a:xfrm>
            <a:off x="1189659" y="501745"/>
            <a:ext cx="2957513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Câu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</a:t>
            </a:r>
            <a:r>
              <a:rPr lang="en-US" sz="2700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hỏi</a:t>
            </a:r>
            <a:r>
              <a:rPr lang="en-US" sz="27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#9Slide03 Comfortaa" panose="00000500000000000000" pitchFamily="2" charset="0"/>
              </a:rPr>
              <a:t> 1</a:t>
            </a:r>
          </a:p>
        </p:txBody>
      </p:sp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418" y="1650416"/>
            <a:ext cx="3757727" cy="2342317"/>
          </a:xfrm>
          <a:prstGeom prst="rect">
            <a:avLst/>
          </a:prstGeom>
        </p:spPr>
      </p:pic>
      <p:sp>
        <p:nvSpPr>
          <p:cNvPr id="24" name="Plus 23"/>
          <p:cNvSpPr/>
          <p:nvPr/>
        </p:nvSpPr>
        <p:spPr>
          <a:xfrm>
            <a:off x="4951562" y="2501660"/>
            <a:ext cx="776378" cy="776378"/>
          </a:xfrm>
          <a:prstGeom prst="mathPl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584" y="1730090"/>
            <a:ext cx="2319517" cy="2319517"/>
          </a:xfrm>
          <a:prstGeom prst="rect">
            <a:avLst/>
          </a:prstGeom>
        </p:spPr>
      </p:pic>
      <p:sp>
        <p:nvSpPr>
          <p:cNvPr id="26" name="Google Shape;937;p45"/>
          <p:cNvSpPr txBox="1">
            <a:spLocks/>
          </p:cNvSpPr>
          <p:nvPr/>
        </p:nvSpPr>
        <p:spPr>
          <a:xfrm>
            <a:off x="1586849" y="4177876"/>
            <a:ext cx="5970300" cy="546000"/>
          </a:xfrm>
          <a:prstGeom prst="rect">
            <a:avLst/>
          </a:prstGeom>
          <a:solidFill>
            <a:srgbClr val="C2B9DB"/>
          </a:solidFill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vi-VN" sz="3600" smtClean="0">
                <a:latin typeface="iCiel Cadena" panose="02000503000000020004" pitchFamily="50" charset="0"/>
              </a:rPr>
              <a:t>NGỦ NƯỚNG</a:t>
            </a:r>
            <a:endParaRPr lang="vi-VN" sz="3600" dirty="0">
              <a:latin typeface="iCiel Cadena" panose="02000503000000020004" pitchFamily="50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418977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2|0|0.1|0|0.2|0.2|0.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2|0|0.1|0|0.2|0.2|0.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2|0|0.1|0|0.2|0.2|0.2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2|0|0.1|0|0.2|0.2|0.2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IMING" val="|0|0.1|0|0.2|0|0.1|0|0.2|0.2|0.2"/>
</p:tagLst>
</file>

<file path=ppt/theme/theme1.xml><?xml version="1.0" encoding="utf-8"?>
<a:theme xmlns:a="http://schemas.openxmlformats.org/drawingml/2006/main" name="End of Course Jeopardy by Slidesgo">
  <a:themeElements>
    <a:clrScheme name="Simple Light">
      <a:dk1>
        <a:srgbClr val="000000"/>
      </a:dk1>
      <a:lt1>
        <a:srgbClr val="FFFFFF"/>
      </a:lt1>
      <a:dk2>
        <a:srgbClr val="61D8C4"/>
      </a:dk2>
      <a:lt2>
        <a:srgbClr val="98DAED"/>
      </a:lt2>
      <a:accent1>
        <a:srgbClr val="FFB757"/>
      </a:accent1>
      <a:accent2>
        <a:srgbClr val="F27FB2"/>
      </a:accent2>
      <a:accent3>
        <a:srgbClr val="C2B9DB"/>
      </a:accent3>
      <a:accent4>
        <a:srgbClr val="F16790"/>
      </a:accent4>
      <a:accent5>
        <a:srgbClr val="B3AAD3"/>
      </a:accent5>
      <a:accent6>
        <a:srgbClr val="51C0B1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</TotalTime>
  <Words>411</Words>
  <Application>Microsoft Office PowerPoint</Application>
  <PresentationFormat>On-screen Show (16:9)</PresentationFormat>
  <Paragraphs>47</Paragraphs>
  <Slides>24</Slides>
  <Notes>19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Wingdings</vt:lpstr>
      <vt:lpstr>#9Slide04 Goku Stencil</vt:lpstr>
      <vt:lpstr>Arial</vt:lpstr>
      <vt:lpstr>#9Slide03 Cabin SemiBold</vt:lpstr>
      <vt:lpstr>宋体</vt:lpstr>
      <vt:lpstr>Roboto Condensed Light</vt:lpstr>
      <vt:lpstr>#9Slide03 Comfortaa</vt:lpstr>
      <vt:lpstr>Lato</vt:lpstr>
      <vt:lpstr>Patrick Hand</vt:lpstr>
      <vt:lpstr>#9Slide03 SFU Futura_05</vt:lpstr>
      <vt:lpstr>iCiel Cadena</vt:lpstr>
      <vt:lpstr>End of Course Jeopardy by Slidesgo</vt:lpstr>
      <vt:lpstr>THÍCH NGHI VỚI MÔI TRƯỜNG MỚI</vt:lpstr>
      <vt:lpstr>PowerPoint Presentation</vt:lpstr>
      <vt:lpstr>PowerPoint Presentation</vt:lpstr>
      <vt:lpstr>PowerPoint Presentation</vt:lpstr>
      <vt:lpstr>PowerPoint Presentation</vt:lpstr>
      <vt:lpstr>Khắc phục khó khăn ở trường học mới</vt:lpstr>
      <vt:lpstr>1. Khắc phục khó khăn ở trường học mới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Sắp xếp các thói quen vào bảng sau:</vt:lpstr>
      <vt:lpstr>2. Chăm sóc và điều chỉnh bản thân</vt:lpstr>
      <vt:lpstr>PowerPoint Presentation</vt:lpstr>
      <vt:lpstr>Xin chào! Tớ là Lan, học sinh lớp 6</vt:lpstr>
      <vt:lpstr>Chào Lan, tuần đầu ở trường học mới của cậu thế nào?</vt:lpstr>
      <vt:lpstr>Tớ vui vì được quen thêm nhiều bạn mới, gặp thầy cô mới và được tham gia các hoạt động của trường.</vt:lpstr>
      <vt:lpstr>Thế nhưng… Tớ cũng rất buồn và lắng…</vt:lpstr>
      <vt:lpstr>Cậu lo lắng điều gì vậy? Hãy chia sẻ với tớ!</vt:lpstr>
      <vt:lpstr>Khi học qua Zoom, tớ không thể nhớ hết những lời cô giáo giảng và không ghi kịp những kiến thức cô viết trên màn hình </vt:lpstr>
      <vt:lpstr>Ồ, các bạn học sinh lớp 6 trường THCS Ngọc Thụy có thể giúp cậu đó Lan!</vt:lpstr>
      <vt:lpstr>CÂU HỎI TÌNH HUỐNG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END OF COURSE JEOPARDY</dc:title>
  <dc:creator>PC</dc:creator>
  <cp:lastModifiedBy>Microsoft account</cp:lastModifiedBy>
  <cp:revision>20</cp:revision>
  <dcterms:modified xsi:type="dcterms:W3CDTF">2024-10-23T08:28:02Z</dcterms:modified>
</cp:coreProperties>
</file>