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8"/>
  </p:notesMasterIdLst>
  <p:sldIdLst>
    <p:sldId id="256" r:id="rId2"/>
    <p:sldId id="258" r:id="rId3"/>
    <p:sldId id="260" r:id="rId4"/>
    <p:sldId id="261" r:id="rId5"/>
    <p:sldId id="283" r:id="rId6"/>
    <p:sldId id="264" r:id="rId7"/>
    <p:sldId id="284" r:id="rId8"/>
    <p:sldId id="285" r:id="rId9"/>
    <p:sldId id="265" r:id="rId10"/>
    <p:sldId id="287" r:id="rId11"/>
    <p:sldId id="288" r:id="rId12"/>
    <p:sldId id="289" r:id="rId13"/>
    <p:sldId id="290" r:id="rId14"/>
    <p:sldId id="291" r:id="rId15"/>
    <p:sldId id="266" r:id="rId16"/>
    <p:sldId id="286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Quicksand" panose="020B0604020202020204" charset="0"/>
      <p:regular r:id="rId23"/>
      <p:bold r:id="rId24"/>
    </p:embeddedFont>
    <p:embeddedFont>
      <p:font typeface="Raleway" panose="020B05030301010600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215803-86E6-4188-93BC-FFE9D479703A}">
  <a:tblStyle styleId="{54215803-86E6-4188-93BC-FFE9D47970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8b73f124f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8b73f124f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b73f124fe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b73f124fe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91fdeb162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91fdeb162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1fdeb162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91fdeb162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91fdeb162c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91fdeb162c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91fdeb162c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91fdeb162c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54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10" name="Google Shape;10;p2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18925" y="744575"/>
            <a:ext cx="4273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icksand"/>
              <a:buNone/>
              <a:defRPr sz="6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Quicksand"/>
              <a:buNone/>
              <a:defRPr sz="60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018925" y="2834125"/>
            <a:ext cx="31860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5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287" name="Google Shape;287;p25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25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accent3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9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26" name="Google Shape;326;p29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29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chemeClr val="accent6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0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34" name="Google Shape;334;p30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0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20" name="Google Shape;20;p3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714125" y="1737850"/>
            <a:ext cx="3174600" cy="113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714125" y="2910325"/>
            <a:ext cx="29916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038529"/>
            <a:ext cx="10629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31" name="Google Shape;31;p4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4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5083082" y="1846963"/>
            <a:ext cx="3346800" cy="15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ctrTitle"/>
          </p:nvPr>
        </p:nvSpPr>
        <p:spPr>
          <a:xfrm>
            <a:off x="5082925" y="1280909"/>
            <a:ext cx="3346800" cy="4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41" name="Google Shape;41;p5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5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1097313" y="2742000"/>
            <a:ext cx="27246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548225" y="2992800"/>
            <a:ext cx="2273700" cy="12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2"/>
          </p:nvPr>
        </p:nvSpPr>
        <p:spPr>
          <a:xfrm>
            <a:off x="5324187" y="2742000"/>
            <a:ext cx="27246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5324200" y="2992800"/>
            <a:ext cx="2273700" cy="12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4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>
            <a:off x="652960" y="1410368"/>
            <a:ext cx="7674703" cy="3051331"/>
            <a:chOff x="652960" y="1410368"/>
            <a:chExt cx="7674703" cy="3051331"/>
          </a:xfrm>
        </p:grpSpPr>
        <p:grpSp>
          <p:nvGrpSpPr>
            <p:cNvPr id="53" name="Google Shape;53;p5"/>
            <p:cNvGrpSpPr/>
            <p:nvPr/>
          </p:nvGrpSpPr>
          <p:grpSpPr>
            <a:xfrm>
              <a:off x="652960" y="1629568"/>
              <a:ext cx="4256497" cy="2832131"/>
              <a:chOff x="1230657" y="3301068"/>
              <a:chExt cx="4256497" cy="2832131"/>
            </a:xfrm>
          </p:grpSpPr>
          <p:sp>
            <p:nvSpPr>
              <p:cNvPr id="54" name="Google Shape;54;p5"/>
              <p:cNvSpPr/>
              <p:nvPr/>
            </p:nvSpPr>
            <p:spPr>
              <a:xfrm>
                <a:off x="5016953" y="5774646"/>
                <a:ext cx="353615" cy="358552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6048" extrusionOk="0">
                    <a:moveTo>
                      <a:pt x="8176" y="0"/>
                    </a:moveTo>
                    <a:cubicBezTo>
                      <a:pt x="6270" y="0"/>
                      <a:pt x="4488" y="857"/>
                      <a:pt x="3107" y="2127"/>
                    </a:cubicBezTo>
                    <a:cubicBezTo>
                      <a:pt x="1326" y="3674"/>
                      <a:pt x="180" y="5925"/>
                      <a:pt x="56" y="8286"/>
                    </a:cubicBezTo>
                    <a:cubicBezTo>
                      <a:pt x="0" y="10648"/>
                      <a:pt x="1036" y="12995"/>
                      <a:pt x="2942" y="14376"/>
                    </a:cubicBezTo>
                    <a:cubicBezTo>
                      <a:pt x="4323" y="15357"/>
                      <a:pt x="6670" y="16047"/>
                      <a:pt x="8742" y="16047"/>
                    </a:cubicBezTo>
                    <a:cubicBezTo>
                      <a:pt x="9612" y="16047"/>
                      <a:pt x="10358" y="15937"/>
                      <a:pt x="10993" y="15702"/>
                    </a:cubicBezTo>
                    <a:cubicBezTo>
                      <a:pt x="13354" y="14721"/>
                      <a:pt x="15080" y="11794"/>
                      <a:pt x="15426" y="9377"/>
                    </a:cubicBezTo>
                    <a:cubicBezTo>
                      <a:pt x="15826" y="6560"/>
                      <a:pt x="14680" y="3563"/>
                      <a:pt x="12539" y="1727"/>
                    </a:cubicBezTo>
                    <a:cubicBezTo>
                      <a:pt x="11449" y="801"/>
                      <a:pt x="10123" y="166"/>
                      <a:pt x="8742" y="56"/>
                    </a:cubicBezTo>
                    <a:cubicBezTo>
                      <a:pt x="8521" y="0"/>
                      <a:pt x="8341" y="0"/>
                      <a:pt x="8176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1502685" y="3301068"/>
                <a:ext cx="457724" cy="411138"/>
              </a:xfrm>
              <a:custGeom>
                <a:avLst/>
                <a:gdLst/>
                <a:ahLst/>
                <a:cxnLst/>
                <a:rect l="l" t="t" r="r" b="b"/>
                <a:pathLst>
                  <a:path w="10179" h="9143" extrusionOk="0">
                    <a:moveTo>
                      <a:pt x="4544" y="1"/>
                    </a:moveTo>
                    <a:cubicBezTo>
                      <a:pt x="4019" y="1"/>
                      <a:pt x="3453" y="56"/>
                      <a:pt x="2928" y="235"/>
                    </a:cubicBezTo>
                    <a:cubicBezTo>
                      <a:pt x="2293" y="456"/>
                      <a:pt x="1727" y="746"/>
                      <a:pt x="1257" y="1271"/>
                    </a:cubicBezTo>
                    <a:cubicBezTo>
                      <a:pt x="967" y="1616"/>
                      <a:pt x="746" y="2017"/>
                      <a:pt x="567" y="2417"/>
                    </a:cubicBezTo>
                    <a:cubicBezTo>
                      <a:pt x="0" y="4033"/>
                      <a:pt x="277" y="5870"/>
                      <a:pt x="1257" y="7195"/>
                    </a:cubicBezTo>
                    <a:cubicBezTo>
                      <a:pt x="2182" y="8452"/>
                      <a:pt x="3729" y="9143"/>
                      <a:pt x="5290" y="9143"/>
                    </a:cubicBezTo>
                    <a:cubicBezTo>
                      <a:pt x="6215" y="9143"/>
                      <a:pt x="7071" y="8922"/>
                      <a:pt x="7817" y="8397"/>
                    </a:cubicBezTo>
                    <a:cubicBezTo>
                      <a:pt x="9722" y="7071"/>
                      <a:pt x="10178" y="4199"/>
                      <a:pt x="8977" y="2307"/>
                    </a:cubicBezTo>
                    <a:cubicBezTo>
                      <a:pt x="8051" y="802"/>
                      <a:pt x="6325" y="1"/>
                      <a:pt x="454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1230657" y="3565002"/>
                <a:ext cx="201859" cy="173305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854" extrusionOk="0">
                    <a:moveTo>
                      <a:pt x="2597" y="1"/>
                    </a:moveTo>
                    <a:cubicBezTo>
                      <a:pt x="1092" y="1"/>
                      <a:pt x="1" y="2307"/>
                      <a:pt x="1147" y="3398"/>
                    </a:cubicBezTo>
                    <a:cubicBezTo>
                      <a:pt x="1492" y="3688"/>
                      <a:pt x="1962" y="3854"/>
                      <a:pt x="2417" y="3854"/>
                    </a:cubicBezTo>
                    <a:cubicBezTo>
                      <a:pt x="3108" y="3854"/>
                      <a:pt x="3854" y="3508"/>
                      <a:pt x="4199" y="2873"/>
                    </a:cubicBezTo>
                    <a:cubicBezTo>
                      <a:pt x="4489" y="2362"/>
                      <a:pt x="4489" y="1672"/>
                      <a:pt x="4199" y="1147"/>
                    </a:cubicBezTo>
                    <a:cubicBezTo>
                      <a:pt x="4088" y="857"/>
                      <a:pt x="3909" y="636"/>
                      <a:pt x="3688" y="401"/>
                    </a:cubicBezTo>
                    <a:cubicBezTo>
                      <a:pt x="3508" y="291"/>
                      <a:pt x="3288" y="111"/>
                      <a:pt x="2997" y="56"/>
                    </a:cubicBezTo>
                    <a:cubicBezTo>
                      <a:pt x="2873" y="1"/>
                      <a:pt x="2763" y="1"/>
                      <a:pt x="259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5391796" y="6004191"/>
                <a:ext cx="95358" cy="86108"/>
              </a:xfrm>
              <a:custGeom>
                <a:avLst/>
                <a:gdLst/>
                <a:ahLst/>
                <a:cxnLst/>
                <a:rect l="l" t="t" r="r" b="b"/>
                <a:pathLst>
                  <a:path w="4268" h="3854" extrusionOk="0">
                    <a:moveTo>
                      <a:pt x="2417" y="1"/>
                    </a:moveTo>
                    <a:cubicBezTo>
                      <a:pt x="1105" y="1"/>
                      <a:pt x="0" y="1948"/>
                      <a:pt x="760" y="3108"/>
                    </a:cubicBezTo>
                    <a:cubicBezTo>
                      <a:pt x="870" y="3218"/>
                      <a:pt x="981" y="3398"/>
                      <a:pt x="1160" y="3508"/>
                    </a:cubicBezTo>
                    <a:cubicBezTo>
                      <a:pt x="1450" y="3743"/>
                      <a:pt x="1851" y="3854"/>
                      <a:pt x="2251" y="3854"/>
                    </a:cubicBezTo>
                    <a:cubicBezTo>
                      <a:pt x="2942" y="3854"/>
                      <a:pt x="3687" y="3453"/>
                      <a:pt x="4033" y="2818"/>
                    </a:cubicBezTo>
                    <a:cubicBezTo>
                      <a:pt x="4267" y="2362"/>
                      <a:pt x="4267" y="1782"/>
                      <a:pt x="4088" y="1257"/>
                    </a:cubicBezTo>
                    <a:cubicBezTo>
                      <a:pt x="3867" y="691"/>
                      <a:pt x="3397" y="222"/>
                      <a:pt x="2831" y="56"/>
                    </a:cubicBezTo>
                    <a:cubicBezTo>
                      <a:pt x="2707" y="1"/>
                      <a:pt x="2541" y="1"/>
                      <a:pt x="24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5"/>
            <p:cNvGrpSpPr/>
            <p:nvPr/>
          </p:nvGrpSpPr>
          <p:grpSpPr>
            <a:xfrm>
              <a:off x="7597910" y="1410368"/>
              <a:ext cx="729753" cy="437238"/>
              <a:chOff x="1230657" y="3301068"/>
              <a:chExt cx="729753" cy="437238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1502685" y="3301068"/>
                <a:ext cx="457724" cy="411138"/>
              </a:xfrm>
              <a:custGeom>
                <a:avLst/>
                <a:gdLst/>
                <a:ahLst/>
                <a:cxnLst/>
                <a:rect l="l" t="t" r="r" b="b"/>
                <a:pathLst>
                  <a:path w="10179" h="9143" extrusionOk="0">
                    <a:moveTo>
                      <a:pt x="4544" y="1"/>
                    </a:moveTo>
                    <a:cubicBezTo>
                      <a:pt x="4019" y="1"/>
                      <a:pt x="3453" y="56"/>
                      <a:pt x="2928" y="235"/>
                    </a:cubicBezTo>
                    <a:cubicBezTo>
                      <a:pt x="2293" y="456"/>
                      <a:pt x="1727" y="746"/>
                      <a:pt x="1257" y="1271"/>
                    </a:cubicBezTo>
                    <a:cubicBezTo>
                      <a:pt x="967" y="1616"/>
                      <a:pt x="746" y="2017"/>
                      <a:pt x="567" y="2417"/>
                    </a:cubicBezTo>
                    <a:cubicBezTo>
                      <a:pt x="0" y="4033"/>
                      <a:pt x="277" y="5870"/>
                      <a:pt x="1257" y="7195"/>
                    </a:cubicBezTo>
                    <a:cubicBezTo>
                      <a:pt x="2182" y="8452"/>
                      <a:pt x="3729" y="9143"/>
                      <a:pt x="5290" y="9143"/>
                    </a:cubicBezTo>
                    <a:cubicBezTo>
                      <a:pt x="6215" y="9143"/>
                      <a:pt x="7071" y="8922"/>
                      <a:pt x="7817" y="8397"/>
                    </a:cubicBezTo>
                    <a:cubicBezTo>
                      <a:pt x="9722" y="7071"/>
                      <a:pt x="10178" y="4199"/>
                      <a:pt x="8977" y="2307"/>
                    </a:cubicBezTo>
                    <a:cubicBezTo>
                      <a:pt x="8051" y="802"/>
                      <a:pt x="6325" y="1"/>
                      <a:pt x="4544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1230657" y="3565002"/>
                <a:ext cx="201859" cy="173305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854" extrusionOk="0">
                    <a:moveTo>
                      <a:pt x="2597" y="1"/>
                    </a:moveTo>
                    <a:cubicBezTo>
                      <a:pt x="1092" y="1"/>
                      <a:pt x="1" y="2307"/>
                      <a:pt x="1147" y="3398"/>
                    </a:cubicBezTo>
                    <a:cubicBezTo>
                      <a:pt x="1492" y="3688"/>
                      <a:pt x="1962" y="3854"/>
                      <a:pt x="2417" y="3854"/>
                    </a:cubicBezTo>
                    <a:cubicBezTo>
                      <a:pt x="3108" y="3854"/>
                      <a:pt x="3854" y="3508"/>
                      <a:pt x="4199" y="2873"/>
                    </a:cubicBezTo>
                    <a:cubicBezTo>
                      <a:pt x="4489" y="2362"/>
                      <a:pt x="4489" y="1672"/>
                      <a:pt x="4199" y="1147"/>
                    </a:cubicBezTo>
                    <a:cubicBezTo>
                      <a:pt x="4088" y="857"/>
                      <a:pt x="3909" y="636"/>
                      <a:pt x="3688" y="401"/>
                    </a:cubicBezTo>
                    <a:cubicBezTo>
                      <a:pt x="3508" y="291"/>
                      <a:pt x="3288" y="111"/>
                      <a:pt x="2997" y="56"/>
                    </a:cubicBezTo>
                    <a:cubicBezTo>
                      <a:pt x="2873" y="1"/>
                      <a:pt x="2763" y="1"/>
                      <a:pt x="259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9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97" name="Google Shape;97;p9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3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121" name="Google Shape;121;p13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3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1319625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1319613" y="2159175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3545715" y="1879725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3"/>
          </p:nvPr>
        </p:nvSpPr>
        <p:spPr>
          <a:xfrm>
            <a:off x="1319625" y="29199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4"/>
          </p:nvPr>
        </p:nvSpPr>
        <p:spPr>
          <a:xfrm>
            <a:off x="1319613" y="3398400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5"/>
          </p:nvPr>
        </p:nvSpPr>
        <p:spPr>
          <a:xfrm>
            <a:off x="5552776" y="29199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6"/>
          </p:nvPr>
        </p:nvSpPr>
        <p:spPr>
          <a:xfrm>
            <a:off x="5552788" y="3398400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7"/>
          </p:nvPr>
        </p:nvSpPr>
        <p:spPr>
          <a:xfrm>
            <a:off x="5552776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8"/>
          </p:nvPr>
        </p:nvSpPr>
        <p:spPr>
          <a:xfrm>
            <a:off x="5552788" y="2159175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9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13" hasCustomPrompt="1"/>
          </p:nvPr>
        </p:nvSpPr>
        <p:spPr>
          <a:xfrm>
            <a:off x="3545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7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7715" y="18797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2">
    <p:bg>
      <p:bgPr>
        <a:solidFill>
          <a:schemeClr val="accent6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0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212" name="Google Shape;212;p20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20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/>
          </p:nvPr>
        </p:nvSpPr>
        <p:spPr>
          <a:xfrm>
            <a:off x="808950" y="690975"/>
            <a:ext cx="7526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2"/>
          </p:nvPr>
        </p:nvSpPr>
        <p:spPr>
          <a:xfrm>
            <a:off x="3546922" y="3490238"/>
            <a:ext cx="20511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subTitle" idx="1"/>
          </p:nvPr>
        </p:nvSpPr>
        <p:spPr>
          <a:xfrm>
            <a:off x="3546923" y="3728113"/>
            <a:ext cx="2051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title" idx="3"/>
          </p:nvPr>
        </p:nvSpPr>
        <p:spPr>
          <a:xfrm>
            <a:off x="1070675" y="3490250"/>
            <a:ext cx="20511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4"/>
          </p:nvPr>
        </p:nvSpPr>
        <p:spPr>
          <a:xfrm>
            <a:off x="1070675" y="3728125"/>
            <a:ext cx="2051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5"/>
          </p:nvPr>
        </p:nvSpPr>
        <p:spPr>
          <a:xfrm>
            <a:off x="6026316" y="3490250"/>
            <a:ext cx="20511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6"/>
          </p:nvPr>
        </p:nvSpPr>
        <p:spPr>
          <a:xfrm>
            <a:off x="6026316" y="3728125"/>
            <a:ext cx="2051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title" idx="7"/>
          </p:nvPr>
        </p:nvSpPr>
        <p:spPr>
          <a:xfrm>
            <a:off x="3546922" y="2034288"/>
            <a:ext cx="20511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8"/>
          </p:nvPr>
        </p:nvSpPr>
        <p:spPr>
          <a:xfrm>
            <a:off x="3546923" y="2272163"/>
            <a:ext cx="2051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9"/>
          </p:nvPr>
        </p:nvSpPr>
        <p:spPr>
          <a:xfrm>
            <a:off x="1070675" y="2034300"/>
            <a:ext cx="20511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ubTitle" idx="13"/>
          </p:nvPr>
        </p:nvSpPr>
        <p:spPr>
          <a:xfrm>
            <a:off x="1070675" y="2272175"/>
            <a:ext cx="2051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title" idx="14"/>
          </p:nvPr>
        </p:nvSpPr>
        <p:spPr>
          <a:xfrm>
            <a:off x="6026316" y="2034300"/>
            <a:ext cx="20511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15"/>
          </p:nvPr>
        </p:nvSpPr>
        <p:spPr>
          <a:xfrm>
            <a:off x="6026316" y="2272175"/>
            <a:ext cx="2051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1_1_1">
    <p:bg>
      <p:bgPr>
        <a:solidFill>
          <a:schemeClr val="accen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3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260" name="Google Shape;260;p23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23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23"/>
          <p:cNvGrpSpPr/>
          <p:nvPr/>
        </p:nvGrpSpPr>
        <p:grpSpPr>
          <a:xfrm>
            <a:off x="802950" y="1519980"/>
            <a:ext cx="7538100" cy="3299527"/>
            <a:chOff x="769975" y="1519980"/>
            <a:chExt cx="7538100" cy="3299527"/>
          </a:xfrm>
        </p:grpSpPr>
        <p:sp>
          <p:nvSpPr>
            <p:cNvPr id="267" name="Google Shape;267;p23"/>
            <p:cNvSpPr/>
            <p:nvPr/>
          </p:nvSpPr>
          <p:spPr>
            <a:xfrm>
              <a:off x="769975" y="1519980"/>
              <a:ext cx="4330381" cy="3299527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 flipH="1">
              <a:off x="4333597" y="1519980"/>
              <a:ext cx="3974478" cy="3299527"/>
            </a:xfrm>
            <a:custGeom>
              <a:avLst/>
              <a:gdLst/>
              <a:ahLst/>
              <a:cxnLst/>
              <a:rect l="l" t="t" r="r" b="b"/>
              <a:pathLst>
                <a:path w="130847" h="94252" extrusionOk="0">
                  <a:moveTo>
                    <a:pt x="118473" y="1"/>
                  </a:moveTo>
                  <a:cubicBezTo>
                    <a:pt x="113640" y="1"/>
                    <a:pt x="108751" y="981"/>
                    <a:pt x="104318" y="2928"/>
                  </a:cubicBezTo>
                  <a:cubicBezTo>
                    <a:pt x="95176" y="6850"/>
                    <a:pt x="87802" y="14156"/>
                    <a:pt x="82347" y="22497"/>
                  </a:cubicBezTo>
                  <a:cubicBezTo>
                    <a:pt x="77445" y="29981"/>
                    <a:pt x="73647" y="38668"/>
                    <a:pt x="66121" y="43391"/>
                  </a:cubicBezTo>
                  <a:cubicBezTo>
                    <a:pt x="60707" y="46843"/>
                    <a:pt x="54148" y="47644"/>
                    <a:pt x="47823" y="48624"/>
                  </a:cubicBezTo>
                  <a:cubicBezTo>
                    <a:pt x="40159" y="49826"/>
                    <a:pt x="32508" y="51331"/>
                    <a:pt x="25313" y="54314"/>
                  </a:cubicBezTo>
                  <a:cubicBezTo>
                    <a:pt x="18187" y="57255"/>
                    <a:pt x="11573" y="61854"/>
                    <a:pt x="7140" y="68179"/>
                  </a:cubicBezTo>
                  <a:cubicBezTo>
                    <a:pt x="1961" y="75719"/>
                    <a:pt x="235" y="85040"/>
                    <a:pt x="0" y="94251"/>
                  </a:cubicBezTo>
                  <a:lnTo>
                    <a:pt x="128831" y="94251"/>
                  </a:lnTo>
                  <a:cubicBezTo>
                    <a:pt x="130336" y="94251"/>
                    <a:pt x="130792" y="93381"/>
                    <a:pt x="130792" y="91890"/>
                  </a:cubicBezTo>
                  <a:lnTo>
                    <a:pt x="130847" y="2528"/>
                  </a:lnTo>
                  <a:cubicBezTo>
                    <a:pt x="126939" y="802"/>
                    <a:pt x="122740" y="1"/>
                    <a:pt x="118473" y="1"/>
                  </a:cubicBezTo>
                  <a:close/>
                </a:path>
              </a:pathLst>
            </a:custGeom>
            <a:solidFill>
              <a:srgbClr val="EF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title" idx="2"/>
          </p:nvPr>
        </p:nvSpPr>
        <p:spPr>
          <a:xfrm>
            <a:off x="803988" y="2114100"/>
            <a:ext cx="27246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1"/>
          </p:nvPr>
        </p:nvSpPr>
        <p:spPr>
          <a:xfrm>
            <a:off x="804000" y="2364900"/>
            <a:ext cx="2447700" cy="12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title" idx="3"/>
          </p:nvPr>
        </p:nvSpPr>
        <p:spPr>
          <a:xfrm>
            <a:off x="5617512" y="2114100"/>
            <a:ext cx="27246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4"/>
          </p:nvPr>
        </p:nvSpPr>
        <p:spPr>
          <a:xfrm>
            <a:off x="6068412" y="2364900"/>
            <a:ext cx="2273700" cy="12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125" y="538575"/>
            <a:ext cx="76800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25" y="1779325"/>
            <a:ext cx="7715700" cy="27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6" r:id="rId8"/>
    <p:sldLayoutId id="2147483669" r:id="rId9"/>
    <p:sldLayoutId id="2147483671" r:id="rId10"/>
    <p:sldLayoutId id="2147483675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0.xml"/><Relationship Id="rId7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ctrTitle"/>
          </p:nvPr>
        </p:nvSpPr>
        <p:spPr>
          <a:xfrm>
            <a:off x="1018925" y="744575"/>
            <a:ext cx="4273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 HÀNH TIẾNG VIỆT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1"/>
          </p:nvPr>
        </p:nvSpPr>
        <p:spPr>
          <a:xfrm>
            <a:off x="1018925" y="2834125"/>
            <a:ext cx="31860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/>
              <a:t>Nghĩa của từ ngữ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/>
              <a:t>Biện pháp tu từ.</a:t>
            </a:r>
            <a:endParaRPr sz="2000" i="1" dirty="0"/>
          </a:p>
        </p:txBody>
      </p:sp>
      <p:sp>
        <p:nvSpPr>
          <p:cNvPr id="350" name="Google Shape;350;p33"/>
          <p:cNvSpPr/>
          <p:nvPr/>
        </p:nvSpPr>
        <p:spPr>
          <a:xfrm>
            <a:off x="3816325" y="594750"/>
            <a:ext cx="4873487" cy="4230861"/>
          </a:xfrm>
          <a:custGeom>
            <a:avLst/>
            <a:gdLst/>
            <a:ahLst/>
            <a:cxnLst/>
            <a:rect l="l" t="t" r="r" b="b"/>
            <a:pathLst>
              <a:path w="81928" h="59014" extrusionOk="0">
                <a:moveTo>
                  <a:pt x="74145" y="0"/>
                </a:moveTo>
                <a:cubicBezTo>
                  <a:pt x="71231" y="0"/>
                  <a:pt x="68093" y="649"/>
                  <a:pt x="65395" y="1842"/>
                </a:cubicBezTo>
                <a:cubicBezTo>
                  <a:pt x="59662" y="4220"/>
                  <a:pt x="55019" y="8863"/>
                  <a:pt x="51560" y="14051"/>
                </a:cubicBezTo>
                <a:cubicBezTo>
                  <a:pt x="48534" y="18703"/>
                  <a:pt x="46156" y="24211"/>
                  <a:pt x="41401" y="27133"/>
                </a:cubicBezTo>
                <a:cubicBezTo>
                  <a:pt x="38046" y="29295"/>
                  <a:pt x="33939" y="29831"/>
                  <a:pt x="29944" y="30376"/>
                </a:cubicBezTo>
                <a:cubicBezTo>
                  <a:pt x="25188" y="31128"/>
                  <a:pt x="20320" y="32105"/>
                  <a:pt x="15893" y="33938"/>
                </a:cubicBezTo>
                <a:cubicBezTo>
                  <a:pt x="11457" y="35884"/>
                  <a:pt x="7247" y="38694"/>
                  <a:pt x="4540" y="42697"/>
                </a:cubicBezTo>
                <a:cubicBezTo>
                  <a:pt x="1194" y="47340"/>
                  <a:pt x="217" y="53289"/>
                  <a:pt x="1" y="59013"/>
                </a:cubicBezTo>
                <a:lnTo>
                  <a:pt x="80743" y="59013"/>
                </a:lnTo>
                <a:cubicBezTo>
                  <a:pt x="81607" y="59013"/>
                  <a:pt x="81927" y="58477"/>
                  <a:pt x="81927" y="57500"/>
                </a:cubicBezTo>
                <a:lnTo>
                  <a:pt x="81927" y="1513"/>
                </a:lnTo>
                <a:cubicBezTo>
                  <a:pt x="79549" y="433"/>
                  <a:pt x="76852" y="0"/>
                  <a:pt x="74145" y="0"/>
                </a:cubicBezTo>
                <a:close/>
              </a:path>
            </a:pathLst>
          </a:custGeom>
          <a:solidFill>
            <a:srgbClr val="EF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33"/>
          <p:cNvGrpSpPr/>
          <p:nvPr/>
        </p:nvGrpSpPr>
        <p:grpSpPr>
          <a:xfrm>
            <a:off x="4235016" y="1881873"/>
            <a:ext cx="4350527" cy="2513712"/>
            <a:chOff x="3506050" y="2480825"/>
            <a:chExt cx="1459125" cy="843075"/>
          </a:xfrm>
        </p:grpSpPr>
        <p:sp>
          <p:nvSpPr>
            <p:cNvPr id="352" name="Google Shape;352;p33"/>
            <p:cNvSpPr/>
            <p:nvPr/>
          </p:nvSpPr>
          <p:spPr>
            <a:xfrm>
              <a:off x="3676375" y="2604500"/>
              <a:ext cx="1140300" cy="651950"/>
            </a:xfrm>
            <a:custGeom>
              <a:avLst/>
              <a:gdLst/>
              <a:ahLst/>
              <a:cxnLst/>
              <a:rect l="l" t="t" r="r" b="b"/>
              <a:pathLst>
                <a:path w="45612" h="26078" extrusionOk="0">
                  <a:moveTo>
                    <a:pt x="21944" y="0"/>
                  </a:moveTo>
                  <a:cubicBezTo>
                    <a:pt x="20419" y="0"/>
                    <a:pt x="18909" y="351"/>
                    <a:pt x="17614" y="1106"/>
                  </a:cubicBezTo>
                  <a:cubicBezTo>
                    <a:pt x="15349" y="2403"/>
                    <a:pt x="13835" y="4677"/>
                    <a:pt x="12106" y="6622"/>
                  </a:cubicBezTo>
                  <a:cubicBezTo>
                    <a:pt x="11561" y="7271"/>
                    <a:pt x="10913" y="8023"/>
                    <a:pt x="10048" y="8352"/>
                  </a:cubicBezTo>
                  <a:cubicBezTo>
                    <a:pt x="9616" y="8512"/>
                    <a:pt x="9184" y="8566"/>
                    <a:pt x="8738" y="8566"/>
                  </a:cubicBezTo>
                  <a:cubicBezTo>
                    <a:pt x="8293" y="8566"/>
                    <a:pt x="7835" y="8512"/>
                    <a:pt x="7351" y="8456"/>
                  </a:cubicBezTo>
                  <a:lnTo>
                    <a:pt x="5941" y="8456"/>
                  </a:lnTo>
                  <a:cubicBezTo>
                    <a:pt x="4212" y="8568"/>
                    <a:pt x="2482" y="9433"/>
                    <a:pt x="1514" y="10833"/>
                  </a:cubicBezTo>
                  <a:cubicBezTo>
                    <a:pt x="433" y="12243"/>
                    <a:pt x="105" y="14076"/>
                    <a:pt x="537" y="15805"/>
                  </a:cubicBezTo>
                  <a:cubicBezTo>
                    <a:pt x="866" y="17102"/>
                    <a:pt x="1514" y="18295"/>
                    <a:pt x="1298" y="19592"/>
                  </a:cubicBezTo>
                  <a:cubicBezTo>
                    <a:pt x="1186" y="20345"/>
                    <a:pt x="753" y="20993"/>
                    <a:pt x="537" y="21642"/>
                  </a:cubicBezTo>
                  <a:cubicBezTo>
                    <a:pt x="1" y="22835"/>
                    <a:pt x="105" y="24236"/>
                    <a:pt x="753" y="25429"/>
                  </a:cubicBezTo>
                  <a:cubicBezTo>
                    <a:pt x="866" y="25645"/>
                    <a:pt x="969" y="25861"/>
                    <a:pt x="1186" y="26077"/>
                  </a:cubicBezTo>
                  <a:cubicBezTo>
                    <a:pt x="3243" y="25965"/>
                    <a:pt x="5509" y="25861"/>
                    <a:pt x="8103" y="25749"/>
                  </a:cubicBezTo>
                  <a:cubicBezTo>
                    <a:pt x="12322" y="25645"/>
                    <a:pt x="17182" y="25533"/>
                    <a:pt x="22370" y="25533"/>
                  </a:cubicBezTo>
                  <a:lnTo>
                    <a:pt x="26477" y="25533"/>
                  </a:lnTo>
                  <a:cubicBezTo>
                    <a:pt x="30584" y="25533"/>
                    <a:pt x="34371" y="25645"/>
                    <a:pt x="37717" y="25749"/>
                  </a:cubicBezTo>
                  <a:cubicBezTo>
                    <a:pt x="39447" y="25861"/>
                    <a:pt x="41176" y="25861"/>
                    <a:pt x="42585" y="25965"/>
                  </a:cubicBezTo>
                  <a:cubicBezTo>
                    <a:pt x="43121" y="25965"/>
                    <a:pt x="43666" y="26077"/>
                    <a:pt x="44098" y="26077"/>
                  </a:cubicBezTo>
                  <a:cubicBezTo>
                    <a:pt x="44963" y="24132"/>
                    <a:pt x="45612" y="22074"/>
                    <a:pt x="45612" y="19912"/>
                  </a:cubicBezTo>
                  <a:cubicBezTo>
                    <a:pt x="45499" y="17431"/>
                    <a:pt x="43986" y="14837"/>
                    <a:pt x="41608" y="14188"/>
                  </a:cubicBezTo>
                  <a:cubicBezTo>
                    <a:pt x="41224" y="14078"/>
                    <a:pt x="40811" y="14051"/>
                    <a:pt x="40398" y="14051"/>
                  </a:cubicBezTo>
                  <a:cubicBezTo>
                    <a:pt x="40001" y="14051"/>
                    <a:pt x="39603" y="14076"/>
                    <a:pt x="39230" y="14076"/>
                  </a:cubicBezTo>
                  <a:cubicBezTo>
                    <a:pt x="38262" y="14076"/>
                    <a:pt x="37285" y="14076"/>
                    <a:pt x="36420" y="13756"/>
                  </a:cubicBezTo>
                  <a:cubicBezTo>
                    <a:pt x="35236" y="13324"/>
                    <a:pt x="34371" y="12243"/>
                    <a:pt x="33826" y="11162"/>
                  </a:cubicBezTo>
                  <a:cubicBezTo>
                    <a:pt x="33178" y="10081"/>
                    <a:pt x="32858" y="8888"/>
                    <a:pt x="32426" y="7703"/>
                  </a:cubicBezTo>
                  <a:cubicBezTo>
                    <a:pt x="31232" y="4893"/>
                    <a:pt x="29183" y="2403"/>
                    <a:pt x="26373" y="1002"/>
                  </a:cubicBezTo>
                  <a:cubicBezTo>
                    <a:pt x="25018" y="353"/>
                    <a:pt x="23474" y="0"/>
                    <a:pt x="2194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4586875" y="2588900"/>
              <a:ext cx="248600" cy="251425"/>
            </a:xfrm>
            <a:custGeom>
              <a:avLst/>
              <a:gdLst/>
              <a:ahLst/>
              <a:cxnLst/>
              <a:rect l="l" t="t" r="r" b="b"/>
              <a:pathLst>
                <a:path w="9944" h="10057" extrusionOk="0">
                  <a:moveTo>
                    <a:pt x="5188" y="1"/>
                  </a:moveTo>
                  <a:cubicBezTo>
                    <a:pt x="4004" y="1"/>
                    <a:pt x="2810" y="545"/>
                    <a:pt x="1946" y="1298"/>
                  </a:cubicBezTo>
                  <a:cubicBezTo>
                    <a:pt x="865" y="2275"/>
                    <a:pt x="216" y="3675"/>
                    <a:pt x="113" y="5189"/>
                  </a:cubicBezTo>
                  <a:cubicBezTo>
                    <a:pt x="0" y="6598"/>
                    <a:pt x="761" y="8111"/>
                    <a:pt x="1946" y="8976"/>
                  </a:cubicBezTo>
                  <a:cubicBezTo>
                    <a:pt x="2810" y="9624"/>
                    <a:pt x="4220" y="10057"/>
                    <a:pt x="5517" y="10057"/>
                  </a:cubicBezTo>
                  <a:cubicBezTo>
                    <a:pt x="6053" y="10057"/>
                    <a:pt x="6598" y="9944"/>
                    <a:pt x="6918" y="9840"/>
                  </a:cubicBezTo>
                  <a:cubicBezTo>
                    <a:pt x="8431" y="9192"/>
                    <a:pt x="9512" y="7350"/>
                    <a:pt x="9728" y="5837"/>
                  </a:cubicBezTo>
                  <a:cubicBezTo>
                    <a:pt x="9944" y="4108"/>
                    <a:pt x="9295" y="2275"/>
                    <a:pt x="7895" y="1081"/>
                  </a:cubicBezTo>
                  <a:cubicBezTo>
                    <a:pt x="7246" y="545"/>
                    <a:pt x="6381" y="113"/>
                    <a:pt x="55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824900" y="2632125"/>
              <a:ext cx="159550" cy="143350"/>
            </a:xfrm>
            <a:custGeom>
              <a:avLst/>
              <a:gdLst/>
              <a:ahLst/>
              <a:cxnLst/>
              <a:rect l="l" t="t" r="r" b="b"/>
              <a:pathLst>
                <a:path w="6382" h="5734" extrusionOk="0">
                  <a:moveTo>
                    <a:pt x="2810" y="1"/>
                  </a:moveTo>
                  <a:cubicBezTo>
                    <a:pt x="2490" y="1"/>
                    <a:pt x="2162" y="113"/>
                    <a:pt x="1842" y="217"/>
                  </a:cubicBezTo>
                  <a:cubicBezTo>
                    <a:pt x="1410" y="330"/>
                    <a:pt x="1081" y="546"/>
                    <a:pt x="761" y="866"/>
                  </a:cubicBezTo>
                  <a:cubicBezTo>
                    <a:pt x="545" y="1082"/>
                    <a:pt x="432" y="1298"/>
                    <a:pt x="329" y="1514"/>
                  </a:cubicBezTo>
                  <a:cubicBezTo>
                    <a:pt x="0" y="2595"/>
                    <a:pt x="113" y="3676"/>
                    <a:pt x="761" y="4540"/>
                  </a:cubicBezTo>
                  <a:cubicBezTo>
                    <a:pt x="1297" y="5301"/>
                    <a:pt x="2274" y="5734"/>
                    <a:pt x="3243" y="5734"/>
                  </a:cubicBezTo>
                  <a:cubicBezTo>
                    <a:pt x="3891" y="5734"/>
                    <a:pt x="4436" y="5621"/>
                    <a:pt x="4868" y="5301"/>
                  </a:cubicBezTo>
                  <a:cubicBezTo>
                    <a:pt x="6053" y="4437"/>
                    <a:pt x="6381" y="2707"/>
                    <a:pt x="5620" y="1514"/>
                  </a:cubicBezTo>
                  <a:cubicBezTo>
                    <a:pt x="4972" y="546"/>
                    <a:pt x="3891" y="1"/>
                    <a:pt x="281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730425" y="2724000"/>
              <a:ext cx="70275" cy="62275"/>
            </a:xfrm>
            <a:custGeom>
              <a:avLst/>
              <a:gdLst/>
              <a:ahLst/>
              <a:cxnLst/>
              <a:rect l="l" t="t" r="r" b="b"/>
              <a:pathLst>
                <a:path w="2811" h="2491" extrusionOk="0">
                  <a:moveTo>
                    <a:pt x="1617" y="1"/>
                  </a:moveTo>
                  <a:cubicBezTo>
                    <a:pt x="649" y="1"/>
                    <a:pt x="1" y="1514"/>
                    <a:pt x="649" y="2162"/>
                  </a:cubicBezTo>
                  <a:cubicBezTo>
                    <a:pt x="865" y="2379"/>
                    <a:pt x="1185" y="2491"/>
                    <a:pt x="1514" y="2491"/>
                  </a:cubicBezTo>
                  <a:cubicBezTo>
                    <a:pt x="1946" y="2491"/>
                    <a:pt x="2378" y="2275"/>
                    <a:pt x="2595" y="1842"/>
                  </a:cubicBezTo>
                  <a:cubicBezTo>
                    <a:pt x="2811" y="1514"/>
                    <a:pt x="2698" y="1082"/>
                    <a:pt x="2595" y="762"/>
                  </a:cubicBezTo>
                  <a:cubicBezTo>
                    <a:pt x="2482" y="545"/>
                    <a:pt x="2378" y="433"/>
                    <a:pt x="2266" y="329"/>
                  </a:cubicBezTo>
                  <a:cubicBezTo>
                    <a:pt x="2162" y="217"/>
                    <a:pt x="1946" y="113"/>
                    <a:pt x="1834" y="113"/>
                  </a:cubicBezTo>
                  <a:cubicBezTo>
                    <a:pt x="1730" y="1"/>
                    <a:pt x="1617" y="1"/>
                    <a:pt x="1617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4643725" y="2480825"/>
              <a:ext cx="67475" cy="59475"/>
            </a:xfrm>
            <a:custGeom>
              <a:avLst/>
              <a:gdLst/>
              <a:ahLst/>
              <a:cxnLst/>
              <a:rect l="l" t="t" r="r" b="b"/>
              <a:pathLst>
                <a:path w="2699" h="2379" extrusionOk="0">
                  <a:moveTo>
                    <a:pt x="1514" y="0"/>
                  </a:moveTo>
                  <a:cubicBezTo>
                    <a:pt x="649" y="0"/>
                    <a:pt x="0" y="1194"/>
                    <a:pt x="536" y="1946"/>
                  </a:cubicBezTo>
                  <a:cubicBezTo>
                    <a:pt x="536" y="2058"/>
                    <a:pt x="649" y="2162"/>
                    <a:pt x="753" y="2162"/>
                  </a:cubicBezTo>
                  <a:cubicBezTo>
                    <a:pt x="969" y="2378"/>
                    <a:pt x="1185" y="2378"/>
                    <a:pt x="1401" y="2378"/>
                  </a:cubicBezTo>
                  <a:cubicBezTo>
                    <a:pt x="1833" y="2378"/>
                    <a:pt x="2378" y="2162"/>
                    <a:pt x="2594" y="1730"/>
                  </a:cubicBezTo>
                  <a:cubicBezTo>
                    <a:pt x="2698" y="1513"/>
                    <a:pt x="2698" y="1081"/>
                    <a:pt x="2594" y="761"/>
                  </a:cubicBezTo>
                  <a:cubicBezTo>
                    <a:pt x="2482" y="433"/>
                    <a:pt x="2162" y="113"/>
                    <a:pt x="183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827700" y="2729400"/>
              <a:ext cx="826850" cy="518825"/>
            </a:xfrm>
            <a:custGeom>
              <a:avLst/>
              <a:gdLst/>
              <a:ahLst/>
              <a:cxnLst/>
              <a:rect l="l" t="t" r="r" b="b"/>
              <a:pathLst>
                <a:path w="33074" h="20753" extrusionOk="0">
                  <a:moveTo>
                    <a:pt x="14267" y="1"/>
                  </a:moveTo>
                  <a:cubicBezTo>
                    <a:pt x="12642" y="1"/>
                    <a:pt x="10913" y="649"/>
                    <a:pt x="9616" y="1730"/>
                  </a:cubicBezTo>
                  <a:cubicBezTo>
                    <a:pt x="7886" y="3356"/>
                    <a:pt x="6805" y="5517"/>
                    <a:pt x="6269" y="7783"/>
                  </a:cubicBezTo>
                  <a:cubicBezTo>
                    <a:pt x="6053" y="8647"/>
                    <a:pt x="5837" y="9625"/>
                    <a:pt x="5941" y="10489"/>
                  </a:cubicBezTo>
                  <a:cubicBezTo>
                    <a:pt x="5941" y="11138"/>
                    <a:pt x="6157" y="11674"/>
                    <a:pt x="6053" y="12219"/>
                  </a:cubicBezTo>
                  <a:cubicBezTo>
                    <a:pt x="5725" y="13403"/>
                    <a:pt x="4428" y="14164"/>
                    <a:pt x="3243" y="14380"/>
                  </a:cubicBezTo>
                  <a:cubicBezTo>
                    <a:pt x="2698" y="14484"/>
                    <a:pt x="2050" y="14596"/>
                    <a:pt x="1617" y="14916"/>
                  </a:cubicBezTo>
                  <a:cubicBezTo>
                    <a:pt x="217" y="15781"/>
                    <a:pt x="1" y="17726"/>
                    <a:pt x="753" y="19136"/>
                  </a:cubicBezTo>
                  <a:cubicBezTo>
                    <a:pt x="1081" y="19784"/>
                    <a:pt x="1617" y="20320"/>
                    <a:pt x="2050" y="20753"/>
                  </a:cubicBezTo>
                  <a:cubicBezTo>
                    <a:pt x="6269" y="20649"/>
                    <a:pt x="11129" y="20537"/>
                    <a:pt x="16317" y="20537"/>
                  </a:cubicBezTo>
                  <a:lnTo>
                    <a:pt x="20424" y="20537"/>
                  </a:lnTo>
                  <a:cubicBezTo>
                    <a:pt x="24531" y="20537"/>
                    <a:pt x="28318" y="20649"/>
                    <a:pt x="31664" y="20753"/>
                  </a:cubicBezTo>
                  <a:cubicBezTo>
                    <a:pt x="32425" y="19136"/>
                    <a:pt x="33074" y="17406"/>
                    <a:pt x="33074" y="15677"/>
                  </a:cubicBezTo>
                  <a:cubicBezTo>
                    <a:pt x="33074" y="13403"/>
                    <a:pt x="31777" y="10922"/>
                    <a:pt x="29615" y="10489"/>
                  </a:cubicBezTo>
                  <a:cubicBezTo>
                    <a:pt x="29286" y="10377"/>
                    <a:pt x="28967" y="10377"/>
                    <a:pt x="28638" y="10377"/>
                  </a:cubicBezTo>
                  <a:cubicBezTo>
                    <a:pt x="27990" y="10377"/>
                    <a:pt x="27341" y="10489"/>
                    <a:pt x="26693" y="10593"/>
                  </a:cubicBezTo>
                  <a:cubicBezTo>
                    <a:pt x="26044" y="10705"/>
                    <a:pt x="25396" y="10809"/>
                    <a:pt x="24747" y="10809"/>
                  </a:cubicBezTo>
                  <a:cubicBezTo>
                    <a:pt x="24211" y="10809"/>
                    <a:pt x="23562" y="10705"/>
                    <a:pt x="23018" y="10377"/>
                  </a:cubicBezTo>
                  <a:cubicBezTo>
                    <a:pt x="21505" y="9408"/>
                    <a:pt x="21185" y="7463"/>
                    <a:pt x="20640" y="5837"/>
                  </a:cubicBezTo>
                  <a:cubicBezTo>
                    <a:pt x="19991" y="3460"/>
                    <a:pt x="18478" y="1082"/>
                    <a:pt x="16213" y="329"/>
                  </a:cubicBezTo>
                  <a:cubicBezTo>
                    <a:pt x="15564" y="113"/>
                    <a:pt x="14916" y="1"/>
                    <a:pt x="14267" y="1"/>
                  </a:cubicBezTo>
                  <a:close/>
                </a:path>
              </a:pathLst>
            </a:custGeom>
            <a:solidFill>
              <a:srgbClr val="CE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06050" y="3242800"/>
              <a:ext cx="1459125" cy="81100"/>
            </a:xfrm>
            <a:custGeom>
              <a:avLst/>
              <a:gdLst/>
              <a:ahLst/>
              <a:cxnLst/>
              <a:rect l="l" t="t" r="r" b="b"/>
              <a:pathLst>
                <a:path w="58365" h="3244" extrusionOk="0">
                  <a:moveTo>
                    <a:pt x="29183" y="1"/>
                  </a:moveTo>
                  <a:cubicBezTo>
                    <a:pt x="23995" y="1"/>
                    <a:pt x="19135" y="113"/>
                    <a:pt x="14916" y="217"/>
                  </a:cubicBezTo>
                  <a:cubicBezTo>
                    <a:pt x="12322" y="329"/>
                    <a:pt x="10056" y="433"/>
                    <a:pt x="7999" y="545"/>
                  </a:cubicBezTo>
                  <a:lnTo>
                    <a:pt x="7462" y="545"/>
                  </a:lnTo>
                  <a:cubicBezTo>
                    <a:pt x="2811" y="865"/>
                    <a:pt x="0" y="1194"/>
                    <a:pt x="0" y="1626"/>
                  </a:cubicBezTo>
                  <a:lnTo>
                    <a:pt x="0" y="1730"/>
                  </a:lnTo>
                  <a:cubicBezTo>
                    <a:pt x="865" y="2491"/>
                    <a:pt x="13619" y="3243"/>
                    <a:pt x="29183" y="3243"/>
                  </a:cubicBezTo>
                  <a:cubicBezTo>
                    <a:pt x="45291" y="3243"/>
                    <a:pt x="58365" y="2491"/>
                    <a:pt x="58365" y="1626"/>
                  </a:cubicBezTo>
                  <a:cubicBezTo>
                    <a:pt x="58365" y="1514"/>
                    <a:pt x="58365" y="1514"/>
                    <a:pt x="58261" y="1410"/>
                  </a:cubicBezTo>
                  <a:cubicBezTo>
                    <a:pt x="57716" y="1081"/>
                    <a:pt x="55019" y="761"/>
                    <a:pt x="50911" y="545"/>
                  </a:cubicBezTo>
                  <a:cubicBezTo>
                    <a:pt x="50479" y="545"/>
                    <a:pt x="49934" y="433"/>
                    <a:pt x="49398" y="433"/>
                  </a:cubicBezTo>
                  <a:cubicBezTo>
                    <a:pt x="47989" y="329"/>
                    <a:pt x="46260" y="329"/>
                    <a:pt x="44530" y="217"/>
                  </a:cubicBezTo>
                  <a:cubicBezTo>
                    <a:pt x="41184" y="113"/>
                    <a:pt x="37397" y="1"/>
                    <a:pt x="3329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33"/>
          <p:cNvGrpSpPr/>
          <p:nvPr/>
        </p:nvGrpSpPr>
        <p:grpSpPr>
          <a:xfrm>
            <a:off x="5139431" y="890721"/>
            <a:ext cx="2392991" cy="3160399"/>
            <a:chOff x="5646075" y="660575"/>
            <a:chExt cx="835075" cy="1102875"/>
          </a:xfrm>
        </p:grpSpPr>
        <p:sp>
          <p:nvSpPr>
            <p:cNvPr id="360" name="Google Shape;360;p33"/>
            <p:cNvSpPr/>
            <p:nvPr/>
          </p:nvSpPr>
          <p:spPr>
            <a:xfrm>
              <a:off x="5746150" y="713675"/>
              <a:ext cx="724175" cy="615000"/>
            </a:xfrm>
            <a:custGeom>
              <a:avLst/>
              <a:gdLst/>
              <a:ahLst/>
              <a:cxnLst/>
              <a:rect l="l" t="t" r="r" b="b"/>
              <a:pathLst>
                <a:path w="28967" h="24600" extrusionOk="0">
                  <a:moveTo>
                    <a:pt x="22698" y="0"/>
                  </a:moveTo>
                  <a:cubicBezTo>
                    <a:pt x="21834" y="0"/>
                    <a:pt x="20640" y="545"/>
                    <a:pt x="19776" y="865"/>
                  </a:cubicBezTo>
                  <a:cubicBezTo>
                    <a:pt x="19240" y="2058"/>
                    <a:pt x="17830" y="2707"/>
                    <a:pt x="16429" y="2811"/>
                  </a:cubicBezTo>
                  <a:cubicBezTo>
                    <a:pt x="16252" y="2826"/>
                    <a:pt x="16074" y="2833"/>
                    <a:pt x="15896" y="2833"/>
                  </a:cubicBezTo>
                  <a:cubicBezTo>
                    <a:pt x="14777" y="2833"/>
                    <a:pt x="13658" y="2551"/>
                    <a:pt x="12538" y="2275"/>
                  </a:cubicBezTo>
                  <a:cubicBezTo>
                    <a:pt x="11536" y="2021"/>
                    <a:pt x="10466" y="1772"/>
                    <a:pt x="9433" y="1772"/>
                  </a:cubicBezTo>
                  <a:cubicBezTo>
                    <a:pt x="9130" y="1772"/>
                    <a:pt x="8829" y="1793"/>
                    <a:pt x="8535" y="1842"/>
                  </a:cubicBezTo>
                  <a:cubicBezTo>
                    <a:pt x="6918" y="2058"/>
                    <a:pt x="5405" y="3027"/>
                    <a:pt x="4540" y="4436"/>
                  </a:cubicBezTo>
                  <a:cubicBezTo>
                    <a:pt x="3563" y="5837"/>
                    <a:pt x="3243" y="7566"/>
                    <a:pt x="3460" y="9192"/>
                  </a:cubicBezTo>
                  <a:cubicBezTo>
                    <a:pt x="2050" y="10376"/>
                    <a:pt x="866" y="12002"/>
                    <a:pt x="433" y="13835"/>
                  </a:cubicBezTo>
                  <a:cubicBezTo>
                    <a:pt x="1" y="15677"/>
                    <a:pt x="217" y="17622"/>
                    <a:pt x="1185" y="19239"/>
                  </a:cubicBezTo>
                  <a:cubicBezTo>
                    <a:pt x="1730" y="20216"/>
                    <a:pt x="2595" y="21081"/>
                    <a:pt x="3460" y="21729"/>
                  </a:cubicBezTo>
                  <a:cubicBezTo>
                    <a:pt x="5927" y="23629"/>
                    <a:pt x="9064" y="24600"/>
                    <a:pt x="12197" y="24600"/>
                  </a:cubicBezTo>
                  <a:cubicBezTo>
                    <a:pt x="14411" y="24600"/>
                    <a:pt x="16622" y="24115"/>
                    <a:pt x="18591" y="23130"/>
                  </a:cubicBezTo>
                  <a:cubicBezTo>
                    <a:pt x="22050" y="21297"/>
                    <a:pt x="24531" y="18271"/>
                    <a:pt x="26477" y="14916"/>
                  </a:cubicBezTo>
                  <a:cubicBezTo>
                    <a:pt x="27454" y="13083"/>
                    <a:pt x="28318" y="11241"/>
                    <a:pt x="28638" y="9192"/>
                  </a:cubicBezTo>
                  <a:cubicBezTo>
                    <a:pt x="28967" y="7134"/>
                    <a:pt x="28751" y="4972"/>
                    <a:pt x="27670" y="3243"/>
                  </a:cubicBezTo>
                  <a:cubicBezTo>
                    <a:pt x="26693" y="1410"/>
                    <a:pt x="24747" y="113"/>
                    <a:pt x="22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786575" y="857000"/>
              <a:ext cx="426950" cy="429525"/>
            </a:xfrm>
            <a:custGeom>
              <a:avLst/>
              <a:gdLst/>
              <a:ahLst/>
              <a:cxnLst/>
              <a:rect l="l" t="t" r="r" b="b"/>
              <a:pathLst>
                <a:path w="17078" h="17181" extrusionOk="0">
                  <a:moveTo>
                    <a:pt x="16974" y="0"/>
                  </a:moveTo>
                  <a:cubicBezTo>
                    <a:pt x="16109" y="649"/>
                    <a:pt x="15132" y="1297"/>
                    <a:pt x="14164" y="1729"/>
                  </a:cubicBezTo>
                  <a:cubicBezTo>
                    <a:pt x="13187" y="2266"/>
                    <a:pt x="12106" y="2594"/>
                    <a:pt x="10921" y="2594"/>
                  </a:cubicBezTo>
                  <a:cubicBezTo>
                    <a:pt x="9728" y="2698"/>
                    <a:pt x="8647" y="2810"/>
                    <a:pt x="7463" y="2914"/>
                  </a:cubicBezTo>
                  <a:cubicBezTo>
                    <a:pt x="6382" y="3130"/>
                    <a:pt x="5405" y="3459"/>
                    <a:pt x="4437" y="3891"/>
                  </a:cubicBezTo>
                  <a:cubicBezTo>
                    <a:pt x="2595" y="4756"/>
                    <a:pt x="1194" y="6157"/>
                    <a:pt x="649" y="8102"/>
                  </a:cubicBezTo>
                  <a:cubicBezTo>
                    <a:pt x="1" y="9944"/>
                    <a:pt x="329" y="11993"/>
                    <a:pt x="1298" y="13619"/>
                  </a:cubicBezTo>
                  <a:cubicBezTo>
                    <a:pt x="2275" y="15235"/>
                    <a:pt x="3788" y="16316"/>
                    <a:pt x="5517" y="16965"/>
                  </a:cubicBezTo>
                  <a:cubicBezTo>
                    <a:pt x="5734" y="16965"/>
                    <a:pt x="5950" y="17077"/>
                    <a:pt x="6166" y="17181"/>
                  </a:cubicBezTo>
                  <a:cubicBezTo>
                    <a:pt x="6270" y="17181"/>
                    <a:pt x="6270" y="17077"/>
                    <a:pt x="6166" y="16965"/>
                  </a:cubicBezTo>
                  <a:cubicBezTo>
                    <a:pt x="4437" y="16532"/>
                    <a:pt x="2811" y="15564"/>
                    <a:pt x="1730" y="14051"/>
                  </a:cubicBezTo>
                  <a:cubicBezTo>
                    <a:pt x="546" y="12425"/>
                    <a:pt x="217" y="10480"/>
                    <a:pt x="649" y="8534"/>
                  </a:cubicBezTo>
                  <a:cubicBezTo>
                    <a:pt x="1082" y="6589"/>
                    <a:pt x="2379" y="5076"/>
                    <a:pt x="4220" y="4211"/>
                  </a:cubicBezTo>
                  <a:cubicBezTo>
                    <a:pt x="5085" y="3675"/>
                    <a:pt x="6166" y="3346"/>
                    <a:pt x="7247" y="3130"/>
                  </a:cubicBezTo>
                  <a:cubicBezTo>
                    <a:pt x="8327" y="2914"/>
                    <a:pt x="9408" y="2810"/>
                    <a:pt x="10593" y="2810"/>
                  </a:cubicBezTo>
                  <a:cubicBezTo>
                    <a:pt x="11674" y="2698"/>
                    <a:pt x="12651" y="2594"/>
                    <a:pt x="13732" y="2162"/>
                  </a:cubicBezTo>
                  <a:cubicBezTo>
                    <a:pt x="14700" y="1729"/>
                    <a:pt x="15565" y="1185"/>
                    <a:pt x="16429" y="536"/>
                  </a:cubicBezTo>
                  <a:cubicBezTo>
                    <a:pt x="16542" y="433"/>
                    <a:pt x="16758" y="216"/>
                    <a:pt x="16974" y="104"/>
                  </a:cubicBezTo>
                  <a:cubicBezTo>
                    <a:pt x="17078" y="104"/>
                    <a:pt x="17078" y="0"/>
                    <a:pt x="16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5859650" y="951450"/>
              <a:ext cx="232400" cy="305475"/>
            </a:xfrm>
            <a:custGeom>
              <a:avLst/>
              <a:gdLst/>
              <a:ahLst/>
              <a:cxnLst/>
              <a:rect l="l" t="t" r="r" b="b"/>
              <a:pathLst>
                <a:path w="9296" h="12219" extrusionOk="0">
                  <a:moveTo>
                    <a:pt x="9295" y="1"/>
                  </a:moveTo>
                  <a:lnTo>
                    <a:pt x="9295" y="1"/>
                  </a:lnTo>
                  <a:cubicBezTo>
                    <a:pt x="8535" y="329"/>
                    <a:pt x="7782" y="433"/>
                    <a:pt x="7021" y="649"/>
                  </a:cubicBezTo>
                  <a:cubicBezTo>
                    <a:pt x="6269" y="762"/>
                    <a:pt x="5404" y="865"/>
                    <a:pt x="4644" y="1194"/>
                  </a:cubicBezTo>
                  <a:cubicBezTo>
                    <a:pt x="3995" y="1410"/>
                    <a:pt x="3347" y="1730"/>
                    <a:pt x="2811" y="2162"/>
                  </a:cubicBezTo>
                  <a:cubicBezTo>
                    <a:pt x="1833" y="3027"/>
                    <a:pt x="969" y="4108"/>
                    <a:pt x="536" y="5405"/>
                  </a:cubicBezTo>
                  <a:cubicBezTo>
                    <a:pt x="104" y="6702"/>
                    <a:pt x="0" y="8327"/>
                    <a:pt x="649" y="9624"/>
                  </a:cubicBezTo>
                  <a:cubicBezTo>
                    <a:pt x="1297" y="10921"/>
                    <a:pt x="2482" y="11890"/>
                    <a:pt x="3995" y="12218"/>
                  </a:cubicBezTo>
                  <a:cubicBezTo>
                    <a:pt x="3995" y="12218"/>
                    <a:pt x="4107" y="12106"/>
                    <a:pt x="3995" y="12106"/>
                  </a:cubicBezTo>
                  <a:cubicBezTo>
                    <a:pt x="2698" y="11786"/>
                    <a:pt x="1617" y="11025"/>
                    <a:pt x="865" y="9841"/>
                  </a:cubicBezTo>
                  <a:cubicBezTo>
                    <a:pt x="104" y="8544"/>
                    <a:pt x="217" y="6918"/>
                    <a:pt x="649" y="5517"/>
                  </a:cubicBezTo>
                  <a:cubicBezTo>
                    <a:pt x="1081" y="4220"/>
                    <a:pt x="1833" y="3139"/>
                    <a:pt x="2914" y="2275"/>
                  </a:cubicBezTo>
                  <a:cubicBezTo>
                    <a:pt x="3459" y="1842"/>
                    <a:pt x="3995" y="1514"/>
                    <a:pt x="4644" y="1298"/>
                  </a:cubicBezTo>
                  <a:cubicBezTo>
                    <a:pt x="5508" y="978"/>
                    <a:pt x="6269" y="865"/>
                    <a:pt x="7021" y="762"/>
                  </a:cubicBezTo>
                  <a:cubicBezTo>
                    <a:pt x="7782" y="649"/>
                    <a:pt x="8535" y="433"/>
                    <a:pt x="9183" y="217"/>
                  </a:cubicBezTo>
                  <a:cubicBezTo>
                    <a:pt x="9183" y="113"/>
                    <a:pt x="9295" y="113"/>
                    <a:pt x="9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5924500" y="986700"/>
              <a:ext cx="148525" cy="254000"/>
            </a:xfrm>
            <a:custGeom>
              <a:avLst/>
              <a:gdLst/>
              <a:ahLst/>
              <a:cxnLst/>
              <a:rect l="l" t="t" r="r" b="b"/>
              <a:pathLst>
                <a:path w="5941" h="10160" extrusionOk="0">
                  <a:moveTo>
                    <a:pt x="5941" y="0"/>
                  </a:moveTo>
                  <a:lnTo>
                    <a:pt x="5941" y="0"/>
                  </a:lnTo>
                  <a:cubicBezTo>
                    <a:pt x="5188" y="320"/>
                    <a:pt x="4540" y="432"/>
                    <a:pt x="3779" y="752"/>
                  </a:cubicBezTo>
                  <a:cubicBezTo>
                    <a:pt x="2914" y="1081"/>
                    <a:pt x="2050" y="1729"/>
                    <a:pt x="1401" y="2594"/>
                  </a:cubicBezTo>
                  <a:cubicBezTo>
                    <a:pt x="104" y="4323"/>
                    <a:pt x="0" y="6805"/>
                    <a:pt x="1401" y="8534"/>
                  </a:cubicBezTo>
                  <a:cubicBezTo>
                    <a:pt x="2162" y="9399"/>
                    <a:pt x="3243" y="10047"/>
                    <a:pt x="4324" y="10160"/>
                  </a:cubicBezTo>
                  <a:cubicBezTo>
                    <a:pt x="4427" y="10160"/>
                    <a:pt x="4427" y="10047"/>
                    <a:pt x="4324" y="10047"/>
                  </a:cubicBezTo>
                  <a:cubicBezTo>
                    <a:pt x="3347" y="9944"/>
                    <a:pt x="2378" y="9399"/>
                    <a:pt x="1730" y="8647"/>
                  </a:cubicBezTo>
                  <a:cubicBezTo>
                    <a:pt x="969" y="7886"/>
                    <a:pt x="536" y="6805"/>
                    <a:pt x="536" y="5724"/>
                  </a:cubicBezTo>
                  <a:cubicBezTo>
                    <a:pt x="536" y="3563"/>
                    <a:pt x="1946" y="1617"/>
                    <a:pt x="3891" y="865"/>
                  </a:cubicBezTo>
                  <a:cubicBezTo>
                    <a:pt x="4540" y="536"/>
                    <a:pt x="5188" y="432"/>
                    <a:pt x="5837" y="216"/>
                  </a:cubicBezTo>
                  <a:cubicBezTo>
                    <a:pt x="5837" y="104"/>
                    <a:pt x="5941" y="104"/>
                    <a:pt x="5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5867650" y="835375"/>
              <a:ext cx="329675" cy="99900"/>
            </a:xfrm>
            <a:custGeom>
              <a:avLst/>
              <a:gdLst/>
              <a:ahLst/>
              <a:cxnLst/>
              <a:rect l="l" t="t" r="r" b="b"/>
              <a:pathLst>
                <a:path w="13187" h="3996" extrusionOk="0">
                  <a:moveTo>
                    <a:pt x="13083" y="1"/>
                  </a:moveTo>
                  <a:cubicBezTo>
                    <a:pt x="12434" y="537"/>
                    <a:pt x="11569" y="969"/>
                    <a:pt x="10705" y="1185"/>
                  </a:cubicBezTo>
                  <a:cubicBezTo>
                    <a:pt x="9840" y="1401"/>
                    <a:pt x="9079" y="1514"/>
                    <a:pt x="8327" y="1514"/>
                  </a:cubicBezTo>
                  <a:lnTo>
                    <a:pt x="6598" y="1514"/>
                  </a:lnTo>
                  <a:cubicBezTo>
                    <a:pt x="5084" y="1514"/>
                    <a:pt x="3571" y="1617"/>
                    <a:pt x="2274" y="2162"/>
                  </a:cubicBezTo>
                  <a:cubicBezTo>
                    <a:pt x="1410" y="2594"/>
                    <a:pt x="545" y="3131"/>
                    <a:pt x="0" y="3891"/>
                  </a:cubicBezTo>
                  <a:lnTo>
                    <a:pt x="0" y="3995"/>
                  </a:lnTo>
                  <a:lnTo>
                    <a:pt x="113" y="3891"/>
                  </a:lnTo>
                  <a:cubicBezTo>
                    <a:pt x="1194" y="2482"/>
                    <a:pt x="3027" y="1834"/>
                    <a:pt x="4756" y="1730"/>
                  </a:cubicBezTo>
                  <a:cubicBezTo>
                    <a:pt x="5301" y="1617"/>
                    <a:pt x="5949" y="1617"/>
                    <a:pt x="6485" y="1617"/>
                  </a:cubicBezTo>
                  <a:lnTo>
                    <a:pt x="8327" y="1617"/>
                  </a:lnTo>
                  <a:cubicBezTo>
                    <a:pt x="9079" y="1617"/>
                    <a:pt x="9840" y="1617"/>
                    <a:pt x="10489" y="1401"/>
                  </a:cubicBezTo>
                  <a:cubicBezTo>
                    <a:pt x="11457" y="1185"/>
                    <a:pt x="12434" y="753"/>
                    <a:pt x="13186" y="104"/>
                  </a:cubicBezTo>
                  <a:lnTo>
                    <a:pt x="13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5856825" y="792150"/>
              <a:ext cx="345900" cy="102700"/>
            </a:xfrm>
            <a:custGeom>
              <a:avLst/>
              <a:gdLst/>
              <a:ahLst/>
              <a:cxnLst/>
              <a:rect l="l" t="t" r="r" b="b"/>
              <a:pathLst>
                <a:path w="13836" h="4108" extrusionOk="0">
                  <a:moveTo>
                    <a:pt x="13619" y="0"/>
                  </a:moveTo>
                  <a:cubicBezTo>
                    <a:pt x="12971" y="433"/>
                    <a:pt x="12106" y="536"/>
                    <a:pt x="11354" y="536"/>
                  </a:cubicBezTo>
                  <a:cubicBezTo>
                    <a:pt x="10057" y="536"/>
                    <a:pt x="8760" y="216"/>
                    <a:pt x="7463" y="104"/>
                  </a:cubicBezTo>
                  <a:lnTo>
                    <a:pt x="6486" y="104"/>
                  </a:lnTo>
                  <a:cubicBezTo>
                    <a:pt x="4869" y="104"/>
                    <a:pt x="3140" y="433"/>
                    <a:pt x="1843" y="1617"/>
                  </a:cubicBezTo>
                  <a:cubicBezTo>
                    <a:pt x="1082" y="2266"/>
                    <a:pt x="433" y="3130"/>
                    <a:pt x="1" y="3995"/>
                  </a:cubicBezTo>
                  <a:lnTo>
                    <a:pt x="1" y="4107"/>
                  </a:lnTo>
                  <a:lnTo>
                    <a:pt x="113" y="4107"/>
                  </a:lnTo>
                  <a:cubicBezTo>
                    <a:pt x="546" y="3243"/>
                    <a:pt x="1082" y="2482"/>
                    <a:pt x="1730" y="1833"/>
                  </a:cubicBezTo>
                  <a:cubicBezTo>
                    <a:pt x="2379" y="1185"/>
                    <a:pt x="3356" y="649"/>
                    <a:pt x="4324" y="433"/>
                  </a:cubicBezTo>
                  <a:cubicBezTo>
                    <a:pt x="5085" y="320"/>
                    <a:pt x="5837" y="216"/>
                    <a:pt x="6598" y="216"/>
                  </a:cubicBezTo>
                  <a:lnTo>
                    <a:pt x="7463" y="216"/>
                  </a:lnTo>
                  <a:cubicBezTo>
                    <a:pt x="8544" y="320"/>
                    <a:pt x="9625" y="536"/>
                    <a:pt x="10705" y="649"/>
                  </a:cubicBezTo>
                  <a:lnTo>
                    <a:pt x="11242" y="649"/>
                  </a:lnTo>
                  <a:cubicBezTo>
                    <a:pt x="12106" y="649"/>
                    <a:pt x="12971" y="536"/>
                    <a:pt x="13732" y="104"/>
                  </a:cubicBezTo>
                  <a:cubicBezTo>
                    <a:pt x="13835" y="104"/>
                    <a:pt x="13732" y="0"/>
                    <a:pt x="13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5905475" y="813750"/>
              <a:ext cx="289250" cy="70275"/>
            </a:xfrm>
            <a:custGeom>
              <a:avLst/>
              <a:gdLst/>
              <a:ahLst/>
              <a:cxnLst/>
              <a:rect l="l" t="t" r="r" b="b"/>
              <a:pathLst>
                <a:path w="11570" h="2811" extrusionOk="0">
                  <a:moveTo>
                    <a:pt x="11457" y="1"/>
                  </a:moveTo>
                  <a:cubicBezTo>
                    <a:pt x="10705" y="321"/>
                    <a:pt x="9840" y="433"/>
                    <a:pt x="8976" y="433"/>
                  </a:cubicBezTo>
                  <a:cubicBezTo>
                    <a:pt x="8111" y="433"/>
                    <a:pt x="7246" y="321"/>
                    <a:pt x="6382" y="321"/>
                  </a:cubicBezTo>
                  <a:lnTo>
                    <a:pt x="6053" y="321"/>
                  </a:lnTo>
                  <a:cubicBezTo>
                    <a:pt x="4652" y="321"/>
                    <a:pt x="3355" y="537"/>
                    <a:pt x="2058" y="1298"/>
                  </a:cubicBezTo>
                  <a:cubicBezTo>
                    <a:pt x="1297" y="1618"/>
                    <a:pt x="649" y="2163"/>
                    <a:pt x="113" y="2699"/>
                  </a:cubicBezTo>
                  <a:cubicBezTo>
                    <a:pt x="0" y="2699"/>
                    <a:pt x="113" y="2811"/>
                    <a:pt x="113" y="2811"/>
                  </a:cubicBezTo>
                  <a:lnTo>
                    <a:pt x="217" y="2811"/>
                  </a:lnTo>
                  <a:cubicBezTo>
                    <a:pt x="1194" y="1730"/>
                    <a:pt x="2594" y="969"/>
                    <a:pt x="4004" y="649"/>
                  </a:cubicBezTo>
                  <a:cubicBezTo>
                    <a:pt x="4652" y="537"/>
                    <a:pt x="5301" y="433"/>
                    <a:pt x="6053" y="433"/>
                  </a:cubicBezTo>
                  <a:lnTo>
                    <a:pt x="6382" y="433"/>
                  </a:lnTo>
                  <a:cubicBezTo>
                    <a:pt x="7246" y="433"/>
                    <a:pt x="8111" y="537"/>
                    <a:pt x="8863" y="537"/>
                  </a:cubicBezTo>
                  <a:lnTo>
                    <a:pt x="9079" y="537"/>
                  </a:lnTo>
                  <a:cubicBezTo>
                    <a:pt x="9944" y="537"/>
                    <a:pt x="10705" y="433"/>
                    <a:pt x="11570" y="105"/>
                  </a:cubicBezTo>
                  <a:cubicBezTo>
                    <a:pt x="11570" y="1"/>
                    <a:pt x="11570" y="1"/>
                    <a:pt x="114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6394650" y="762300"/>
              <a:ext cx="59475" cy="178375"/>
            </a:xfrm>
            <a:custGeom>
              <a:avLst/>
              <a:gdLst/>
              <a:ahLst/>
              <a:cxnLst/>
              <a:rect l="l" t="t" r="r" b="b"/>
              <a:pathLst>
                <a:path w="2379" h="7135" extrusionOk="0">
                  <a:moveTo>
                    <a:pt x="104" y="1"/>
                  </a:moveTo>
                  <a:cubicBezTo>
                    <a:pt x="1" y="1"/>
                    <a:pt x="1" y="113"/>
                    <a:pt x="1" y="113"/>
                  </a:cubicBezTo>
                  <a:cubicBezTo>
                    <a:pt x="537" y="546"/>
                    <a:pt x="969" y="1082"/>
                    <a:pt x="1185" y="1627"/>
                  </a:cubicBezTo>
                  <a:cubicBezTo>
                    <a:pt x="1514" y="2275"/>
                    <a:pt x="1730" y="2811"/>
                    <a:pt x="1834" y="3460"/>
                  </a:cubicBezTo>
                  <a:cubicBezTo>
                    <a:pt x="2162" y="4653"/>
                    <a:pt x="2162" y="5837"/>
                    <a:pt x="1946" y="7031"/>
                  </a:cubicBezTo>
                  <a:cubicBezTo>
                    <a:pt x="2050" y="7031"/>
                    <a:pt x="2050" y="7134"/>
                    <a:pt x="2050" y="7134"/>
                  </a:cubicBezTo>
                  <a:cubicBezTo>
                    <a:pt x="2378" y="5301"/>
                    <a:pt x="2162" y="3356"/>
                    <a:pt x="1401" y="1730"/>
                  </a:cubicBezTo>
                  <a:cubicBezTo>
                    <a:pt x="1081" y="1082"/>
                    <a:pt x="753" y="433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6400050" y="816350"/>
              <a:ext cx="21650" cy="105525"/>
            </a:xfrm>
            <a:custGeom>
              <a:avLst/>
              <a:gdLst/>
              <a:ahLst/>
              <a:cxnLst/>
              <a:rect l="l" t="t" r="r" b="b"/>
              <a:pathLst>
                <a:path w="866" h="4221" extrusionOk="0">
                  <a:moveTo>
                    <a:pt x="105" y="1"/>
                  </a:moveTo>
                  <a:cubicBezTo>
                    <a:pt x="1" y="1"/>
                    <a:pt x="1" y="113"/>
                    <a:pt x="1" y="113"/>
                  </a:cubicBezTo>
                  <a:cubicBezTo>
                    <a:pt x="649" y="978"/>
                    <a:pt x="753" y="1946"/>
                    <a:pt x="753" y="3027"/>
                  </a:cubicBezTo>
                  <a:lnTo>
                    <a:pt x="753" y="4108"/>
                  </a:lnTo>
                  <a:lnTo>
                    <a:pt x="865" y="4220"/>
                  </a:lnTo>
                  <a:lnTo>
                    <a:pt x="865" y="2923"/>
                  </a:lnTo>
                  <a:cubicBezTo>
                    <a:pt x="865" y="1946"/>
                    <a:pt x="753" y="865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6381025" y="857000"/>
              <a:ext cx="5450" cy="51250"/>
            </a:xfrm>
            <a:custGeom>
              <a:avLst/>
              <a:gdLst/>
              <a:ahLst/>
              <a:cxnLst/>
              <a:rect l="l" t="t" r="r" b="b"/>
              <a:pathLst>
                <a:path w="218" h="2050" extrusionOk="0">
                  <a:moveTo>
                    <a:pt x="113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13" y="752"/>
                    <a:pt x="113" y="1401"/>
                    <a:pt x="1" y="2049"/>
                  </a:cubicBezTo>
                  <a:lnTo>
                    <a:pt x="113" y="2049"/>
                  </a:lnTo>
                  <a:cubicBezTo>
                    <a:pt x="217" y="1401"/>
                    <a:pt x="217" y="752"/>
                    <a:pt x="113" y="104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6351425" y="867800"/>
              <a:ext cx="10825" cy="37850"/>
            </a:xfrm>
            <a:custGeom>
              <a:avLst/>
              <a:gdLst/>
              <a:ahLst/>
              <a:cxnLst/>
              <a:rect l="l" t="t" r="r" b="b"/>
              <a:pathLst>
                <a:path w="433" h="1514" extrusionOk="0">
                  <a:moveTo>
                    <a:pt x="320" y="1"/>
                  </a:moveTo>
                  <a:lnTo>
                    <a:pt x="217" y="104"/>
                  </a:lnTo>
                  <a:cubicBezTo>
                    <a:pt x="217" y="537"/>
                    <a:pt x="104" y="1081"/>
                    <a:pt x="0" y="1514"/>
                  </a:cubicBezTo>
                  <a:lnTo>
                    <a:pt x="104" y="1514"/>
                  </a:lnTo>
                  <a:cubicBezTo>
                    <a:pt x="217" y="1081"/>
                    <a:pt x="320" y="537"/>
                    <a:pt x="433" y="104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6248750" y="904525"/>
              <a:ext cx="232400" cy="363850"/>
            </a:xfrm>
            <a:custGeom>
              <a:avLst/>
              <a:gdLst/>
              <a:ahLst/>
              <a:cxnLst/>
              <a:rect l="l" t="t" r="r" b="b"/>
              <a:pathLst>
                <a:path w="9296" h="14554" extrusionOk="0">
                  <a:moveTo>
                    <a:pt x="4303" y="0"/>
                  </a:moveTo>
                  <a:cubicBezTo>
                    <a:pt x="4128" y="0"/>
                    <a:pt x="3954" y="14"/>
                    <a:pt x="3779" y="45"/>
                  </a:cubicBezTo>
                  <a:cubicBezTo>
                    <a:pt x="2914" y="148"/>
                    <a:pt x="1946" y="581"/>
                    <a:pt x="1833" y="1445"/>
                  </a:cubicBezTo>
                  <a:cubicBezTo>
                    <a:pt x="1730" y="2639"/>
                    <a:pt x="1617" y="3823"/>
                    <a:pt x="1401" y="5120"/>
                  </a:cubicBezTo>
                  <a:cubicBezTo>
                    <a:pt x="865" y="7827"/>
                    <a:pt x="0" y="10524"/>
                    <a:pt x="0" y="13231"/>
                  </a:cubicBezTo>
                  <a:lnTo>
                    <a:pt x="0" y="13663"/>
                  </a:lnTo>
                  <a:cubicBezTo>
                    <a:pt x="104" y="13879"/>
                    <a:pt x="433" y="14095"/>
                    <a:pt x="649" y="14095"/>
                  </a:cubicBezTo>
                  <a:cubicBezTo>
                    <a:pt x="1364" y="14360"/>
                    <a:pt x="2151" y="14554"/>
                    <a:pt x="2955" y="14554"/>
                  </a:cubicBezTo>
                  <a:cubicBezTo>
                    <a:pt x="3123" y="14554"/>
                    <a:pt x="3291" y="14546"/>
                    <a:pt x="3459" y="14528"/>
                  </a:cubicBezTo>
                  <a:cubicBezTo>
                    <a:pt x="4972" y="14415"/>
                    <a:pt x="6269" y="13551"/>
                    <a:pt x="7021" y="12254"/>
                  </a:cubicBezTo>
                  <a:cubicBezTo>
                    <a:pt x="7454" y="11718"/>
                    <a:pt x="7670" y="11069"/>
                    <a:pt x="7886" y="10308"/>
                  </a:cubicBezTo>
                  <a:cubicBezTo>
                    <a:pt x="8214" y="9443"/>
                    <a:pt x="8534" y="8579"/>
                    <a:pt x="8751" y="7714"/>
                  </a:cubicBezTo>
                  <a:cubicBezTo>
                    <a:pt x="9079" y="6530"/>
                    <a:pt x="9295" y="5233"/>
                    <a:pt x="9079" y="3936"/>
                  </a:cubicBezTo>
                  <a:cubicBezTo>
                    <a:pt x="8863" y="2639"/>
                    <a:pt x="8214" y="1445"/>
                    <a:pt x="7021" y="797"/>
                  </a:cubicBezTo>
                  <a:cubicBezTo>
                    <a:pt x="6589" y="477"/>
                    <a:pt x="6157" y="365"/>
                    <a:pt x="5724" y="261"/>
                  </a:cubicBezTo>
                  <a:cubicBezTo>
                    <a:pt x="5251" y="103"/>
                    <a:pt x="4777" y="0"/>
                    <a:pt x="4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5975725" y="1174825"/>
              <a:ext cx="329675" cy="315375"/>
            </a:xfrm>
            <a:custGeom>
              <a:avLst/>
              <a:gdLst/>
              <a:ahLst/>
              <a:cxnLst/>
              <a:rect l="l" t="t" r="r" b="b"/>
              <a:pathLst>
                <a:path w="13187" h="12615" extrusionOk="0">
                  <a:moveTo>
                    <a:pt x="6256" y="0"/>
                  </a:moveTo>
                  <a:cubicBezTo>
                    <a:pt x="5861" y="0"/>
                    <a:pt x="5470" y="14"/>
                    <a:pt x="5085" y="41"/>
                  </a:cubicBezTo>
                  <a:cubicBezTo>
                    <a:pt x="4540" y="41"/>
                    <a:pt x="3788" y="473"/>
                    <a:pt x="3788" y="473"/>
                  </a:cubicBezTo>
                  <a:cubicBezTo>
                    <a:pt x="3788" y="577"/>
                    <a:pt x="3788" y="577"/>
                    <a:pt x="3675" y="689"/>
                  </a:cubicBezTo>
                  <a:cubicBezTo>
                    <a:pt x="2491" y="3603"/>
                    <a:pt x="1194" y="6630"/>
                    <a:pt x="1" y="9552"/>
                  </a:cubicBezTo>
                  <a:cubicBezTo>
                    <a:pt x="1298" y="10953"/>
                    <a:pt x="3027" y="12034"/>
                    <a:pt x="4972" y="12466"/>
                  </a:cubicBezTo>
                  <a:cubicBezTo>
                    <a:pt x="5528" y="12565"/>
                    <a:pt x="6102" y="12615"/>
                    <a:pt x="6681" y="12615"/>
                  </a:cubicBezTo>
                  <a:cubicBezTo>
                    <a:pt x="8021" y="12615"/>
                    <a:pt x="9385" y="12349"/>
                    <a:pt x="10593" y="11818"/>
                  </a:cubicBezTo>
                  <a:cubicBezTo>
                    <a:pt x="10705" y="11385"/>
                    <a:pt x="10921" y="10849"/>
                    <a:pt x="11137" y="10521"/>
                  </a:cubicBezTo>
                  <a:cubicBezTo>
                    <a:pt x="11890" y="8687"/>
                    <a:pt x="12538" y="6846"/>
                    <a:pt x="12867" y="4900"/>
                  </a:cubicBezTo>
                  <a:cubicBezTo>
                    <a:pt x="13083" y="4036"/>
                    <a:pt x="13187" y="3283"/>
                    <a:pt x="12867" y="2522"/>
                  </a:cubicBezTo>
                  <a:cubicBezTo>
                    <a:pt x="12651" y="1874"/>
                    <a:pt x="12218" y="1442"/>
                    <a:pt x="11673" y="1122"/>
                  </a:cubicBezTo>
                  <a:cubicBezTo>
                    <a:pt x="11241" y="793"/>
                    <a:pt x="10593" y="689"/>
                    <a:pt x="10057" y="473"/>
                  </a:cubicBezTo>
                  <a:cubicBezTo>
                    <a:pt x="8818" y="144"/>
                    <a:pt x="7519" y="0"/>
                    <a:pt x="6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6024375" y="1462250"/>
              <a:ext cx="321675" cy="106650"/>
            </a:xfrm>
            <a:custGeom>
              <a:avLst/>
              <a:gdLst/>
              <a:ahLst/>
              <a:cxnLst/>
              <a:rect l="l" t="t" r="r" b="b"/>
              <a:pathLst>
                <a:path w="12867" h="4266" extrusionOk="0">
                  <a:moveTo>
                    <a:pt x="432" y="1"/>
                  </a:moveTo>
                  <a:lnTo>
                    <a:pt x="432" y="1"/>
                  </a:lnTo>
                  <a:cubicBezTo>
                    <a:pt x="0" y="1298"/>
                    <a:pt x="216" y="2811"/>
                    <a:pt x="1297" y="3563"/>
                  </a:cubicBezTo>
                  <a:cubicBezTo>
                    <a:pt x="1946" y="4108"/>
                    <a:pt x="2923" y="4212"/>
                    <a:pt x="3675" y="4212"/>
                  </a:cubicBezTo>
                  <a:cubicBezTo>
                    <a:pt x="4198" y="4248"/>
                    <a:pt x="4718" y="4266"/>
                    <a:pt x="5235" y="4266"/>
                  </a:cubicBezTo>
                  <a:cubicBezTo>
                    <a:pt x="7819" y="4266"/>
                    <a:pt x="10326" y="3815"/>
                    <a:pt x="12754" y="2915"/>
                  </a:cubicBezTo>
                  <a:cubicBezTo>
                    <a:pt x="12866" y="2378"/>
                    <a:pt x="12866" y="1834"/>
                    <a:pt x="12866" y="1298"/>
                  </a:cubicBezTo>
                  <a:cubicBezTo>
                    <a:pt x="11457" y="969"/>
                    <a:pt x="9944" y="649"/>
                    <a:pt x="8543" y="217"/>
                  </a:cubicBezTo>
                  <a:cubicBezTo>
                    <a:pt x="7325" y="826"/>
                    <a:pt x="5987" y="1124"/>
                    <a:pt x="4663" y="1124"/>
                  </a:cubicBezTo>
                  <a:cubicBezTo>
                    <a:pt x="3169" y="1124"/>
                    <a:pt x="1694" y="744"/>
                    <a:pt x="432" y="1"/>
                  </a:cubicBezTo>
                  <a:close/>
                </a:path>
              </a:pathLst>
            </a:custGeom>
            <a:solidFill>
              <a:srgbClr val="CC9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6340625" y="1488550"/>
              <a:ext cx="108100" cy="209875"/>
            </a:xfrm>
            <a:custGeom>
              <a:avLst/>
              <a:gdLst/>
              <a:ahLst/>
              <a:cxnLst/>
              <a:rect l="l" t="t" r="r" b="b"/>
              <a:pathLst>
                <a:path w="4324" h="8395" extrusionOk="0">
                  <a:moveTo>
                    <a:pt x="2775" y="0"/>
                  </a:moveTo>
                  <a:cubicBezTo>
                    <a:pt x="2418" y="0"/>
                    <a:pt x="2060" y="29"/>
                    <a:pt x="1729" y="29"/>
                  </a:cubicBezTo>
                  <a:cubicBezTo>
                    <a:pt x="1185" y="133"/>
                    <a:pt x="649" y="133"/>
                    <a:pt x="216" y="133"/>
                  </a:cubicBezTo>
                  <a:cubicBezTo>
                    <a:pt x="216" y="462"/>
                    <a:pt x="216" y="782"/>
                    <a:pt x="104" y="998"/>
                  </a:cubicBezTo>
                  <a:cubicBezTo>
                    <a:pt x="104" y="1326"/>
                    <a:pt x="0" y="1646"/>
                    <a:pt x="104" y="1975"/>
                  </a:cubicBezTo>
                  <a:cubicBezTo>
                    <a:pt x="320" y="3160"/>
                    <a:pt x="752" y="4240"/>
                    <a:pt x="1185" y="5321"/>
                  </a:cubicBezTo>
                  <a:cubicBezTo>
                    <a:pt x="1617" y="6402"/>
                    <a:pt x="2162" y="7483"/>
                    <a:pt x="3026" y="8244"/>
                  </a:cubicBezTo>
                  <a:cubicBezTo>
                    <a:pt x="3099" y="8317"/>
                    <a:pt x="3177" y="8394"/>
                    <a:pt x="3253" y="8394"/>
                  </a:cubicBezTo>
                  <a:cubicBezTo>
                    <a:pt x="3284" y="8394"/>
                    <a:pt x="3316" y="8381"/>
                    <a:pt x="3346" y="8347"/>
                  </a:cubicBezTo>
                  <a:cubicBezTo>
                    <a:pt x="3459" y="8347"/>
                    <a:pt x="3459" y="8244"/>
                    <a:pt x="3459" y="8244"/>
                  </a:cubicBezTo>
                  <a:cubicBezTo>
                    <a:pt x="3675" y="7811"/>
                    <a:pt x="3779" y="7267"/>
                    <a:pt x="3891" y="6834"/>
                  </a:cubicBezTo>
                  <a:cubicBezTo>
                    <a:pt x="3891" y="6186"/>
                    <a:pt x="3995" y="5537"/>
                    <a:pt x="3995" y="4889"/>
                  </a:cubicBezTo>
                  <a:cubicBezTo>
                    <a:pt x="4107" y="3592"/>
                    <a:pt x="4211" y="2295"/>
                    <a:pt x="4323" y="1110"/>
                  </a:cubicBezTo>
                  <a:cubicBezTo>
                    <a:pt x="4323" y="782"/>
                    <a:pt x="4323" y="462"/>
                    <a:pt x="4107" y="246"/>
                  </a:cubicBezTo>
                  <a:cubicBezTo>
                    <a:pt x="3995" y="133"/>
                    <a:pt x="3891" y="133"/>
                    <a:pt x="3779" y="133"/>
                  </a:cubicBezTo>
                  <a:cubicBezTo>
                    <a:pt x="3461" y="27"/>
                    <a:pt x="3118" y="0"/>
                    <a:pt x="2775" y="0"/>
                  </a:cubicBez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6421675" y="1500075"/>
              <a:ext cx="18825" cy="178375"/>
            </a:xfrm>
            <a:custGeom>
              <a:avLst/>
              <a:gdLst/>
              <a:ahLst/>
              <a:cxnLst/>
              <a:rect l="l" t="t" r="r" b="b"/>
              <a:pathLst>
                <a:path w="753" h="7135" extrusionOk="0">
                  <a:moveTo>
                    <a:pt x="649" y="1"/>
                  </a:moveTo>
                  <a:lnTo>
                    <a:pt x="537" y="105"/>
                  </a:lnTo>
                  <a:cubicBezTo>
                    <a:pt x="217" y="2379"/>
                    <a:pt x="433" y="4644"/>
                    <a:pt x="0" y="7022"/>
                  </a:cubicBezTo>
                  <a:lnTo>
                    <a:pt x="104" y="7134"/>
                  </a:lnTo>
                  <a:cubicBezTo>
                    <a:pt x="217" y="7134"/>
                    <a:pt x="217" y="7134"/>
                    <a:pt x="217" y="7022"/>
                  </a:cubicBezTo>
                  <a:cubicBezTo>
                    <a:pt x="537" y="4756"/>
                    <a:pt x="433" y="2379"/>
                    <a:pt x="753" y="105"/>
                  </a:cubicBezTo>
                  <a:cubicBezTo>
                    <a:pt x="753" y="1"/>
                    <a:pt x="753" y="1"/>
                    <a:pt x="649" y="1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6351425" y="1575750"/>
              <a:ext cx="2625" cy="5425"/>
            </a:xfrm>
            <a:custGeom>
              <a:avLst/>
              <a:gdLst/>
              <a:ahLst/>
              <a:cxnLst/>
              <a:rect l="l" t="t" r="r" b="b"/>
              <a:pathLst>
                <a:path w="105" h="217" extrusionOk="0">
                  <a:moveTo>
                    <a:pt x="104" y="0"/>
                  </a:moveTo>
                  <a:cubicBezTo>
                    <a:pt x="0" y="0"/>
                    <a:pt x="0" y="104"/>
                    <a:pt x="0" y="104"/>
                  </a:cubicBezTo>
                  <a:cubicBezTo>
                    <a:pt x="0" y="216"/>
                    <a:pt x="0" y="216"/>
                    <a:pt x="104" y="216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6354025" y="1554125"/>
              <a:ext cx="43250" cy="27050"/>
            </a:xfrm>
            <a:custGeom>
              <a:avLst/>
              <a:gdLst/>
              <a:ahLst/>
              <a:cxnLst/>
              <a:rect l="l" t="t" r="r" b="b"/>
              <a:pathLst>
                <a:path w="1730" h="1082" extrusionOk="0">
                  <a:moveTo>
                    <a:pt x="1513" y="0"/>
                  </a:moveTo>
                  <a:cubicBezTo>
                    <a:pt x="1193" y="0"/>
                    <a:pt x="865" y="104"/>
                    <a:pt x="649" y="320"/>
                  </a:cubicBezTo>
                  <a:cubicBezTo>
                    <a:pt x="432" y="433"/>
                    <a:pt x="329" y="537"/>
                    <a:pt x="216" y="649"/>
                  </a:cubicBezTo>
                  <a:cubicBezTo>
                    <a:pt x="113" y="649"/>
                    <a:pt x="113" y="753"/>
                    <a:pt x="0" y="753"/>
                  </a:cubicBezTo>
                  <a:lnTo>
                    <a:pt x="0" y="865"/>
                  </a:lnTo>
                  <a:lnTo>
                    <a:pt x="0" y="1081"/>
                  </a:lnTo>
                  <a:cubicBezTo>
                    <a:pt x="0" y="1081"/>
                    <a:pt x="113" y="1081"/>
                    <a:pt x="113" y="969"/>
                  </a:cubicBezTo>
                  <a:cubicBezTo>
                    <a:pt x="113" y="969"/>
                    <a:pt x="113" y="865"/>
                    <a:pt x="216" y="865"/>
                  </a:cubicBezTo>
                  <a:cubicBezTo>
                    <a:pt x="216" y="753"/>
                    <a:pt x="329" y="753"/>
                    <a:pt x="329" y="753"/>
                  </a:cubicBezTo>
                  <a:cubicBezTo>
                    <a:pt x="545" y="649"/>
                    <a:pt x="649" y="537"/>
                    <a:pt x="761" y="433"/>
                  </a:cubicBezTo>
                  <a:cubicBezTo>
                    <a:pt x="977" y="320"/>
                    <a:pt x="1297" y="217"/>
                    <a:pt x="1626" y="104"/>
                  </a:cubicBezTo>
                  <a:cubicBezTo>
                    <a:pt x="1729" y="104"/>
                    <a:pt x="1626" y="0"/>
                    <a:pt x="1626" y="0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6362225" y="1605350"/>
              <a:ext cx="2625" cy="5425"/>
            </a:xfrm>
            <a:custGeom>
              <a:avLst/>
              <a:gdLst/>
              <a:ahLst/>
              <a:cxnLst/>
              <a:rect l="l" t="t" r="r" b="b"/>
              <a:pathLst>
                <a:path w="105" h="217" extrusionOk="0">
                  <a:moveTo>
                    <a:pt x="1" y="1"/>
                  </a:moveTo>
                  <a:cubicBezTo>
                    <a:pt x="1" y="113"/>
                    <a:pt x="104" y="217"/>
                    <a:pt x="104" y="217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6364825" y="1583725"/>
              <a:ext cx="40650" cy="27050"/>
            </a:xfrm>
            <a:custGeom>
              <a:avLst/>
              <a:gdLst/>
              <a:ahLst/>
              <a:cxnLst/>
              <a:rect l="l" t="t" r="r" b="b"/>
              <a:pathLst>
                <a:path w="1626" h="1082" extrusionOk="0">
                  <a:moveTo>
                    <a:pt x="1514" y="1"/>
                  </a:moveTo>
                  <a:cubicBezTo>
                    <a:pt x="865" y="113"/>
                    <a:pt x="329" y="433"/>
                    <a:pt x="0" y="866"/>
                  </a:cubicBezTo>
                  <a:lnTo>
                    <a:pt x="0" y="1082"/>
                  </a:lnTo>
                  <a:cubicBezTo>
                    <a:pt x="113" y="1082"/>
                    <a:pt x="113" y="1082"/>
                    <a:pt x="113" y="978"/>
                  </a:cubicBezTo>
                  <a:cubicBezTo>
                    <a:pt x="433" y="649"/>
                    <a:pt x="977" y="330"/>
                    <a:pt x="1514" y="217"/>
                  </a:cubicBezTo>
                  <a:cubicBezTo>
                    <a:pt x="1626" y="217"/>
                    <a:pt x="1626" y="1"/>
                    <a:pt x="1514" y="1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6375625" y="1635175"/>
              <a:ext cx="2850" cy="5450"/>
            </a:xfrm>
            <a:custGeom>
              <a:avLst/>
              <a:gdLst/>
              <a:ahLst/>
              <a:cxnLst/>
              <a:rect l="l" t="t" r="r" b="b"/>
              <a:pathLst>
                <a:path w="114" h="218" extrusionOk="0">
                  <a:moveTo>
                    <a:pt x="113" y="1"/>
                  </a:moveTo>
                  <a:cubicBezTo>
                    <a:pt x="113" y="1"/>
                    <a:pt x="113" y="105"/>
                    <a:pt x="1" y="105"/>
                  </a:cubicBezTo>
                  <a:lnTo>
                    <a:pt x="1" y="217"/>
                  </a:lnTo>
                  <a:lnTo>
                    <a:pt x="113" y="217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6378450" y="1621575"/>
              <a:ext cx="29625" cy="19050"/>
            </a:xfrm>
            <a:custGeom>
              <a:avLst/>
              <a:gdLst/>
              <a:ahLst/>
              <a:cxnLst/>
              <a:rect l="l" t="t" r="r" b="b"/>
              <a:pathLst>
                <a:path w="1185" h="762" extrusionOk="0">
                  <a:moveTo>
                    <a:pt x="1081" y="0"/>
                  </a:moveTo>
                  <a:cubicBezTo>
                    <a:pt x="649" y="113"/>
                    <a:pt x="320" y="329"/>
                    <a:pt x="0" y="545"/>
                  </a:cubicBezTo>
                  <a:lnTo>
                    <a:pt x="0" y="761"/>
                  </a:lnTo>
                  <a:cubicBezTo>
                    <a:pt x="320" y="545"/>
                    <a:pt x="752" y="329"/>
                    <a:pt x="1081" y="216"/>
                  </a:cubicBezTo>
                  <a:lnTo>
                    <a:pt x="1185" y="113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5946125" y="1202850"/>
              <a:ext cx="372900" cy="351300"/>
            </a:xfrm>
            <a:custGeom>
              <a:avLst/>
              <a:gdLst/>
              <a:ahLst/>
              <a:cxnLst/>
              <a:rect l="l" t="t" r="r" b="b"/>
              <a:pathLst>
                <a:path w="14916" h="14052" extrusionOk="0">
                  <a:moveTo>
                    <a:pt x="7566" y="1"/>
                  </a:moveTo>
                  <a:cubicBezTo>
                    <a:pt x="5724" y="1834"/>
                    <a:pt x="3995" y="3779"/>
                    <a:pt x="2378" y="5725"/>
                  </a:cubicBezTo>
                  <a:cubicBezTo>
                    <a:pt x="1617" y="6702"/>
                    <a:pt x="752" y="7670"/>
                    <a:pt x="0" y="8647"/>
                  </a:cubicBezTo>
                  <a:cubicBezTo>
                    <a:pt x="1833" y="11561"/>
                    <a:pt x="4859" y="13619"/>
                    <a:pt x="8214" y="14051"/>
                  </a:cubicBezTo>
                  <a:cubicBezTo>
                    <a:pt x="10263" y="12538"/>
                    <a:pt x="11889" y="10593"/>
                    <a:pt x="12970" y="8215"/>
                  </a:cubicBezTo>
                  <a:cubicBezTo>
                    <a:pt x="14051" y="5941"/>
                    <a:pt x="14699" y="3459"/>
                    <a:pt x="14915" y="969"/>
                  </a:cubicBezTo>
                  <a:lnTo>
                    <a:pt x="14915" y="969"/>
                  </a:lnTo>
                  <a:cubicBezTo>
                    <a:pt x="14290" y="1083"/>
                    <a:pt x="13641" y="1137"/>
                    <a:pt x="12984" y="1137"/>
                  </a:cubicBezTo>
                  <a:cubicBezTo>
                    <a:pt x="11144" y="1137"/>
                    <a:pt x="9235" y="714"/>
                    <a:pt x="7566" y="1"/>
                  </a:cubicBezTo>
                  <a:close/>
                </a:path>
              </a:pathLst>
            </a:custGeom>
            <a:solidFill>
              <a:srgbClr val="D3E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6245925" y="1251500"/>
              <a:ext cx="37850" cy="67450"/>
            </a:xfrm>
            <a:custGeom>
              <a:avLst/>
              <a:gdLst/>
              <a:ahLst/>
              <a:cxnLst/>
              <a:rect l="l" t="t" r="r" b="b"/>
              <a:pathLst>
                <a:path w="1514" h="2698" extrusionOk="0">
                  <a:moveTo>
                    <a:pt x="217" y="0"/>
                  </a:moveTo>
                  <a:cubicBezTo>
                    <a:pt x="1" y="969"/>
                    <a:pt x="433" y="2049"/>
                    <a:pt x="1298" y="2698"/>
                  </a:cubicBezTo>
                  <a:lnTo>
                    <a:pt x="1410" y="2698"/>
                  </a:lnTo>
                  <a:cubicBezTo>
                    <a:pt x="1410" y="2698"/>
                    <a:pt x="1514" y="2594"/>
                    <a:pt x="1410" y="2594"/>
                  </a:cubicBezTo>
                  <a:cubicBezTo>
                    <a:pt x="649" y="1946"/>
                    <a:pt x="217" y="969"/>
                    <a:pt x="433" y="0"/>
                  </a:cubicBezTo>
                  <a:close/>
                </a:path>
              </a:pathLst>
            </a:custGeom>
            <a:solidFill>
              <a:srgbClr val="AF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6151475" y="1332550"/>
              <a:ext cx="126900" cy="197175"/>
            </a:xfrm>
            <a:custGeom>
              <a:avLst/>
              <a:gdLst/>
              <a:ahLst/>
              <a:cxnLst/>
              <a:rect l="l" t="t" r="r" b="b"/>
              <a:pathLst>
                <a:path w="5076" h="7887" extrusionOk="0">
                  <a:moveTo>
                    <a:pt x="4860" y="1"/>
                  </a:moveTo>
                  <a:cubicBezTo>
                    <a:pt x="3995" y="2266"/>
                    <a:pt x="2810" y="4324"/>
                    <a:pt x="1401" y="6269"/>
                  </a:cubicBezTo>
                  <a:cubicBezTo>
                    <a:pt x="969" y="6702"/>
                    <a:pt x="536" y="7238"/>
                    <a:pt x="0" y="7783"/>
                  </a:cubicBezTo>
                  <a:cubicBezTo>
                    <a:pt x="0" y="7783"/>
                    <a:pt x="0" y="7886"/>
                    <a:pt x="104" y="7886"/>
                  </a:cubicBezTo>
                  <a:lnTo>
                    <a:pt x="216" y="7886"/>
                  </a:lnTo>
                  <a:cubicBezTo>
                    <a:pt x="1833" y="6157"/>
                    <a:pt x="3243" y="4108"/>
                    <a:pt x="4211" y="1946"/>
                  </a:cubicBezTo>
                  <a:cubicBezTo>
                    <a:pt x="4540" y="1298"/>
                    <a:pt x="4860" y="753"/>
                    <a:pt x="5076" y="104"/>
                  </a:cubicBezTo>
                  <a:cubicBezTo>
                    <a:pt x="5076" y="1"/>
                    <a:pt x="5076" y="1"/>
                    <a:pt x="4972" y="1"/>
                  </a:cubicBezTo>
                  <a:close/>
                </a:path>
              </a:pathLst>
            </a:custGeom>
            <a:solidFill>
              <a:srgbClr val="AF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5959525" y="1410800"/>
              <a:ext cx="178350" cy="121725"/>
            </a:xfrm>
            <a:custGeom>
              <a:avLst/>
              <a:gdLst/>
              <a:ahLst/>
              <a:cxnLst/>
              <a:rect l="l" t="t" r="r" b="b"/>
              <a:pathLst>
                <a:path w="7134" h="4869" extrusionOk="0">
                  <a:moveTo>
                    <a:pt x="216" y="1"/>
                  </a:moveTo>
                  <a:cubicBezTo>
                    <a:pt x="112" y="1"/>
                    <a:pt x="0" y="113"/>
                    <a:pt x="112" y="217"/>
                  </a:cubicBezTo>
                  <a:cubicBezTo>
                    <a:pt x="1626" y="1730"/>
                    <a:pt x="3355" y="3027"/>
                    <a:pt x="5300" y="4108"/>
                  </a:cubicBezTo>
                  <a:cubicBezTo>
                    <a:pt x="5837" y="4324"/>
                    <a:pt x="6381" y="4653"/>
                    <a:pt x="6917" y="4869"/>
                  </a:cubicBezTo>
                  <a:lnTo>
                    <a:pt x="7030" y="4869"/>
                  </a:lnTo>
                  <a:cubicBezTo>
                    <a:pt x="7030" y="4869"/>
                    <a:pt x="7134" y="4756"/>
                    <a:pt x="7030" y="4756"/>
                  </a:cubicBezTo>
                  <a:cubicBezTo>
                    <a:pt x="5084" y="3892"/>
                    <a:pt x="3243" y="2707"/>
                    <a:pt x="1626" y="1298"/>
                  </a:cubicBezTo>
                  <a:cubicBezTo>
                    <a:pt x="1081" y="978"/>
                    <a:pt x="649" y="545"/>
                    <a:pt x="216" y="113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rgbClr val="AF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5787266" y="1442376"/>
              <a:ext cx="321450" cy="278450"/>
            </a:xfrm>
            <a:custGeom>
              <a:avLst/>
              <a:gdLst/>
              <a:ahLst/>
              <a:cxnLst/>
              <a:rect l="l" t="t" r="r" b="b"/>
              <a:pathLst>
                <a:path w="12858" h="11138" extrusionOk="0">
                  <a:moveTo>
                    <a:pt x="7021" y="1"/>
                  </a:moveTo>
                  <a:cubicBezTo>
                    <a:pt x="4756" y="3243"/>
                    <a:pt x="2482" y="6382"/>
                    <a:pt x="0" y="9512"/>
                  </a:cubicBezTo>
                  <a:cubicBezTo>
                    <a:pt x="320" y="10057"/>
                    <a:pt x="649" y="10593"/>
                    <a:pt x="1081" y="11138"/>
                  </a:cubicBezTo>
                  <a:cubicBezTo>
                    <a:pt x="5076" y="8976"/>
                    <a:pt x="9295" y="6918"/>
                    <a:pt x="12858" y="4108"/>
                  </a:cubicBezTo>
                  <a:cubicBezTo>
                    <a:pt x="10480" y="3459"/>
                    <a:pt x="8534" y="1946"/>
                    <a:pt x="7021" y="1"/>
                  </a:cubicBezTo>
                  <a:close/>
                </a:path>
              </a:pathLst>
            </a:custGeom>
            <a:solidFill>
              <a:srgbClr val="DF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5646075" y="1594550"/>
              <a:ext cx="178350" cy="168900"/>
            </a:xfrm>
            <a:custGeom>
              <a:avLst/>
              <a:gdLst/>
              <a:ahLst/>
              <a:cxnLst/>
              <a:rect l="l" t="t" r="r" b="b"/>
              <a:pathLst>
                <a:path w="7134" h="6756" extrusionOk="0">
                  <a:moveTo>
                    <a:pt x="433" y="0"/>
                  </a:moveTo>
                  <a:cubicBezTo>
                    <a:pt x="113" y="0"/>
                    <a:pt x="1" y="216"/>
                    <a:pt x="1" y="433"/>
                  </a:cubicBezTo>
                  <a:cubicBezTo>
                    <a:pt x="761" y="2491"/>
                    <a:pt x="1842" y="4436"/>
                    <a:pt x="3027" y="6269"/>
                  </a:cubicBezTo>
                  <a:lnTo>
                    <a:pt x="3355" y="6598"/>
                  </a:lnTo>
                  <a:cubicBezTo>
                    <a:pt x="3505" y="6709"/>
                    <a:pt x="3681" y="6755"/>
                    <a:pt x="3865" y="6755"/>
                  </a:cubicBezTo>
                  <a:cubicBezTo>
                    <a:pt x="4212" y="6755"/>
                    <a:pt x="4586" y="6590"/>
                    <a:pt x="4869" y="6382"/>
                  </a:cubicBezTo>
                  <a:cubicBezTo>
                    <a:pt x="5621" y="5949"/>
                    <a:pt x="6269" y="5404"/>
                    <a:pt x="6918" y="4972"/>
                  </a:cubicBezTo>
                  <a:lnTo>
                    <a:pt x="7134" y="4756"/>
                  </a:lnTo>
                  <a:cubicBezTo>
                    <a:pt x="7134" y="4652"/>
                    <a:pt x="7030" y="4540"/>
                    <a:pt x="7030" y="4540"/>
                  </a:cubicBezTo>
                  <a:cubicBezTo>
                    <a:pt x="6382" y="3355"/>
                    <a:pt x="5188" y="2378"/>
                    <a:pt x="4004" y="1626"/>
                  </a:cubicBezTo>
                  <a:cubicBezTo>
                    <a:pt x="2923" y="865"/>
                    <a:pt x="1730" y="329"/>
                    <a:pt x="433" y="0"/>
                  </a:cubicBez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5648875" y="1610750"/>
              <a:ext cx="67475" cy="129725"/>
            </a:xfrm>
            <a:custGeom>
              <a:avLst/>
              <a:gdLst/>
              <a:ahLst/>
              <a:cxnLst/>
              <a:rect l="l" t="t" r="r" b="b"/>
              <a:pathLst>
                <a:path w="2699" h="5189" extrusionOk="0">
                  <a:moveTo>
                    <a:pt x="1" y="1"/>
                  </a:moveTo>
                  <a:cubicBezTo>
                    <a:pt x="1" y="217"/>
                    <a:pt x="105" y="433"/>
                    <a:pt x="217" y="546"/>
                  </a:cubicBezTo>
                  <a:lnTo>
                    <a:pt x="866" y="2162"/>
                  </a:lnTo>
                  <a:cubicBezTo>
                    <a:pt x="1402" y="3243"/>
                    <a:pt x="1946" y="4324"/>
                    <a:pt x="2699" y="5189"/>
                  </a:cubicBezTo>
                  <a:cubicBezTo>
                    <a:pt x="1618" y="3572"/>
                    <a:pt x="753" y="1843"/>
                    <a:pt x="1" y="1"/>
                  </a:cubicBez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5648875" y="1605350"/>
              <a:ext cx="105300" cy="151350"/>
            </a:xfrm>
            <a:custGeom>
              <a:avLst/>
              <a:gdLst/>
              <a:ahLst/>
              <a:cxnLst/>
              <a:rect l="l" t="t" r="r" b="b"/>
              <a:pathLst>
                <a:path w="4212" h="6054" extrusionOk="0">
                  <a:moveTo>
                    <a:pt x="105" y="1"/>
                  </a:moveTo>
                  <a:cubicBezTo>
                    <a:pt x="1" y="113"/>
                    <a:pt x="1" y="113"/>
                    <a:pt x="1" y="217"/>
                  </a:cubicBezTo>
                  <a:cubicBezTo>
                    <a:pt x="753" y="2059"/>
                    <a:pt x="1618" y="3788"/>
                    <a:pt x="2699" y="5405"/>
                  </a:cubicBezTo>
                  <a:lnTo>
                    <a:pt x="2699" y="5517"/>
                  </a:lnTo>
                  <a:cubicBezTo>
                    <a:pt x="2915" y="5733"/>
                    <a:pt x="3027" y="5950"/>
                    <a:pt x="3243" y="5950"/>
                  </a:cubicBezTo>
                  <a:cubicBezTo>
                    <a:pt x="3347" y="6053"/>
                    <a:pt x="3460" y="6053"/>
                    <a:pt x="3563" y="6053"/>
                  </a:cubicBezTo>
                  <a:cubicBezTo>
                    <a:pt x="3780" y="6053"/>
                    <a:pt x="3892" y="5950"/>
                    <a:pt x="3996" y="5837"/>
                  </a:cubicBezTo>
                  <a:cubicBezTo>
                    <a:pt x="4212" y="5621"/>
                    <a:pt x="4108" y="5301"/>
                    <a:pt x="3996" y="5085"/>
                  </a:cubicBezTo>
                  <a:cubicBezTo>
                    <a:pt x="3027" y="3356"/>
                    <a:pt x="1834" y="1730"/>
                    <a:pt x="649" y="217"/>
                  </a:cubicBezTo>
                  <a:cubicBezTo>
                    <a:pt x="537" y="113"/>
                    <a:pt x="433" y="1"/>
                    <a:pt x="217" y="1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5670500" y="1605350"/>
              <a:ext cx="102700" cy="129725"/>
            </a:xfrm>
            <a:custGeom>
              <a:avLst/>
              <a:gdLst/>
              <a:ahLst/>
              <a:cxnLst/>
              <a:rect l="l" t="t" r="r" b="b"/>
              <a:pathLst>
                <a:path w="4108" h="5189" extrusionOk="0">
                  <a:moveTo>
                    <a:pt x="104" y="1"/>
                  </a:moveTo>
                  <a:cubicBezTo>
                    <a:pt x="1" y="1"/>
                    <a:pt x="1" y="113"/>
                    <a:pt x="1" y="217"/>
                  </a:cubicBezTo>
                  <a:cubicBezTo>
                    <a:pt x="1401" y="1730"/>
                    <a:pt x="2698" y="3356"/>
                    <a:pt x="3892" y="5085"/>
                  </a:cubicBezTo>
                  <a:lnTo>
                    <a:pt x="3995" y="5189"/>
                  </a:lnTo>
                  <a:cubicBezTo>
                    <a:pt x="3995" y="5189"/>
                    <a:pt x="4108" y="5085"/>
                    <a:pt x="4108" y="4972"/>
                  </a:cubicBezTo>
                  <a:cubicBezTo>
                    <a:pt x="2811" y="3356"/>
                    <a:pt x="1514" y="1626"/>
                    <a:pt x="217" y="1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5737950" y="1626975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0"/>
                  </a:moveTo>
                  <a:cubicBezTo>
                    <a:pt x="0" y="113"/>
                    <a:pt x="113" y="113"/>
                    <a:pt x="113" y="113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5729950" y="1626975"/>
              <a:ext cx="13425" cy="29850"/>
            </a:xfrm>
            <a:custGeom>
              <a:avLst/>
              <a:gdLst/>
              <a:ahLst/>
              <a:cxnLst/>
              <a:rect l="l" t="t" r="r" b="b"/>
              <a:pathLst>
                <a:path w="537" h="1194" extrusionOk="0">
                  <a:moveTo>
                    <a:pt x="320" y="0"/>
                  </a:moveTo>
                  <a:lnTo>
                    <a:pt x="320" y="113"/>
                  </a:lnTo>
                  <a:cubicBezTo>
                    <a:pt x="320" y="433"/>
                    <a:pt x="217" y="761"/>
                    <a:pt x="0" y="977"/>
                  </a:cubicBezTo>
                  <a:cubicBezTo>
                    <a:pt x="0" y="1081"/>
                    <a:pt x="104" y="1194"/>
                    <a:pt x="104" y="1194"/>
                  </a:cubicBezTo>
                  <a:cubicBezTo>
                    <a:pt x="104" y="1194"/>
                    <a:pt x="217" y="1194"/>
                    <a:pt x="217" y="1081"/>
                  </a:cubicBezTo>
                  <a:cubicBezTo>
                    <a:pt x="433" y="865"/>
                    <a:pt x="537" y="545"/>
                    <a:pt x="433" y="113"/>
                  </a:cubicBezTo>
                  <a:cubicBezTo>
                    <a:pt x="433" y="113"/>
                    <a:pt x="320" y="113"/>
                    <a:pt x="320" y="0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5759575" y="1643175"/>
              <a:ext cx="5425" cy="2850"/>
            </a:xfrm>
            <a:custGeom>
              <a:avLst/>
              <a:gdLst/>
              <a:ahLst/>
              <a:cxnLst/>
              <a:rect l="l" t="t" r="r" b="b"/>
              <a:pathLst>
                <a:path w="217" h="114" extrusionOk="0">
                  <a:moveTo>
                    <a:pt x="0" y="1"/>
                  </a:moveTo>
                  <a:cubicBezTo>
                    <a:pt x="112" y="113"/>
                    <a:pt x="112" y="113"/>
                    <a:pt x="216" y="113"/>
                  </a:cubicBezTo>
                  <a:cubicBezTo>
                    <a:pt x="216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5748750" y="1643175"/>
              <a:ext cx="16250" cy="27050"/>
            </a:xfrm>
            <a:custGeom>
              <a:avLst/>
              <a:gdLst/>
              <a:ahLst/>
              <a:cxnLst/>
              <a:rect l="l" t="t" r="r" b="b"/>
              <a:pathLst>
                <a:path w="650" h="1082" extrusionOk="0">
                  <a:moveTo>
                    <a:pt x="433" y="1"/>
                  </a:moveTo>
                  <a:lnTo>
                    <a:pt x="433" y="113"/>
                  </a:lnTo>
                  <a:cubicBezTo>
                    <a:pt x="329" y="433"/>
                    <a:pt x="217" y="649"/>
                    <a:pt x="1" y="978"/>
                  </a:cubicBezTo>
                  <a:cubicBezTo>
                    <a:pt x="1" y="978"/>
                    <a:pt x="1" y="1082"/>
                    <a:pt x="113" y="1082"/>
                  </a:cubicBezTo>
                  <a:lnTo>
                    <a:pt x="217" y="1082"/>
                  </a:lnTo>
                  <a:cubicBezTo>
                    <a:pt x="433" y="762"/>
                    <a:pt x="545" y="433"/>
                    <a:pt x="649" y="113"/>
                  </a:cubicBezTo>
                  <a:cubicBezTo>
                    <a:pt x="545" y="113"/>
                    <a:pt x="545" y="113"/>
                    <a:pt x="433" y="1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5713725" y="161357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848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5708325" y="1613575"/>
              <a:ext cx="8025" cy="16225"/>
            </a:xfrm>
            <a:custGeom>
              <a:avLst/>
              <a:gdLst/>
              <a:ahLst/>
              <a:cxnLst/>
              <a:rect l="l" t="t" r="r" b="b"/>
              <a:pathLst>
                <a:path w="321" h="649" extrusionOk="0">
                  <a:moveTo>
                    <a:pt x="217" y="0"/>
                  </a:moveTo>
                  <a:cubicBezTo>
                    <a:pt x="217" y="104"/>
                    <a:pt x="105" y="104"/>
                    <a:pt x="105" y="104"/>
                  </a:cubicBezTo>
                  <a:lnTo>
                    <a:pt x="105" y="216"/>
                  </a:lnTo>
                  <a:lnTo>
                    <a:pt x="105" y="320"/>
                  </a:lnTo>
                  <a:lnTo>
                    <a:pt x="105" y="433"/>
                  </a:lnTo>
                  <a:cubicBezTo>
                    <a:pt x="105" y="433"/>
                    <a:pt x="105" y="536"/>
                    <a:pt x="1" y="536"/>
                  </a:cubicBezTo>
                  <a:cubicBezTo>
                    <a:pt x="1" y="536"/>
                    <a:pt x="1" y="649"/>
                    <a:pt x="105" y="649"/>
                  </a:cubicBezTo>
                  <a:lnTo>
                    <a:pt x="217" y="649"/>
                  </a:lnTo>
                  <a:cubicBezTo>
                    <a:pt x="321" y="536"/>
                    <a:pt x="321" y="320"/>
                    <a:pt x="321" y="104"/>
                  </a:cubicBezTo>
                  <a:cubicBezTo>
                    <a:pt x="321" y="104"/>
                    <a:pt x="217" y="104"/>
                    <a:pt x="217" y="0"/>
                  </a:cubicBezTo>
                  <a:close/>
                </a:path>
              </a:pathLst>
            </a:custGeom>
            <a:solidFill>
              <a:srgbClr val="444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6205500" y="716950"/>
              <a:ext cx="164750" cy="162275"/>
            </a:xfrm>
            <a:custGeom>
              <a:avLst/>
              <a:gdLst/>
              <a:ahLst/>
              <a:cxnLst/>
              <a:rect l="l" t="t" r="r" b="b"/>
              <a:pathLst>
                <a:path w="6590" h="6491" extrusionOk="0">
                  <a:moveTo>
                    <a:pt x="3518" y="0"/>
                  </a:moveTo>
                  <a:cubicBezTo>
                    <a:pt x="2986" y="0"/>
                    <a:pt x="2449" y="116"/>
                    <a:pt x="1946" y="302"/>
                  </a:cubicBezTo>
                  <a:cubicBezTo>
                    <a:pt x="1082" y="734"/>
                    <a:pt x="433" y="1599"/>
                    <a:pt x="217" y="2576"/>
                  </a:cubicBezTo>
                  <a:cubicBezTo>
                    <a:pt x="105" y="2680"/>
                    <a:pt x="105" y="2896"/>
                    <a:pt x="105" y="3008"/>
                  </a:cubicBezTo>
                  <a:cubicBezTo>
                    <a:pt x="1" y="3544"/>
                    <a:pt x="105" y="4089"/>
                    <a:pt x="321" y="4625"/>
                  </a:cubicBezTo>
                  <a:cubicBezTo>
                    <a:pt x="433" y="4954"/>
                    <a:pt x="649" y="5274"/>
                    <a:pt x="866" y="5490"/>
                  </a:cubicBezTo>
                  <a:cubicBezTo>
                    <a:pt x="1477" y="6164"/>
                    <a:pt x="2328" y="6491"/>
                    <a:pt x="3169" y="6491"/>
                  </a:cubicBezTo>
                  <a:cubicBezTo>
                    <a:pt x="3815" y="6491"/>
                    <a:pt x="4454" y="6298"/>
                    <a:pt x="4973" y="5922"/>
                  </a:cubicBezTo>
                  <a:cubicBezTo>
                    <a:pt x="5725" y="5490"/>
                    <a:pt x="6270" y="4738"/>
                    <a:pt x="6486" y="3873"/>
                  </a:cubicBezTo>
                  <a:cubicBezTo>
                    <a:pt x="6590" y="3224"/>
                    <a:pt x="6590" y="2360"/>
                    <a:pt x="6270" y="1711"/>
                  </a:cubicBezTo>
                  <a:cubicBezTo>
                    <a:pt x="5941" y="1063"/>
                    <a:pt x="5293" y="414"/>
                    <a:pt x="4644" y="198"/>
                  </a:cubicBezTo>
                  <a:cubicBezTo>
                    <a:pt x="4282" y="60"/>
                    <a:pt x="3901" y="0"/>
                    <a:pt x="3518" y="0"/>
                  </a:cubicBezTo>
                  <a:close/>
                </a:path>
              </a:pathLst>
            </a:custGeom>
            <a:solidFill>
              <a:srgbClr val="DF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6213500" y="660575"/>
              <a:ext cx="178375" cy="163325"/>
            </a:xfrm>
            <a:custGeom>
              <a:avLst/>
              <a:gdLst/>
              <a:ahLst/>
              <a:cxnLst/>
              <a:rect l="l" t="t" r="r" b="b"/>
              <a:pathLst>
                <a:path w="7135" h="6533" extrusionOk="0">
                  <a:moveTo>
                    <a:pt x="2425" y="1"/>
                  </a:moveTo>
                  <a:cubicBezTo>
                    <a:pt x="2223" y="1"/>
                    <a:pt x="2024" y="28"/>
                    <a:pt x="1843" y="75"/>
                  </a:cubicBezTo>
                  <a:cubicBezTo>
                    <a:pt x="1410" y="291"/>
                    <a:pt x="1082" y="611"/>
                    <a:pt x="978" y="1044"/>
                  </a:cubicBezTo>
                  <a:cubicBezTo>
                    <a:pt x="978" y="1372"/>
                    <a:pt x="978" y="1692"/>
                    <a:pt x="1082" y="1908"/>
                  </a:cubicBezTo>
                  <a:cubicBezTo>
                    <a:pt x="762" y="1908"/>
                    <a:pt x="433" y="2124"/>
                    <a:pt x="329" y="2341"/>
                  </a:cubicBezTo>
                  <a:cubicBezTo>
                    <a:pt x="113" y="2669"/>
                    <a:pt x="1" y="3102"/>
                    <a:pt x="113" y="3534"/>
                  </a:cubicBezTo>
                  <a:cubicBezTo>
                    <a:pt x="329" y="4070"/>
                    <a:pt x="978" y="4502"/>
                    <a:pt x="1626" y="4718"/>
                  </a:cubicBezTo>
                  <a:cubicBezTo>
                    <a:pt x="2162" y="4935"/>
                    <a:pt x="2707" y="5047"/>
                    <a:pt x="3356" y="5047"/>
                  </a:cubicBezTo>
                  <a:cubicBezTo>
                    <a:pt x="3572" y="5047"/>
                    <a:pt x="3892" y="5047"/>
                    <a:pt x="4220" y="4935"/>
                  </a:cubicBezTo>
                  <a:cubicBezTo>
                    <a:pt x="4481" y="4850"/>
                    <a:pt x="4673" y="4691"/>
                    <a:pt x="4912" y="4691"/>
                  </a:cubicBezTo>
                  <a:cubicBezTo>
                    <a:pt x="4967" y="4691"/>
                    <a:pt x="5024" y="4699"/>
                    <a:pt x="5085" y="4718"/>
                  </a:cubicBezTo>
                  <a:cubicBezTo>
                    <a:pt x="5301" y="4718"/>
                    <a:pt x="5405" y="4831"/>
                    <a:pt x="5405" y="5047"/>
                  </a:cubicBezTo>
                  <a:cubicBezTo>
                    <a:pt x="5517" y="5479"/>
                    <a:pt x="5517" y="5912"/>
                    <a:pt x="5734" y="6344"/>
                  </a:cubicBezTo>
                  <a:cubicBezTo>
                    <a:pt x="5734" y="6344"/>
                    <a:pt x="5734" y="6448"/>
                    <a:pt x="5837" y="6448"/>
                  </a:cubicBezTo>
                  <a:cubicBezTo>
                    <a:pt x="5837" y="6504"/>
                    <a:pt x="5865" y="6532"/>
                    <a:pt x="5906" y="6532"/>
                  </a:cubicBezTo>
                  <a:cubicBezTo>
                    <a:pt x="5948" y="6532"/>
                    <a:pt x="6002" y="6504"/>
                    <a:pt x="6053" y="6448"/>
                  </a:cubicBezTo>
                  <a:cubicBezTo>
                    <a:pt x="6918" y="5583"/>
                    <a:pt x="7134" y="3750"/>
                    <a:pt x="6598" y="2557"/>
                  </a:cubicBezTo>
                  <a:cubicBezTo>
                    <a:pt x="6382" y="2237"/>
                    <a:pt x="6166" y="2021"/>
                    <a:pt x="5837" y="1805"/>
                  </a:cubicBezTo>
                  <a:cubicBezTo>
                    <a:pt x="5517" y="1692"/>
                    <a:pt x="5085" y="1692"/>
                    <a:pt x="4756" y="1476"/>
                  </a:cubicBezTo>
                  <a:cubicBezTo>
                    <a:pt x="4220" y="1044"/>
                    <a:pt x="3892" y="508"/>
                    <a:pt x="3243" y="179"/>
                  </a:cubicBezTo>
                  <a:cubicBezTo>
                    <a:pt x="2992" y="53"/>
                    <a:pt x="2706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6343200" y="801850"/>
              <a:ext cx="43275" cy="46950"/>
            </a:xfrm>
            <a:custGeom>
              <a:avLst/>
              <a:gdLst/>
              <a:ahLst/>
              <a:cxnLst/>
              <a:rect l="l" t="t" r="r" b="b"/>
              <a:pathLst>
                <a:path w="1731" h="1878" extrusionOk="0">
                  <a:moveTo>
                    <a:pt x="1150" y="0"/>
                  </a:moveTo>
                  <a:cubicBezTo>
                    <a:pt x="1094" y="0"/>
                    <a:pt x="1036" y="14"/>
                    <a:pt x="978" y="45"/>
                  </a:cubicBezTo>
                  <a:lnTo>
                    <a:pt x="865" y="45"/>
                  </a:lnTo>
                  <a:cubicBezTo>
                    <a:pt x="649" y="45"/>
                    <a:pt x="433" y="261"/>
                    <a:pt x="329" y="364"/>
                  </a:cubicBezTo>
                  <a:cubicBezTo>
                    <a:pt x="1" y="797"/>
                    <a:pt x="1" y="1445"/>
                    <a:pt x="433" y="1774"/>
                  </a:cubicBezTo>
                  <a:cubicBezTo>
                    <a:pt x="546" y="1878"/>
                    <a:pt x="865" y="1878"/>
                    <a:pt x="1082" y="1878"/>
                  </a:cubicBezTo>
                  <a:lnTo>
                    <a:pt x="1410" y="1558"/>
                  </a:lnTo>
                  <a:cubicBezTo>
                    <a:pt x="1626" y="1229"/>
                    <a:pt x="1730" y="1013"/>
                    <a:pt x="1626" y="693"/>
                  </a:cubicBezTo>
                  <a:cubicBezTo>
                    <a:pt x="1626" y="477"/>
                    <a:pt x="1626" y="364"/>
                    <a:pt x="1514" y="261"/>
                  </a:cubicBezTo>
                  <a:cubicBezTo>
                    <a:pt x="1438" y="103"/>
                    <a:pt x="1302" y="0"/>
                    <a:pt x="1150" y="0"/>
                  </a:cubicBezTo>
                  <a:close/>
                </a:path>
              </a:pathLst>
            </a:custGeom>
            <a:solidFill>
              <a:srgbClr val="DF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6240525" y="783925"/>
              <a:ext cx="8250" cy="9300"/>
            </a:xfrm>
            <a:custGeom>
              <a:avLst/>
              <a:gdLst/>
              <a:ahLst/>
              <a:cxnLst/>
              <a:rect l="l" t="t" r="r" b="b"/>
              <a:pathLst>
                <a:path w="330" h="372" extrusionOk="0">
                  <a:moveTo>
                    <a:pt x="217" y="1"/>
                  </a:moveTo>
                  <a:cubicBezTo>
                    <a:pt x="113" y="1"/>
                    <a:pt x="113" y="1"/>
                    <a:pt x="1" y="113"/>
                  </a:cubicBezTo>
                  <a:cubicBezTo>
                    <a:pt x="1" y="217"/>
                    <a:pt x="1" y="329"/>
                    <a:pt x="113" y="329"/>
                  </a:cubicBezTo>
                  <a:cubicBezTo>
                    <a:pt x="143" y="359"/>
                    <a:pt x="174" y="372"/>
                    <a:pt x="203" y="372"/>
                  </a:cubicBezTo>
                  <a:cubicBezTo>
                    <a:pt x="273" y="372"/>
                    <a:pt x="329" y="297"/>
                    <a:pt x="329" y="217"/>
                  </a:cubicBezTo>
                  <a:cubicBezTo>
                    <a:pt x="329" y="113"/>
                    <a:pt x="329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6291975" y="794725"/>
              <a:ext cx="8025" cy="10850"/>
            </a:xfrm>
            <a:custGeom>
              <a:avLst/>
              <a:gdLst/>
              <a:ahLst/>
              <a:cxnLst/>
              <a:rect l="l" t="t" r="r" b="b"/>
              <a:pathLst>
                <a:path w="321" h="434" extrusionOk="0">
                  <a:moveTo>
                    <a:pt x="217" y="1"/>
                  </a:moveTo>
                  <a:cubicBezTo>
                    <a:pt x="104" y="1"/>
                    <a:pt x="104" y="113"/>
                    <a:pt x="1" y="217"/>
                  </a:cubicBezTo>
                  <a:cubicBezTo>
                    <a:pt x="1" y="330"/>
                    <a:pt x="1" y="433"/>
                    <a:pt x="104" y="433"/>
                  </a:cubicBezTo>
                  <a:cubicBezTo>
                    <a:pt x="217" y="433"/>
                    <a:pt x="320" y="433"/>
                    <a:pt x="320" y="330"/>
                  </a:cubicBezTo>
                  <a:cubicBezTo>
                    <a:pt x="320" y="217"/>
                    <a:pt x="320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6289175" y="810950"/>
              <a:ext cx="46050" cy="40675"/>
            </a:xfrm>
            <a:custGeom>
              <a:avLst/>
              <a:gdLst/>
              <a:ahLst/>
              <a:cxnLst/>
              <a:rect l="l" t="t" r="r" b="b"/>
              <a:pathLst>
                <a:path w="1842" h="1627" extrusionOk="0">
                  <a:moveTo>
                    <a:pt x="865" y="0"/>
                  </a:moveTo>
                  <a:cubicBezTo>
                    <a:pt x="432" y="0"/>
                    <a:pt x="0" y="329"/>
                    <a:pt x="0" y="761"/>
                  </a:cubicBezTo>
                  <a:cubicBezTo>
                    <a:pt x="0" y="1194"/>
                    <a:pt x="329" y="1514"/>
                    <a:pt x="761" y="1626"/>
                  </a:cubicBezTo>
                  <a:lnTo>
                    <a:pt x="865" y="1626"/>
                  </a:lnTo>
                  <a:cubicBezTo>
                    <a:pt x="1297" y="1626"/>
                    <a:pt x="1729" y="1297"/>
                    <a:pt x="1729" y="865"/>
                  </a:cubicBezTo>
                  <a:cubicBezTo>
                    <a:pt x="1842" y="433"/>
                    <a:pt x="1410" y="0"/>
                    <a:pt x="977" y="0"/>
                  </a:cubicBez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6208100" y="792150"/>
              <a:ext cx="29850" cy="40450"/>
            </a:xfrm>
            <a:custGeom>
              <a:avLst/>
              <a:gdLst/>
              <a:ahLst/>
              <a:cxnLst/>
              <a:rect l="l" t="t" r="r" b="b"/>
              <a:pathLst>
                <a:path w="1194" h="1618" extrusionOk="0">
                  <a:moveTo>
                    <a:pt x="1" y="0"/>
                  </a:moveTo>
                  <a:lnTo>
                    <a:pt x="1" y="320"/>
                  </a:lnTo>
                  <a:cubicBezTo>
                    <a:pt x="1" y="752"/>
                    <a:pt x="1" y="1185"/>
                    <a:pt x="217" y="1617"/>
                  </a:cubicBezTo>
                  <a:lnTo>
                    <a:pt x="329" y="1617"/>
                  </a:lnTo>
                  <a:cubicBezTo>
                    <a:pt x="762" y="1617"/>
                    <a:pt x="1081" y="1297"/>
                    <a:pt x="1194" y="865"/>
                  </a:cubicBezTo>
                  <a:cubicBezTo>
                    <a:pt x="1194" y="433"/>
                    <a:pt x="865" y="0"/>
                    <a:pt x="329" y="0"/>
                  </a:cubicBez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6256750" y="789325"/>
              <a:ext cx="13625" cy="27050"/>
            </a:xfrm>
            <a:custGeom>
              <a:avLst/>
              <a:gdLst/>
              <a:ahLst/>
              <a:cxnLst/>
              <a:rect l="l" t="t" r="r" b="b"/>
              <a:pathLst>
                <a:path w="545" h="1082" extrusionOk="0">
                  <a:moveTo>
                    <a:pt x="432" y="1"/>
                  </a:moveTo>
                  <a:cubicBezTo>
                    <a:pt x="329" y="217"/>
                    <a:pt x="329" y="433"/>
                    <a:pt x="216" y="546"/>
                  </a:cubicBezTo>
                  <a:cubicBezTo>
                    <a:pt x="113" y="762"/>
                    <a:pt x="0" y="978"/>
                    <a:pt x="216" y="1082"/>
                  </a:cubicBezTo>
                  <a:cubicBezTo>
                    <a:pt x="329" y="1082"/>
                    <a:pt x="329" y="1082"/>
                    <a:pt x="329" y="978"/>
                  </a:cubicBezTo>
                  <a:cubicBezTo>
                    <a:pt x="216" y="978"/>
                    <a:pt x="216" y="865"/>
                    <a:pt x="216" y="762"/>
                  </a:cubicBezTo>
                  <a:cubicBezTo>
                    <a:pt x="216" y="762"/>
                    <a:pt x="329" y="649"/>
                    <a:pt x="329" y="546"/>
                  </a:cubicBezTo>
                  <a:cubicBezTo>
                    <a:pt x="432" y="329"/>
                    <a:pt x="432" y="217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6245925" y="819175"/>
              <a:ext cx="32450" cy="16225"/>
            </a:xfrm>
            <a:custGeom>
              <a:avLst/>
              <a:gdLst/>
              <a:ahLst/>
              <a:cxnLst/>
              <a:rect l="l" t="t" r="r" b="b"/>
              <a:pathLst>
                <a:path w="1298" h="649" extrusionOk="0">
                  <a:moveTo>
                    <a:pt x="1" y="0"/>
                  </a:moveTo>
                  <a:cubicBezTo>
                    <a:pt x="1" y="320"/>
                    <a:pt x="217" y="536"/>
                    <a:pt x="546" y="649"/>
                  </a:cubicBezTo>
                  <a:cubicBezTo>
                    <a:pt x="865" y="649"/>
                    <a:pt x="1194" y="536"/>
                    <a:pt x="1298" y="216"/>
                  </a:cubicBezTo>
                  <a:lnTo>
                    <a:pt x="1298" y="216"/>
                  </a:lnTo>
                  <a:cubicBezTo>
                    <a:pt x="1122" y="392"/>
                    <a:pt x="947" y="567"/>
                    <a:pt x="716" y="567"/>
                  </a:cubicBezTo>
                  <a:cubicBezTo>
                    <a:pt x="663" y="567"/>
                    <a:pt x="606" y="557"/>
                    <a:pt x="546" y="536"/>
                  </a:cubicBezTo>
                  <a:cubicBezTo>
                    <a:pt x="329" y="536"/>
                    <a:pt x="113" y="3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6354025" y="813750"/>
              <a:ext cx="21625" cy="18850"/>
            </a:xfrm>
            <a:custGeom>
              <a:avLst/>
              <a:gdLst/>
              <a:ahLst/>
              <a:cxnLst/>
              <a:rect l="l" t="t" r="r" b="b"/>
              <a:pathLst>
                <a:path w="865" h="754" extrusionOk="0">
                  <a:moveTo>
                    <a:pt x="865" y="1"/>
                  </a:moveTo>
                  <a:cubicBezTo>
                    <a:pt x="865" y="1"/>
                    <a:pt x="761" y="1"/>
                    <a:pt x="761" y="105"/>
                  </a:cubicBezTo>
                  <a:cubicBezTo>
                    <a:pt x="697" y="138"/>
                    <a:pt x="623" y="180"/>
                    <a:pt x="545" y="229"/>
                  </a:cubicBezTo>
                  <a:lnTo>
                    <a:pt x="545" y="229"/>
                  </a:lnTo>
                  <a:lnTo>
                    <a:pt x="545" y="217"/>
                  </a:lnTo>
                  <a:cubicBezTo>
                    <a:pt x="464" y="217"/>
                    <a:pt x="441" y="271"/>
                    <a:pt x="435" y="301"/>
                  </a:cubicBezTo>
                  <a:lnTo>
                    <a:pt x="435" y="301"/>
                  </a:lnTo>
                  <a:cubicBezTo>
                    <a:pt x="472" y="276"/>
                    <a:pt x="509" y="252"/>
                    <a:pt x="545" y="229"/>
                  </a:cubicBezTo>
                  <a:lnTo>
                    <a:pt x="545" y="229"/>
                  </a:lnTo>
                  <a:lnTo>
                    <a:pt x="545" y="321"/>
                  </a:lnTo>
                  <a:cubicBezTo>
                    <a:pt x="649" y="321"/>
                    <a:pt x="649" y="217"/>
                    <a:pt x="761" y="217"/>
                  </a:cubicBezTo>
                  <a:cubicBezTo>
                    <a:pt x="865" y="217"/>
                    <a:pt x="865" y="217"/>
                    <a:pt x="865" y="105"/>
                  </a:cubicBezTo>
                  <a:lnTo>
                    <a:pt x="865" y="1"/>
                  </a:lnTo>
                  <a:close/>
                  <a:moveTo>
                    <a:pt x="435" y="301"/>
                  </a:moveTo>
                  <a:lnTo>
                    <a:pt x="435" y="301"/>
                  </a:lnTo>
                  <a:cubicBezTo>
                    <a:pt x="281" y="404"/>
                    <a:pt x="123" y="527"/>
                    <a:pt x="0" y="649"/>
                  </a:cubicBezTo>
                  <a:cubicBezTo>
                    <a:pt x="0" y="753"/>
                    <a:pt x="0" y="753"/>
                    <a:pt x="113" y="753"/>
                  </a:cubicBezTo>
                  <a:lnTo>
                    <a:pt x="432" y="433"/>
                  </a:lnTo>
                  <a:lnTo>
                    <a:pt x="432" y="321"/>
                  </a:lnTo>
                  <a:cubicBezTo>
                    <a:pt x="432" y="321"/>
                    <a:pt x="432" y="313"/>
                    <a:pt x="435" y="301"/>
                  </a:cubicBez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6364825" y="821750"/>
              <a:ext cx="5425" cy="16250"/>
            </a:xfrm>
            <a:custGeom>
              <a:avLst/>
              <a:gdLst/>
              <a:ahLst/>
              <a:cxnLst/>
              <a:rect l="l" t="t" r="r" b="b"/>
              <a:pathLst>
                <a:path w="217" h="650" extrusionOk="0">
                  <a:moveTo>
                    <a:pt x="113" y="1"/>
                  </a:moveTo>
                  <a:lnTo>
                    <a:pt x="0" y="113"/>
                  </a:lnTo>
                  <a:cubicBezTo>
                    <a:pt x="113" y="217"/>
                    <a:pt x="0" y="433"/>
                    <a:pt x="0" y="546"/>
                  </a:cubicBezTo>
                  <a:lnTo>
                    <a:pt x="0" y="649"/>
                  </a:lnTo>
                  <a:cubicBezTo>
                    <a:pt x="113" y="649"/>
                    <a:pt x="113" y="649"/>
                    <a:pt x="113" y="546"/>
                  </a:cubicBezTo>
                  <a:cubicBezTo>
                    <a:pt x="217" y="433"/>
                    <a:pt x="217" y="217"/>
                    <a:pt x="113" y="1"/>
                  </a:cubicBez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6364825" y="819175"/>
              <a:ext cx="2825" cy="5425"/>
            </a:xfrm>
            <a:custGeom>
              <a:avLst/>
              <a:gdLst/>
              <a:ahLst/>
              <a:cxnLst/>
              <a:rect l="l" t="t" r="r" b="b"/>
              <a:pathLst>
                <a:path w="113" h="217" extrusionOk="0">
                  <a:moveTo>
                    <a:pt x="113" y="0"/>
                  </a:moveTo>
                  <a:cubicBezTo>
                    <a:pt x="0" y="0"/>
                    <a:pt x="0" y="104"/>
                    <a:pt x="0" y="104"/>
                  </a:cubicBezTo>
                  <a:lnTo>
                    <a:pt x="0" y="216"/>
                  </a:lnTo>
                  <a:lnTo>
                    <a:pt x="113" y="104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AB4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6224325" y="716475"/>
              <a:ext cx="140525" cy="81100"/>
            </a:xfrm>
            <a:custGeom>
              <a:avLst/>
              <a:gdLst/>
              <a:ahLst/>
              <a:cxnLst/>
              <a:rect l="l" t="t" r="r" b="b"/>
              <a:pathLst>
                <a:path w="5621" h="3244" extrusionOk="0">
                  <a:moveTo>
                    <a:pt x="329" y="1"/>
                  </a:moveTo>
                  <a:cubicBezTo>
                    <a:pt x="0" y="321"/>
                    <a:pt x="0" y="753"/>
                    <a:pt x="113" y="1082"/>
                  </a:cubicBezTo>
                  <a:cubicBezTo>
                    <a:pt x="113" y="1298"/>
                    <a:pt x="216" y="1514"/>
                    <a:pt x="329" y="1618"/>
                  </a:cubicBezTo>
                  <a:cubicBezTo>
                    <a:pt x="545" y="1834"/>
                    <a:pt x="761" y="1946"/>
                    <a:pt x="977" y="2050"/>
                  </a:cubicBezTo>
                  <a:cubicBezTo>
                    <a:pt x="1410" y="2163"/>
                    <a:pt x="1842" y="2266"/>
                    <a:pt x="2378" y="2266"/>
                  </a:cubicBezTo>
                  <a:lnTo>
                    <a:pt x="2594" y="2266"/>
                  </a:lnTo>
                  <a:cubicBezTo>
                    <a:pt x="3139" y="2266"/>
                    <a:pt x="3675" y="2050"/>
                    <a:pt x="4220" y="2050"/>
                  </a:cubicBezTo>
                  <a:lnTo>
                    <a:pt x="4540" y="2050"/>
                  </a:lnTo>
                  <a:cubicBezTo>
                    <a:pt x="4756" y="2050"/>
                    <a:pt x="4972" y="2050"/>
                    <a:pt x="5084" y="2266"/>
                  </a:cubicBezTo>
                  <a:cubicBezTo>
                    <a:pt x="5404" y="2482"/>
                    <a:pt x="5517" y="2811"/>
                    <a:pt x="5404" y="3131"/>
                  </a:cubicBezTo>
                  <a:cubicBezTo>
                    <a:pt x="5404" y="3243"/>
                    <a:pt x="5517" y="3243"/>
                    <a:pt x="5517" y="3243"/>
                  </a:cubicBezTo>
                  <a:cubicBezTo>
                    <a:pt x="5517" y="3243"/>
                    <a:pt x="5620" y="3243"/>
                    <a:pt x="5620" y="3131"/>
                  </a:cubicBezTo>
                  <a:cubicBezTo>
                    <a:pt x="5620" y="2595"/>
                    <a:pt x="5404" y="2050"/>
                    <a:pt x="4756" y="1946"/>
                  </a:cubicBezTo>
                  <a:lnTo>
                    <a:pt x="3891" y="1946"/>
                  </a:lnTo>
                  <a:cubicBezTo>
                    <a:pt x="3571" y="2050"/>
                    <a:pt x="3243" y="2050"/>
                    <a:pt x="2810" y="2163"/>
                  </a:cubicBezTo>
                  <a:lnTo>
                    <a:pt x="2378" y="2163"/>
                  </a:lnTo>
                  <a:cubicBezTo>
                    <a:pt x="1842" y="2163"/>
                    <a:pt x="1297" y="2050"/>
                    <a:pt x="761" y="1730"/>
                  </a:cubicBezTo>
                  <a:cubicBezTo>
                    <a:pt x="432" y="1618"/>
                    <a:pt x="329" y="1298"/>
                    <a:pt x="216" y="969"/>
                  </a:cubicBezTo>
                  <a:cubicBezTo>
                    <a:pt x="113" y="649"/>
                    <a:pt x="216" y="321"/>
                    <a:pt x="432" y="105"/>
                  </a:cubicBezTo>
                  <a:cubicBezTo>
                    <a:pt x="432" y="1"/>
                    <a:pt x="432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6248750" y="670450"/>
              <a:ext cx="126900" cy="118900"/>
            </a:xfrm>
            <a:custGeom>
              <a:avLst/>
              <a:gdLst/>
              <a:ahLst/>
              <a:cxnLst/>
              <a:rect l="l" t="t" r="r" b="b"/>
              <a:pathLst>
                <a:path w="5076" h="4756" extrusionOk="0">
                  <a:moveTo>
                    <a:pt x="536" y="0"/>
                  </a:moveTo>
                  <a:cubicBezTo>
                    <a:pt x="320" y="113"/>
                    <a:pt x="216" y="329"/>
                    <a:pt x="216" y="545"/>
                  </a:cubicBezTo>
                  <a:cubicBezTo>
                    <a:pt x="104" y="865"/>
                    <a:pt x="0" y="1081"/>
                    <a:pt x="104" y="1410"/>
                  </a:cubicBezTo>
                  <a:cubicBezTo>
                    <a:pt x="104" y="1842"/>
                    <a:pt x="320" y="2378"/>
                    <a:pt x="752" y="2594"/>
                  </a:cubicBezTo>
                  <a:cubicBezTo>
                    <a:pt x="1081" y="2810"/>
                    <a:pt x="1513" y="2810"/>
                    <a:pt x="1946" y="2810"/>
                  </a:cubicBezTo>
                  <a:lnTo>
                    <a:pt x="3130" y="2810"/>
                  </a:lnTo>
                  <a:cubicBezTo>
                    <a:pt x="3459" y="2810"/>
                    <a:pt x="3891" y="2810"/>
                    <a:pt x="4211" y="3026"/>
                  </a:cubicBezTo>
                  <a:cubicBezTo>
                    <a:pt x="4540" y="3139"/>
                    <a:pt x="4756" y="3355"/>
                    <a:pt x="4860" y="3675"/>
                  </a:cubicBezTo>
                  <a:cubicBezTo>
                    <a:pt x="4972" y="4004"/>
                    <a:pt x="4860" y="4323"/>
                    <a:pt x="4860" y="4652"/>
                  </a:cubicBezTo>
                  <a:lnTo>
                    <a:pt x="4860" y="4756"/>
                  </a:lnTo>
                  <a:cubicBezTo>
                    <a:pt x="4972" y="4756"/>
                    <a:pt x="4972" y="4756"/>
                    <a:pt x="4972" y="4652"/>
                  </a:cubicBezTo>
                  <a:cubicBezTo>
                    <a:pt x="5076" y="4220"/>
                    <a:pt x="5076" y="3675"/>
                    <a:pt x="4756" y="3355"/>
                  </a:cubicBezTo>
                  <a:cubicBezTo>
                    <a:pt x="4540" y="2923"/>
                    <a:pt x="3995" y="2707"/>
                    <a:pt x="3563" y="2707"/>
                  </a:cubicBezTo>
                  <a:lnTo>
                    <a:pt x="1730" y="2707"/>
                  </a:lnTo>
                  <a:cubicBezTo>
                    <a:pt x="1185" y="2707"/>
                    <a:pt x="649" y="2490"/>
                    <a:pt x="320" y="2058"/>
                  </a:cubicBezTo>
                  <a:cubicBezTo>
                    <a:pt x="216" y="1729"/>
                    <a:pt x="104" y="1410"/>
                    <a:pt x="216" y="1081"/>
                  </a:cubicBezTo>
                  <a:cubicBezTo>
                    <a:pt x="216" y="977"/>
                    <a:pt x="216" y="761"/>
                    <a:pt x="320" y="649"/>
                  </a:cubicBezTo>
                  <a:cubicBezTo>
                    <a:pt x="320" y="433"/>
                    <a:pt x="433" y="216"/>
                    <a:pt x="536" y="113"/>
                  </a:cubicBezTo>
                  <a:cubicBezTo>
                    <a:pt x="649" y="113"/>
                    <a:pt x="649" y="0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6289175" y="675850"/>
              <a:ext cx="83875" cy="54050"/>
            </a:xfrm>
            <a:custGeom>
              <a:avLst/>
              <a:gdLst/>
              <a:ahLst/>
              <a:cxnLst/>
              <a:rect l="l" t="t" r="r" b="b"/>
              <a:pathLst>
                <a:path w="3355" h="2162" extrusionOk="0">
                  <a:moveTo>
                    <a:pt x="113" y="0"/>
                  </a:moveTo>
                  <a:lnTo>
                    <a:pt x="113" y="113"/>
                  </a:lnTo>
                  <a:cubicBezTo>
                    <a:pt x="0" y="761"/>
                    <a:pt x="545" y="1194"/>
                    <a:pt x="1193" y="1410"/>
                  </a:cubicBezTo>
                  <a:cubicBezTo>
                    <a:pt x="1513" y="1513"/>
                    <a:pt x="1842" y="1513"/>
                    <a:pt x="2274" y="1513"/>
                  </a:cubicBezTo>
                  <a:cubicBezTo>
                    <a:pt x="2707" y="1513"/>
                    <a:pt x="3139" y="1626"/>
                    <a:pt x="3243" y="2162"/>
                  </a:cubicBezTo>
                  <a:lnTo>
                    <a:pt x="3355" y="2162"/>
                  </a:lnTo>
                  <a:lnTo>
                    <a:pt x="3355" y="2058"/>
                  </a:lnTo>
                  <a:cubicBezTo>
                    <a:pt x="3243" y="1842"/>
                    <a:pt x="3139" y="1626"/>
                    <a:pt x="2810" y="1513"/>
                  </a:cubicBezTo>
                  <a:cubicBezTo>
                    <a:pt x="2653" y="1408"/>
                    <a:pt x="2470" y="1381"/>
                    <a:pt x="2284" y="1381"/>
                  </a:cubicBezTo>
                  <a:cubicBezTo>
                    <a:pt x="2091" y="1381"/>
                    <a:pt x="1897" y="1410"/>
                    <a:pt x="1729" y="1410"/>
                  </a:cubicBezTo>
                  <a:cubicBezTo>
                    <a:pt x="1297" y="1297"/>
                    <a:pt x="977" y="1297"/>
                    <a:pt x="649" y="1081"/>
                  </a:cubicBezTo>
                  <a:cubicBezTo>
                    <a:pt x="329" y="761"/>
                    <a:pt x="113" y="433"/>
                    <a:pt x="216" y="113"/>
                  </a:cubicBezTo>
                  <a:cubicBezTo>
                    <a:pt x="216" y="0"/>
                    <a:pt x="216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6081225" y="905625"/>
              <a:ext cx="305250" cy="330750"/>
            </a:xfrm>
            <a:custGeom>
              <a:avLst/>
              <a:gdLst/>
              <a:ahLst/>
              <a:cxnLst/>
              <a:rect l="l" t="t" r="r" b="b"/>
              <a:pathLst>
                <a:path w="12210" h="13230" extrusionOk="0">
                  <a:moveTo>
                    <a:pt x="5837" y="1"/>
                  </a:moveTo>
                  <a:cubicBezTo>
                    <a:pt x="5292" y="1"/>
                    <a:pt x="4859" y="1"/>
                    <a:pt x="4427" y="104"/>
                  </a:cubicBezTo>
                  <a:cubicBezTo>
                    <a:pt x="3675" y="321"/>
                    <a:pt x="2914" y="753"/>
                    <a:pt x="2378" y="1298"/>
                  </a:cubicBezTo>
                  <a:cubicBezTo>
                    <a:pt x="1617" y="2162"/>
                    <a:pt x="1297" y="3347"/>
                    <a:pt x="969" y="4428"/>
                  </a:cubicBezTo>
                  <a:cubicBezTo>
                    <a:pt x="432" y="6589"/>
                    <a:pt x="104" y="8863"/>
                    <a:pt x="0" y="11025"/>
                  </a:cubicBezTo>
                  <a:cubicBezTo>
                    <a:pt x="2049" y="11993"/>
                    <a:pt x="4107" y="12642"/>
                    <a:pt x="6269" y="13074"/>
                  </a:cubicBezTo>
                  <a:cubicBezTo>
                    <a:pt x="6803" y="13154"/>
                    <a:pt x="7284" y="13229"/>
                    <a:pt x="7751" y="13229"/>
                  </a:cubicBezTo>
                  <a:cubicBezTo>
                    <a:pt x="7941" y="13229"/>
                    <a:pt x="8130" y="13217"/>
                    <a:pt x="8318" y="13187"/>
                  </a:cubicBezTo>
                  <a:cubicBezTo>
                    <a:pt x="9183" y="12106"/>
                    <a:pt x="9831" y="10809"/>
                    <a:pt x="10592" y="9512"/>
                  </a:cubicBezTo>
                  <a:cubicBezTo>
                    <a:pt x="11344" y="7886"/>
                    <a:pt x="12209" y="6157"/>
                    <a:pt x="12105" y="4324"/>
                  </a:cubicBezTo>
                  <a:cubicBezTo>
                    <a:pt x="12105" y="3779"/>
                    <a:pt x="11993" y="3243"/>
                    <a:pt x="11777" y="2811"/>
                  </a:cubicBezTo>
                  <a:cubicBezTo>
                    <a:pt x="11457" y="2378"/>
                    <a:pt x="11128" y="1946"/>
                    <a:pt x="10696" y="1730"/>
                  </a:cubicBezTo>
                  <a:cubicBezTo>
                    <a:pt x="9295" y="753"/>
                    <a:pt x="7566" y="104"/>
                    <a:pt x="5837" y="1"/>
                  </a:cubicBezTo>
                  <a:close/>
                </a:path>
              </a:pathLst>
            </a:custGeom>
            <a:solidFill>
              <a:srgbClr val="CC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6178500" y="919025"/>
              <a:ext cx="118900" cy="59475"/>
            </a:xfrm>
            <a:custGeom>
              <a:avLst/>
              <a:gdLst/>
              <a:ahLst/>
              <a:cxnLst/>
              <a:rect l="l" t="t" r="r" b="b"/>
              <a:pathLst>
                <a:path w="4756" h="2379" extrusionOk="0">
                  <a:moveTo>
                    <a:pt x="536" y="1"/>
                  </a:moveTo>
                  <a:lnTo>
                    <a:pt x="432" y="113"/>
                  </a:lnTo>
                  <a:cubicBezTo>
                    <a:pt x="320" y="113"/>
                    <a:pt x="216" y="217"/>
                    <a:pt x="216" y="329"/>
                  </a:cubicBezTo>
                  <a:cubicBezTo>
                    <a:pt x="0" y="978"/>
                    <a:pt x="320" y="1626"/>
                    <a:pt x="865" y="2059"/>
                  </a:cubicBezTo>
                  <a:cubicBezTo>
                    <a:pt x="1297" y="2275"/>
                    <a:pt x="1729" y="2379"/>
                    <a:pt x="2265" y="2379"/>
                  </a:cubicBezTo>
                  <a:cubicBezTo>
                    <a:pt x="2698" y="2379"/>
                    <a:pt x="3243" y="2275"/>
                    <a:pt x="3562" y="2059"/>
                  </a:cubicBezTo>
                  <a:cubicBezTo>
                    <a:pt x="4107" y="1946"/>
                    <a:pt x="4427" y="1626"/>
                    <a:pt x="4756" y="1194"/>
                  </a:cubicBezTo>
                  <a:cubicBezTo>
                    <a:pt x="4756" y="1194"/>
                    <a:pt x="4756" y="1082"/>
                    <a:pt x="4643" y="1082"/>
                  </a:cubicBezTo>
                  <a:cubicBezTo>
                    <a:pt x="4107" y="1842"/>
                    <a:pt x="3130" y="2162"/>
                    <a:pt x="2265" y="2162"/>
                  </a:cubicBezTo>
                  <a:lnTo>
                    <a:pt x="1946" y="2162"/>
                  </a:lnTo>
                  <a:cubicBezTo>
                    <a:pt x="1401" y="2059"/>
                    <a:pt x="865" y="1946"/>
                    <a:pt x="536" y="1410"/>
                  </a:cubicBezTo>
                  <a:cubicBezTo>
                    <a:pt x="216" y="978"/>
                    <a:pt x="216" y="433"/>
                    <a:pt x="536" y="1"/>
                  </a:cubicBezTo>
                  <a:close/>
                </a:path>
              </a:pathLst>
            </a:custGeom>
            <a:solidFill>
              <a:srgbClr val="A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6043375" y="1000100"/>
              <a:ext cx="121525" cy="196250"/>
            </a:xfrm>
            <a:custGeom>
              <a:avLst/>
              <a:gdLst/>
              <a:ahLst/>
              <a:cxnLst/>
              <a:rect l="l" t="t" r="r" b="b"/>
              <a:pathLst>
                <a:path w="4861" h="7850" extrusionOk="0">
                  <a:moveTo>
                    <a:pt x="1186" y="0"/>
                  </a:moveTo>
                  <a:cubicBezTo>
                    <a:pt x="753" y="1081"/>
                    <a:pt x="433" y="2274"/>
                    <a:pt x="217" y="3459"/>
                  </a:cubicBezTo>
                  <a:cubicBezTo>
                    <a:pt x="105" y="4107"/>
                    <a:pt x="1" y="4868"/>
                    <a:pt x="105" y="5620"/>
                  </a:cubicBezTo>
                  <a:cubicBezTo>
                    <a:pt x="217" y="6381"/>
                    <a:pt x="753" y="7030"/>
                    <a:pt x="1514" y="7350"/>
                  </a:cubicBezTo>
                  <a:cubicBezTo>
                    <a:pt x="2050" y="7566"/>
                    <a:pt x="2483" y="7678"/>
                    <a:pt x="3027" y="7782"/>
                  </a:cubicBezTo>
                  <a:cubicBezTo>
                    <a:pt x="3225" y="7824"/>
                    <a:pt x="3454" y="7850"/>
                    <a:pt x="3690" y="7850"/>
                  </a:cubicBezTo>
                  <a:cubicBezTo>
                    <a:pt x="4094" y="7850"/>
                    <a:pt x="4522" y="7773"/>
                    <a:pt x="4860" y="7566"/>
                  </a:cubicBezTo>
                  <a:cubicBezTo>
                    <a:pt x="4108" y="7350"/>
                    <a:pt x="3347" y="7030"/>
                    <a:pt x="2595" y="6701"/>
                  </a:cubicBezTo>
                  <a:cubicBezTo>
                    <a:pt x="2163" y="6485"/>
                    <a:pt x="1834" y="6269"/>
                    <a:pt x="1618" y="5620"/>
                  </a:cubicBezTo>
                  <a:cubicBezTo>
                    <a:pt x="1402" y="5084"/>
                    <a:pt x="1946" y="4436"/>
                    <a:pt x="2050" y="3891"/>
                  </a:cubicBezTo>
                  <a:cubicBezTo>
                    <a:pt x="2163" y="2810"/>
                    <a:pt x="2266" y="1730"/>
                    <a:pt x="2699" y="649"/>
                  </a:cubicBezTo>
                  <a:cubicBezTo>
                    <a:pt x="2163" y="545"/>
                    <a:pt x="1730" y="216"/>
                    <a:pt x="1186" y="0"/>
                  </a:cubicBezTo>
                  <a:close/>
                </a:path>
              </a:pathLst>
            </a:custGeom>
            <a:solidFill>
              <a:srgbClr val="D39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6067600" y="902425"/>
              <a:ext cx="143350" cy="122125"/>
            </a:xfrm>
            <a:custGeom>
              <a:avLst/>
              <a:gdLst/>
              <a:ahLst/>
              <a:cxnLst/>
              <a:rect l="l" t="t" r="r" b="b"/>
              <a:pathLst>
                <a:path w="5734" h="4885" extrusionOk="0">
                  <a:moveTo>
                    <a:pt x="4832" y="0"/>
                  </a:moveTo>
                  <a:cubicBezTo>
                    <a:pt x="4557" y="0"/>
                    <a:pt x="4305" y="16"/>
                    <a:pt x="4220" y="16"/>
                  </a:cubicBezTo>
                  <a:cubicBezTo>
                    <a:pt x="3139" y="129"/>
                    <a:pt x="1946" y="665"/>
                    <a:pt x="1297" y="1529"/>
                  </a:cubicBezTo>
                  <a:lnTo>
                    <a:pt x="649" y="2506"/>
                  </a:lnTo>
                  <a:cubicBezTo>
                    <a:pt x="433" y="2939"/>
                    <a:pt x="113" y="3475"/>
                    <a:pt x="0" y="4123"/>
                  </a:cubicBezTo>
                  <a:cubicBezTo>
                    <a:pt x="649" y="4340"/>
                    <a:pt x="1194" y="4668"/>
                    <a:pt x="1842" y="4884"/>
                  </a:cubicBezTo>
                  <a:cubicBezTo>
                    <a:pt x="2378" y="3587"/>
                    <a:pt x="3139" y="2394"/>
                    <a:pt x="4220" y="1313"/>
                  </a:cubicBezTo>
                  <a:cubicBezTo>
                    <a:pt x="4436" y="1097"/>
                    <a:pt x="4652" y="881"/>
                    <a:pt x="4868" y="777"/>
                  </a:cubicBezTo>
                  <a:cubicBezTo>
                    <a:pt x="5085" y="665"/>
                    <a:pt x="5621" y="449"/>
                    <a:pt x="5733" y="232"/>
                  </a:cubicBezTo>
                  <a:cubicBezTo>
                    <a:pt x="5733" y="38"/>
                    <a:pt x="5256" y="0"/>
                    <a:pt x="4832" y="0"/>
                  </a:cubicBezTo>
                  <a:close/>
                </a:path>
              </a:pathLst>
            </a:custGeom>
            <a:solidFill>
              <a:srgbClr val="CC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6070400" y="994700"/>
              <a:ext cx="37850" cy="19025"/>
            </a:xfrm>
            <a:custGeom>
              <a:avLst/>
              <a:gdLst/>
              <a:ahLst/>
              <a:cxnLst/>
              <a:rect l="l" t="t" r="r" b="b"/>
              <a:pathLst>
                <a:path w="1514" h="761" extrusionOk="0">
                  <a:moveTo>
                    <a:pt x="105" y="0"/>
                  </a:moveTo>
                  <a:cubicBezTo>
                    <a:pt x="105" y="0"/>
                    <a:pt x="1" y="112"/>
                    <a:pt x="105" y="216"/>
                  </a:cubicBezTo>
                  <a:cubicBezTo>
                    <a:pt x="537" y="329"/>
                    <a:pt x="865" y="545"/>
                    <a:pt x="1298" y="761"/>
                  </a:cubicBezTo>
                  <a:lnTo>
                    <a:pt x="1402" y="761"/>
                  </a:lnTo>
                  <a:cubicBezTo>
                    <a:pt x="1402" y="761"/>
                    <a:pt x="1514" y="545"/>
                    <a:pt x="1402" y="545"/>
                  </a:cubicBezTo>
                  <a:cubicBezTo>
                    <a:pt x="969" y="432"/>
                    <a:pt x="537" y="216"/>
                    <a:pt x="217" y="0"/>
                  </a:cubicBezTo>
                  <a:close/>
                </a:path>
              </a:pathLst>
            </a:custGeom>
            <a:solidFill>
              <a:srgbClr val="A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6018950" y="1067750"/>
              <a:ext cx="248625" cy="116100"/>
            </a:xfrm>
            <a:custGeom>
              <a:avLst/>
              <a:gdLst/>
              <a:ahLst/>
              <a:cxnLst/>
              <a:rect l="l" t="t" r="r" b="b"/>
              <a:pathLst>
                <a:path w="9945" h="4644" extrusionOk="0">
                  <a:moveTo>
                    <a:pt x="546" y="1"/>
                  </a:moveTo>
                  <a:lnTo>
                    <a:pt x="329" y="537"/>
                  </a:lnTo>
                  <a:lnTo>
                    <a:pt x="546" y="649"/>
                  </a:lnTo>
                  <a:lnTo>
                    <a:pt x="329" y="753"/>
                  </a:lnTo>
                  <a:lnTo>
                    <a:pt x="113" y="1514"/>
                  </a:lnTo>
                  <a:lnTo>
                    <a:pt x="649" y="1730"/>
                  </a:lnTo>
                  <a:lnTo>
                    <a:pt x="1" y="1730"/>
                  </a:lnTo>
                  <a:lnTo>
                    <a:pt x="1" y="1946"/>
                  </a:lnTo>
                  <a:lnTo>
                    <a:pt x="8976" y="4644"/>
                  </a:lnTo>
                  <a:cubicBezTo>
                    <a:pt x="8976" y="4644"/>
                    <a:pt x="9944" y="2914"/>
                    <a:pt x="9192" y="2378"/>
                  </a:cubicBezTo>
                  <a:lnTo>
                    <a:pt x="5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6037975" y="1081150"/>
              <a:ext cx="91900" cy="29850"/>
            </a:xfrm>
            <a:custGeom>
              <a:avLst/>
              <a:gdLst/>
              <a:ahLst/>
              <a:cxnLst/>
              <a:rect l="l" t="t" r="r" b="b"/>
              <a:pathLst>
                <a:path w="3676" h="1194" extrusionOk="0">
                  <a:moveTo>
                    <a:pt x="105" y="1"/>
                  </a:moveTo>
                  <a:cubicBezTo>
                    <a:pt x="1" y="1"/>
                    <a:pt x="1" y="113"/>
                    <a:pt x="1" y="113"/>
                  </a:cubicBezTo>
                  <a:cubicBezTo>
                    <a:pt x="1185" y="433"/>
                    <a:pt x="2379" y="762"/>
                    <a:pt x="3563" y="1194"/>
                  </a:cubicBezTo>
                  <a:cubicBezTo>
                    <a:pt x="3676" y="1194"/>
                    <a:pt x="3676" y="1082"/>
                    <a:pt x="3563" y="1082"/>
                  </a:cubicBezTo>
                  <a:cubicBezTo>
                    <a:pt x="2482" y="649"/>
                    <a:pt x="1298" y="329"/>
                    <a:pt x="105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6057100" y="1093525"/>
              <a:ext cx="164650" cy="55325"/>
            </a:xfrm>
            <a:custGeom>
              <a:avLst/>
              <a:gdLst/>
              <a:ahLst/>
              <a:cxnLst/>
              <a:rect l="l" t="t" r="r" b="b"/>
              <a:pathLst>
                <a:path w="6586" h="2213" extrusionOk="0">
                  <a:moveTo>
                    <a:pt x="26" y="0"/>
                  </a:moveTo>
                  <a:cubicBezTo>
                    <a:pt x="1" y="0"/>
                    <a:pt x="26" y="50"/>
                    <a:pt x="100" y="50"/>
                  </a:cubicBezTo>
                  <a:cubicBezTo>
                    <a:pt x="63" y="13"/>
                    <a:pt x="38" y="0"/>
                    <a:pt x="26" y="0"/>
                  </a:cubicBezTo>
                  <a:close/>
                  <a:moveTo>
                    <a:pt x="100" y="50"/>
                  </a:moveTo>
                  <a:cubicBezTo>
                    <a:pt x="2262" y="803"/>
                    <a:pt x="4424" y="1564"/>
                    <a:pt x="6585" y="2212"/>
                  </a:cubicBezTo>
                  <a:lnTo>
                    <a:pt x="6585" y="2100"/>
                  </a:lnTo>
                  <a:cubicBezTo>
                    <a:pt x="4424" y="1451"/>
                    <a:pt x="2262" y="699"/>
                    <a:pt x="100" y="5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6151475" y="1116400"/>
              <a:ext cx="70275" cy="24225"/>
            </a:xfrm>
            <a:custGeom>
              <a:avLst/>
              <a:gdLst/>
              <a:ahLst/>
              <a:cxnLst/>
              <a:rect l="l" t="t" r="r" b="b"/>
              <a:pathLst>
                <a:path w="2811" h="969" extrusionOk="0">
                  <a:moveTo>
                    <a:pt x="104" y="0"/>
                  </a:moveTo>
                  <a:cubicBezTo>
                    <a:pt x="0" y="0"/>
                    <a:pt x="0" y="104"/>
                    <a:pt x="104" y="104"/>
                  </a:cubicBezTo>
                  <a:cubicBezTo>
                    <a:pt x="969" y="432"/>
                    <a:pt x="1833" y="752"/>
                    <a:pt x="2810" y="968"/>
                  </a:cubicBezTo>
                  <a:cubicBezTo>
                    <a:pt x="1833" y="649"/>
                    <a:pt x="969" y="320"/>
                    <a:pt x="10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6037975" y="1100175"/>
              <a:ext cx="202575" cy="64875"/>
            </a:xfrm>
            <a:custGeom>
              <a:avLst/>
              <a:gdLst/>
              <a:ahLst/>
              <a:cxnLst/>
              <a:rect l="l" t="t" r="r" b="b"/>
              <a:pathLst>
                <a:path w="8103" h="2595" extrusionOk="0">
                  <a:moveTo>
                    <a:pt x="105" y="1"/>
                  </a:moveTo>
                  <a:cubicBezTo>
                    <a:pt x="1" y="1"/>
                    <a:pt x="1" y="104"/>
                    <a:pt x="1" y="104"/>
                  </a:cubicBezTo>
                  <a:cubicBezTo>
                    <a:pt x="2699" y="1081"/>
                    <a:pt x="5293" y="1946"/>
                    <a:pt x="7999" y="2595"/>
                  </a:cubicBezTo>
                  <a:cubicBezTo>
                    <a:pt x="8103" y="2595"/>
                    <a:pt x="8103" y="2595"/>
                    <a:pt x="7999" y="2482"/>
                  </a:cubicBezTo>
                  <a:cubicBezTo>
                    <a:pt x="5293" y="1834"/>
                    <a:pt x="2699" y="969"/>
                    <a:pt x="105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6051375" y="1116400"/>
              <a:ext cx="181175" cy="51250"/>
            </a:xfrm>
            <a:custGeom>
              <a:avLst/>
              <a:gdLst/>
              <a:ahLst/>
              <a:cxnLst/>
              <a:rect l="l" t="t" r="r" b="b"/>
              <a:pathLst>
                <a:path w="7247" h="2050" extrusionOk="0">
                  <a:moveTo>
                    <a:pt x="1" y="0"/>
                  </a:moveTo>
                  <a:lnTo>
                    <a:pt x="1" y="104"/>
                  </a:lnTo>
                  <a:cubicBezTo>
                    <a:pt x="2379" y="865"/>
                    <a:pt x="4757" y="1513"/>
                    <a:pt x="7247" y="2049"/>
                  </a:cubicBezTo>
                  <a:lnTo>
                    <a:pt x="7247" y="1946"/>
                  </a:lnTo>
                  <a:cubicBezTo>
                    <a:pt x="4757" y="1401"/>
                    <a:pt x="2379" y="752"/>
                    <a:pt x="1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6010950" y="1054125"/>
              <a:ext cx="254025" cy="137950"/>
            </a:xfrm>
            <a:custGeom>
              <a:avLst/>
              <a:gdLst/>
              <a:ahLst/>
              <a:cxnLst/>
              <a:rect l="l" t="t" r="r" b="b"/>
              <a:pathLst>
                <a:path w="10161" h="5518" extrusionOk="0">
                  <a:moveTo>
                    <a:pt x="1186" y="1"/>
                  </a:moveTo>
                  <a:cubicBezTo>
                    <a:pt x="866" y="1"/>
                    <a:pt x="649" y="217"/>
                    <a:pt x="649" y="546"/>
                  </a:cubicBezTo>
                  <a:cubicBezTo>
                    <a:pt x="969" y="649"/>
                    <a:pt x="1298" y="649"/>
                    <a:pt x="1618" y="762"/>
                  </a:cubicBezTo>
                  <a:cubicBezTo>
                    <a:pt x="2379" y="978"/>
                    <a:pt x="3027" y="1194"/>
                    <a:pt x="3780" y="1410"/>
                  </a:cubicBezTo>
                  <a:cubicBezTo>
                    <a:pt x="4644" y="1730"/>
                    <a:pt x="5405" y="1946"/>
                    <a:pt x="6270" y="2163"/>
                  </a:cubicBezTo>
                  <a:cubicBezTo>
                    <a:pt x="7022" y="2379"/>
                    <a:pt x="7670" y="2595"/>
                    <a:pt x="8431" y="2811"/>
                  </a:cubicBezTo>
                  <a:cubicBezTo>
                    <a:pt x="8648" y="2923"/>
                    <a:pt x="8864" y="2923"/>
                    <a:pt x="9080" y="3027"/>
                  </a:cubicBezTo>
                  <a:lnTo>
                    <a:pt x="9296" y="3027"/>
                  </a:lnTo>
                  <a:cubicBezTo>
                    <a:pt x="9512" y="3140"/>
                    <a:pt x="9616" y="3356"/>
                    <a:pt x="9616" y="3572"/>
                  </a:cubicBezTo>
                  <a:cubicBezTo>
                    <a:pt x="9728" y="3788"/>
                    <a:pt x="9616" y="4004"/>
                    <a:pt x="9616" y="4220"/>
                  </a:cubicBezTo>
                  <a:cubicBezTo>
                    <a:pt x="9512" y="4437"/>
                    <a:pt x="9296" y="5085"/>
                    <a:pt x="8967" y="5085"/>
                  </a:cubicBezTo>
                  <a:lnTo>
                    <a:pt x="8864" y="5085"/>
                  </a:lnTo>
                  <a:cubicBezTo>
                    <a:pt x="8431" y="4869"/>
                    <a:pt x="7999" y="4756"/>
                    <a:pt x="7567" y="4653"/>
                  </a:cubicBezTo>
                  <a:lnTo>
                    <a:pt x="5293" y="4004"/>
                  </a:lnTo>
                  <a:cubicBezTo>
                    <a:pt x="4428" y="3676"/>
                    <a:pt x="3676" y="3459"/>
                    <a:pt x="2811" y="3243"/>
                  </a:cubicBezTo>
                  <a:lnTo>
                    <a:pt x="866" y="2595"/>
                  </a:lnTo>
                  <a:cubicBezTo>
                    <a:pt x="537" y="2595"/>
                    <a:pt x="321" y="2491"/>
                    <a:pt x="1" y="2379"/>
                  </a:cubicBezTo>
                  <a:lnTo>
                    <a:pt x="1" y="2379"/>
                  </a:lnTo>
                  <a:cubicBezTo>
                    <a:pt x="1" y="2595"/>
                    <a:pt x="105" y="2811"/>
                    <a:pt x="433" y="2923"/>
                  </a:cubicBezTo>
                  <a:lnTo>
                    <a:pt x="1946" y="3356"/>
                  </a:lnTo>
                  <a:cubicBezTo>
                    <a:pt x="2811" y="3676"/>
                    <a:pt x="3676" y="3892"/>
                    <a:pt x="4540" y="4108"/>
                  </a:cubicBezTo>
                  <a:cubicBezTo>
                    <a:pt x="5405" y="4437"/>
                    <a:pt x="8864" y="5517"/>
                    <a:pt x="9080" y="5517"/>
                  </a:cubicBezTo>
                  <a:cubicBezTo>
                    <a:pt x="9296" y="5517"/>
                    <a:pt x="9616" y="5085"/>
                    <a:pt x="9728" y="4869"/>
                  </a:cubicBezTo>
                  <a:cubicBezTo>
                    <a:pt x="9945" y="4540"/>
                    <a:pt x="10048" y="4220"/>
                    <a:pt x="10161" y="3788"/>
                  </a:cubicBezTo>
                  <a:cubicBezTo>
                    <a:pt x="10161" y="3459"/>
                    <a:pt x="10161" y="2707"/>
                    <a:pt x="9728" y="2595"/>
                  </a:cubicBezTo>
                  <a:cubicBezTo>
                    <a:pt x="9296" y="2491"/>
                    <a:pt x="8751" y="2275"/>
                    <a:pt x="8319" y="2163"/>
                  </a:cubicBezTo>
                  <a:cubicBezTo>
                    <a:pt x="7567" y="1946"/>
                    <a:pt x="6806" y="1730"/>
                    <a:pt x="5941" y="1514"/>
                  </a:cubicBezTo>
                  <a:cubicBezTo>
                    <a:pt x="5189" y="1194"/>
                    <a:pt x="4324" y="978"/>
                    <a:pt x="3460" y="762"/>
                  </a:cubicBezTo>
                  <a:cubicBezTo>
                    <a:pt x="2811" y="546"/>
                    <a:pt x="2050" y="329"/>
                    <a:pt x="1402" y="113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6078400" y="1083975"/>
              <a:ext cx="318875" cy="167550"/>
            </a:xfrm>
            <a:custGeom>
              <a:avLst/>
              <a:gdLst/>
              <a:ahLst/>
              <a:cxnLst/>
              <a:rect l="l" t="t" r="r" b="b"/>
              <a:pathLst>
                <a:path w="12755" h="6702" extrusionOk="0">
                  <a:moveTo>
                    <a:pt x="8760" y="0"/>
                  </a:moveTo>
                  <a:cubicBezTo>
                    <a:pt x="8544" y="969"/>
                    <a:pt x="8111" y="1946"/>
                    <a:pt x="7566" y="2698"/>
                  </a:cubicBezTo>
                  <a:cubicBezTo>
                    <a:pt x="7350" y="3026"/>
                    <a:pt x="7247" y="3243"/>
                    <a:pt x="6918" y="3346"/>
                  </a:cubicBezTo>
                  <a:cubicBezTo>
                    <a:pt x="6702" y="3511"/>
                    <a:pt x="6460" y="3565"/>
                    <a:pt x="6204" y="3565"/>
                  </a:cubicBezTo>
                  <a:cubicBezTo>
                    <a:pt x="5947" y="3565"/>
                    <a:pt x="5677" y="3511"/>
                    <a:pt x="5405" y="3459"/>
                  </a:cubicBezTo>
                  <a:cubicBezTo>
                    <a:pt x="5189" y="3459"/>
                    <a:pt x="4972" y="3346"/>
                    <a:pt x="4653" y="3346"/>
                  </a:cubicBezTo>
                  <a:cubicBezTo>
                    <a:pt x="3788" y="3026"/>
                    <a:pt x="2811" y="2810"/>
                    <a:pt x="2059" y="2162"/>
                  </a:cubicBezTo>
                  <a:cubicBezTo>
                    <a:pt x="1946" y="2162"/>
                    <a:pt x="1842" y="2049"/>
                    <a:pt x="1730" y="1946"/>
                  </a:cubicBezTo>
                  <a:cubicBezTo>
                    <a:pt x="1702" y="1915"/>
                    <a:pt x="1666" y="1901"/>
                    <a:pt x="1630" y="1901"/>
                  </a:cubicBezTo>
                  <a:cubicBezTo>
                    <a:pt x="1533" y="1901"/>
                    <a:pt x="1438" y="2004"/>
                    <a:pt x="1514" y="2162"/>
                  </a:cubicBezTo>
                  <a:cubicBezTo>
                    <a:pt x="1514" y="2265"/>
                    <a:pt x="1514" y="2378"/>
                    <a:pt x="1626" y="2482"/>
                  </a:cubicBezTo>
                  <a:cubicBezTo>
                    <a:pt x="1514" y="2482"/>
                    <a:pt x="1298" y="2378"/>
                    <a:pt x="1082" y="2265"/>
                  </a:cubicBezTo>
                  <a:cubicBezTo>
                    <a:pt x="978" y="2162"/>
                    <a:pt x="865" y="2162"/>
                    <a:pt x="762" y="2049"/>
                  </a:cubicBezTo>
                  <a:cubicBezTo>
                    <a:pt x="649" y="2049"/>
                    <a:pt x="433" y="2162"/>
                    <a:pt x="545" y="2265"/>
                  </a:cubicBezTo>
                  <a:cubicBezTo>
                    <a:pt x="545" y="2378"/>
                    <a:pt x="649" y="2482"/>
                    <a:pt x="762" y="2482"/>
                  </a:cubicBezTo>
                  <a:cubicBezTo>
                    <a:pt x="590" y="2482"/>
                    <a:pt x="418" y="2346"/>
                    <a:pt x="299" y="2346"/>
                  </a:cubicBezTo>
                  <a:cubicBezTo>
                    <a:pt x="268" y="2346"/>
                    <a:pt x="240" y="2355"/>
                    <a:pt x="217" y="2378"/>
                  </a:cubicBezTo>
                  <a:cubicBezTo>
                    <a:pt x="1" y="2378"/>
                    <a:pt x="1" y="2594"/>
                    <a:pt x="113" y="2698"/>
                  </a:cubicBezTo>
                  <a:cubicBezTo>
                    <a:pt x="217" y="2810"/>
                    <a:pt x="217" y="2914"/>
                    <a:pt x="329" y="2914"/>
                  </a:cubicBezTo>
                  <a:cubicBezTo>
                    <a:pt x="1" y="2914"/>
                    <a:pt x="1" y="3026"/>
                    <a:pt x="1" y="3243"/>
                  </a:cubicBezTo>
                  <a:cubicBezTo>
                    <a:pt x="113" y="3459"/>
                    <a:pt x="217" y="3562"/>
                    <a:pt x="329" y="3779"/>
                  </a:cubicBezTo>
                  <a:lnTo>
                    <a:pt x="865" y="4323"/>
                  </a:lnTo>
                  <a:cubicBezTo>
                    <a:pt x="1842" y="5292"/>
                    <a:pt x="3243" y="5837"/>
                    <a:pt x="4653" y="6269"/>
                  </a:cubicBezTo>
                  <a:cubicBezTo>
                    <a:pt x="5405" y="6485"/>
                    <a:pt x="6166" y="6701"/>
                    <a:pt x="6918" y="6701"/>
                  </a:cubicBezTo>
                  <a:cubicBezTo>
                    <a:pt x="7783" y="6701"/>
                    <a:pt x="8647" y="6485"/>
                    <a:pt x="9296" y="5940"/>
                  </a:cubicBezTo>
                  <a:cubicBezTo>
                    <a:pt x="10057" y="5292"/>
                    <a:pt x="10593" y="4540"/>
                    <a:pt x="11138" y="3779"/>
                  </a:cubicBezTo>
                  <a:cubicBezTo>
                    <a:pt x="11786" y="3026"/>
                    <a:pt x="12322" y="2265"/>
                    <a:pt x="12754" y="1401"/>
                  </a:cubicBezTo>
                  <a:cubicBezTo>
                    <a:pt x="11457" y="865"/>
                    <a:pt x="10160" y="536"/>
                    <a:pt x="8760" y="0"/>
                  </a:cubicBezTo>
                  <a:close/>
                </a:path>
              </a:pathLst>
            </a:custGeom>
            <a:solidFill>
              <a:srgbClr val="DF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6092025" y="1143400"/>
              <a:ext cx="5425" cy="2625"/>
            </a:xfrm>
            <a:custGeom>
              <a:avLst/>
              <a:gdLst/>
              <a:ahLst/>
              <a:cxnLst/>
              <a:rect l="l" t="t" r="r" b="b"/>
              <a:pathLst>
                <a:path w="217" h="105" extrusionOk="0">
                  <a:moveTo>
                    <a:pt x="0" y="1"/>
                  </a:moveTo>
                  <a:lnTo>
                    <a:pt x="0" y="105"/>
                  </a:lnTo>
                  <a:lnTo>
                    <a:pt x="217" y="105"/>
                  </a:lnTo>
                  <a:cubicBezTo>
                    <a:pt x="104" y="105"/>
                    <a:pt x="0" y="105"/>
                    <a:pt x="0" y="1"/>
                  </a:cubicBezTo>
                  <a:close/>
                </a:path>
              </a:pathLst>
            </a:custGeom>
            <a:solidFill>
              <a:srgbClr val="AA8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6092025" y="1143400"/>
              <a:ext cx="13425" cy="10850"/>
            </a:xfrm>
            <a:custGeom>
              <a:avLst/>
              <a:gdLst/>
              <a:ahLst/>
              <a:cxnLst/>
              <a:rect l="l" t="t" r="r" b="b"/>
              <a:pathLst>
                <a:path w="537" h="434" extrusionOk="0">
                  <a:moveTo>
                    <a:pt x="0" y="1"/>
                  </a:moveTo>
                  <a:cubicBezTo>
                    <a:pt x="0" y="104"/>
                    <a:pt x="104" y="105"/>
                    <a:pt x="216" y="105"/>
                  </a:cubicBezTo>
                  <a:lnTo>
                    <a:pt x="216" y="105"/>
                  </a:lnTo>
                  <a:cubicBezTo>
                    <a:pt x="177" y="70"/>
                    <a:pt x="141" y="35"/>
                    <a:pt x="104" y="1"/>
                  </a:cubicBezTo>
                  <a:close/>
                  <a:moveTo>
                    <a:pt x="216" y="105"/>
                  </a:moveTo>
                  <a:cubicBezTo>
                    <a:pt x="216" y="105"/>
                    <a:pt x="216" y="105"/>
                    <a:pt x="216" y="105"/>
                  </a:cubicBezTo>
                  <a:lnTo>
                    <a:pt x="217" y="105"/>
                  </a:lnTo>
                  <a:cubicBezTo>
                    <a:pt x="216" y="105"/>
                    <a:pt x="216" y="105"/>
                    <a:pt x="216" y="105"/>
                  </a:cubicBezTo>
                  <a:close/>
                  <a:moveTo>
                    <a:pt x="0" y="105"/>
                  </a:moveTo>
                  <a:cubicBezTo>
                    <a:pt x="104" y="217"/>
                    <a:pt x="320" y="321"/>
                    <a:pt x="433" y="433"/>
                  </a:cubicBezTo>
                  <a:cubicBezTo>
                    <a:pt x="537" y="433"/>
                    <a:pt x="537" y="433"/>
                    <a:pt x="537" y="321"/>
                  </a:cubicBezTo>
                  <a:cubicBezTo>
                    <a:pt x="391" y="251"/>
                    <a:pt x="296" y="177"/>
                    <a:pt x="216" y="105"/>
                  </a:cubicBez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6081225" y="1154225"/>
              <a:ext cx="5425" cy="2600"/>
            </a:xfrm>
            <a:custGeom>
              <a:avLst/>
              <a:gdLst/>
              <a:ahLst/>
              <a:cxnLst/>
              <a:rect l="l" t="t" r="r" b="b"/>
              <a:pathLst>
                <a:path w="217" h="104" extrusionOk="0">
                  <a:moveTo>
                    <a:pt x="0" y="0"/>
                  </a:moveTo>
                  <a:cubicBezTo>
                    <a:pt x="0" y="104"/>
                    <a:pt x="104" y="104"/>
                    <a:pt x="104" y="104"/>
                  </a:cubicBezTo>
                  <a:lnTo>
                    <a:pt x="216" y="104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B962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6083800" y="1154225"/>
              <a:ext cx="10850" cy="10825"/>
            </a:xfrm>
            <a:custGeom>
              <a:avLst/>
              <a:gdLst/>
              <a:ahLst/>
              <a:cxnLst/>
              <a:rect l="l" t="t" r="r" b="b"/>
              <a:pathLst>
                <a:path w="434" h="433" extrusionOk="0">
                  <a:moveTo>
                    <a:pt x="1" y="0"/>
                  </a:moveTo>
                  <a:cubicBezTo>
                    <a:pt x="1" y="0"/>
                    <a:pt x="1" y="104"/>
                    <a:pt x="113" y="104"/>
                  </a:cubicBezTo>
                  <a:lnTo>
                    <a:pt x="113" y="0"/>
                  </a:lnTo>
                  <a:close/>
                  <a:moveTo>
                    <a:pt x="1" y="104"/>
                  </a:moveTo>
                  <a:cubicBezTo>
                    <a:pt x="113" y="216"/>
                    <a:pt x="217" y="320"/>
                    <a:pt x="433" y="433"/>
                  </a:cubicBezTo>
                  <a:lnTo>
                    <a:pt x="433" y="320"/>
                  </a:lnTo>
                  <a:lnTo>
                    <a:pt x="329" y="320"/>
                  </a:lnTo>
                  <a:lnTo>
                    <a:pt x="329" y="216"/>
                  </a:lnTo>
                  <a:lnTo>
                    <a:pt x="217" y="216"/>
                  </a:lnTo>
                  <a:cubicBezTo>
                    <a:pt x="217" y="104"/>
                    <a:pt x="113" y="104"/>
                    <a:pt x="113" y="104"/>
                  </a:cubicBez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6116225" y="1146000"/>
              <a:ext cx="2850" cy="25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1" y="1"/>
                  </a:move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B2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6116225" y="1143400"/>
              <a:ext cx="2850" cy="2625"/>
            </a:xfrm>
            <a:custGeom>
              <a:avLst/>
              <a:gdLst/>
              <a:ahLst/>
              <a:cxnLst/>
              <a:rect l="l" t="t" r="r" b="b"/>
              <a:pathLst>
                <a:path w="114" h="105" extrusionOk="0">
                  <a:moveTo>
                    <a:pt x="1" y="1"/>
                  </a:moveTo>
                  <a:lnTo>
                    <a:pt x="1" y="105"/>
                  </a:lnTo>
                  <a:lnTo>
                    <a:pt x="113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F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6119050" y="1146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8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6116225" y="1140600"/>
              <a:ext cx="13650" cy="10825"/>
            </a:xfrm>
            <a:custGeom>
              <a:avLst/>
              <a:gdLst/>
              <a:ahLst/>
              <a:cxnLst/>
              <a:rect l="l" t="t" r="r" b="b"/>
              <a:pathLst>
                <a:path w="546" h="433" extrusionOk="0">
                  <a:moveTo>
                    <a:pt x="113" y="0"/>
                  </a:moveTo>
                  <a:cubicBezTo>
                    <a:pt x="1" y="0"/>
                    <a:pt x="1" y="113"/>
                    <a:pt x="1" y="113"/>
                  </a:cubicBezTo>
                  <a:lnTo>
                    <a:pt x="113" y="217"/>
                  </a:lnTo>
                  <a:cubicBezTo>
                    <a:pt x="113" y="329"/>
                    <a:pt x="329" y="329"/>
                    <a:pt x="433" y="433"/>
                  </a:cubicBezTo>
                  <a:cubicBezTo>
                    <a:pt x="546" y="329"/>
                    <a:pt x="433" y="329"/>
                    <a:pt x="433" y="329"/>
                  </a:cubicBezTo>
                  <a:cubicBezTo>
                    <a:pt x="433" y="329"/>
                    <a:pt x="329" y="217"/>
                    <a:pt x="217" y="217"/>
                  </a:cubicBezTo>
                  <a:lnTo>
                    <a:pt x="217" y="113"/>
                  </a:lnTo>
                  <a:lnTo>
                    <a:pt x="113" y="11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C36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6291975" y="926925"/>
              <a:ext cx="164750" cy="200300"/>
            </a:xfrm>
            <a:custGeom>
              <a:avLst/>
              <a:gdLst/>
              <a:ahLst/>
              <a:cxnLst/>
              <a:rect l="l" t="t" r="r" b="b"/>
              <a:pathLst>
                <a:path w="6590" h="8012" extrusionOk="0">
                  <a:moveTo>
                    <a:pt x="1727" y="1"/>
                  </a:moveTo>
                  <a:cubicBezTo>
                    <a:pt x="1406" y="1"/>
                    <a:pt x="1079" y="35"/>
                    <a:pt x="753" y="117"/>
                  </a:cubicBezTo>
                  <a:cubicBezTo>
                    <a:pt x="753" y="2175"/>
                    <a:pt x="649" y="4224"/>
                    <a:pt x="1" y="6066"/>
                  </a:cubicBezTo>
                  <a:cubicBezTo>
                    <a:pt x="1834" y="7034"/>
                    <a:pt x="3891" y="7683"/>
                    <a:pt x="5941" y="8011"/>
                  </a:cubicBezTo>
                  <a:cubicBezTo>
                    <a:pt x="6589" y="6170"/>
                    <a:pt x="6485" y="4120"/>
                    <a:pt x="5837" y="2391"/>
                  </a:cubicBezTo>
                  <a:cubicBezTo>
                    <a:pt x="5621" y="1959"/>
                    <a:pt x="5292" y="1414"/>
                    <a:pt x="4972" y="1094"/>
                  </a:cubicBezTo>
                  <a:cubicBezTo>
                    <a:pt x="4540" y="662"/>
                    <a:pt x="3891" y="333"/>
                    <a:pt x="3243" y="229"/>
                  </a:cubicBezTo>
                  <a:cubicBezTo>
                    <a:pt x="2770" y="95"/>
                    <a:pt x="2256" y="1"/>
                    <a:pt x="1727" y="1"/>
                  </a:cubicBezTo>
                  <a:close/>
                </a:path>
              </a:pathLst>
            </a:custGeom>
            <a:solidFill>
              <a:srgbClr val="CC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299975" y="1070350"/>
              <a:ext cx="140525" cy="46075"/>
            </a:xfrm>
            <a:custGeom>
              <a:avLst/>
              <a:gdLst/>
              <a:ahLst/>
              <a:cxnLst/>
              <a:rect l="l" t="t" r="r" b="b"/>
              <a:pathLst>
                <a:path w="5621" h="1843" extrusionOk="0">
                  <a:moveTo>
                    <a:pt x="113" y="0"/>
                  </a:moveTo>
                  <a:cubicBezTo>
                    <a:pt x="0" y="0"/>
                    <a:pt x="0" y="113"/>
                    <a:pt x="113" y="217"/>
                  </a:cubicBezTo>
                  <a:cubicBezTo>
                    <a:pt x="1730" y="977"/>
                    <a:pt x="3571" y="1730"/>
                    <a:pt x="5517" y="1842"/>
                  </a:cubicBezTo>
                  <a:cubicBezTo>
                    <a:pt x="5621" y="1842"/>
                    <a:pt x="5621" y="1626"/>
                    <a:pt x="5517" y="1626"/>
                  </a:cubicBezTo>
                  <a:cubicBezTo>
                    <a:pt x="3571" y="1626"/>
                    <a:pt x="1842" y="761"/>
                    <a:pt x="217" y="0"/>
                  </a:cubicBezTo>
                  <a:close/>
                </a:path>
              </a:pathLst>
            </a:custGeom>
            <a:solidFill>
              <a:srgbClr val="A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281175" y="917800"/>
              <a:ext cx="67450" cy="177750"/>
            </a:xfrm>
            <a:custGeom>
              <a:avLst/>
              <a:gdLst/>
              <a:ahLst/>
              <a:cxnLst/>
              <a:rect l="l" t="t" r="r" b="b"/>
              <a:pathLst>
                <a:path w="2698" h="7110" extrusionOk="0">
                  <a:moveTo>
                    <a:pt x="1659" y="0"/>
                  </a:moveTo>
                  <a:cubicBezTo>
                    <a:pt x="1403" y="0"/>
                    <a:pt x="1133" y="54"/>
                    <a:pt x="969" y="162"/>
                  </a:cubicBezTo>
                  <a:cubicBezTo>
                    <a:pt x="969" y="162"/>
                    <a:pt x="865" y="378"/>
                    <a:pt x="752" y="378"/>
                  </a:cubicBezTo>
                  <a:cubicBezTo>
                    <a:pt x="536" y="811"/>
                    <a:pt x="536" y="1131"/>
                    <a:pt x="433" y="1563"/>
                  </a:cubicBezTo>
                  <a:cubicBezTo>
                    <a:pt x="216" y="2756"/>
                    <a:pt x="104" y="3837"/>
                    <a:pt x="104" y="5022"/>
                  </a:cubicBezTo>
                  <a:cubicBezTo>
                    <a:pt x="104" y="5670"/>
                    <a:pt x="0" y="6319"/>
                    <a:pt x="320" y="6863"/>
                  </a:cubicBezTo>
                  <a:cubicBezTo>
                    <a:pt x="320" y="6934"/>
                    <a:pt x="421" y="7109"/>
                    <a:pt x="485" y="7109"/>
                  </a:cubicBezTo>
                  <a:cubicBezTo>
                    <a:pt x="514" y="7109"/>
                    <a:pt x="536" y="7071"/>
                    <a:pt x="536" y="6967"/>
                  </a:cubicBezTo>
                  <a:cubicBezTo>
                    <a:pt x="969" y="5454"/>
                    <a:pt x="2698" y="594"/>
                    <a:pt x="2266" y="162"/>
                  </a:cubicBezTo>
                  <a:cubicBezTo>
                    <a:pt x="2158" y="54"/>
                    <a:pt x="1915" y="0"/>
                    <a:pt x="1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102825" y="902200"/>
              <a:ext cx="118875" cy="135750"/>
            </a:xfrm>
            <a:custGeom>
              <a:avLst/>
              <a:gdLst/>
              <a:ahLst/>
              <a:cxnLst/>
              <a:rect l="l" t="t" r="r" b="b"/>
              <a:pathLst>
                <a:path w="4755" h="5430" extrusionOk="0">
                  <a:moveTo>
                    <a:pt x="4196" y="0"/>
                  </a:moveTo>
                  <a:cubicBezTo>
                    <a:pt x="3903" y="0"/>
                    <a:pt x="3565" y="25"/>
                    <a:pt x="3459" y="25"/>
                  </a:cubicBezTo>
                  <a:cubicBezTo>
                    <a:pt x="3131" y="25"/>
                    <a:pt x="2811" y="138"/>
                    <a:pt x="2482" y="241"/>
                  </a:cubicBezTo>
                  <a:cubicBezTo>
                    <a:pt x="1946" y="570"/>
                    <a:pt x="1402" y="1002"/>
                    <a:pt x="1082" y="1538"/>
                  </a:cubicBezTo>
                  <a:cubicBezTo>
                    <a:pt x="969" y="1755"/>
                    <a:pt x="865" y="1867"/>
                    <a:pt x="753" y="2083"/>
                  </a:cubicBezTo>
                  <a:cubicBezTo>
                    <a:pt x="321" y="3052"/>
                    <a:pt x="1" y="4132"/>
                    <a:pt x="1" y="5213"/>
                  </a:cubicBezTo>
                  <a:lnTo>
                    <a:pt x="1" y="5429"/>
                  </a:lnTo>
                  <a:cubicBezTo>
                    <a:pt x="537" y="4781"/>
                    <a:pt x="865" y="3916"/>
                    <a:pt x="1298" y="3164"/>
                  </a:cubicBezTo>
                  <a:cubicBezTo>
                    <a:pt x="1618" y="2619"/>
                    <a:pt x="2050" y="1971"/>
                    <a:pt x="2595" y="1435"/>
                  </a:cubicBezTo>
                  <a:cubicBezTo>
                    <a:pt x="2915" y="1106"/>
                    <a:pt x="3347" y="674"/>
                    <a:pt x="3892" y="458"/>
                  </a:cubicBezTo>
                  <a:cubicBezTo>
                    <a:pt x="3995" y="458"/>
                    <a:pt x="4428" y="241"/>
                    <a:pt x="4644" y="138"/>
                  </a:cubicBezTo>
                  <a:cubicBezTo>
                    <a:pt x="4754" y="27"/>
                    <a:pt x="4500" y="0"/>
                    <a:pt x="4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197300" y="865000"/>
              <a:ext cx="129725" cy="92975"/>
            </a:xfrm>
            <a:custGeom>
              <a:avLst/>
              <a:gdLst/>
              <a:ahLst/>
              <a:cxnLst/>
              <a:rect l="l" t="t" r="r" b="b"/>
              <a:pathLst>
                <a:path w="5189" h="3719" extrusionOk="0">
                  <a:moveTo>
                    <a:pt x="1730" y="0"/>
                  </a:moveTo>
                  <a:lnTo>
                    <a:pt x="1730" y="0"/>
                  </a:lnTo>
                  <a:cubicBezTo>
                    <a:pt x="1842" y="329"/>
                    <a:pt x="1842" y="865"/>
                    <a:pt x="1513" y="1193"/>
                  </a:cubicBezTo>
                  <a:cubicBezTo>
                    <a:pt x="1297" y="1409"/>
                    <a:pt x="977" y="1513"/>
                    <a:pt x="649" y="1729"/>
                  </a:cubicBezTo>
                  <a:cubicBezTo>
                    <a:pt x="329" y="1842"/>
                    <a:pt x="113" y="2162"/>
                    <a:pt x="0" y="2490"/>
                  </a:cubicBezTo>
                  <a:cubicBezTo>
                    <a:pt x="0" y="2706"/>
                    <a:pt x="113" y="3026"/>
                    <a:pt x="329" y="3243"/>
                  </a:cubicBezTo>
                  <a:cubicBezTo>
                    <a:pt x="433" y="3459"/>
                    <a:pt x="761" y="3571"/>
                    <a:pt x="977" y="3571"/>
                  </a:cubicBezTo>
                  <a:cubicBezTo>
                    <a:pt x="1250" y="3671"/>
                    <a:pt x="1541" y="3718"/>
                    <a:pt x="1834" y="3718"/>
                  </a:cubicBezTo>
                  <a:cubicBezTo>
                    <a:pt x="2813" y="3718"/>
                    <a:pt x="3825" y="3186"/>
                    <a:pt x="4324" y="2274"/>
                  </a:cubicBezTo>
                  <a:cubicBezTo>
                    <a:pt x="4324" y="1513"/>
                    <a:pt x="4652" y="649"/>
                    <a:pt x="5188" y="113"/>
                  </a:cubicBezTo>
                  <a:lnTo>
                    <a:pt x="5188" y="113"/>
                  </a:lnTo>
                  <a:cubicBezTo>
                    <a:pt x="4868" y="216"/>
                    <a:pt x="4540" y="216"/>
                    <a:pt x="4220" y="329"/>
                  </a:cubicBezTo>
                  <a:cubicBezTo>
                    <a:pt x="4045" y="378"/>
                    <a:pt x="3858" y="399"/>
                    <a:pt x="3666" y="399"/>
                  </a:cubicBezTo>
                  <a:cubicBezTo>
                    <a:pt x="3024" y="399"/>
                    <a:pt x="2315" y="166"/>
                    <a:pt x="1730" y="0"/>
                  </a:cubicBezTo>
                  <a:close/>
                </a:path>
              </a:pathLst>
            </a:custGeom>
            <a:solidFill>
              <a:srgbClr val="DF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6305375" y="873200"/>
              <a:ext cx="16225" cy="37850"/>
            </a:xfrm>
            <a:custGeom>
              <a:avLst/>
              <a:gdLst/>
              <a:ahLst/>
              <a:cxnLst/>
              <a:rect l="l" t="t" r="r" b="b"/>
              <a:pathLst>
                <a:path w="649" h="1514" extrusionOk="0">
                  <a:moveTo>
                    <a:pt x="649" y="1"/>
                  </a:moveTo>
                  <a:cubicBezTo>
                    <a:pt x="329" y="433"/>
                    <a:pt x="113" y="753"/>
                    <a:pt x="1" y="1514"/>
                  </a:cubicBezTo>
                  <a:cubicBezTo>
                    <a:pt x="113" y="969"/>
                    <a:pt x="329" y="433"/>
                    <a:pt x="649" y="1"/>
                  </a:cubicBezTo>
                  <a:close/>
                </a:path>
              </a:pathLst>
            </a:custGeom>
            <a:solidFill>
              <a:srgbClr val="CFA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6254150" y="873200"/>
              <a:ext cx="67475" cy="37850"/>
            </a:xfrm>
            <a:custGeom>
              <a:avLst/>
              <a:gdLst/>
              <a:ahLst/>
              <a:cxnLst/>
              <a:rect l="l" t="t" r="r" b="b"/>
              <a:pathLst>
                <a:path w="2699" h="1514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2266" y="217"/>
                    <a:pt x="1833" y="321"/>
                    <a:pt x="1297" y="321"/>
                  </a:cubicBezTo>
                  <a:cubicBezTo>
                    <a:pt x="865" y="321"/>
                    <a:pt x="433" y="217"/>
                    <a:pt x="1" y="1"/>
                  </a:cubicBezTo>
                  <a:lnTo>
                    <a:pt x="1" y="1"/>
                  </a:lnTo>
                  <a:cubicBezTo>
                    <a:pt x="433" y="217"/>
                    <a:pt x="753" y="321"/>
                    <a:pt x="1081" y="537"/>
                  </a:cubicBezTo>
                  <a:cubicBezTo>
                    <a:pt x="1514" y="753"/>
                    <a:pt x="1946" y="1081"/>
                    <a:pt x="2050" y="1514"/>
                  </a:cubicBezTo>
                  <a:cubicBezTo>
                    <a:pt x="2162" y="969"/>
                    <a:pt x="2378" y="433"/>
                    <a:pt x="2698" y="1"/>
                  </a:cubicBezTo>
                  <a:close/>
                </a:path>
              </a:pathLst>
            </a:custGeom>
            <a:solidFill>
              <a:srgbClr val="C48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6075800" y="1010900"/>
              <a:ext cx="197175" cy="100100"/>
            </a:xfrm>
            <a:custGeom>
              <a:avLst/>
              <a:gdLst/>
              <a:ahLst/>
              <a:cxnLst/>
              <a:rect l="l" t="t" r="r" b="b"/>
              <a:pathLst>
                <a:path w="7887" h="4004" extrusionOk="0">
                  <a:moveTo>
                    <a:pt x="433" y="1"/>
                  </a:moveTo>
                  <a:lnTo>
                    <a:pt x="321" y="433"/>
                  </a:lnTo>
                  <a:lnTo>
                    <a:pt x="433" y="545"/>
                  </a:lnTo>
                  <a:lnTo>
                    <a:pt x="217" y="649"/>
                  </a:lnTo>
                  <a:lnTo>
                    <a:pt x="105" y="1298"/>
                  </a:lnTo>
                  <a:lnTo>
                    <a:pt x="537" y="1514"/>
                  </a:lnTo>
                  <a:lnTo>
                    <a:pt x="1" y="1514"/>
                  </a:lnTo>
                  <a:lnTo>
                    <a:pt x="1" y="1730"/>
                  </a:lnTo>
                  <a:lnTo>
                    <a:pt x="7134" y="4004"/>
                  </a:lnTo>
                  <a:cubicBezTo>
                    <a:pt x="7134" y="4004"/>
                    <a:pt x="7887" y="2491"/>
                    <a:pt x="7238" y="2058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6092025" y="1024525"/>
              <a:ext cx="70275" cy="21625"/>
            </a:xfrm>
            <a:custGeom>
              <a:avLst/>
              <a:gdLst/>
              <a:ahLst/>
              <a:cxnLst/>
              <a:rect l="l" t="t" r="r" b="b"/>
              <a:pathLst>
                <a:path w="2811" h="865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320"/>
                    <a:pt x="1834" y="536"/>
                    <a:pt x="2811" y="865"/>
                  </a:cubicBezTo>
                  <a:cubicBezTo>
                    <a:pt x="1834" y="536"/>
                    <a:pt x="969" y="216"/>
                    <a:pt x="0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6105425" y="1032525"/>
              <a:ext cx="132525" cy="48650"/>
            </a:xfrm>
            <a:custGeom>
              <a:avLst/>
              <a:gdLst/>
              <a:ahLst/>
              <a:cxnLst/>
              <a:rect l="l" t="t" r="r" b="b"/>
              <a:pathLst>
                <a:path w="5301" h="1946" extrusionOk="0">
                  <a:moveTo>
                    <a:pt x="113" y="0"/>
                  </a:moveTo>
                  <a:cubicBezTo>
                    <a:pt x="1" y="0"/>
                    <a:pt x="1" y="113"/>
                    <a:pt x="1" y="113"/>
                  </a:cubicBezTo>
                  <a:cubicBezTo>
                    <a:pt x="1730" y="761"/>
                    <a:pt x="3459" y="1410"/>
                    <a:pt x="5188" y="1946"/>
                  </a:cubicBezTo>
                  <a:cubicBezTo>
                    <a:pt x="5301" y="1946"/>
                    <a:pt x="5301" y="1946"/>
                    <a:pt x="5188" y="1842"/>
                  </a:cubicBezTo>
                  <a:cubicBezTo>
                    <a:pt x="3459" y="1297"/>
                    <a:pt x="1730" y="649"/>
                    <a:pt x="113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6181075" y="1054125"/>
              <a:ext cx="56875" cy="21650"/>
            </a:xfrm>
            <a:custGeom>
              <a:avLst/>
              <a:gdLst/>
              <a:ahLst/>
              <a:cxnLst/>
              <a:rect l="l" t="t" r="r" b="b"/>
              <a:pathLst>
                <a:path w="2275" h="866" extrusionOk="0">
                  <a:moveTo>
                    <a:pt x="113" y="1"/>
                  </a:moveTo>
                  <a:cubicBezTo>
                    <a:pt x="1" y="1"/>
                    <a:pt x="1" y="1"/>
                    <a:pt x="1" y="113"/>
                  </a:cubicBezTo>
                  <a:cubicBezTo>
                    <a:pt x="762" y="329"/>
                    <a:pt x="1410" y="649"/>
                    <a:pt x="2162" y="866"/>
                  </a:cubicBezTo>
                  <a:cubicBezTo>
                    <a:pt x="2275" y="866"/>
                    <a:pt x="2275" y="762"/>
                    <a:pt x="2162" y="762"/>
                  </a:cubicBezTo>
                  <a:cubicBezTo>
                    <a:pt x="1514" y="546"/>
                    <a:pt x="762" y="217"/>
                    <a:pt x="113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6089525" y="1039475"/>
              <a:ext cx="161825" cy="57925"/>
            </a:xfrm>
            <a:custGeom>
              <a:avLst/>
              <a:gdLst/>
              <a:ahLst/>
              <a:cxnLst/>
              <a:rect l="l" t="t" r="r" b="b"/>
              <a:pathLst>
                <a:path w="6473" h="2317" extrusionOk="0">
                  <a:moveTo>
                    <a:pt x="26" y="1"/>
                  </a:moveTo>
                  <a:cubicBezTo>
                    <a:pt x="1" y="1"/>
                    <a:pt x="26" y="51"/>
                    <a:pt x="100" y="51"/>
                  </a:cubicBezTo>
                  <a:cubicBezTo>
                    <a:pt x="63" y="13"/>
                    <a:pt x="38" y="1"/>
                    <a:pt x="26" y="1"/>
                  </a:cubicBezTo>
                  <a:close/>
                  <a:moveTo>
                    <a:pt x="101" y="51"/>
                  </a:moveTo>
                  <a:lnTo>
                    <a:pt x="101" y="51"/>
                  </a:lnTo>
                  <a:cubicBezTo>
                    <a:pt x="2150" y="916"/>
                    <a:pt x="4208" y="1668"/>
                    <a:pt x="6369" y="2316"/>
                  </a:cubicBezTo>
                  <a:cubicBezTo>
                    <a:pt x="6473" y="2316"/>
                    <a:pt x="6473" y="2212"/>
                    <a:pt x="6473" y="2212"/>
                  </a:cubicBezTo>
                  <a:cubicBezTo>
                    <a:pt x="4312" y="1564"/>
                    <a:pt x="2150" y="916"/>
                    <a:pt x="101" y="5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6100025" y="1054125"/>
              <a:ext cx="143350" cy="43275"/>
            </a:xfrm>
            <a:custGeom>
              <a:avLst/>
              <a:gdLst/>
              <a:ahLst/>
              <a:cxnLst/>
              <a:rect l="l" t="t" r="r" b="b"/>
              <a:pathLst>
                <a:path w="5734" h="1731" extrusionOk="0">
                  <a:moveTo>
                    <a:pt x="113" y="1"/>
                  </a:moveTo>
                  <a:cubicBezTo>
                    <a:pt x="0" y="1"/>
                    <a:pt x="0" y="113"/>
                    <a:pt x="0" y="113"/>
                  </a:cubicBezTo>
                  <a:cubicBezTo>
                    <a:pt x="1946" y="762"/>
                    <a:pt x="3788" y="1298"/>
                    <a:pt x="5733" y="1730"/>
                  </a:cubicBezTo>
                  <a:cubicBezTo>
                    <a:pt x="3891" y="1194"/>
                    <a:pt x="1946" y="649"/>
                    <a:pt x="113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6067600" y="999425"/>
              <a:ext cx="205375" cy="119800"/>
            </a:xfrm>
            <a:custGeom>
              <a:avLst/>
              <a:gdLst/>
              <a:ahLst/>
              <a:cxnLst/>
              <a:rect l="l" t="t" r="r" b="b"/>
              <a:pathLst>
                <a:path w="8215" h="4792" extrusionOk="0">
                  <a:moveTo>
                    <a:pt x="863" y="0"/>
                  </a:moveTo>
                  <a:cubicBezTo>
                    <a:pt x="691" y="0"/>
                    <a:pt x="545" y="178"/>
                    <a:pt x="545" y="356"/>
                  </a:cubicBezTo>
                  <a:cubicBezTo>
                    <a:pt x="865" y="460"/>
                    <a:pt x="1081" y="572"/>
                    <a:pt x="1410" y="676"/>
                  </a:cubicBezTo>
                  <a:cubicBezTo>
                    <a:pt x="1946" y="892"/>
                    <a:pt x="2491" y="1004"/>
                    <a:pt x="3027" y="1220"/>
                  </a:cubicBezTo>
                  <a:cubicBezTo>
                    <a:pt x="3675" y="1437"/>
                    <a:pt x="4436" y="1653"/>
                    <a:pt x="5085" y="1869"/>
                  </a:cubicBezTo>
                  <a:cubicBezTo>
                    <a:pt x="5621" y="2085"/>
                    <a:pt x="6165" y="2189"/>
                    <a:pt x="6701" y="2405"/>
                  </a:cubicBezTo>
                  <a:cubicBezTo>
                    <a:pt x="6918" y="2517"/>
                    <a:pt x="7134" y="2517"/>
                    <a:pt x="7246" y="2621"/>
                  </a:cubicBezTo>
                  <a:lnTo>
                    <a:pt x="7462" y="2621"/>
                  </a:lnTo>
                  <a:cubicBezTo>
                    <a:pt x="7679" y="2734"/>
                    <a:pt x="7679" y="2837"/>
                    <a:pt x="7679" y="3054"/>
                  </a:cubicBezTo>
                  <a:cubicBezTo>
                    <a:pt x="7782" y="3270"/>
                    <a:pt x="7679" y="3486"/>
                    <a:pt x="7679" y="3598"/>
                  </a:cubicBezTo>
                  <a:cubicBezTo>
                    <a:pt x="7566" y="3814"/>
                    <a:pt x="7350" y="4463"/>
                    <a:pt x="7134" y="4463"/>
                  </a:cubicBezTo>
                  <a:lnTo>
                    <a:pt x="7134" y="4351"/>
                  </a:lnTo>
                  <a:cubicBezTo>
                    <a:pt x="6701" y="4247"/>
                    <a:pt x="6382" y="4134"/>
                    <a:pt x="6053" y="4031"/>
                  </a:cubicBezTo>
                  <a:cubicBezTo>
                    <a:pt x="5404" y="3814"/>
                    <a:pt x="4868" y="3702"/>
                    <a:pt x="4220" y="3486"/>
                  </a:cubicBezTo>
                  <a:lnTo>
                    <a:pt x="2274" y="2837"/>
                  </a:lnTo>
                  <a:cubicBezTo>
                    <a:pt x="1730" y="2621"/>
                    <a:pt x="1194" y="2517"/>
                    <a:pt x="761" y="2301"/>
                  </a:cubicBezTo>
                  <a:cubicBezTo>
                    <a:pt x="545" y="2189"/>
                    <a:pt x="329" y="2189"/>
                    <a:pt x="113" y="2085"/>
                  </a:cubicBezTo>
                  <a:lnTo>
                    <a:pt x="113" y="2085"/>
                  </a:lnTo>
                  <a:cubicBezTo>
                    <a:pt x="0" y="2301"/>
                    <a:pt x="113" y="2517"/>
                    <a:pt x="329" y="2621"/>
                  </a:cubicBezTo>
                  <a:lnTo>
                    <a:pt x="1626" y="2950"/>
                  </a:lnTo>
                  <a:cubicBezTo>
                    <a:pt x="2274" y="3166"/>
                    <a:pt x="2923" y="3382"/>
                    <a:pt x="3675" y="3702"/>
                  </a:cubicBezTo>
                  <a:cubicBezTo>
                    <a:pt x="4289" y="3906"/>
                    <a:pt x="6836" y="4792"/>
                    <a:pt x="7205" y="4792"/>
                  </a:cubicBezTo>
                  <a:cubicBezTo>
                    <a:pt x="7226" y="4792"/>
                    <a:pt x="7240" y="4789"/>
                    <a:pt x="7246" y="4783"/>
                  </a:cubicBezTo>
                  <a:cubicBezTo>
                    <a:pt x="7462" y="4783"/>
                    <a:pt x="7679" y="4463"/>
                    <a:pt x="7782" y="4247"/>
                  </a:cubicBezTo>
                  <a:lnTo>
                    <a:pt x="8111" y="3270"/>
                  </a:lnTo>
                  <a:cubicBezTo>
                    <a:pt x="8111" y="2950"/>
                    <a:pt x="8215" y="2301"/>
                    <a:pt x="7782" y="2189"/>
                  </a:cubicBezTo>
                  <a:cubicBezTo>
                    <a:pt x="7462" y="2085"/>
                    <a:pt x="7030" y="1973"/>
                    <a:pt x="6701" y="1869"/>
                  </a:cubicBezTo>
                  <a:cubicBezTo>
                    <a:pt x="6053" y="1653"/>
                    <a:pt x="5404" y="1437"/>
                    <a:pt x="4868" y="1220"/>
                  </a:cubicBezTo>
                  <a:cubicBezTo>
                    <a:pt x="4108" y="1004"/>
                    <a:pt x="3459" y="788"/>
                    <a:pt x="2811" y="572"/>
                  </a:cubicBezTo>
                  <a:cubicBezTo>
                    <a:pt x="2274" y="356"/>
                    <a:pt x="1730" y="243"/>
                    <a:pt x="1194" y="27"/>
                  </a:cubicBezTo>
                  <a:lnTo>
                    <a:pt x="977" y="27"/>
                  </a:lnTo>
                  <a:cubicBezTo>
                    <a:pt x="939" y="9"/>
                    <a:pt x="900" y="0"/>
                    <a:pt x="863" y="0"/>
                  </a:cubicBezTo>
                  <a:close/>
                </a:path>
              </a:pathLst>
            </a:custGeom>
            <a:solidFill>
              <a:srgbClr val="6F7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6078400" y="946050"/>
              <a:ext cx="199975" cy="100100"/>
            </a:xfrm>
            <a:custGeom>
              <a:avLst/>
              <a:gdLst/>
              <a:ahLst/>
              <a:cxnLst/>
              <a:rect l="l" t="t" r="r" b="b"/>
              <a:pathLst>
                <a:path w="7999" h="4004" extrusionOk="0">
                  <a:moveTo>
                    <a:pt x="433" y="1"/>
                  </a:moveTo>
                  <a:lnTo>
                    <a:pt x="329" y="433"/>
                  </a:lnTo>
                  <a:lnTo>
                    <a:pt x="545" y="545"/>
                  </a:lnTo>
                  <a:lnTo>
                    <a:pt x="329" y="649"/>
                  </a:lnTo>
                  <a:lnTo>
                    <a:pt x="113" y="1298"/>
                  </a:lnTo>
                  <a:lnTo>
                    <a:pt x="545" y="1514"/>
                  </a:lnTo>
                  <a:lnTo>
                    <a:pt x="1" y="1514"/>
                  </a:lnTo>
                  <a:lnTo>
                    <a:pt x="1" y="1730"/>
                  </a:lnTo>
                  <a:lnTo>
                    <a:pt x="7134" y="4004"/>
                  </a:lnTo>
                  <a:cubicBezTo>
                    <a:pt x="7134" y="4004"/>
                    <a:pt x="7999" y="2491"/>
                    <a:pt x="7350" y="2058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6094625" y="959675"/>
              <a:ext cx="73075" cy="22800"/>
            </a:xfrm>
            <a:custGeom>
              <a:avLst/>
              <a:gdLst/>
              <a:ahLst/>
              <a:cxnLst/>
              <a:rect l="l" t="t" r="r" b="b"/>
              <a:pathLst>
                <a:path w="2923" h="912" extrusionOk="0">
                  <a:moveTo>
                    <a:pt x="0" y="0"/>
                  </a:moveTo>
                  <a:lnTo>
                    <a:pt x="0" y="0"/>
                  </a:lnTo>
                  <a:cubicBezTo>
                    <a:pt x="977" y="320"/>
                    <a:pt x="1946" y="536"/>
                    <a:pt x="2810" y="865"/>
                  </a:cubicBezTo>
                  <a:cubicBezTo>
                    <a:pt x="2848" y="900"/>
                    <a:pt x="2873" y="911"/>
                    <a:pt x="2889" y="911"/>
                  </a:cubicBezTo>
                  <a:cubicBezTo>
                    <a:pt x="2923" y="911"/>
                    <a:pt x="2923" y="865"/>
                    <a:pt x="2923" y="865"/>
                  </a:cubicBezTo>
                  <a:cubicBezTo>
                    <a:pt x="1946" y="536"/>
                    <a:pt x="977" y="216"/>
                    <a:pt x="0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6110825" y="967675"/>
              <a:ext cx="129725" cy="48650"/>
            </a:xfrm>
            <a:custGeom>
              <a:avLst/>
              <a:gdLst/>
              <a:ahLst/>
              <a:cxnLst/>
              <a:rect l="l" t="t" r="r" b="b"/>
              <a:pathLst>
                <a:path w="5189" h="1946" extrusionOk="0">
                  <a:moveTo>
                    <a:pt x="1" y="0"/>
                  </a:moveTo>
                  <a:lnTo>
                    <a:pt x="1" y="113"/>
                  </a:lnTo>
                  <a:cubicBezTo>
                    <a:pt x="1730" y="761"/>
                    <a:pt x="3459" y="1410"/>
                    <a:pt x="5189" y="1946"/>
                  </a:cubicBezTo>
                  <a:lnTo>
                    <a:pt x="5189" y="1842"/>
                  </a:lnTo>
                  <a:cubicBezTo>
                    <a:pt x="3459" y="1297"/>
                    <a:pt x="1730" y="649"/>
                    <a:pt x="1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6186475" y="989275"/>
              <a:ext cx="54075" cy="21650"/>
            </a:xfrm>
            <a:custGeom>
              <a:avLst/>
              <a:gdLst/>
              <a:ahLst/>
              <a:cxnLst/>
              <a:rect l="l" t="t" r="r" b="b"/>
              <a:pathLst>
                <a:path w="2163" h="866" extrusionOk="0">
                  <a:moveTo>
                    <a:pt x="1" y="1"/>
                  </a:moveTo>
                  <a:lnTo>
                    <a:pt x="1" y="113"/>
                  </a:lnTo>
                  <a:cubicBezTo>
                    <a:pt x="649" y="329"/>
                    <a:pt x="1410" y="649"/>
                    <a:pt x="2163" y="866"/>
                  </a:cubicBezTo>
                  <a:lnTo>
                    <a:pt x="2163" y="762"/>
                  </a:lnTo>
                  <a:cubicBezTo>
                    <a:pt x="1410" y="546"/>
                    <a:pt x="762" y="217"/>
                    <a:pt x="1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6094625" y="975875"/>
              <a:ext cx="162150" cy="56675"/>
            </a:xfrm>
            <a:custGeom>
              <a:avLst/>
              <a:gdLst/>
              <a:ahLst/>
              <a:cxnLst/>
              <a:rect l="l" t="t" r="r" b="b"/>
              <a:pathLst>
                <a:path w="6486" h="2267" extrusionOk="0">
                  <a:moveTo>
                    <a:pt x="0" y="1"/>
                  </a:moveTo>
                  <a:lnTo>
                    <a:pt x="0" y="1"/>
                  </a:lnTo>
                  <a:cubicBezTo>
                    <a:pt x="2058" y="865"/>
                    <a:pt x="4220" y="1618"/>
                    <a:pt x="6381" y="2266"/>
                  </a:cubicBezTo>
                  <a:cubicBezTo>
                    <a:pt x="6381" y="2266"/>
                    <a:pt x="6485" y="2162"/>
                    <a:pt x="6381" y="2162"/>
                  </a:cubicBezTo>
                  <a:cubicBezTo>
                    <a:pt x="4220" y="1514"/>
                    <a:pt x="2162" y="753"/>
                    <a:pt x="0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6102825" y="989275"/>
              <a:ext cx="145950" cy="43275"/>
            </a:xfrm>
            <a:custGeom>
              <a:avLst/>
              <a:gdLst/>
              <a:ahLst/>
              <a:cxnLst/>
              <a:rect l="l" t="t" r="r" b="b"/>
              <a:pathLst>
                <a:path w="5838" h="1731" extrusionOk="0">
                  <a:moveTo>
                    <a:pt x="105" y="1"/>
                  </a:moveTo>
                  <a:cubicBezTo>
                    <a:pt x="105" y="1"/>
                    <a:pt x="1" y="113"/>
                    <a:pt x="105" y="113"/>
                  </a:cubicBezTo>
                  <a:cubicBezTo>
                    <a:pt x="1946" y="762"/>
                    <a:pt x="3892" y="1298"/>
                    <a:pt x="5837" y="1730"/>
                  </a:cubicBezTo>
                  <a:cubicBezTo>
                    <a:pt x="3892" y="1194"/>
                    <a:pt x="1946" y="649"/>
                    <a:pt x="105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6073000" y="934575"/>
              <a:ext cx="202800" cy="119575"/>
            </a:xfrm>
            <a:custGeom>
              <a:avLst/>
              <a:gdLst/>
              <a:ahLst/>
              <a:cxnLst/>
              <a:rect l="l" t="t" r="r" b="b"/>
              <a:pathLst>
                <a:path w="8112" h="4783" extrusionOk="0">
                  <a:moveTo>
                    <a:pt x="863" y="0"/>
                  </a:moveTo>
                  <a:cubicBezTo>
                    <a:pt x="691" y="0"/>
                    <a:pt x="545" y="178"/>
                    <a:pt x="545" y="356"/>
                  </a:cubicBezTo>
                  <a:cubicBezTo>
                    <a:pt x="761" y="460"/>
                    <a:pt x="1081" y="572"/>
                    <a:pt x="1298" y="676"/>
                  </a:cubicBezTo>
                  <a:cubicBezTo>
                    <a:pt x="1842" y="892"/>
                    <a:pt x="2491" y="1004"/>
                    <a:pt x="3027" y="1220"/>
                  </a:cubicBezTo>
                  <a:lnTo>
                    <a:pt x="4972" y="1869"/>
                  </a:lnTo>
                  <a:cubicBezTo>
                    <a:pt x="5517" y="2085"/>
                    <a:pt x="6166" y="2189"/>
                    <a:pt x="6702" y="2405"/>
                  </a:cubicBezTo>
                  <a:cubicBezTo>
                    <a:pt x="6918" y="2517"/>
                    <a:pt x="7030" y="2517"/>
                    <a:pt x="7246" y="2621"/>
                  </a:cubicBezTo>
                  <a:lnTo>
                    <a:pt x="7350" y="2621"/>
                  </a:lnTo>
                  <a:cubicBezTo>
                    <a:pt x="7566" y="2734"/>
                    <a:pt x="7679" y="2837"/>
                    <a:pt x="7679" y="3054"/>
                  </a:cubicBezTo>
                  <a:cubicBezTo>
                    <a:pt x="7679" y="3270"/>
                    <a:pt x="7679" y="3486"/>
                    <a:pt x="7566" y="3598"/>
                  </a:cubicBezTo>
                  <a:cubicBezTo>
                    <a:pt x="7566" y="3814"/>
                    <a:pt x="7350" y="4463"/>
                    <a:pt x="7134" y="4463"/>
                  </a:cubicBezTo>
                  <a:cubicBezTo>
                    <a:pt x="7030" y="4463"/>
                    <a:pt x="7030" y="4351"/>
                    <a:pt x="7030" y="4351"/>
                  </a:cubicBezTo>
                  <a:cubicBezTo>
                    <a:pt x="6702" y="4247"/>
                    <a:pt x="6382" y="4134"/>
                    <a:pt x="5949" y="4031"/>
                  </a:cubicBezTo>
                  <a:cubicBezTo>
                    <a:pt x="5405" y="3814"/>
                    <a:pt x="4756" y="3702"/>
                    <a:pt x="4220" y="3486"/>
                  </a:cubicBezTo>
                  <a:lnTo>
                    <a:pt x="2275" y="2837"/>
                  </a:lnTo>
                  <a:cubicBezTo>
                    <a:pt x="1730" y="2621"/>
                    <a:pt x="1194" y="2517"/>
                    <a:pt x="649" y="2301"/>
                  </a:cubicBezTo>
                  <a:cubicBezTo>
                    <a:pt x="433" y="2189"/>
                    <a:pt x="217" y="2189"/>
                    <a:pt x="1" y="2085"/>
                  </a:cubicBezTo>
                  <a:lnTo>
                    <a:pt x="1" y="2085"/>
                  </a:lnTo>
                  <a:cubicBezTo>
                    <a:pt x="1" y="2301"/>
                    <a:pt x="113" y="2517"/>
                    <a:pt x="329" y="2621"/>
                  </a:cubicBezTo>
                  <a:lnTo>
                    <a:pt x="1514" y="2950"/>
                  </a:lnTo>
                  <a:cubicBezTo>
                    <a:pt x="2162" y="3166"/>
                    <a:pt x="2923" y="3382"/>
                    <a:pt x="3572" y="3598"/>
                  </a:cubicBezTo>
                  <a:cubicBezTo>
                    <a:pt x="4220" y="3918"/>
                    <a:pt x="7030" y="4783"/>
                    <a:pt x="7134" y="4783"/>
                  </a:cubicBezTo>
                  <a:cubicBezTo>
                    <a:pt x="7463" y="4783"/>
                    <a:pt x="7566" y="4463"/>
                    <a:pt x="7679" y="4247"/>
                  </a:cubicBezTo>
                  <a:cubicBezTo>
                    <a:pt x="7895" y="3918"/>
                    <a:pt x="7999" y="3598"/>
                    <a:pt x="7999" y="3270"/>
                  </a:cubicBezTo>
                  <a:cubicBezTo>
                    <a:pt x="8111" y="2950"/>
                    <a:pt x="8111" y="2301"/>
                    <a:pt x="7782" y="2189"/>
                  </a:cubicBezTo>
                  <a:cubicBezTo>
                    <a:pt x="7350" y="2085"/>
                    <a:pt x="7030" y="1973"/>
                    <a:pt x="6598" y="1869"/>
                  </a:cubicBezTo>
                  <a:cubicBezTo>
                    <a:pt x="6053" y="1653"/>
                    <a:pt x="5405" y="1437"/>
                    <a:pt x="4756" y="1220"/>
                  </a:cubicBezTo>
                  <a:lnTo>
                    <a:pt x="2811" y="572"/>
                  </a:lnTo>
                  <a:cubicBezTo>
                    <a:pt x="2275" y="356"/>
                    <a:pt x="1730" y="243"/>
                    <a:pt x="1194" y="27"/>
                  </a:cubicBezTo>
                  <a:lnTo>
                    <a:pt x="978" y="27"/>
                  </a:lnTo>
                  <a:cubicBezTo>
                    <a:pt x="939" y="9"/>
                    <a:pt x="901" y="0"/>
                    <a:pt x="863" y="0"/>
                  </a:cubicBezTo>
                  <a:close/>
                </a:path>
              </a:pathLst>
            </a:custGeom>
            <a:solidFill>
              <a:srgbClr val="E8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097425" y="884000"/>
              <a:ext cx="199975" cy="99900"/>
            </a:xfrm>
            <a:custGeom>
              <a:avLst/>
              <a:gdLst/>
              <a:ahLst/>
              <a:cxnLst/>
              <a:rect l="l" t="t" r="r" b="b"/>
              <a:pathLst>
                <a:path w="7999" h="3996" extrusionOk="0">
                  <a:moveTo>
                    <a:pt x="433" y="1"/>
                  </a:moveTo>
                  <a:lnTo>
                    <a:pt x="321" y="433"/>
                  </a:lnTo>
                  <a:lnTo>
                    <a:pt x="537" y="537"/>
                  </a:lnTo>
                  <a:lnTo>
                    <a:pt x="321" y="649"/>
                  </a:lnTo>
                  <a:lnTo>
                    <a:pt x="104" y="1298"/>
                  </a:lnTo>
                  <a:lnTo>
                    <a:pt x="537" y="1402"/>
                  </a:lnTo>
                  <a:lnTo>
                    <a:pt x="104" y="1514"/>
                  </a:lnTo>
                  <a:lnTo>
                    <a:pt x="1" y="1730"/>
                  </a:lnTo>
                  <a:lnTo>
                    <a:pt x="7238" y="3996"/>
                  </a:lnTo>
                  <a:cubicBezTo>
                    <a:pt x="7238" y="3996"/>
                    <a:pt x="7999" y="2483"/>
                    <a:pt x="7350" y="2050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6113650" y="894825"/>
              <a:ext cx="72850" cy="24225"/>
            </a:xfrm>
            <a:custGeom>
              <a:avLst/>
              <a:gdLst/>
              <a:ahLst/>
              <a:cxnLst/>
              <a:rect l="l" t="t" r="r" b="b"/>
              <a:pathLst>
                <a:path w="2914" h="969" extrusionOk="0">
                  <a:moveTo>
                    <a:pt x="104" y="0"/>
                  </a:moveTo>
                  <a:cubicBezTo>
                    <a:pt x="0" y="0"/>
                    <a:pt x="0" y="104"/>
                    <a:pt x="0" y="104"/>
                  </a:cubicBezTo>
                  <a:cubicBezTo>
                    <a:pt x="969" y="320"/>
                    <a:pt x="1946" y="649"/>
                    <a:pt x="2914" y="969"/>
                  </a:cubicBezTo>
                  <a:lnTo>
                    <a:pt x="2914" y="865"/>
                  </a:lnTo>
                  <a:cubicBezTo>
                    <a:pt x="1946" y="536"/>
                    <a:pt x="969" y="320"/>
                    <a:pt x="104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6129850" y="905625"/>
              <a:ext cx="132325" cy="48675"/>
            </a:xfrm>
            <a:custGeom>
              <a:avLst/>
              <a:gdLst/>
              <a:ahLst/>
              <a:cxnLst/>
              <a:rect l="l" t="t" r="r" b="b"/>
              <a:pathLst>
                <a:path w="5293" h="1947" extrusionOk="0">
                  <a:moveTo>
                    <a:pt x="1" y="1"/>
                  </a:moveTo>
                  <a:lnTo>
                    <a:pt x="1" y="104"/>
                  </a:lnTo>
                  <a:cubicBezTo>
                    <a:pt x="1730" y="753"/>
                    <a:pt x="3459" y="1298"/>
                    <a:pt x="5189" y="1946"/>
                  </a:cubicBezTo>
                  <a:cubicBezTo>
                    <a:pt x="5189" y="1946"/>
                    <a:pt x="5292" y="1834"/>
                    <a:pt x="5189" y="1834"/>
                  </a:cubicBezTo>
                  <a:cubicBezTo>
                    <a:pt x="3459" y="1298"/>
                    <a:pt x="1730" y="649"/>
                    <a:pt x="1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6205500" y="927250"/>
              <a:ext cx="54075" cy="21625"/>
            </a:xfrm>
            <a:custGeom>
              <a:avLst/>
              <a:gdLst/>
              <a:ahLst/>
              <a:cxnLst/>
              <a:rect l="l" t="t" r="r" b="b"/>
              <a:pathLst>
                <a:path w="2163" h="865" extrusionOk="0">
                  <a:moveTo>
                    <a:pt x="1" y="0"/>
                  </a:moveTo>
                  <a:lnTo>
                    <a:pt x="1" y="0"/>
                  </a:lnTo>
                  <a:cubicBezTo>
                    <a:pt x="753" y="320"/>
                    <a:pt x="1402" y="536"/>
                    <a:pt x="2163" y="865"/>
                  </a:cubicBezTo>
                  <a:lnTo>
                    <a:pt x="2163" y="753"/>
                  </a:lnTo>
                  <a:cubicBezTo>
                    <a:pt x="1402" y="536"/>
                    <a:pt x="753" y="216"/>
                    <a:pt x="1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6113650" y="911025"/>
              <a:ext cx="159325" cy="56675"/>
            </a:xfrm>
            <a:custGeom>
              <a:avLst/>
              <a:gdLst/>
              <a:ahLst/>
              <a:cxnLst/>
              <a:rect l="l" t="t" r="r" b="b"/>
              <a:pathLst>
                <a:path w="6373" h="2267" extrusionOk="0">
                  <a:moveTo>
                    <a:pt x="104" y="1"/>
                  </a:moveTo>
                  <a:cubicBezTo>
                    <a:pt x="0" y="1"/>
                    <a:pt x="0" y="105"/>
                    <a:pt x="104" y="105"/>
                  </a:cubicBezTo>
                  <a:cubicBezTo>
                    <a:pt x="2162" y="969"/>
                    <a:pt x="4211" y="1730"/>
                    <a:pt x="6373" y="2266"/>
                  </a:cubicBezTo>
                  <a:cubicBezTo>
                    <a:pt x="4211" y="1618"/>
                    <a:pt x="2162" y="865"/>
                    <a:pt x="104" y="1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6124450" y="927250"/>
              <a:ext cx="145925" cy="43250"/>
            </a:xfrm>
            <a:custGeom>
              <a:avLst/>
              <a:gdLst/>
              <a:ahLst/>
              <a:cxnLst/>
              <a:rect l="l" t="t" r="r" b="b"/>
              <a:pathLst>
                <a:path w="5837" h="1730" extrusionOk="0">
                  <a:moveTo>
                    <a:pt x="0" y="0"/>
                  </a:moveTo>
                  <a:lnTo>
                    <a:pt x="0" y="104"/>
                  </a:lnTo>
                  <a:cubicBezTo>
                    <a:pt x="1946" y="753"/>
                    <a:pt x="3779" y="1297"/>
                    <a:pt x="5724" y="1730"/>
                  </a:cubicBezTo>
                  <a:cubicBezTo>
                    <a:pt x="5837" y="1730"/>
                    <a:pt x="5837" y="1617"/>
                    <a:pt x="5724" y="1617"/>
                  </a:cubicBezTo>
                  <a:cubicBezTo>
                    <a:pt x="3779" y="1185"/>
                    <a:pt x="1946" y="649"/>
                    <a:pt x="0" y="0"/>
                  </a:cubicBezTo>
                  <a:close/>
                </a:path>
              </a:pathLst>
            </a:custGeom>
            <a:solidFill>
              <a:srgbClr val="E5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6092025" y="870400"/>
              <a:ext cx="202575" cy="121725"/>
            </a:xfrm>
            <a:custGeom>
              <a:avLst/>
              <a:gdLst/>
              <a:ahLst/>
              <a:cxnLst/>
              <a:rect l="l" t="t" r="r" b="b"/>
              <a:pathLst>
                <a:path w="8103" h="4869" extrusionOk="0">
                  <a:moveTo>
                    <a:pt x="969" y="0"/>
                  </a:moveTo>
                  <a:cubicBezTo>
                    <a:pt x="753" y="0"/>
                    <a:pt x="537" y="216"/>
                    <a:pt x="537" y="433"/>
                  </a:cubicBezTo>
                  <a:cubicBezTo>
                    <a:pt x="753" y="545"/>
                    <a:pt x="1081" y="649"/>
                    <a:pt x="1297" y="761"/>
                  </a:cubicBezTo>
                  <a:cubicBezTo>
                    <a:pt x="1946" y="865"/>
                    <a:pt x="2482" y="1081"/>
                    <a:pt x="3027" y="1297"/>
                  </a:cubicBezTo>
                  <a:lnTo>
                    <a:pt x="4972" y="1946"/>
                  </a:lnTo>
                  <a:cubicBezTo>
                    <a:pt x="5621" y="2058"/>
                    <a:pt x="6157" y="2274"/>
                    <a:pt x="6702" y="2490"/>
                  </a:cubicBezTo>
                  <a:cubicBezTo>
                    <a:pt x="6918" y="2490"/>
                    <a:pt x="7021" y="2594"/>
                    <a:pt x="7238" y="2594"/>
                  </a:cubicBezTo>
                  <a:cubicBezTo>
                    <a:pt x="7350" y="2707"/>
                    <a:pt x="7350" y="2707"/>
                    <a:pt x="7454" y="2707"/>
                  </a:cubicBezTo>
                  <a:cubicBezTo>
                    <a:pt x="7566" y="2707"/>
                    <a:pt x="7670" y="2923"/>
                    <a:pt x="7670" y="3139"/>
                  </a:cubicBezTo>
                  <a:cubicBezTo>
                    <a:pt x="7782" y="3243"/>
                    <a:pt x="7670" y="3459"/>
                    <a:pt x="7670" y="3675"/>
                  </a:cubicBezTo>
                  <a:cubicBezTo>
                    <a:pt x="7574" y="3875"/>
                    <a:pt x="7381" y="4447"/>
                    <a:pt x="7181" y="4447"/>
                  </a:cubicBezTo>
                  <a:cubicBezTo>
                    <a:pt x="7166" y="4447"/>
                    <a:pt x="7150" y="4444"/>
                    <a:pt x="7134" y="4436"/>
                  </a:cubicBezTo>
                  <a:lnTo>
                    <a:pt x="7021" y="4436"/>
                  </a:lnTo>
                  <a:lnTo>
                    <a:pt x="6053" y="4107"/>
                  </a:lnTo>
                  <a:cubicBezTo>
                    <a:pt x="5405" y="3891"/>
                    <a:pt x="4860" y="3675"/>
                    <a:pt x="4211" y="3571"/>
                  </a:cubicBezTo>
                  <a:lnTo>
                    <a:pt x="2266" y="2923"/>
                  </a:lnTo>
                  <a:cubicBezTo>
                    <a:pt x="1730" y="2707"/>
                    <a:pt x="1185" y="2490"/>
                    <a:pt x="649" y="2378"/>
                  </a:cubicBezTo>
                  <a:cubicBezTo>
                    <a:pt x="433" y="2274"/>
                    <a:pt x="217" y="2274"/>
                    <a:pt x="0" y="2162"/>
                  </a:cubicBezTo>
                  <a:lnTo>
                    <a:pt x="0" y="2162"/>
                  </a:lnTo>
                  <a:cubicBezTo>
                    <a:pt x="0" y="2378"/>
                    <a:pt x="104" y="2594"/>
                    <a:pt x="320" y="2594"/>
                  </a:cubicBezTo>
                  <a:lnTo>
                    <a:pt x="1514" y="3027"/>
                  </a:lnTo>
                  <a:cubicBezTo>
                    <a:pt x="2266" y="3243"/>
                    <a:pt x="2914" y="3459"/>
                    <a:pt x="3563" y="3675"/>
                  </a:cubicBezTo>
                  <a:cubicBezTo>
                    <a:pt x="4324" y="3891"/>
                    <a:pt x="7021" y="4868"/>
                    <a:pt x="7134" y="4868"/>
                  </a:cubicBezTo>
                  <a:cubicBezTo>
                    <a:pt x="7454" y="4868"/>
                    <a:pt x="7670" y="4436"/>
                    <a:pt x="7782" y="4324"/>
                  </a:cubicBezTo>
                  <a:lnTo>
                    <a:pt x="8102" y="3355"/>
                  </a:lnTo>
                  <a:cubicBezTo>
                    <a:pt x="8102" y="3027"/>
                    <a:pt x="8102" y="2378"/>
                    <a:pt x="7782" y="2274"/>
                  </a:cubicBezTo>
                  <a:cubicBezTo>
                    <a:pt x="7350" y="2162"/>
                    <a:pt x="7021" y="1946"/>
                    <a:pt x="6702" y="1842"/>
                  </a:cubicBezTo>
                  <a:cubicBezTo>
                    <a:pt x="6053" y="1626"/>
                    <a:pt x="5405" y="1513"/>
                    <a:pt x="4756" y="1297"/>
                  </a:cubicBezTo>
                  <a:lnTo>
                    <a:pt x="2811" y="649"/>
                  </a:lnTo>
                  <a:cubicBezTo>
                    <a:pt x="2266" y="433"/>
                    <a:pt x="1730" y="216"/>
                    <a:pt x="1185" y="113"/>
                  </a:cubicBezTo>
                  <a:lnTo>
                    <a:pt x="969" y="0"/>
                  </a:lnTo>
                  <a:close/>
                </a:path>
              </a:pathLst>
            </a:custGeom>
            <a:solidFill>
              <a:srgbClr val="C0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1" name="Google Shape;461;p33"/>
          <p:cNvCxnSpPr/>
          <p:nvPr/>
        </p:nvCxnSpPr>
        <p:spPr>
          <a:xfrm>
            <a:off x="456000" y="2797175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114" y="765600"/>
            <a:ext cx="6611561" cy="572546"/>
          </a:xfrm>
        </p:spPr>
        <p:txBody>
          <a:bodyPr/>
          <a:lstStyle/>
          <a:p>
            <a:r>
              <a:rPr lang="vi-VN" sz="4400" dirty="0"/>
              <a:t>Tót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268741" y="1960434"/>
            <a:ext cx="5542156" cy="1237500"/>
          </a:xfrm>
        </p:spPr>
        <p:txBody>
          <a:bodyPr/>
          <a:lstStyle/>
          <a:p>
            <a:pPr marL="114300" indent="0" algn="ctr"/>
            <a:r>
              <a:rPr lang="vi-VN" sz="2800" dirty="0"/>
              <a:t>Di chuyển vội vã, nhanh chóng.</a:t>
            </a:r>
          </a:p>
          <a:p>
            <a:pPr marL="114300" indent="0" algn="ctr"/>
            <a:r>
              <a:rPr lang="vi-VN" sz="2800" dirty="0"/>
              <a:t>Động tác rất nhanh và đột ngột.</a:t>
            </a:r>
          </a:p>
        </p:txBody>
      </p:sp>
      <p:pic>
        <p:nvPicPr>
          <p:cNvPr id="4098" name="Picture 2" descr="Đọc truyện cổ tích: Cây Khế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" b="76261" l="23667" r="99500">
                        <a14:foregroundMark x1="34500" y1="2311" x2="41667" y2="5462"/>
                        <a14:foregroundMark x1="36667" y1="6933" x2="35333" y2="6933"/>
                        <a14:foregroundMark x1="98000" y1="4622" x2="89167" y2="13025"/>
                        <a14:foregroundMark x1="92667" y1="1891" x2="84000" y2="10504"/>
                        <a14:foregroundMark x1="91167" y1="59244" x2="92667" y2="62185"/>
                        <a14:foregroundMark x1="89167" y1="60084" x2="90167" y2="61765"/>
                        <a14:foregroundMark x1="92000" y1="53571" x2="93333" y2="54622"/>
                        <a14:foregroundMark x1="94667" y1="50210" x2="95000" y2="50420"/>
                        <a14:foregroundMark x1="98000" y1="41807" x2="99000" y2="41807"/>
                        <a14:foregroundMark x1="58500" y1="32143" x2="55667" y2="35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49" y="0"/>
            <a:ext cx="6411951" cy="508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5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1" y="765600"/>
            <a:ext cx="6611561" cy="572546"/>
          </a:xfrm>
        </p:spPr>
        <p:txBody>
          <a:bodyPr/>
          <a:lstStyle/>
          <a:p>
            <a:r>
              <a:rPr lang="vi-VN" sz="4000" dirty="0"/>
              <a:t>Cuống quýt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100039" y="1670505"/>
            <a:ext cx="5374888" cy="2140193"/>
          </a:xfrm>
        </p:spPr>
        <p:txBody>
          <a:bodyPr/>
          <a:lstStyle/>
          <a:p>
            <a:pPr marL="114300" indent="0" algn="just"/>
            <a:r>
              <a:rPr lang="vi-VN" sz="2800" dirty="0"/>
              <a:t>Hành động vội vã, rối rít, không theo trật tự.</a:t>
            </a:r>
          </a:p>
          <a:p>
            <a:pPr marL="114300" indent="0" algn="just"/>
            <a:r>
              <a:rPr lang="vi-VN" sz="2800" dirty="0"/>
              <a:t>Thể hiện sự không bình tĩnh, nóng vội</a:t>
            </a:r>
          </a:p>
        </p:txBody>
      </p:sp>
      <p:pic>
        <p:nvPicPr>
          <p:cNvPr id="3076" name="Picture 4" descr="Truyện Cổ Tích Việt Nam - Sự Tích Cây Vú Sữa | Giọng Miền Nam [HD 2015] -  YouTub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41" r="4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70"/>
          <a:stretch/>
        </p:blipFill>
        <p:spPr bwMode="auto">
          <a:xfrm>
            <a:off x="-333424" y="1051873"/>
            <a:ext cx="3723395" cy="436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1" y="765600"/>
            <a:ext cx="6611561" cy="572546"/>
          </a:xfrm>
        </p:spPr>
        <p:txBody>
          <a:bodyPr/>
          <a:lstStyle/>
          <a:p>
            <a:r>
              <a:rPr lang="vi-VN" sz="4000" dirty="0"/>
              <a:t>Mê mẩn tâm thần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2720898" y="2219933"/>
            <a:ext cx="5386039" cy="2050983"/>
          </a:xfrm>
        </p:spPr>
        <p:txBody>
          <a:bodyPr/>
          <a:lstStyle/>
          <a:p>
            <a:pPr marL="114300" indent="0" algn="l"/>
            <a:r>
              <a:rPr lang="vi-VN" sz="3200" dirty="0"/>
              <a:t>Tâm trí, tinh thần không tỉnh táo.</a:t>
            </a:r>
          </a:p>
          <a:p>
            <a:pPr marL="114300" indent="0" algn="l"/>
            <a:r>
              <a:rPr lang="vi-VN" sz="3200" dirty="0"/>
              <a:t>Sự say mê đến mất bình tĩnh.</a:t>
            </a:r>
          </a:p>
        </p:txBody>
      </p:sp>
      <p:pic>
        <p:nvPicPr>
          <p:cNvPr id="2050" name="Picture 2" descr="Sự tích Cây Khế | Truyện Cổ Tích Việt Nam | Giọng Miền Nam [Full HD 1080p]  - YouTub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" b="100000" l="0" r="41016">
                        <a14:foregroundMark x1="17813" y1="28611" x2="20859" y2="56389"/>
                        <a14:foregroundMark x1="26797" y1="30000" x2="24219" y2="4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1" y="1773044"/>
            <a:ext cx="5686010" cy="32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1" y="765600"/>
            <a:ext cx="6611561" cy="572546"/>
          </a:xfrm>
        </p:spPr>
        <p:txBody>
          <a:bodyPr/>
          <a:lstStyle/>
          <a:p>
            <a:r>
              <a:rPr lang="vi-VN" sz="4000" dirty="0"/>
              <a:t>Nghe lời chim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412273" y="1617768"/>
            <a:ext cx="5129561" cy="1237500"/>
          </a:xfrm>
        </p:spPr>
        <p:txBody>
          <a:bodyPr/>
          <a:lstStyle/>
          <a:p>
            <a:pPr marL="114300" indent="0" algn="l"/>
            <a:r>
              <a:rPr lang="vi-VN" sz="3200" dirty="0"/>
              <a:t>Lắng nghe, làm theo lời chỉ dẫn của chim thần</a:t>
            </a:r>
          </a:p>
        </p:txBody>
      </p:sp>
      <p:pic>
        <p:nvPicPr>
          <p:cNvPr id="1026" name="Picture 2" descr="Cổ Tích Việt Nam Song Ngữ : Cây Khế | Tiki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889" l="0" r="96111">
                        <a14:foregroundMark x1="38444" y1="41111" x2="49778" y2="42667"/>
                        <a14:foregroundMark x1="89000" y1="80667" x2="91000" y2="82778"/>
                        <a14:foregroundMark x1="65889" y1="88778" x2="92000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19" y="403185"/>
            <a:ext cx="5197515" cy="51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1" y="765600"/>
            <a:ext cx="6611561" cy="572546"/>
          </a:xfrm>
        </p:spPr>
        <p:txBody>
          <a:bodyPr/>
          <a:lstStyle/>
          <a:p>
            <a:r>
              <a:rPr lang="vi-VN" sz="4000" dirty="0"/>
              <a:t>Vái lấy vái để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044283" y="2219933"/>
            <a:ext cx="5408341" cy="1705295"/>
          </a:xfrm>
        </p:spPr>
        <p:txBody>
          <a:bodyPr/>
          <a:lstStyle/>
          <a:p>
            <a:pPr marL="114300" indent="0" algn="l"/>
            <a:r>
              <a:rPr lang="vi-VN" sz="3200" dirty="0"/>
              <a:t>Hành động cúi người liên tiếp, nhanh. Hết lần này đến lần khác.</a:t>
            </a:r>
          </a:p>
        </p:txBody>
      </p:sp>
      <p:pic>
        <p:nvPicPr>
          <p:cNvPr id="5122" name="Picture 2" descr="Truyện Cổ Tích Việt Nam - Sự Tích Cây Khế [Full HD 1080p] - YouTub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58672">
                        <a14:backgroundMark x1="31094" y1="15139" x2="48750" y2="48611"/>
                        <a14:backgroundMark x1="27266" y1="38194" x2="41563" y2="49028"/>
                        <a14:backgroundMark x1="42500" y1="52222" x2="37109" y2="90417"/>
                        <a14:backgroundMark x1="32891" y1="67361" x2="35078" y2="90000"/>
                        <a14:backgroundMark x1="32656" y1="49444" x2="31094" y2="55833"/>
                        <a14:backgroundMark x1="43203" y1="20694" x2="50781" y2="40278"/>
                        <a14:backgroundMark x1="32891" y1="48194" x2="38203" y2="49722"/>
                        <a14:backgroundMark x1="33516" y1="96806" x2="34844" y2="98472"/>
                        <a14:backgroundMark x1="27500" y1="19444" x2="29063" y2="27917"/>
                        <a14:backgroundMark x1="35313" y1="13472" x2="40703" y2="13889"/>
                        <a14:backgroundMark x1="31250" y1="14722" x2="41172" y2="22639"/>
                        <a14:backgroundMark x1="42969" y1="12361" x2="27734" y2="22639"/>
                        <a14:backgroundMark x1="31484" y1="15139" x2="25938" y2="20278"/>
                        <a14:backgroundMark x1="32188" y1="23472" x2="25938" y2="29861"/>
                        <a14:backgroundMark x1="26094" y1="22639" x2="27266" y2="28611"/>
                        <a14:backgroundMark x1="28125" y1="30694" x2="27031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814"/>
          <a:stretch/>
        </p:blipFill>
        <p:spPr bwMode="auto">
          <a:xfrm>
            <a:off x="0" y="1051873"/>
            <a:ext cx="3245005" cy="40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3"/>
          <p:cNvSpPr txBox="1">
            <a:spLocks noGrp="1"/>
          </p:cNvSpPr>
          <p:nvPr>
            <p:ph type="title"/>
          </p:nvPr>
        </p:nvSpPr>
        <p:spPr>
          <a:xfrm>
            <a:off x="808950" y="690975"/>
            <a:ext cx="7526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Bài 3 (SGK – 36)</a:t>
            </a:r>
            <a:endParaRPr dirty="0"/>
          </a:p>
        </p:txBody>
      </p:sp>
      <p:cxnSp>
        <p:nvCxnSpPr>
          <p:cNvPr id="900" name="Google Shape;900;p43"/>
          <p:cNvCxnSpPr/>
          <p:nvPr/>
        </p:nvCxnSpPr>
        <p:spPr>
          <a:xfrm>
            <a:off x="3919011" y="1204950"/>
            <a:ext cx="13101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itle 9"/>
          <p:cNvSpPr>
            <a:spLocks noGrp="1"/>
          </p:cNvSpPr>
          <p:nvPr>
            <p:ph type="title" idx="9"/>
          </p:nvPr>
        </p:nvSpPr>
        <p:spPr>
          <a:xfrm>
            <a:off x="4886632" y="1230567"/>
            <a:ext cx="3146323" cy="1468024"/>
          </a:xfrm>
        </p:spPr>
        <p:txBody>
          <a:bodyPr anchor="ctr"/>
          <a:lstStyle/>
          <a:p>
            <a:r>
              <a:rPr lang="vi-VN" i="1" dirty="0"/>
              <a:t>a. Quân sĩ 18 nước ăn mãi, ăn mãi nhưng niêu cơm bé xíu cứ ăn hết lại đầy.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3"/>
          </p:nvPr>
        </p:nvSpPr>
        <p:spPr>
          <a:xfrm>
            <a:off x="1267076" y="1651819"/>
            <a:ext cx="3305758" cy="1572585"/>
          </a:xfrm>
        </p:spPr>
        <p:txBody>
          <a:bodyPr/>
          <a:lstStyle/>
          <a:p>
            <a:pPr marL="114300" indent="0"/>
            <a:r>
              <a:rPr lang="vi-VN" sz="2000" dirty="0"/>
              <a:t>Em thấy câu văn này có điều gì đặc biệt? Từ ngữ nào được lặp đi lặp lại và xuất hiện nhiều lần?</a:t>
            </a:r>
          </a:p>
        </p:txBody>
      </p:sp>
      <p:sp>
        <p:nvSpPr>
          <p:cNvPr id="72" name="Google Shape;2145;p59"/>
          <p:cNvSpPr/>
          <p:nvPr/>
        </p:nvSpPr>
        <p:spPr>
          <a:xfrm>
            <a:off x="518755" y="3521154"/>
            <a:ext cx="207791" cy="342922"/>
          </a:xfrm>
          <a:custGeom>
            <a:avLst/>
            <a:gdLst/>
            <a:ahLst/>
            <a:cxnLst/>
            <a:rect l="l" t="t" r="r" b="b"/>
            <a:pathLst>
              <a:path w="11808" h="19487" extrusionOk="0">
                <a:moveTo>
                  <a:pt x="5974" y="1"/>
                </a:moveTo>
                <a:cubicBezTo>
                  <a:pt x="5888" y="1"/>
                  <a:pt x="5759" y="130"/>
                  <a:pt x="5759" y="130"/>
                </a:cubicBezTo>
                <a:cubicBezTo>
                  <a:pt x="4234" y="2549"/>
                  <a:pt x="2420" y="4679"/>
                  <a:pt x="1210" y="7388"/>
                </a:cubicBezTo>
                <a:cubicBezTo>
                  <a:pt x="315" y="9518"/>
                  <a:pt x="0" y="12228"/>
                  <a:pt x="1524" y="14042"/>
                </a:cubicBezTo>
                <a:cubicBezTo>
                  <a:pt x="1815" y="15857"/>
                  <a:pt x="2734" y="17381"/>
                  <a:pt x="3944" y="18591"/>
                </a:cubicBezTo>
                <a:cubicBezTo>
                  <a:pt x="4089" y="18736"/>
                  <a:pt x="4162" y="18809"/>
                  <a:pt x="4237" y="18809"/>
                </a:cubicBezTo>
                <a:cubicBezTo>
                  <a:pt x="4313" y="18809"/>
                  <a:pt x="4392" y="18736"/>
                  <a:pt x="4549" y="18591"/>
                </a:cubicBezTo>
                <a:cubicBezTo>
                  <a:pt x="4839" y="19196"/>
                  <a:pt x="5759" y="19486"/>
                  <a:pt x="6364" y="19486"/>
                </a:cubicBezTo>
                <a:cubicBezTo>
                  <a:pt x="6654" y="19486"/>
                  <a:pt x="6654" y="19486"/>
                  <a:pt x="6654" y="19196"/>
                </a:cubicBezTo>
                <a:cubicBezTo>
                  <a:pt x="6968" y="19196"/>
                  <a:pt x="6968" y="19486"/>
                  <a:pt x="7259" y="19486"/>
                </a:cubicBezTo>
                <a:cubicBezTo>
                  <a:pt x="7573" y="19486"/>
                  <a:pt x="7573" y="18881"/>
                  <a:pt x="7573" y="18881"/>
                </a:cubicBezTo>
                <a:cubicBezTo>
                  <a:pt x="7259" y="16776"/>
                  <a:pt x="7259" y="14647"/>
                  <a:pt x="7573" y="12832"/>
                </a:cubicBezTo>
                <a:cubicBezTo>
                  <a:pt x="7573" y="12228"/>
                  <a:pt x="7573" y="11937"/>
                  <a:pt x="7864" y="11623"/>
                </a:cubicBezTo>
                <a:cubicBezTo>
                  <a:pt x="8178" y="12228"/>
                  <a:pt x="8469" y="12542"/>
                  <a:pt x="8783" y="13147"/>
                </a:cubicBezTo>
                <a:cubicBezTo>
                  <a:pt x="9073" y="13752"/>
                  <a:pt x="9073" y="14357"/>
                  <a:pt x="9388" y="14962"/>
                </a:cubicBezTo>
                <a:cubicBezTo>
                  <a:pt x="9625" y="15198"/>
                  <a:pt x="10070" y="15643"/>
                  <a:pt x="10554" y="15643"/>
                </a:cubicBezTo>
                <a:cubicBezTo>
                  <a:pt x="10664" y="15643"/>
                  <a:pt x="10776" y="15620"/>
                  <a:pt x="10888" y="15567"/>
                </a:cubicBezTo>
                <a:cubicBezTo>
                  <a:pt x="11203" y="14962"/>
                  <a:pt x="11203" y="14357"/>
                  <a:pt x="11493" y="13752"/>
                </a:cubicBezTo>
                <a:cubicBezTo>
                  <a:pt x="11493" y="13147"/>
                  <a:pt x="11493" y="12228"/>
                  <a:pt x="11203" y="11623"/>
                </a:cubicBezTo>
                <a:cubicBezTo>
                  <a:pt x="11203" y="10123"/>
                  <a:pt x="11203" y="8598"/>
                  <a:pt x="11493" y="7098"/>
                </a:cubicBezTo>
                <a:cubicBezTo>
                  <a:pt x="11493" y="6179"/>
                  <a:pt x="11808" y="5574"/>
                  <a:pt x="11808" y="4679"/>
                </a:cubicBezTo>
                <a:cubicBezTo>
                  <a:pt x="11808" y="4074"/>
                  <a:pt x="11808" y="3154"/>
                  <a:pt x="11493" y="2259"/>
                </a:cubicBezTo>
                <a:cubicBezTo>
                  <a:pt x="11407" y="2166"/>
                  <a:pt x="11294" y="2128"/>
                  <a:pt x="11177" y="2128"/>
                </a:cubicBezTo>
                <a:cubicBezTo>
                  <a:pt x="10898" y="2128"/>
                  <a:pt x="10598" y="2345"/>
                  <a:pt x="10598" y="2549"/>
                </a:cubicBezTo>
                <a:cubicBezTo>
                  <a:pt x="9678" y="1049"/>
                  <a:pt x="7864" y="130"/>
                  <a:pt x="6049" y="130"/>
                </a:cubicBezTo>
                <a:cubicBezTo>
                  <a:pt x="6049" y="33"/>
                  <a:pt x="6017" y="1"/>
                  <a:pt x="5974" y="1"/>
                </a:cubicBezTo>
                <a:close/>
              </a:path>
            </a:pathLst>
          </a:custGeom>
          <a:solidFill>
            <a:srgbClr val="E5A8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146;p59"/>
          <p:cNvSpPr/>
          <p:nvPr/>
        </p:nvSpPr>
        <p:spPr>
          <a:xfrm>
            <a:off x="556223" y="3521154"/>
            <a:ext cx="170326" cy="178139"/>
          </a:xfrm>
          <a:custGeom>
            <a:avLst/>
            <a:gdLst/>
            <a:ahLst/>
            <a:cxnLst/>
            <a:rect l="l" t="t" r="r" b="b"/>
            <a:pathLst>
              <a:path w="9679" h="10123" extrusionOk="0">
                <a:moveTo>
                  <a:pt x="3845" y="1"/>
                </a:moveTo>
                <a:cubicBezTo>
                  <a:pt x="3759" y="1"/>
                  <a:pt x="3630" y="130"/>
                  <a:pt x="3630" y="130"/>
                </a:cubicBezTo>
                <a:lnTo>
                  <a:pt x="0" y="5574"/>
                </a:lnTo>
                <a:cubicBezTo>
                  <a:pt x="291" y="7703"/>
                  <a:pt x="2420" y="9203"/>
                  <a:pt x="4235" y="9808"/>
                </a:cubicBezTo>
                <a:cubicBezTo>
                  <a:pt x="5444" y="10123"/>
                  <a:pt x="6654" y="10123"/>
                  <a:pt x="7864" y="10123"/>
                </a:cubicBezTo>
                <a:cubicBezTo>
                  <a:pt x="8469" y="9808"/>
                  <a:pt x="8759" y="9808"/>
                  <a:pt x="9074" y="9518"/>
                </a:cubicBezTo>
                <a:cubicBezTo>
                  <a:pt x="9074" y="8913"/>
                  <a:pt x="9074" y="7993"/>
                  <a:pt x="9364" y="7098"/>
                </a:cubicBezTo>
                <a:cubicBezTo>
                  <a:pt x="9364" y="6179"/>
                  <a:pt x="9679" y="5574"/>
                  <a:pt x="9679" y="4679"/>
                </a:cubicBezTo>
                <a:cubicBezTo>
                  <a:pt x="9679" y="4074"/>
                  <a:pt x="9679" y="3154"/>
                  <a:pt x="9364" y="2259"/>
                </a:cubicBezTo>
                <a:cubicBezTo>
                  <a:pt x="9278" y="2166"/>
                  <a:pt x="9165" y="2128"/>
                  <a:pt x="9048" y="2128"/>
                </a:cubicBezTo>
                <a:cubicBezTo>
                  <a:pt x="8769" y="2128"/>
                  <a:pt x="8469" y="2345"/>
                  <a:pt x="8469" y="2549"/>
                </a:cubicBezTo>
                <a:cubicBezTo>
                  <a:pt x="7549" y="1049"/>
                  <a:pt x="5735" y="130"/>
                  <a:pt x="3920" y="130"/>
                </a:cubicBezTo>
                <a:cubicBezTo>
                  <a:pt x="3920" y="33"/>
                  <a:pt x="3888" y="1"/>
                  <a:pt x="3845" y="1"/>
                </a:cubicBezTo>
                <a:close/>
              </a:path>
            </a:pathLst>
          </a:custGeom>
          <a:solidFill>
            <a:srgbClr val="CA7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2147;p59"/>
          <p:cNvGrpSpPr/>
          <p:nvPr/>
        </p:nvGrpSpPr>
        <p:grpSpPr>
          <a:xfrm>
            <a:off x="501720" y="2468347"/>
            <a:ext cx="1202860" cy="2283751"/>
            <a:chOff x="4805025" y="1310075"/>
            <a:chExt cx="1708850" cy="3244425"/>
          </a:xfrm>
        </p:grpSpPr>
        <p:sp>
          <p:nvSpPr>
            <p:cNvPr id="75" name="Google Shape;2148;p59"/>
            <p:cNvSpPr/>
            <p:nvPr/>
          </p:nvSpPr>
          <p:spPr>
            <a:xfrm>
              <a:off x="5100225" y="4212225"/>
              <a:ext cx="529300" cy="306625"/>
            </a:xfrm>
            <a:custGeom>
              <a:avLst/>
              <a:gdLst/>
              <a:ahLst/>
              <a:cxnLst/>
              <a:rect l="l" t="t" r="r" b="b"/>
              <a:pathLst>
                <a:path w="21172" h="12265" extrusionOk="0">
                  <a:moveTo>
                    <a:pt x="14797" y="1"/>
                  </a:moveTo>
                  <a:cubicBezTo>
                    <a:pt x="14405" y="1"/>
                    <a:pt x="14001" y="33"/>
                    <a:pt x="13598" y="130"/>
                  </a:cubicBezTo>
                  <a:cubicBezTo>
                    <a:pt x="12388" y="130"/>
                    <a:pt x="11493" y="445"/>
                    <a:pt x="10574" y="735"/>
                  </a:cubicBezTo>
                  <a:cubicBezTo>
                    <a:pt x="9969" y="1340"/>
                    <a:pt x="9364" y="1945"/>
                    <a:pt x="9074" y="2550"/>
                  </a:cubicBezTo>
                  <a:cubicBezTo>
                    <a:pt x="8759" y="2864"/>
                    <a:pt x="8759" y="3154"/>
                    <a:pt x="8469" y="3154"/>
                  </a:cubicBezTo>
                  <a:cubicBezTo>
                    <a:pt x="7549" y="3759"/>
                    <a:pt x="6654" y="4364"/>
                    <a:pt x="5735" y="4679"/>
                  </a:cubicBezTo>
                  <a:cubicBezTo>
                    <a:pt x="5130" y="5284"/>
                    <a:pt x="4234" y="5574"/>
                    <a:pt x="3315" y="5888"/>
                  </a:cubicBezTo>
                  <a:cubicBezTo>
                    <a:pt x="2420" y="6179"/>
                    <a:pt x="1815" y="6493"/>
                    <a:pt x="1210" y="7098"/>
                  </a:cubicBezTo>
                  <a:cubicBezTo>
                    <a:pt x="0" y="8308"/>
                    <a:pt x="605" y="10123"/>
                    <a:pt x="1815" y="11332"/>
                  </a:cubicBezTo>
                  <a:cubicBezTo>
                    <a:pt x="2611" y="12128"/>
                    <a:pt x="3794" y="12265"/>
                    <a:pt x="5027" y="12265"/>
                  </a:cubicBezTo>
                  <a:cubicBezTo>
                    <a:pt x="5669" y="12265"/>
                    <a:pt x="6324" y="12228"/>
                    <a:pt x="6944" y="12228"/>
                  </a:cubicBezTo>
                  <a:cubicBezTo>
                    <a:pt x="9364" y="11937"/>
                    <a:pt x="11493" y="11623"/>
                    <a:pt x="13598" y="11332"/>
                  </a:cubicBezTo>
                  <a:cubicBezTo>
                    <a:pt x="14808" y="11332"/>
                    <a:pt x="15727" y="11332"/>
                    <a:pt x="16937" y="11018"/>
                  </a:cubicBezTo>
                  <a:cubicBezTo>
                    <a:pt x="17542" y="11018"/>
                    <a:pt x="18437" y="11018"/>
                    <a:pt x="19042" y="10413"/>
                  </a:cubicBezTo>
                  <a:cubicBezTo>
                    <a:pt x="20857" y="9808"/>
                    <a:pt x="20857" y="7703"/>
                    <a:pt x="20857" y="5888"/>
                  </a:cubicBezTo>
                  <a:cubicBezTo>
                    <a:pt x="20857" y="4364"/>
                    <a:pt x="21171" y="1945"/>
                    <a:pt x="19647" y="1049"/>
                  </a:cubicBezTo>
                  <a:cubicBezTo>
                    <a:pt x="18752" y="445"/>
                    <a:pt x="17832" y="445"/>
                    <a:pt x="16937" y="130"/>
                  </a:cubicBezTo>
                  <a:cubicBezTo>
                    <a:pt x="16324" y="130"/>
                    <a:pt x="15582" y="1"/>
                    <a:pt x="14797" y="1"/>
                  </a:cubicBezTo>
                  <a:close/>
                </a:path>
              </a:pathLst>
            </a:custGeom>
            <a:solidFill>
              <a:srgbClr val="848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49;p59"/>
            <p:cNvSpPr/>
            <p:nvPr/>
          </p:nvSpPr>
          <p:spPr>
            <a:xfrm>
              <a:off x="5258700" y="4212225"/>
              <a:ext cx="370825" cy="199850"/>
            </a:xfrm>
            <a:custGeom>
              <a:avLst/>
              <a:gdLst/>
              <a:ahLst/>
              <a:cxnLst/>
              <a:rect l="l" t="t" r="r" b="b"/>
              <a:pathLst>
                <a:path w="14833" h="7994" extrusionOk="0">
                  <a:moveTo>
                    <a:pt x="8458" y="1"/>
                  </a:moveTo>
                  <a:cubicBezTo>
                    <a:pt x="8066" y="1"/>
                    <a:pt x="7662" y="33"/>
                    <a:pt x="7259" y="130"/>
                  </a:cubicBezTo>
                  <a:cubicBezTo>
                    <a:pt x="6049" y="130"/>
                    <a:pt x="5154" y="445"/>
                    <a:pt x="4235" y="735"/>
                  </a:cubicBezTo>
                  <a:cubicBezTo>
                    <a:pt x="3630" y="1340"/>
                    <a:pt x="3025" y="1945"/>
                    <a:pt x="2735" y="2550"/>
                  </a:cubicBezTo>
                  <a:cubicBezTo>
                    <a:pt x="2420" y="2864"/>
                    <a:pt x="2420" y="3154"/>
                    <a:pt x="2130" y="3154"/>
                  </a:cubicBezTo>
                  <a:cubicBezTo>
                    <a:pt x="1525" y="3759"/>
                    <a:pt x="920" y="4074"/>
                    <a:pt x="0" y="4364"/>
                  </a:cubicBezTo>
                  <a:cubicBezTo>
                    <a:pt x="605" y="4969"/>
                    <a:pt x="1210" y="5574"/>
                    <a:pt x="1815" y="5888"/>
                  </a:cubicBezTo>
                  <a:cubicBezTo>
                    <a:pt x="3944" y="7389"/>
                    <a:pt x="6364" y="7994"/>
                    <a:pt x="8783" y="7994"/>
                  </a:cubicBezTo>
                  <a:cubicBezTo>
                    <a:pt x="10888" y="7994"/>
                    <a:pt x="13018" y="7389"/>
                    <a:pt x="14518" y="6179"/>
                  </a:cubicBezTo>
                  <a:lnTo>
                    <a:pt x="14518" y="5888"/>
                  </a:lnTo>
                  <a:cubicBezTo>
                    <a:pt x="14518" y="4364"/>
                    <a:pt x="14832" y="1945"/>
                    <a:pt x="13308" y="1049"/>
                  </a:cubicBezTo>
                  <a:cubicBezTo>
                    <a:pt x="12413" y="445"/>
                    <a:pt x="11493" y="445"/>
                    <a:pt x="10598" y="130"/>
                  </a:cubicBezTo>
                  <a:cubicBezTo>
                    <a:pt x="9985" y="130"/>
                    <a:pt x="9243" y="1"/>
                    <a:pt x="8458" y="1"/>
                  </a:cubicBezTo>
                  <a:close/>
                </a:path>
              </a:pathLst>
            </a:custGeom>
            <a:solidFill>
              <a:srgbClr val="414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50;p59"/>
            <p:cNvSpPr/>
            <p:nvPr/>
          </p:nvSpPr>
          <p:spPr>
            <a:xfrm>
              <a:off x="5689975" y="4212225"/>
              <a:ext cx="544425" cy="342275"/>
            </a:xfrm>
            <a:custGeom>
              <a:avLst/>
              <a:gdLst/>
              <a:ahLst/>
              <a:cxnLst/>
              <a:rect l="l" t="t" r="r" b="b"/>
              <a:pathLst>
                <a:path w="21777" h="13691" extrusionOk="0">
                  <a:moveTo>
                    <a:pt x="3014" y="1"/>
                  </a:moveTo>
                  <a:cubicBezTo>
                    <a:pt x="2824" y="1"/>
                    <a:pt x="2622" y="33"/>
                    <a:pt x="2420" y="130"/>
                  </a:cubicBezTo>
                  <a:cubicBezTo>
                    <a:pt x="1816" y="130"/>
                    <a:pt x="896" y="445"/>
                    <a:pt x="606" y="1049"/>
                  </a:cubicBezTo>
                  <a:cubicBezTo>
                    <a:pt x="606" y="957"/>
                    <a:pt x="578" y="918"/>
                    <a:pt x="540" y="918"/>
                  </a:cubicBezTo>
                  <a:cubicBezTo>
                    <a:pt x="447" y="918"/>
                    <a:pt x="291" y="1135"/>
                    <a:pt x="291" y="1340"/>
                  </a:cubicBezTo>
                  <a:cubicBezTo>
                    <a:pt x="606" y="3154"/>
                    <a:pt x="1" y="5284"/>
                    <a:pt x="606" y="7098"/>
                  </a:cubicBezTo>
                  <a:cubicBezTo>
                    <a:pt x="896" y="8913"/>
                    <a:pt x="2711" y="9808"/>
                    <a:pt x="4235" y="10728"/>
                  </a:cubicBezTo>
                  <a:cubicBezTo>
                    <a:pt x="8155" y="12228"/>
                    <a:pt x="12099" y="13147"/>
                    <a:pt x="16018" y="13438"/>
                  </a:cubicBezTo>
                  <a:cubicBezTo>
                    <a:pt x="16641" y="13566"/>
                    <a:pt x="17361" y="13690"/>
                    <a:pt x="18077" y="13690"/>
                  </a:cubicBezTo>
                  <a:cubicBezTo>
                    <a:pt x="19113" y="13690"/>
                    <a:pt x="20142" y="13430"/>
                    <a:pt x="20858" y="12542"/>
                  </a:cubicBezTo>
                  <a:cubicBezTo>
                    <a:pt x="21777" y="11018"/>
                    <a:pt x="20567" y="9203"/>
                    <a:pt x="19357" y="8308"/>
                  </a:cubicBezTo>
                  <a:cubicBezTo>
                    <a:pt x="17833" y="7098"/>
                    <a:pt x="16333" y="6493"/>
                    <a:pt x="14809" y="5888"/>
                  </a:cubicBezTo>
                  <a:cubicBezTo>
                    <a:pt x="13309" y="4969"/>
                    <a:pt x="11494" y="4364"/>
                    <a:pt x="10889" y="2864"/>
                  </a:cubicBezTo>
                  <a:cubicBezTo>
                    <a:pt x="10284" y="1945"/>
                    <a:pt x="9970" y="1049"/>
                    <a:pt x="9074" y="735"/>
                  </a:cubicBezTo>
                  <a:cubicBezTo>
                    <a:pt x="8155" y="130"/>
                    <a:pt x="6945" y="130"/>
                    <a:pt x="6050" y="130"/>
                  </a:cubicBezTo>
                  <a:lnTo>
                    <a:pt x="3921" y="130"/>
                  </a:lnTo>
                  <a:cubicBezTo>
                    <a:pt x="3727" y="130"/>
                    <a:pt x="3394" y="1"/>
                    <a:pt x="3014" y="1"/>
                  </a:cubicBezTo>
                  <a:close/>
                </a:path>
              </a:pathLst>
            </a:custGeom>
            <a:solidFill>
              <a:srgbClr val="848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51;p59"/>
            <p:cNvSpPr/>
            <p:nvPr/>
          </p:nvSpPr>
          <p:spPr>
            <a:xfrm>
              <a:off x="5697250" y="4212225"/>
              <a:ext cx="295200" cy="154475"/>
            </a:xfrm>
            <a:custGeom>
              <a:avLst/>
              <a:gdLst/>
              <a:ahLst/>
              <a:cxnLst/>
              <a:rect l="l" t="t" r="r" b="b"/>
              <a:pathLst>
                <a:path w="11808" h="6179" extrusionOk="0">
                  <a:moveTo>
                    <a:pt x="2723" y="1"/>
                  </a:moveTo>
                  <a:cubicBezTo>
                    <a:pt x="2533" y="1"/>
                    <a:pt x="2331" y="33"/>
                    <a:pt x="2129" y="130"/>
                  </a:cubicBezTo>
                  <a:cubicBezTo>
                    <a:pt x="1525" y="130"/>
                    <a:pt x="605" y="445"/>
                    <a:pt x="315" y="1049"/>
                  </a:cubicBezTo>
                  <a:cubicBezTo>
                    <a:pt x="315" y="957"/>
                    <a:pt x="287" y="918"/>
                    <a:pt x="249" y="918"/>
                  </a:cubicBezTo>
                  <a:cubicBezTo>
                    <a:pt x="156" y="918"/>
                    <a:pt x="0" y="1135"/>
                    <a:pt x="0" y="1340"/>
                  </a:cubicBezTo>
                  <a:cubicBezTo>
                    <a:pt x="315" y="2550"/>
                    <a:pt x="0" y="3759"/>
                    <a:pt x="0" y="4969"/>
                  </a:cubicBezTo>
                  <a:cubicBezTo>
                    <a:pt x="1525" y="6179"/>
                    <a:pt x="3944" y="6179"/>
                    <a:pt x="5444" y="6179"/>
                  </a:cubicBezTo>
                  <a:cubicBezTo>
                    <a:pt x="7864" y="6179"/>
                    <a:pt x="9993" y="5574"/>
                    <a:pt x="11808" y="4364"/>
                  </a:cubicBezTo>
                  <a:cubicBezTo>
                    <a:pt x="11203" y="4074"/>
                    <a:pt x="10888" y="3469"/>
                    <a:pt x="10598" y="2864"/>
                  </a:cubicBezTo>
                  <a:cubicBezTo>
                    <a:pt x="9993" y="1945"/>
                    <a:pt x="9679" y="1049"/>
                    <a:pt x="8783" y="735"/>
                  </a:cubicBezTo>
                  <a:cubicBezTo>
                    <a:pt x="7864" y="130"/>
                    <a:pt x="6654" y="130"/>
                    <a:pt x="5759" y="130"/>
                  </a:cubicBezTo>
                  <a:lnTo>
                    <a:pt x="3630" y="130"/>
                  </a:lnTo>
                  <a:cubicBezTo>
                    <a:pt x="3436" y="130"/>
                    <a:pt x="3103" y="1"/>
                    <a:pt x="2723" y="1"/>
                  </a:cubicBezTo>
                  <a:close/>
                </a:path>
              </a:pathLst>
            </a:custGeom>
            <a:solidFill>
              <a:srgbClr val="414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52;p59"/>
            <p:cNvSpPr/>
            <p:nvPr/>
          </p:nvSpPr>
          <p:spPr>
            <a:xfrm>
              <a:off x="5130450" y="2778850"/>
              <a:ext cx="1005375" cy="1543875"/>
            </a:xfrm>
            <a:custGeom>
              <a:avLst/>
              <a:gdLst/>
              <a:ahLst/>
              <a:cxnLst/>
              <a:rect l="l" t="t" r="r" b="b"/>
              <a:pathLst>
                <a:path w="40215" h="61755" extrusionOk="0">
                  <a:moveTo>
                    <a:pt x="3025" y="1"/>
                  </a:moveTo>
                  <a:cubicBezTo>
                    <a:pt x="2421" y="1"/>
                    <a:pt x="2421" y="605"/>
                    <a:pt x="2711" y="920"/>
                  </a:cubicBezTo>
                  <a:lnTo>
                    <a:pt x="2711" y="1210"/>
                  </a:lnTo>
                  <a:lnTo>
                    <a:pt x="2711" y="1525"/>
                  </a:lnTo>
                  <a:cubicBezTo>
                    <a:pt x="606" y="10598"/>
                    <a:pt x="1" y="20276"/>
                    <a:pt x="291" y="29640"/>
                  </a:cubicBezTo>
                  <a:cubicBezTo>
                    <a:pt x="606" y="34479"/>
                    <a:pt x="1211" y="39028"/>
                    <a:pt x="1816" y="43867"/>
                  </a:cubicBezTo>
                  <a:cubicBezTo>
                    <a:pt x="3630" y="54441"/>
                    <a:pt x="4526" y="57465"/>
                    <a:pt x="5130" y="59885"/>
                  </a:cubicBezTo>
                  <a:cubicBezTo>
                    <a:pt x="5456" y="60862"/>
                    <a:pt x="9032" y="61755"/>
                    <a:pt x="12685" y="61755"/>
                  </a:cubicBezTo>
                  <a:cubicBezTo>
                    <a:pt x="15815" y="61755"/>
                    <a:pt x="19002" y="61099"/>
                    <a:pt x="20253" y="59280"/>
                  </a:cubicBezTo>
                  <a:cubicBezTo>
                    <a:pt x="20253" y="58989"/>
                    <a:pt x="20567" y="55965"/>
                    <a:pt x="20858" y="55650"/>
                  </a:cubicBezTo>
                  <a:lnTo>
                    <a:pt x="20858" y="55650"/>
                  </a:lnTo>
                  <a:cubicBezTo>
                    <a:pt x="20858" y="56255"/>
                    <a:pt x="20567" y="59280"/>
                    <a:pt x="20858" y="59280"/>
                  </a:cubicBezTo>
                  <a:cubicBezTo>
                    <a:pt x="23132" y="60647"/>
                    <a:pt x="26235" y="61252"/>
                    <a:pt x="29072" y="61252"/>
                  </a:cubicBezTo>
                  <a:cubicBezTo>
                    <a:pt x="31909" y="61252"/>
                    <a:pt x="34480" y="60647"/>
                    <a:pt x="35690" y="59594"/>
                  </a:cubicBezTo>
                  <a:cubicBezTo>
                    <a:pt x="35690" y="59280"/>
                    <a:pt x="38399" y="45077"/>
                    <a:pt x="39004" y="39028"/>
                  </a:cubicBezTo>
                  <a:cubicBezTo>
                    <a:pt x="39609" y="32979"/>
                    <a:pt x="40214" y="26616"/>
                    <a:pt x="40214" y="20567"/>
                  </a:cubicBezTo>
                  <a:cubicBezTo>
                    <a:pt x="40214" y="17542"/>
                    <a:pt x="39924" y="14518"/>
                    <a:pt x="39924" y="11493"/>
                  </a:cubicBezTo>
                  <a:cubicBezTo>
                    <a:pt x="39609" y="9388"/>
                    <a:pt x="39609" y="3630"/>
                    <a:pt x="38399" y="1525"/>
                  </a:cubicBezTo>
                  <a:cubicBezTo>
                    <a:pt x="38004" y="963"/>
                    <a:pt x="37522" y="760"/>
                    <a:pt x="36989" y="760"/>
                  </a:cubicBezTo>
                  <a:cubicBezTo>
                    <a:pt x="35595" y="760"/>
                    <a:pt x="33848" y="2150"/>
                    <a:pt x="32358" y="2150"/>
                  </a:cubicBezTo>
                  <a:cubicBezTo>
                    <a:pt x="32258" y="2150"/>
                    <a:pt x="32158" y="2143"/>
                    <a:pt x="32060" y="2130"/>
                  </a:cubicBezTo>
                  <a:cubicBezTo>
                    <a:pt x="29036" y="1525"/>
                    <a:pt x="26011" y="1210"/>
                    <a:pt x="22987" y="1210"/>
                  </a:cubicBezTo>
                  <a:cubicBezTo>
                    <a:pt x="17228" y="605"/>
                    <a:pt x="11179" y="315"/>
                    <a:pt x="5130" y="315"/>
                  </a:cubicBezTo>
                  <a:cubicBezTo>
                    <a:pt x="4526" y="1"/>
                    <a:pt x="3630" y="1"/>
                    <a:pt x="3025" y="1"/>
                  </a:cubicBezTo>
                  <a:close/>
                </a:path>
              </a:pathLst>
            </a:custGeom>
            <a:solidFill>
              <a:srgbClr val="D1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53;p59"/>
            <p:cNvSpPr/>
            <p:nvPr/>
          </p:nvSpPr>
          <p:spPr>
            <a:xfrm>
              <a:off x="5644625" y="3383750"/>
              <a:ext cx="393200" cy="926400"/>
            </a:xfrm>
            <a:custGeom>
              <a:avLst/>
              <a:gdLst/>
              <a:ahLst/>
              <a:cxnLst/>
              <a:rect l="l" t="t" r="r" b="b"/>
              <a:pathLst>
                <a:path w="15728" h="37056" extrusionOk="0">
                  <a:moveTo>
                    <a:pt x="3630" y="0"/>
                  </a:moveTo>
                  <a:cubicBezTo>
                    <a:pt x="3315" y="315"/>
                    <a:pt x="3315" y="605"/>
                    <a:pt x="3315" y="920"/>
                  </a:cubicBezTo>
                  <a:cubicBezTo>
                    <a:pt x="3025" y="1815"/>
                    <a:pt x="2710" y="2420"/>
                    <a:pt x="2710" y="3339"/>
                  </a:cubicBezTo>
                  <a:lnTo>
                    <a:pt x="1815" y="7864"/>
                  </a:lnTo>
                  <a:cubicBezTo>
                    <a:pt x="895" y="13308"/>
                    <a:pt x="895" y="19066"/>
                    <a:pt x="605" y="24801"/>
                  </a:cubicBezTo>
                  <a:cubicBezTo>
                    <a:pt x="291" y="26615"/>
                    <a:pt x="291" y="28744"/>
                    <a:pt x="0" y="30559"/>
                  </a:cubicBezTo>
                  <a:lnTo>
                    <a:pt x="0" y="31164"/>
                  </a:lnTo>
                  <a:lnTo>
                    <a:pt x="0" y="33269"/>
                  </a:lnTo>
                  <a:cubicBezTo>
                    <a:pt x="0" y="32664"/>
                    <a:pt x="290" y="31769"/>
                    <a:pt x="291" y="31454"/>
                  </a:cubicBezTo>
                  <a:lnTo>
                    <a:pt x="291" y="31454"/>
                  </a:lnTo>
                  <a:cubicBezTo>
                    <a:pt x="291" y="32060"/>
                    <a:pt x="0" y="35084"/>
                    <a:pt x="291" y="35084"/>
                  </a:cubicBezTo>
                  <a:cubicBezTo>
                    <a:pt x="2565" y="36451"/>
                    <a:pt x="5668" y="37056"/>
                    <a:pt x="8505" y="37056"/>
                  </a:cubicBezTo>
                  <a:cubicBezTo>
                    <a:pt x="11342" y="37056"/>
                    <a:pt x="13913" y="36451"/>
                    <a:pt x="15123" y="35398"/>
                  </a:cubicBezTo>
                  <a:cubicBezTo>
                    <a:pt x="15123" y="35084"/>
                    <a:pt x="15413" y="33584"/>
                    <a:pt x="15727" y="31164"/>
                  </a:cubicBezTo>
                  <a:lnTo>
                    <a:pt x="15413" y="31164"/>
                  </a:lnTo>
                  <a:cubicBezTo>
                    <a:pt x="12703" y="30559"/>
                    <a:pt x="9969" y="29640"/>
                    <a:pt x="7864" y="27825"/>
                  </a:cubicBezTo>
                  <a:cubicBezTo>
                    <a:pt x="5735" y="26325"/>
                    <a:pt x="4234" y="23905"/>
                    <a:pt x="3630" y="21486"/>
                  </a:cubicBezTo>
                  <a:cubicBezTo>
                    <a:pt x="2710" y="18147"/>
                    <a:pt x="3025" y="14517"/>
                    <a:pt x="3315" y="11203"/>
                  </a:cubicBezTo>
                  <a:cubicBezTo>
                    <a:pt x="3315" y="7573"/>
                    <a:pt x="3315" y="3944"/>
                    <a:pt x="3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54;p59"/>
            <p:cNvSpPr/>
            <p:nvPr/>
          </p:nvSpPr>
          <p:spPr>
            <a:xfrm>
              <a:off x="5167975" y="2778850"/>
              <a:ext cx="960575" cy="347850"/>
            </a:xfrm>
            <a:custGeom>
              <a:avLst/>
              <a:gdLst/>
              <a:ahLst/>
              <a:cxnLst/>
              <a:rect l="l" t="t" r="r" b="b"/>
              <a:pathLst>
                <a:path w="38423" h="13914" extrusionOk="0">
                  <a:moveTo>
                    <a:pt x="1524" y="1"/>
                  </a:moveTo>
                  <a:cubicBezTo>
                    <a:pt x="920" y="1"/>
                    <a:pt x="920" y="605"/>
                    <a:pt x="1210" y="920"/>
                  </a:cubicBezTo>
                  <a:lnTo>
                    <a:pt x="1210" y="1210"/>
                  </a:lnTo>
                  <a:lnTo>
                    <a:pt x="1210" y="1525"/>
                  </a:lnTo>
                  <a:cubicBezTo>
                    <a:pt x="605" y="3340"/>
                    <a:pt x="315" y="5154"/>
                    <a:pt x="0" y="7259"/>
                  </a:cubicBezTo>
                  <a:cubicBezTo>
                    <a:pt x="1815" y="9074"/>
                    <a:pt x="4549" y="10598"/>
                    <a:pt x="6968" y="11493"/>
                  </a:cubicBezTo>
                  <a:cubicBezTo>
                    <a:pt x="9993" y="12413"/>
                    <a:pt x="13017" y="13018"/>
                    <a:pt x="16042" y="13308"/>
                  </a:cubicBezTo>
                  <a:cubicBezTo>
                    <a:pt x="19357" y="13623"/>
                    <a:pt x="22696" y="13913"/>
                    <a:pt x="26325" y="13913"/>
                  </a:cubicBezTo>
                  <a:cubicBezTo>
                    <a:pt x="29640" y="13913"/>
                    <a:pt x="33269" y="13623"/>
                    <a:pt x="36608" y="12703"/>
                  </a:cubicBezTo>
                  <a:lnTo>
                    <a:pt x="38423" y="11808"/>
                  </a:lnTo>
                  <a:lnTo>
                    <a:pt x="38423" y="11493"/>
                  </a:lnTo>
                  <a:cubicBezTo>
                    <a:pt x="38108" y="9388"/>
                    <a:pt x="38108" y="3630"/>
                    <a:pt x="36898" y="1525"/>
                  </a:cubicBezTo>
                  <a:cubicBezTo>
                    <a:pt x="36503" y="963"/>
                    <a:pt x="36021" y="760"/>
                    <a:pt x="35488" y="760"/>
                  </a:cubicBezTo>
                  <a:cubicBezTo>
                    <a:pt x="34094" y="760"/>
                    <a:pt x="32347" y="2150"/>
                    <a:pt x="30857" y="2150"/>
                  </a:cubicBezTo>
                  <a:cubicBezTo>
                    <a:pt x="30757" y="2150"/>
                    <a:pt x="30657" y="2143"/>
                    <a:pt x="30559" y="2130"/>
                  </a:cubicBezTo>
                  <a:cubicBezTo>
                    <a:pt x="27535" y="1525"/>
                    <a:pt x="24510" y="1210"/>
                    <a:pt x="21486" y="1210"/>
                  </a:cubicBezTo>
                  <a:cubicBezTo>
                    <a:pt x="15727" y="605"/>
                    <a:pt x="9678" y="315"/>
                    <a:pt x="3629" y="315"/>
                  </a:cubicBezTo>
                  <a:cubicBezTo>
                    <a:pt x="3025" y="1"/>
                    <a:pt x="2129" y="1"/>
                    <a:pt x="1524" y="1"/>
                  </a:cubicBezTo>
                  <a:close/>
                </a:path>
              </a:pathLst>
            </a:custGeom>
            <a:solidFill>
              <a:srgbClr val="AAD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55;p59"/>
            <p:cNvSpPr/>
            <p:nvPr/>
          </p:nvSpPr>
          <p:spPr>
            <a:xfrm>
              <a:off x="5636750" y="3282475"/>
              <a:ext cx="171925" cy="984275"/>
            </a:xfrm>
            <a:custGeom>
              <a:avLst/>
              <a:gdLst/>
              <a:ahLst/>
              <a:cxnLst/>
              <a:rect l="l" t="t" r="r" b="b"/>
              <a:pathLst>
                <a:path w="6877" h="39371" extrusionOk="0">
                  <a:moveTo>
                    <a:pt x="6611" y="1"/>
                  </a:moveTo>
                  <a:cubicBezTo>
                    <a:pt x="6538" y="1"/>
                    <a:pt x="6450" y="39"/>
                    <a:pt x="6364" y="131"/>
                  </a:cubicBezTo>
                  <a:cubicBezTo>
                    <a:pt x="4549" y="1632"/>
                    <a:pt x="3340" y="3761"/>
                    <a:pt x="2735" y="5866"/>
                  </a:cubicBezTo>
                  <a:cubicBezTo>
                    <a:pt x="1815" y="8285"/>
                    <a:pt x="1815" y="10705"/>
                    <a:pt x="1525" y="13439"/>
                  </a:cubicBezTo>
                  <a:cubicBezTo>
                    <a:pt x="1210" y="18883"/>
                    <a:pt x="606" y="24327"/>
                    <a:pt x="315" y="30061"/>
                  </a:cubicBezTo>
                  <a:cubicBezTo>
                    <a:pt x="315" y="33086"/>
                    <a:pt x="1" y="36110"/>
                    <a:pt x="1" y="39135"/>
                  </a:cubicBezTo>
                  <a:cubicBezTo>
                    <a:pt x="1" y="39292"/>
                    <a:pt x="79" y="39371"/>
                    <a:pt x="158" y="39371"/>
                  </a:cubicBezTo>
                  <a:cubicBezTo>
                    <a:pt x="237" y="39371"/>
                    <a:pt x="315" y="39292"/>
                    <a:pt x="315" y="39135"/>
                  </a:cubicBezTo>
                  <a:lnTo>
                    <a:pt x="1210" y="30981"/>
                  </a:lnTo>
                  <a:cubicBezTo>
                    <a:pt x="1525" y="28247"/>
                    <a:pt x="1525" y="25537"/>
                    <a:pt x="1815" y="23117"/>
                  </a:cubicBezTo>
                  <a:cubicBezTo>
                    <a:pt x="2130" y="20383"/>
                    <a:pt x="2130" y="17673"/>
                    <a:pt x="2420" y="14939"/>
                  </a:cubicBezTo>
                  <a:cubicBezTo>
                    <a:pt x="2735" y="12520"/>
                    <a:pt x="2735" y="9810"/>
                    <a:pt x="3340" y="7390"/>
                  </a:cubicBezTo>
                  <a:cubicBezTo>
                    <a:pt x="3630" y="5866"/>
                    <a:pt x="3945" y="4656"/>
                    <a:pt x="4549" y="3761"/>
                  </a:cubicBezTo>
                  <a:cubicBezTo>
                    <a:pt x="5154" y="2551"/>
                    <a:pt x="5759" y="1341"/>
                    <a:pt x="6654" y="422"/>
                  </a:cubicBezTo>
                  <a:cubicBezTo>
                    <a:pt x="6876" y="217"/>
                    <a:pt x="6785" y="1"/>
                    <a:pt x="6611" y="1"/>
                  </a:cubicBezTo>
                  <a:close/>
                </a:path>
              </a:pathLst>
            </a:custGeom>
            <a:solidFill>
              <a:srgbClr val="AAD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56;p59"/>
            <p:cNvSpPr/>
            <p:nvPr/>
          </p:nvSpPr>
          <p:spPr>
            <a:xfrm>
              <a:off x="6001175" y="1410600"/>
              <a:ext cx="300975" cy="423450"/>
            </a:xfrm>
            <a:custGeom>
              <a:avLst/>
              <a:gdLst/>
              <a:ahLst/>
              <a:cxnLst/>
              <a:rect l="l" t="t" r="r" b="b"/>
              <a:pathLst>
                <a:path w="12039" h="16938" extrusionOk="0">
                  <a:moveTo>
                    <a:pt x="4780" y="0"/>
                  </a:moveTo>
                  <a:cubicBezTo>
                    <a:pt x="4490" y="0"/>
                    <a:pt x="4175" y="291"/>
                    <a:pt x="4490" y="605"/>
                  </a:cubicBezTo>
                  <a:cubicBezTo>
                    <a:pt x="4490" y="2420"/>
                    <a:pt x="5095" y="4839"/>
                    <a:pt x="5385" y="6340"/>
                  </a:cubicBezTo>
                  <a:cubicBezTo>
                    <a:pt x="4490" y="5444"/>
                    <a:pt x="3570" y="3315"/>
                    <a:pt x="2966" y="2105"/>
                  </a:cubicBezTo>
                  <a:cubicBezTo>
                    <a:pt x="2863" y="1893"/>
                    <a:pt x="2648" y="1794"/>
                    <a:pt x="2423" y="1794"/>
                  </a:cubicBezTo>
                  <a:cubicBezTo>
                    <a:pt x="2010" y="1794"/>
                    <a:pt x="1568" y="2130"/>
                    <a:pt x="1756" y="2710"/>
                  </a:cubicBezTo>
                  <a:cubicBezTo>
                    <a:pt x="2361" y="4839"/>
                    <a:pt x="3280" y="6944"/>
                    <a:pt x="3885" y="9074"/>
                  </a:cubicBezTo>
                  <a:cubicBezTo>
                    <a:pt x="2966" y="8469"/>
                    <a:pt x="2070" y="8154"/>
                    <a:pt x="1151" y="7864"/>
                  </a:cubicBezTo>
                  <a:cubicBezTo>
                    <a:pt x="1037" y="7804"/>
                    <a:pt x="922" y="7778"/>
                    <a:pt x="814" y="7778"/>
                  </a:cubicBezTo>
                  <a:cubicBezTo>
                    <a:pt x="350" y="7778"/>
                    <a:pt x="0" y="8268"/>
                    <a:pt x="256" y="8759"/>
                  </a:cubicBezTo>
                  <a:cubicBezTo>
                    <a:pt x="1465" y="10574"/>
                    <a:pt x="2966" y="12098"/>
                    <a:pt x="4490" y="13308"/>
                  </a:cubicBezTo>
                  <a:cubicBezTo>
                    <a:pt x="4490" y="13598"/>
                    <a:pt x="4780" y="13598"/>
                    <a:pt x="4780" y="13598"/>
                  </a:cubicBezTo>
                  <a:cubicBezTo>
                    <a:pt x="5385" y="14518"/>
                    <a:pt x="5990" y="15727"/>
                    <a:pt x="6305" y="16937"/>
                  </a:cubicBezTo>
                  <a:cubicBezTo>
                    <a:pt x="6909" y="16937"/>
                    <a:pt x="7200" y="16623"/>
                    <a:pt x="7514" y="16623"/>
                  </a:cubicBezTo>
                  <a:cubicBezTo>
                    <a:pt x="9014" y="16018"/>
                    <a:pt x="10539" y="15413"/>
                    <a:pt x="11749" y="15123"/>
                  </a:cubicBezTo>
                  <a:lnTo>
                    <a:pt x="11434" y="14203"/>
                  </a:lnTo>
                  <a:cubicBezTo>
                    <a:pt x="12039" y="10283"/>
                    <a:pt x="11749" y="6049"/>
                    <a:pt x="10829" y="2105"/>
                  </a:cubicBezTo>
                  <a:cubicBezTo>
                    <a:pt x="10829" y="1803"/>
                    <a:pt x="10605" y="1652"/>
                    <a:pt x="10342" y="1652"/>
                  </a:cubicBezTo>
                  <a:cubicBezTo>
                    <a:pt x="10079" y="1652"/>
                    <a:pt x="9777" y="1803"/>
                    <a:pt x="9619" y="2105"/>
                  </a:cubicBezTo>
                  <a:cubicBezTo>
                    <a:pt x="9329" y="2710"/>
                    <a:pt x="9619" y="5444"/>
                    <a:pt x="9329" y="5735"/>
                  </a:cubicBezTo>
                  <a:cubicBezTo>
                    <a:pt x="9329" y="4839"/>
                    <a:pt x="8724" y="1500"/>
                    <a:pt x="8410" y="605"/>
                  </a:cubicBezTo>
                  <a:cubicBezTo>
                    <a:pt x="8279" y="191"/>
                    <a:pt x="8021" y="28"/>
                    <a:pt x="7777" y="28"/>
                  </a:cubicBezTo>
                  <a:cubicBezTo>
                    <a:pt x="7478" y="28"/>
                    <a:pt x="7200" y="272"/>
                    <a:pt x="7200" y="605"/>
                  </a:cubicBezTo>
                  <a:cubicBezTo>
                    <a:pt x="6909" y="1815"/>
                    <a:pt x="7200" y="4525"/>
                    <a:pt x="7200" y="5735"/>
                  </a:cubicBezTo>
                  <a:cubicBezTo>
                    <a:pt x="6909" y="4525"/>
                    <a:pt x="5990" y="1500"/>
                    <a:pt x="5700" y="605"/>
                  </a:cubicBezTo>
                  <a:cubicBezTo>
                    <a:pt x="5385" y="291"/>
                    <a:pt x="5095" y="0"/>
                    <a:pt x="4780" y="0"/>
                  </a:cubicBezTo>
                  <a:close/>
                </a:path>
              </a:pathLst>
            </a:custGeom>
            <a:solidFill>
              <a:srgbClr val="E5A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57;p59"/>
            <p:cNvSpPr/>
            <p:nvPr/>
          </p:nvSpPr>
          <p:spPr>
            <a:xfrm>
              <a:off x="5175825" y="1310075"/>
              <a:ext cx="831750" cy="1027000"/>
            </a:xfrm>
            <a:custGeom>
              <a:avLst/>
              <a:gdLst/>
              <a:ahLst/>
              <a:cxnLst/>
              <a:rect l="l" t="t" r="r" b="b"/>
              <a:pathLst>
                <a:path w="33270" h="41080" extrusionOk="0">
                  <a:moveTo>
                    <a:pt x="18650" y="1"/>
                  </a:moveTo>
                  <a:cubicBezTo>
                    <a:pt x="18387" y="1"/>
                    <a:pt x="18115" y="24"/>
                    <a:pt x="17833" y="77"/>
                  </a:cubicBezTo>
                  <a:cubicBezTo>
                    <a:pt x="17228" y="77"/>
                    <a:pt x="16623" y="77"/>
                    <a:pt x="16018" y="392"/>
                  </a:cubicBezTo>
                  <a:cubicBezTo>
                    <a:pt x="15728" y="392"/>
                    <a:pt x="15728" y="682"/>
                    <a:pt x="15413" y="682"/>
                  </a:cubicBezTo>
                  <a:lnTo>
                    <a:pt x="15123" y="392"/>
                  </a:lnTo>
                  <a:cubicBezTo>
                    <a:pt x="15123" y="392"/>
                    <a:pt x="14808" y="392"/>
                    <a:pt x="14808" y="77"/>
                  </a:cubicBezTo>
                  <a:lnTo>
                    <a:pt x="12994" y="77"/>
                  </a:lnTo>
                  <a:cubicBezTo>
                    <a:pt x="11494" y="77"/>
                    <a:pt x="9969" y="682"/>
                    <a:pt x="8759" y="1287"/>
                  </a:cubicBezTo>
                  <a:cubicBezTo>
                    <a:pt x="6654" y="2497"/>
                    <a:pt x="4525" y="4312"/>
                    <a:pt x="3025" y="6441"/>
                  </a:cubicBezTo>
                  <a:cubicBezTo>
                    <a:pt x="1501" y="8860"/>
                    <a:pt x="606" y="11570"/>
                    <a:pt x="291" y="14304"/>
                  </a:cubicBezTo>
                  <a:cubicBezTo>
                    <a:pt x="1" y="17014"/>
                    <a:pt x="291" y="20039"/>
                    <a:pt x="1501" y="22773"/>
                  </a:cubicBezTo>
                  <a:cubicBezTo>
                    <a:pt x="1815" y="23668"/>
                    <a:pt x="2106" y="24273"/>
                    <a:pt x="2420" y="24878"/>
                  </a:cubicBezTo>
                  <a:cubicBezTo>
                    <a:pt x="2711" y="26088"/>
                    <a:pt x="2711" y="27297"/>
                    <a:pt x="2711" y="28507"/>
                  </a:cubicBezTo>
                  <a:cubicBezTo>
                    <a:pt x="2711" y="30927"/>
                    <a:pt x="2711" y="33346"/>
                    <a:pt x="3920" y="35475"/>
                  </a:cubicBezTo>
                  <a:cubicBezTo>
                    <a:pt x="4840" y="37581"/>
                    <a:pt x="6945" y="39395"/>
                    <a:pt x="9074" y="40000"/>
                  </a:cubicBezTo>
                  <a:cubicBezTo>
                    <a:pt x="10698" y="40812"/>
                    <a:pt x="12594" y="41079"/>
                    <a:pt x="14485" y="41079"/>
                  </a:cubicBezTo>
                  <a:cubicBezTo>
                    <a:pt x="15412" y="41079"/>
                    <a:pt x="16337" y="41015"/>
                    <a:pt x="17228" y="40919"/>
                  </a:cubicBezTo>
                  <a:cubicBezTo>
                    <a:pt x="19647" y="40605"/>
                    <a:pt x="22382" y="40315"/>
                    <a:pt x="24801" y="39105"/>
                  </a:cubicBezTo>
                  <a:cubicBezTo>
                    <a:pt x="26011" y="38790"/>
                    <a:pt x="27221" y="38185"/>
                    <a:pt x="28430" y="37290"/>
                  </a:cubicBezTo>
                  <a:cubicBezTo>
                    <a:pt x="29326" y="36371"/>
                    <a:pt x="30245" y="35766"/>
                    <a:pt x="31140" y="34556"/>
                  </a:cubicBezTo>
                  <a:cubicBezTo>
                    <a:pt x="32665" y="32741"/>
                    <a:pt x="33270" y="30322"/>
                    <a:pt x="33270" y="27902"/>
                  </a:cubicBezTo>
                  <a:cubicBezTo>
                    <a:pt x="32955" y="25192"/>
                    <a:pt x="31455" y="22773"/>
                    <a:pt x="30245" y="20353"/>
                  </a:cubicBezTo>
                  <a:cubicBezTo>
                    <a:pt x="30245" y="20353"/>
                    <a:pt x="30245" y="20039"/>
                    <a:pt x="29931" y="19748"/>
                  </a:cubicBezTo>
                  <a:cubicBezTo>
                    <a:pt x="29931" y="19434"/>
                    <a:pt x="29931" y="19144"/>
                    <a:pt x="29640" y="18829"/>
                  </a:cubicBezTo>
                  <a:cubicBezTo>
                    <a:pt x="29640" y="18224"/>
                    <a:pt x="29326" y="17619"/>
                    <a:pt x="29326" y="17014"/>
                  </a:cubicBezTo>
                  <a:cubicBezTo>
                    <a:pt x="29326" y="16724"/>
                    <a:pt x="29035" y="16119"/>
                    <a:pt x="29035" y="15805"/>
                  </a:cubicBezTo>
                  <a:lnTo>
                    <a:pt x="29035" y="14909"/>
                  </a:lnTo>
                  <a:cubicBezTo>
                    <a:pt x="29035" y="11885"/>
                    <a:pt x="28430" y="9151"/>
                    <a:pt x="27221" y="6441"/>
                  </a:cubicBezTo>
                  <a:cubicBezTo>
                    <a:pt x="26011" y="4021"/>
                    <a:pt x="24196" y="1892"/>
                    <a:pt x="21777" y="682"/>
                  </a:cubicBezTo>
                  <a:cubicBezTo>
                    <a:pt x="20791" y="446"/>
                    <a:pt x="19806" y="1"/>
                    <a:pt x="18650" y="1"/>
                  </a:cubicBezTo>
                  <a:close/>
                </a:path>
              </a:pathLst>
            </a:custGeom>
            <a:solidFill>
              <a:srgbClr val="DC7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58;p59"/>
            <p:cNvSpPr/>
            <p:nvPr/>
          </p:nvSpPr>
          <p:spPr>
            <a:xfrm>
              <a:off x="5379675" y="1858375"/>
              <a:ext cx="370825" cy="285375"/>
            </a:xfrm>
            <a:custGeom>
              <a:avLst/>
              <a:gdLst/>
              <a:ahLst/>
              <a:cxnLst/>
              <a:rect l="l" t="t" r="r" b="b"/>
              <a:pathLst>
                <a:path w="14833" h="11415" extrusionOk="0">
                  <a:moveTo>
                    <a:pt x="1105" y="0"/>
                  </a:moveTo>
                  <a:cubicBezTo>
                    <a:pt x="993" y="0"/>
                    <a:pt x="920" y="79"/>
                    <a:pt x="920" y="236"/>
                  </a:cubicBezTo>
                  <a:lnTo>
                    <a:pt x="920" y="841"/>
                  </a:lnTo>
                  <a:lnTo>
                    <a:pt x="920" y="1131"/>
                  </a:lnTo>
                  <a:cubicBezTo>
                    <a:pt x="920" y="1446"/>
                    <a:pt x="920" y="1736"/>
                    <a:pt x="1210" y="2051"/>
                  </a:cubicBezTo>
                  <a:cubicBezTo>
                    <a:pt x="1210" y="2341"/>
                    <a:pt x="920" y="2946"/>
                    <a:pt x="920" y="3551"/>
                  </a:cubicBezTo>
                  <a:cubicBezTo>
                    <a:pt x="920" y="4156"/>
                    <a:pt x="920" y="4470"/>
                    <a:pt x="605" y="5075"/>
                  </a:cubicBezTo>
                  <a:cubicBezTo>
                    <a:pt x="605" y="5365"/>
                    <a:pt x="605" y="5680"/>
                    <a:pt x="315" y="5970"/>
                  </a:cubicBezTo>
                  <a:lnTo>
                    <a:pt x="315" y="6285"/>
                  </a:lnTo>
                  <a:lnTo>
                    <a:pt x="1" y="6575"/>
                  </a:lnTo>
                  <a:lnTo>
                    <a:pt x="1" y="6890"/>
                  </a:lnTo>
                  <a:cubicBezTo>
                    <a:pt x="1" y="6890"/>
                    <a:pt x="1" y="7180"/>
                    <a:pt x="315" y="7180"/>
                  </a:cubicBezTo>
                  <a:cubicBezTo>
                    <a:pt x="1815" y="9914"/>
                    <a:pt x="4840" y="11414"/>
                    <a:pt x="8179" y="11414"/>
                  </a:cubicBezTo>
                  <a:cubicBezTo>
                    <a:pt x="9679" y="11414"/>
                    <a:pt x="11203" y="10809"/>
                    <a:pt x="12703" y="9914"/>
                  </a:cubicBezTo>
                  <a:cubicBezTo>
                    <a:pt x="13308" y="9600"/>
                    <a:pt x="13913" y="8995"/>
                    <a:pt x="14518" y="8390"/>
                  </a:cubicBezTo>
                  <a:cubicBezTo>
                    <a:pt x="14832" y="8099"/>
                    <a:pt x="14832" y="7495"/>
                    <a:pt x="14832" y="7180"/>
                  </a:cubicBezTo>
                  <a:cubicBezTo>
                    <a:pt x="14518" y="6575"/>
                    <a:pt x="14228" y="6285"/>
                    <a:pt x="14228" y="5970"/>
                  </a:cubicBezTo>
                  <a:cubicBezTo>
                    <a:pt x="13913" y="5075"/>
                    <a:pt x="13623" y="4156"/>
                    <a:pt x="13623" y="3260"/>
                  </a:cubicBezTo>
                  <a:lnTo>
                    <a:pt x="13623" y="1736"/>
                  </a:lnTo>
                  <a:lnTo>
                    <a:pt x="13623" y="526"/>
                  </a:lnTo>
                  <a:cubicBezTo>
                    <a:pt x="13827" y="322"/>
                    <a:pt x="13587" y="105"/>
                    <a:pt x="13428" y="105"/>
                  </a:cubicBezTo>
                  <a:cubicBezTo>
                    <a:pt x="13361" y="105"/>
                    <a:pt x="13308" y="143"/>
                    <a:pt x="13308" y="236"/>
                  </a:cubicBezTo>
                  <a:lnTo>
                    <a:pt x="13018" y="236"/>
                  </a:lnTo>
                  <a:cubicBezTo>
                    <a:pt x="11203" y="841"/>
                    <a:pt x="9679" y="1131"/>
                    <a:pt x="7864" y="1131"/>
                  </a:cubicBezTo>
                  <a:cubicBezTo>
                    <a:pt x="6969" y="1446"/>
                    <a:pt x="6049" y="1446"/>
                    <a:pt x="5154" y="1446"/>
                  </a:cubicBezTo>
                  <a:lnTo>
                    <a:pt x="3944" y="1446"/>
                  </a:lnTo>
                  <a:cubicBezTo>
                    <a:pt x="3630" y="1446"/>
                    <a:pt x="3630" y="1446"/>
                    <a:pt x="3340" y="1131"/>
                  </a:cubicBezTo>
                  <a:lnTo>
                    <a:pt x="2420" y="1131"/>
                  </a:lnTo>
                  <a:lnTo>
                    <a:pt x="2420" y="841"/>
                  </a:lnTo>
                  <a:cubicBezTo>
                    <a:pt x="2130" y="841"/>
                    <a:pt x="1815" y="526"/>
                    <a:pt x="1525" y="236"/>
                  </a:cubicBezTo>
                  <a:cubicBezTo>
                    <a:pt x="1368" y="79"/>
                    <a:pt x="1216" y="0"/>
                    <a:pt x="1105" y="0"/>
                  </a:cubicBezTo>
                  <a:close/>
                </a:path>
              </a:pathLst>
            </a:custGeom>
            <a:solidFill>
              <a:srgbClr val="E5A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59;p59"/>
            <p:cNvSpPr/>
            <p:nvPr/>
          </p:nvSpPr>
          <p:spPr>
            <a:xfrm>
              <a:off x="5402675" y="1858375"/>
              <a:ext cx="322700" cy="146775"/>
            </a:xfrm>
            <a:custGeom>
              <a:avLst/>
              <a:gdLst/>
              <a:ahLst/>
              <a:cxnLst/>
              <a:rect l="l" t="t" r="r" b="b"/>
              <a:pathLst>
                <a:path w="12908" h="5871" extrusionOk="0">
                  <a:moveTo>
                    <a:pt x="185" y="0"/>
                  </a:moveTo>
                  <a:cubicBezTo>
                    <a:pt x="73" y="0"/>
                    <a:pt x="0" y="79"/>
                    <a:pt x="0" y="236"/>
                  </a:cubicBezTo>
                  <a:lnTo>
                    <a:pt x="0" y="841"/>
                  </a:lnTo>
                  <a:lnTo>
                    <a:pt x="0" y="1131"/>
                  </a:lnTo>
                  <a:cubicBezTo>
                    <a:pt x="0" y="1446"/>
                    <a:pt x="0" y="1736"/>
                    <a:pt x="290" y="2051"/>
                  </a:cubicBezTo>
                  <a:lnTo>
                    <a:pt x="290" y="2341"/>
                  </a:lnTo>
                  <a:cubicBezTo>
                    <a:pt x="895" y="2946"/>
                    <a:pt x="1815" y="3865"/>
                    <a:pt x="2710" y="4156"/>
                  </a:cubicBezTo>
                  <a:cubicBezTo>
                    <a:pt x="4130" y="5102"/>
                    <a:pt x="5920" y="5871"/>
                    <a:pt x="7791" y="5871"/>
                  </a:cubicBezTo>
                  <a:cubicBezTo>
                    <a:pt x="8311" y="5871"/>
                    <a:pt x="8837" y="5812"/>
                    <a:pt x="9364" y="5680"/>
                  </a:cubicBezTo>
                  <a:cubicBezTo>
                    <a:pt x="10283" y="5680"/>
                    <a:pt x="11178" y="5075"/>
                    <a:pt x="12098" y="4470"/>
                  </a:cubicBezTo>
                  <a:lnTo>
                    <a:pt x="12703" y="3865"/>
                  </a:lnTo>
                  <a:lnTo>
                    <a:pt x="12703" y="3260"/>
                  </a:lnTo>
                  <a:lnTo>
                    <a:pt x="12703" y="1736"/>
                  </a:lnTo>
                  <a:lnTo>
                    <a:pt x="12703" y="526"/>
                  </a:lnTo>
                  <a:cubicBezTo>
                    <a:pt x="12907" y="322"/>
                    <a:pt x="12667" y="105"/>
                    <a:pt x="12508" y="105"/>
                  </a:cubicBezTo>
                  <a:cubicBezTo>
                    <a:pt x="12441" y="105"/>
                    <a:pt x="12388" y="143"/>
                    <a:pt x="12388" y="236"/>
                  </a:cubicBezTo>
                  <a:lnTo>
                    <a:pt x="12098" y="236"/>
                  </a:lnTo>
                  <a:cubicBezTo>
                    <a:pt x="10283" y="841"/>
                    <a:pt x="8759" y="1131"/>
                    <a:pt x="6944" y="1131"/>
                  </a:cubicBezTo>
                  <a:cubicBezTo>
                    <a:pt x="6049" y="1446"/>
                    <a:pt x="5129" y="1446"/>
                    <a:pt x="4234" y="1446"/>
                  </a:cubicBezTo>
                  <a:lnTo>
                    <a:pt x="3024" y="1446"/>
                  </a:lnTo>
                  <a:cubicBezTo>
                    <a:pt x="2710" y="1446"/>
                    <a:pt x="2710" y="1446"/>
                    <a:pt x="2420" y="1131"/>
                  </a:cubicBezTo>
                  <a:lnTo>
                    <a:pt x="1500" y="1131"/>
                  </a:lnTo>
                  <a:lnTo>
                    <a:pt x="1500" y="841"/>
                  </a:lnTo>
                  <a:cubicBezTo>
                    <a:pt x="1210" y="841"/>
                    <a:pt x="895" y="526"/>
                    <a:pt x="605" y="236"/>
                  </a:cubicBezTo>
                  <a:cubicBezTo>
                    <a:pt x="448" y="79"/>
                    <a:pt x="296" y="0"/>
                    <a:pt x="185" y="0"/>
                  </a:cubicBezTo>
                  <a:close/>
                </a:path>
              </a:pathLst>
            </a:custGeom>
            <a:solidFill>
              <a:srgbClr val="B38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60;p59"/>
            <p:cNvSpPr/>
            <p:nvPr/>
          </p:nvSpPr>
          <p:spPr>
            <a:xfrm>
              <a:off x="5266575" y="1387600"/>
              <a:ext cx="589775" cy="547575"/>
            </a:xfrm>
            <a:custGeom>
              <a:avLst/>
              <a:gdLst/>
              <a:ahLst/>
              <a:cxnLst/>
              <a:rect l="l" t="t" r="r" b="b"/>
              <a:pathLst>
                <a:path w="23591" h="21903" extrusionOk="0">
                  <a:moveTo>
                    <a:pt x="11493" y="1"/>
                  </a:moveTo>
                  <a:cubicBezTo>
                    <a:pt x="10573" y="606"/>
                    <a:pt x="9678" y="1211"/>
                    <a:pt x="9073" y="1816"/>
                  </a:cubicBezTo>
                  <a:cubicBezTo>
                    <a:pt x="7259" y="2735"/>
                    <a:pt x="5444" y="3630"/>
                    <a:pt x="4234" y="4840"/>
                  </a:cubicBezTo>
                  <a:cubicBezTo>
                    <a:pt x="2710" y="6364"/>
                    <a:pt x="2105" y="8469"/>
                    <a:pt x="2105" y="10599"/>
                  </a:cubicBezTo>
                  <a:cubicBezTo>
                    <a:pt x="2105" y="10889"/>
                    <a:pt x="2105" y="10889"/>
                    <a:pt x="1815" y="10889"/>
                  </a:cubicBezTo>
                  <a:lnTo>
                    <a:pt x="1500" y="10889"/>
                  </a:lnTo>
                  <a:lnTo>
                    <a:pt x="1500" y="10284"/>
                  </a:lnTo>
                  <a:lnTo>
                    <a:pt x="1210" y="9994"/>
                  </a:lnTo>
                  <a:lnTo>
                    <a:pt x="1210" y="9679"/>
                  </a:lnTo>
                  <a:cubicBezTo>
                    <a:pt x="1210" y="9389"/>
                    <a:pt x="895" y="9074"/>
                    <a:pt x="605" y="9074"/>
                  </a:cubicBezTo>
                  <a:cubicBezTo>
                    <a:pt x="290" y="9074"/>
                    <a:pt x="290" y="9389"/>
                    <a:pt x="290" y="9389"/>
                  </a:cubicBezTo>
                  <a:cubicBezTo>
                    <a:pt x="290" y="9679"/>
                    <a:pt x="0" y="9679"/>
                    <a:pt x="0" y="9994"/>
                  </a:cubicBezTo>
                  <a:lnTo>
                    <a:pt x="0" y="10889"/>
                  </a:lnTo>
                  <a:cubicBezTo>
                    <a:pt x="0" y="11494"/>
                    <a:pt x="0" y="12099"/>
                    <a:pt x="290" y="12704"/>
                  </a:cubicBezTo>
                  <a:cubicBezTo>
                    <a:pt x="290" y="13308"/>
                    <a:pt x="605" y="13623"/>
                    <a:pt x="895" y="13913"/>
                  </a:cubicBezTo>
                  <a:cubicBezTo>
                    <a:pt x="1500" y="14518"/>
                    <a:pt x="1815" y="14833"/>
                    <a:pt x="2105" y="15438"/>
                  </a:cubicBezTo>
                  <a:cubicBezTo>
                    <a:pt x="2710" y="16043"/>
                    <a:pt x="3024" y="16647"/>
                    <a:pt x="3315" y="16938"/>
                  </a:cubicBezTo>
                  <a:lnTo>
                    <a:pt x="4234" y="19672"/>
                  </a:lnTo>
                  <a:cubicBezTo>
                    <a:pt x="6441" y="21147"/>
                    <a:pt x="9153" y="21902"/>
                    <a:pt x="11845" y="21902"/>
                  </a:cubicBezTo>
                  <a:cubicBezTo>
                    <a:pt x="14673" y="21902"/>
                    <a:pt x="17477" y="21068"/>
                    <a:pt x="19647" y="19357"/>
                  </a:cubicBezTo>
                  <a:cubicBezTo>
                    <a:pt x="21776" y="17543"/>
                    <a:pt x="22986" y="15438"/>
                    <a:pt x="23591" y="13018"/>
                  </a:cubicBezTo>
                  <a:lnTo>
                    <a:pt x="23591" y="12704"/>
                  </a:lnTo>
                  <a:lnTo>
                    <a:pt x="23276" y="12413"/>
                  </a:lnTo>
                  <a:lnTo>
                    <a:pt x="23276" y="12099"/>
                  </a:lnTo>
                  <a:cubicBezTo>
                    <a:pt x="23276" y="11494"/>
                    <a:pt x="23276" y="10889"/>
                    <a:pt x="22986" y="10599"/>
                  </a:cubicBezTo>
                  <a:cubicBezTo>
                    <a:pt x="22671" y="9389"/>
                    <a:pt x="22381" y="8784"/>
                    <a:pt x="21776" y="7574"/>
                  </a:cubicBezTo>
                  <a:cubicBezTo>
                    <a:pt x="21461" y="7260"/>
                    <a:pt x="21171" y="6655"/>
                    <a:pt x="20857" y="6364"/>
                  </a:cubicBezTo>
                  <a:lnTo>
                    <a:pt x="20857" y="6050"/>
                  </a:lnTo>
                  <a:cubicBezTo>
                    <a:pt x="20566" y="6050"/>
                    <a:pt x="20566" y="6050"/>
                    <a:pt x="20566" y="5759"/>
                  </a:cubicBezTo>
                  <a:cubicBezTo>
                    <a:pt x="20252" y="5759"/>
                    <a:pt x="20252" y="5445"/>
                    <a:pt x="19961" y="5155"/>
                  </a:cubicBezTo>
                  <a:cubicBezTo>
                    <a:pt x="19647" y="5155"/>
                    <a:pt x="19647" y="4840"/>
                    <a:pt x="19356" y="4840"/>
                  </a:cubicBezTo>
                  <a:cubicBezTo>
                    <a:pt x="19356" y="4550"/>
                    <a:pt x="19042" y="4550"/>
                    <a:pt x="19042" y="4550"/>
                  </a:cubicBezTo>
                  <a:lnTo>
                    <a:pt x="19042" y="4235"/>
                  </a:lnTo>
                  <a:lnTo>
                    <a:pt x="18752" y="4235"/>
                  </a:lnTo>
                  <a:cubicBezTo>
                    <a:pt x="18437" y="3945"/>
                    <a:pt x="17832" y="3630"/>
                    <a:pt x="17542" y="3340"/>
                  </a:cubicBezTo>
                  <a:cubicBezTo>
                    <a:pt x="16332" y="2735"/>
                    <a:pt x="15122" y="2130"/>
                    <a:pt x="14203" y="1525"/>
                  </a:cubicBezTo>
                  <a:cubicBezTo>
                    <a:pt x="13308" y="1211"/>
                    <a:pt x="12388" y="606"/>
                    <a:pt x="11493" y="1"/>
                  </a:cubicBezTo>
                  <a:close/>
                </a:path>
              </a:pathLst>
            </a:custGeom>
            <a:solidFill>
              <a:srgbClr val="E5A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61;p59"/>
            <p:cNvSpPr/>
            <p:nvPr/>
          </p:nvSpPr>
          <p:spPr>
            <a:xfrm>
              <a:off x="5273825" y="1644675"/>
              <a:ext cx="45400" cy="68400"/>
            </a:xfrm>
            <a:custGeom>
              <a:avLst/>
              <a:gdLst/>
              <a:ahLst/>
              <a:cxnLst/>
              <a:rect l="l" t="t" r="r" b="b"/>
              <a:pathLst>
                <a:path w="1816" h="2736" extrusionOk="0">
                  <a:moveTo>
                    <a:pt x="315" y="1"/>
                  </a:moveTo>
                  <a:cubicBezTo>
                    <a:pt x="315" y="316"/>
                    <a:pt x="315" y="606"/>
                    <a:pt x="605" y="920"/>
                  </a:cubicBezTo>
                  <a:cubicBezTo>
                    <a:pt x="315" y="920"/>
                    <a:pt x="315" y="1211"/>
                    <a:pt x="315" y="1525"/>
                  </a:cubicBezTo>
                  <a:lnTo>
                    <a:pt x="0" y="1525"/>
                  </a:lnTo>
                  <a:lnTo>
                    <a:pt x="0" y="2130"/>
                  </a:lnTo>
                  <a:lnTo>
                    <a:pt x="605" y="2130"/>
                  </a:lnTo>
                  <a:lnTo>
                    <a:pt x="605" y="1816"/>
                  </a:lnTo>
                  <a:lnTo>
                    <a:pt x="920" y="1816"/>
                  </a:lnTo>
                  <a:cubicBezTo>
                    <a:pt x="920" y="1816"/>
                    <a:pt x="920" y="2130"/>
                    <a:pt x="1210" y="2421"/>
                  </a:cubicBezTo>
                  <a:cubicBezTo>
                    <a:pt x="1210" y="2735"/>
                    <a:pt x="1210" y="2735"/>
                    <a:pt x="1525" y="2735"/>
                  </a:cubicBezTo>
                  <a:lnTo>
                    <a:pt x="1815" y="2421"/>
                  </a:lnTo>
                  <a:cubicBezTo>
                    <a:pt x="1525" y="1525"/>
                    <a:pt x="1210" y="606"/>
                    <a:pt x="605" y="1"/>
                  </a:cubicBezTo>
                  <a:close/>
                </a:path>
              </a:pathLst>
            </a:custGeom>
            <a:solidFill>
              <a:srgbClr val="CC7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62;p59"/>
            <p:cNvSpPr/>
            <p:nvPr/>
          </p:nvSpPr>
          <p:spPr>
            <a:xfrm>
              <a:off x="5402675" y="1614450"/>
              <a:ext cx="52650" cy="40950"/>
            </a:xfrm>
            <a:custGeom>
              <a:avLst/>
              <a:gdLst/>
              <a:ahLst/>
              <a:cxnLst/>
              <a:rect l="l" t="t" r="r" b="b"/>
              <a:pathLst>
                <a:path w="2106" h="1638" extrusionOk="0">
                  <a:moveTo>
                    <a:pt x="1210" y="0"/>
                  </a:moveTo>
                  <a:cubicBezTo>
                    <a:pt x="605" y="0"/>
                    <a:pt x="0" y="605"/>
                    <a:pt x="290" y="1210"/>
                  </a:cubicBezTo>
                  <a:lnTo>
                    <a:pt x="605" y="1210"/>
                  </a:lnTo>
                  <a:lnTo>
                    <a:pt x="605" y="1525"/>
                  </a:lnTo>
                  <a:cubicBezTo>
                    <a:pt x="766" y="1602"/>
                    <a:pt x="927" y="1638"/>
                    <a:pt x="1077" y="1638"/>
                  </a:cubicBezTo>
                  <a:cubicBezTo>
                    <a:pt x="1489" y="1638"/>
                    <a:pt x="1815" y="1363"/>
                    <a:pt x="1815" y="920"/>
                  </a:cubicBezTo>
                  <a:cubicBezTo>
                    <a:pt x="2105" y="315"/>
                    <a:pt x="1500" y="0"/>
                    <a:pt x="1210" y="0"/>
                  </a:cubicBezTo>
                  <a:close/>
                </a:path>
              </a:pathLst>
            </a:custGeom>
            <a:solidFill>
              <a:srgbClr val="352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63;p59"/>
            <p:cNvSpPr/>
            <p:nvPr/>
          </p:nvSpPr>
          <p:spPr>
            <a:xfrm>
              <a:off x="5689975" y="1611225"/>
              <a:ext cx="37550" cy="39375"/>
            </a:xfrm>
            <a:custGeom>
              <a:avLst/>
              <a:gdLst/>
              <a:ahLst/>
              <a:cxnLst/>
              <a:rect l="l" t="t" r="r" b="b"/>
              <a:pathLst>
                <a:path w="1502" h="1575" extrusionOk="0">
                  <a:moveTo>
                    <a:pt x="892" y="0"/>
                  </a:moveTo>
                  <a:cubicBezTo>
                    <a:pt x="802" y="0"/>
                    <a:pt x="703" y="32"/>
                    <a:pt x="606" y="129"/>
                  </a:cubicBezTo>
                  <a:cubicBezTo>
                    <a:pt x="291" y="129"/>
                    <a:pt x="1" y="444"/>
                    <a:pt x="1" y="734"/>
                  </a:cubicBezTo>
                  <a:cubicBezTo>
                    <a:pt x="1" y="1049"/>
                    <a:pt x="1" y="1339"/>
                    <a:pt x="291" y="1339"/>
                  </a:cubicBezTo>
                  <a:cubicBezTo>
                    <a:pt x="449" y="1496"/>
                    <a:pt x="600" y="1575"/>
                    <a:pt x="751" y="1575"/>
                  </a:cubicBezTo>
                  <a:cubicBezTo>
                    <a:pt x="902" y="1575"/>
                    <a:pt x="1053" y="1496"/>
                    <a:pt x="1211" y="1339"/>
                  </a:cubicBezTo>
                  <a:lnTo>
                    <a:pt x="1501" y="1339"/>
                  </a:lnTo>
                  <a:lnTo>
                    <a:pt x="1501" y="1049"/>
                  </a:lnTo>
                  <a:cubicBezTo>
                    <a:pt x="1501" y="734"/>
                    <a:pt x="1501" y="444"/>
                    <a:pt x="1211" y="129"/>
                  </a:cubicBezTo>
                  <a:cubicBezTo>
                    <a:pt x="1211" y="129"/>
                    <a:pt x="1071" y="0"/>
                    <a:pt x="892" y="0"/>
                  </a:cubicBezTo>
                  <a:close/>
                </a:path>
              </a:pathLst>
            </a:custGeom>
            <a:solidFill>
              <a:srgbClr val="352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64;p59"/>
            <p:cNvSpPr/>
            <p:nvPr/>
          </p:nvSpPr>
          <p:spPr>
            <a:xfrm>
              <a:off x="5561150" y="1622300"/>
              <a:ext cx="60500" cy="60525"/>
            </a:xfrm>
            <a:custGeom>
              <a:avLst/>
              <a:gdLst/>
              <a:ahLst/>
              <a:cxnLst/>
              <a:rect l="l" t="t" r="r" b="b"/>
              <a:pathLst>
                <a:path w="2420" h="2421" extrusionOk="0">
                  <a:moveTo>
                    <a:pt x="605" y="1"/>
                  </a:moveTo>
                  <a:cubicBezTo>
                    <a:pt x="315" y="1"/>
                    <a:pt x="315" y="291"/>
                    <a:pt x="315" y="291"/>
                  </a:cubicBezTo>
                  <a:lnTo>
                    <a:pt x="605" y="606"/>
                  </a:lnTo>
                  <a:lnTo>
                    <a:pt x="920" y="896"/>
                  </a:lnTo>
                  <a:cubicBezTo>
                    <a:pt x="1210" y="1211"/>
                    <a:pt x="1210" y="1211"/>
                    <a:pt x="1525" y="1211"/>
                  </a:cubicBezTo>
                  <a:lnTo>
                    <a:pt x="1525" y="1501"/>
                  </a:lnTo>
                  <a:lnTo>
                    <a:pt x="0" y="1501"/>
                  </a:lnTo>
                  <a:lnTo>
                    <a:pt x="0" y="2106"/>
                  </a:lnTo>
                  <a:lnTo>
                    <a:pt x="315" y="2106"/>
                  </a:lnTo>
                  <a:cubicBezTo>
                    <a:pt x="315" y="2420"/>
                    <a:pt x="605" y="2420"/>
                    <a:pt x="605" y="2420"/>
                  </a:cubicBezTo>
                  <a:lnTo>
                    <a:pt x="920" y="2420"/>
                  </a:lnTo>
                  <a:cubicBezTo>
                    <a:pt x="1210" y="2420"/>
                    <a:pt x="1525" y="2106"/>
                    <a:pt x="1815" y="2106"/>
                  </a:cubicBezTo>
                  <a:cubicBezTo>
                    <a:pt x="2129" y="1815"/>
                    <a:pt x="2420" y="1501"/>
                    <a:pt x="2129" y="1211"/>
                  </a:cubicBezTo>
                  <a:cubicBezTo>
                    <a:pt x="2129" y="896"/>
                    <a:pt x="1815" y="606"/>
                    <a:pt x="1525" y="606"/>
                  </a:cubicBezTo>
                  <a:cubicBezTo>
                    <a:pt x="1210" y="291"/>
                    <a:pt x="1210" y="291"/>
                    <a:pt x="920" y="291"/>
                  </a:cubicBezTo>
                  <a:cubicBezTo>
                    <a:pt x="920" y="291"/>
                    <a:pt x="605" y="291"/>
                    <a:pt x="605" y="1"/>
                  </a:cubicBezTo>
                  <a:close/>
                </a:path>
              </a:pathLst>
            </a:custGeom>
            <a:solidFill>
              <a:srgbClr val="C87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65;p59"/>
            <p:cNvSpPr/>
            <p:nvPr/>
          </p:nvSpPr>
          <p:spPr>
            <a:xfrm>
              <a:off x="5515775" y="1720300"/>
              <a:ext cx="118850" cy="38125"/>
            </a:xfrm>
            <a:custGeom>
              <a:avLst/>
              <a:gdLst/>
              <a:ahLst/>
              <a:cxnLst/>
              <a:rect l="l" t="t" r="r" b="b"/>
              <a:pathLst>
                <a:path w="4754" h="1525" extrusionOk="0">
                  <a:moveTo>
                    <a:pt x="605" y="0"/>
                  </a:moveTo>
                  <a:cubicBezTo>
                    <a:pt x="315" y="0"/>
                    <a:pt x="1" y="0"/>
                    <a:pt x="315" y="315"/>
                  </a:cubicBezTo>
                  <a:cubicBezTo>
                    <a:pt x="920" y="920"/>
                    <a:pt x="1525" y="1525"/>
                    <a:pt x="2420" y="1525"/>
                  </a:cubicBezTo>
                  <a:cubicBezTo>
                    <a:pt x="2735" y="1525"/>
                    <a:pt x="3340" y="1525"/>
                    <a:pt x="3630" y="1210"/>
                  </a:cubicBezTo>
                  <a:cubicBezTo>
                    <a:pt x="3944" y="1210"/>
                    <a:pt x="4549" y="920"/>
                    <a:pt x="4549" y="605"/>
                  </a:cubicBezTo>
                  <a:cubicBezTo>
                    <a:pt x="4754" y="401"/>
                    <a:pt x="4670" y="184"/>
                    <a:pt x="4603" y="184"/>
                  </a:cubicBezTo>
                  <a:cubicBezTo>
                    <a:pt x="4575" y="184"/>
                    <a:pt x="4549" y="222"/>
                    <a:pt x="4549" y="315"/>
                  </a:cubicBezTo>
                  <a:lnTo>
                    <a:pt x="3944" y="315"/>
                  </a:lnTo>
                  <a:cubicBezTo>
                    <a:pt x="3630" y="315"/>
                    <a:pt x="3630" y="315"/>
                    <a:pt x="3340" y="605"/>
                  </a:cubicBezTo>
                  <a:lnTo>
                    <a:pt x="2420" y="605"/>
                  </a:lnTo>
                  <a:cubicBezTo>
                    <a:pt x="2130" y="605"/>
                    <a:pt x="1815" y="605"/>
                    <a:pt x="1525" y="315"/>
                  </a:cubicBezTo>
                  <a:cubicBezTo>
                    <a:pt x="1210" y="315"/>
                    <a:pt x="920" y="315"/>
                    <a:pt x="605" y="0"/>
                  </a:cubicBezTo>
                  <a:close/>
                </a:path>
              </a:pathLst>
            </a:custGeom>
            <a:solidFill>
              <a:srgbClr val="C87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6;p59"/>
            <p:cNvSpPr/>
            <p:nvPr/>
          </p:nvSpPr>
          <p:spPr>
            <a:xfrm>
              <a:off x="5345250" y="1688975"/>
              <a:ext cx="140700" cy="61975"/>
            </a:xfrm>
            <a:custGeom>
              <a:avLst/>
              <a:gdLst/>
              <a:ahLst/>
              <a:cxnLst/>
              <a:rect l="l" t="t" r="r" b="b"/>
              <a:pathLst>
                <a:path w="5628" h="2479" extrusionOk="0">
                  <a:moveTo>
                    <a:pt x="2517" y="0"/>
                  </a:moveTo>
                  <a:cubicBezTo>
                    <a:pt x="1353" y="0"/>
                    <a:pt x="1" y="1086"/>
                    <a:pt x="1087" y="2173"/>
                  </a:cubicBezTo>
                  <a:cubicBezTo>
                    <a:pt x="1410" y="2388"/>
                    <a:pt x="1779" y="2478"/>
                    <a:pt x="2151" y="2478"/>
                  </a:cubicBezTo>
                  <a:cubicBezTo>
                    <a:pt x="3871" y="2478"/>
                    <a:pt x="5628" y="541"/>
                    <a:pt x="2902" y="44"/>
                  </a:cubicBezTo>
                  <a:cubicBezTo>
                    <a:pt x="2779" y="14"/>
                    <a:pt x="2649" y="0"/>
                    <a:pt x="2517" y="0"/>
                  </a:cubicBezTo>
                  <a:close/>
                </a:path>
              </a:pathLst>
            </a:custGeom>
            <a:solidFill>
              <a:srgbClr val="CC7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67;p59"/>
            <p:cNvSpPr/>
            <p:nvPr/>
          </p:nvSpPr>
          <p:spPr>
            <a:xfrm>
              <a:off x="5674400" y="1669150"/>
              <a:ext cx="130650" cy="62900"/>
            </a:xfrm>
            <a:custGeom>
              <a:avLst/>
              <a:gdLst/>
              <a:ahLst/>
              <a:cxnLst/>
              <a:rect l="l" t="t" r="r" b="b"/>
              <a:pathLst>
                <a:path w="5226" h="2516" extrusionOk="0">
                  <a:moveTo>
                    <a:pt x="3176" y="0"/>
                  </a:moveTo>
                  <a:cubicBezTo>
                    <a:pt x="2809" y="0"/>
                    <a:pt x="2436" y="76"/>
                    <a:pt x="2124" y="232"/>
                  </a:cubicBezTo>
                  <a:cubicBezTo>
                    <a:pt x="1" y="1302"/>
                    <a:pt x="1312" y="2515"/>
                    <a:pt x="2801" y="2515"/>
                  </a:cubicBezTo>
                  <a:cubicBezTo>
                    <a:pt x="3433" y="2515"/>
                    <a:pt x="4097" y="2297"/>
                    <a:pt x="4544" y="1756"/>
                  </a:cubicBezTo>
                  <a:cubicBezTo>
                    <a:pt x="5226" y="625"/>
                    <a:pt x="4230" y="0"/>
                    <a:pt x="3176" y="0"/>
                  </a:cubicBezTo>
                  <a:close/>
                </a:path>
              </a:pathLst>
            </a:custGeom>
            <a:solidFill>
              <a:srgbClr val="CC7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68;p59"/>
            <p:cNvSpPr/>
            <p:nvPr/>
          </p:nvSpPr>
          <p:spPr>
            <a:xfrm>
              <a:off x="4805025" y="1728150"/>
              <a:ext cx="1708850" cy="1361025"/>
            </a:xfrm>
            <a:custGeom>
              <a:avLst/>
              <a:gdLst/>
              <a:ahLst/>
              <a:cxnLst/>
              <a:rect l="l" t="t" r="r" b="b"/>
              <a:pathLst>
                <a:path w="68354" h="54441" extrusionOk="0">
                  <a:moveTo>
                    <a:pt x="60199" y="1"/>
                  </a:moveTo>
                  <a:cubicBezTo>
                    <a:pt x="57465" y="291"/>
                    <a:pt x="55046" y="1501"/>
                    <a:pt x="52941" y="3316"/>
                  </a:cubicBezTo>
                  <a:lnTo>
                    <a:pt x="52941" y="3921"/>
                  </a:lnTo>
                  <a:cubicBezTo>
                    <a:pt x="53231" y="5735"/>
                    <a:pt x="53546" y="7260"/>
                    <a:pt x="53836" y="8760"/>
                  </a:cubicBezTo>
                  <a:cubicBezTo>
                    <a:pt x="54441" y="10574"/>
                    <a:pt x="54755" y="12389"/>
                    <a:pt x="55360" y="14204"/>
                  </a:cubicBezTo>
                  <a:cubicBezTo>
                    <a:pt x="55360" y="14809"/>
                    <a:pt x="55651" y="15414"/>
                    <a:pt x="55651" y="16018"/>
                  </a:cubicBezTo>
                  <a:cubicBezTo>
                    <a:pt x="51731" y="14204"/>
                    <a:pt x="47182" y="12994"/>
                    <a:pt x="42948" y="12389"/>
                  </a:cubicBezTo>
                  <a:cubicBezTo>
                    <a:pt x="41448" y="12099"/>
                    <a:pt x="40238" y="12099"/>
                    <a:pt x="38714" y="12099"/>
                  </a:cubicBezTo>
                  <a:cubicBezTo>
                    <a:pt x="38423" y="11784"/>
                    <a:pt x="38109" y="11494"/>
                    <a:pt x="37818" y="11494"/>
                  </a:cubicBezTo>
                  <a:lnTo>
                    <a:pt x="37214" y="11494"/>
                  </a:lnTo>
                  <a:cubicBezTo>
                    <a:pt x="36004" y="12704"/>
                    <a:pt x="34189" y="13599"/>
                    <a:pt x="32374" y="13913"/>
                  </a:cubicBezTo>
                  <a:lnTo>
                    <a:pt x="30850" y="13913"/>
                  </a:lnTo>
                  <a:cubicBezTo>
                    <a:pt x="25116" y="13913"/>
                    <a:pt x="23301" y="11494"/>
                    <a:pt x="23301" y="11494"/>
                  </a:cubicBezTo>
                  <a:cubicBezTo>
                    <a:pt x="11808" y="16018"/>
                    <a:pt x="6969" y="28721"/>
                    <a:pt x="3945" y="37189"/>
                  </a:cubicBezTo>
                  <a:cubicBezTo>
                    <a:pt x="3340" y="38714"/>
                    <a:pt x="2735" y="40528"/>
                    <a:pt x="2130" y="42343"/>
                  </a:cubicBezTo>
                  <a:cubicBezTo>
                    <a:pt x="1525" y="44158"/>
                    <a:pt x="1211" y="45972"/>
                    <a:pt x="920" y="47787"/>
                  </a:cubicBezTo>
                  <a:cubicBezTo>
                    <a:pt x="606" y="48997"/>
                    <a:pt x="1" y="50497"/>
                    <a:pt x="920" y="51707"/>
                  </a:cubicBezTo>
                  <a:cubicBezTo>
                    <a:pt x="1525" y="52626"/>
                    <a:pt x="3025" y="53231"/>
                    <a:pt x="4235" y="53521"/>
                  </a:cubicBezTo>
                  <a:cubicBezTo>
                    <a:pt x="5759" y="54126"/>
                    <a:pt x="7574" y="54441"/>
                    <a:pt x="9074" y="54441"/>
                  </a:cubicBezTo>
                  <a:lnTo>
                    <a:pt x="9389" y="54441"/>
                  </a:lnTo>
                  <a:cubicBezTo>
                    <a:pt x="9389" y="54441"/>
                    <a:pt x="9679" y="54441"/>
                    <a:pt x="9679" y="54126"/>
                  </a:cubicBezTo>
                  <a:cubicBezTo>
                    <a:pt x="11203" y="51707"/>
                    <a:pt x="12703" y="49287"/>
                    <a:pt x="13623" y="46577"/>
                  </a:cubicBezTo>
                  <a:cubicBezTo>
                    <a:pt x="13623" y="46263"/>
                    <a:pt x="13913" y="45972"/>
                    <a:pt x="13913" y="45658"/>
                  </a:cubicBezTo>
                  <a:cubicBezTo>
                    <a:pt x="14124" y="45463"/>
                    <a:pt x="14324" y="45258"/>
                    <a:pt x="14433" y="45056"/>
                  </a:cubicBezTo>
                  <a:lnTo>
                    <a:pt x="14433" y="45056"/>
                  </a:lnTo>
                  <a:cubicBezTo>
                    <a:pt x="14291" y="45595"/>
                    <a:pt x="14065" y="46729"/>
                    <a:pt x="14518" y="47182"/>
                  </a:cubicBezTo>
                  <a:cubicBezTo>
                    <a:pt x="17625" y="50431"/>
                    <a:pt x="26204" y="52018"/>
                    <a:pt x="34523" y="52018"/>
                  </a:cubicBezTo>
                  <a:cubicBezTo>
                    <a:pt x="43246" y="52018"/>
                    <a:pt x="51683" y="50273"/>
                    <a:pt x="53231" y="46868"/>
                  </a:cubicBezTo>
                  <a:cubicBezTo>
                    <a:pt x="53836" y="45658"/>
                    <a:pt x="51126" y="29036"/>
                    <a:pt x="50812" y="28116"/>
                  </a:cubicBezTo>
                  <a:lnTo>
                    <a:pt x="50812" y="28116"/>
                  </a:lnTo>
                  <a:cubicBezTo>
                    <a:pt x="52602" y="29019"/>
                    <a:pt x="55877" y="29277"/>
                    <a:pt x="58627" y="29277"/>
                  </a:cubicBezTo>
                  <a:cubicBezTo>
                    <a:pt x="60523" y="29277"/>
                    <a:pt x="62169" y="29154"/>
                    <a:pt x="62909" y="29036"/>
                  </a:cubicBezTo>
                  <a:cubicBezTo>
                    <a:pt x="64434" y="29036"/>
                    <a:pt x="65934" y="28721"/>
                    <a:pt x="67144" y="27826"/>
                  </a:cubicBezTo>
                  <a:cubicBezTo>
                    <a:pt x="68063" y="26616"/>
                    <a:pt x="68353" y="25092"/>
                    <a:pt x="68353" y="23592"/>
                  </a:cubicBezTo>
                  <a:cubicBezTo>
                    <a:pt x="68353" y="22067"/>
                    <a:pt x="68353" y="20253"/>
                    <a:pt x="68063" y="18752"/>
                  </a:cubicBezTo>
                  <a:cubicBezTo>
                    <a:pt x="67458" y="15414"/>
                    <a:pt x="66853" y="12099"/>
                    <a:pt x="65329" y="9074"/>
                  </a:cubicBezTo>
                  <a:cubicBezTo>
                    <a:pt x="64119" y="5735"/>
                    <a:pt x="62304" y="2711"/>
                    <a:pt x="60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69;p59"/>
            <p:cNvSpPr/>
            <p:nvPr/>
          </p:nvSpPr>
          <p:spPr>
            <a:xfrm>
              <a:off x="5152850" y="2431050"/>
              <a:ext cx="831750" cy="595400"/>
            </a:xfrm>
            <a:custGeom>
              <a:avLst/>
              <a:gdLst/>
              <a:ahLst/>
              <a:cxnLst/>
              <a:rect l="l" t="t" r="r" b="b"/>
              <a:pathLst>
                <a:path w="33270" h="23816" extrusionOk="0">
                  <a:moveTo>
                    <a:pt x="1815" y="0"/>
                  </a:moveTo>
                  <a:cubicBezTo>
                    <a:pt x="1815" y="605"/>
                    <a:pt x="1525" y="1210"/>
                    <a:pt x="1525" y="1815"/>
                  </a:cubicBezTo>
                  <a:cubicBezTo>
                    <a:pt x="1210" y="2420"/>
                    <a:pt x="1210" y="2734"/>
                    <a:pt x="1210" y="3339"/>
                  </a:cubicBezTo>
                  <a:cubicBezTo>
                    <a:pt x="920" y="4839"/>
                    <a:pt x="605" y="6364"/>
                    <a:pt x="605" y="7864"/>
                  </a:cubicBezTo>
                  <a:cubicBezTo>
                    <a:pt x="315" y="9073"/>
                    <a:pt x="315" y="10598"/>
                    <a:pt x="315" y="11808"/>
                  </a:cubicBezTo>
                  <a:cubicBezTo>
                    <a:pt x="315" y="13017"/>
                    <a:pt x="0" y="14227"/>
                    <a:pt x="0" y="15727"/>
                  </a:cubicBezTo>
                  <a:lnTo>
                    <a:pt x="0" y="17542"/>
                  </a:lnTo>
                  <a:cubicBezTo>
                    <a:pt x="211" y="17347"/>
                    <a:pt x="411" y="17142"/>
                    <a:pt x="520" y="16940"/>
                  </a:cubicBezTo>
                  <a:lnTo>
                    <a:pt x="520" y="16940"/>
                  </a:lnTo>
                  <a:cubicBezTo>
                    <a:pt x="378" y="17479"/>
                    <a:pt x="152" y="18613"/>
                    <a:pt x="605" y="19066"/>
                  </a:cubicBezTo>
                  <a:cubicBezTo>
                    <a:pt x="3743" y="22204"/>
                    <a:pt x="12354" y="23816"/>
                    <a:pt x="20739" y="23816"/>
                  </a:cubicBezTo>
                  <a:cubicBezTo>
                    <a:pt x="25285" y="23816"/>
                    <a:pt x="29765" y="23342"/>
                    <a:pt x="33269" y="22381"/>
                  </a:cubicBezTo>
                  <a:cubicBezTo>
                    <a:pt x="25720" y="21776"/>
                    <a:pt x="18461" y="19961"/>
                    <a:pt x="11493" y="16647"/>
                  </a:cubicBezTo>
                  <a:cubicBezTo>
                    <a:pt x="9993" y="15727"/>
                    <a:pt x="8469" y="15122"/>
                    <a:pt x="6969" y="13913"/>
                  </a:cubicBezTo>
                  <a:cubicBezTo>
                    <a:pt x="5759" y="12703"/>
                    <a:pt x="4549" y="11493"/>
                    <a:pt x="3944" y="9678"/>
                  </a:cubicBezTo>
                  <a:cubicBezTo>
                    <a:pt x="2734" y="6654"/>
                    <a:pt x="1815" y="3339"/>
                    <a:pt x="1815" y="0"/>
                  </a:cubicBezTo>
                  <a:close/>
                </a:path>
              </a:pathLst>
            </a:custGeom>
            <a:solidFill>
              <a:srgbClr val="EDB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70;p59"/>
            <p:cNvSpPr/>
            <p:nvPr/>
          </p:nvSpPr>
          <p:spPr>
            <a:xfrm>
              <a:off x="5999700" y="2257450"/>
              <a:ext cx="514175" cy="202625"/>
            </a:xfrm>
            <a:custGeom>
              <a:avLst/>
              <a:gdLst/>
              <a:ahLst/>
              <a:cxnLst/>
              <a:rect l="l" t="t" r="r" b="b"/>
              <a:pathLst>
                <a:path w="20567" h="8105" extrusionOk="0">
                  <a:moveTo>
                    <a:pt x="0" y="0"/>
                  </a:moveTo>
                  <a:lnTo>
                    <a:pt x="0" y="0"/>
                  </a:lnTo>
                  <a:cubicBezTo>
                    <a:pt x="2049" y="3190"/>
                    <a:pt x="2955" y="6962"/>
                    <a:pt x="3021" y="6962"/>
                  </a:cubicBezTo>
                  <a:cubicBezTo>
                    <a:pt x="3023" y="6962"/>
                    <a:pt x="3025" y="6956"/>
                    <a:pt x="3025" y="6944"/>
                  </a:cubicBezTo>
                  <a:cubicBezTo>
                    <a:pt x="4815" y="7847"/>
                    <a:pt x="8090" y="8105"/>
                    <a:pt x="10840" y="8105"/>
                  </a:cubicBezTo>
                  <a:cubicBezTo>
                    <a:pt x="12736" y="8105"/>
                    <a:pt x="14382" y="7982"/>
                    <a:pt x="15122" y="7864"/>
                  </a:cubicBezTo>
                  <a:cubicBezTo>
                    <a:pt x="16647" y="7864"/>
                    <a:pt x="18147" y="7549"/>
                    <a:pt x="19357" y="6654"/>
                  </a:cubicBezTo>
                  <a:cubicBezTo>
                    <a:pt x="20276" y="5444"/>
                    <a:pt x="20566" y="3920"/>
                    <a:pt x="20566" y="2420"/>
                  </a:cubicBezTo>
                  <a:lnTo>
                    <a:pt x="20566" y="2420"/>
                  </a:lnTo>
                  <a:cubicBezTo>
                    <a:pt x="20276" y="2710"/>
                    <a:pt x="19671" y="3024"/>
                    <a:pt x="19357" y="3315"/>
                  </a:cubicBezTo>
                  <a:cubicBezTo>
                    <a:pt x="17580" y="4381"/>
                    <a:pt x="15595" y="4821"/>
                    <a:pt x="13587" y="4821"/>
                  </a:cubicBezTo>
                  <a:cubicBezTo>
                    <a:pt x="12177" y="4821"/>
                    <a:pt x="10756" y="4604"/>
                    <a:pt x="9388" y="4234"/>
                  </a:cubicBezTo>
                  <a:cubicBezTo>
                    <a:pt x="7259" y="3920"/>
                    <a:pt x="5444" y="3024"/>
                    <a:pt x="3339" y="2105"/>
                  </a:cubicBezTo>
                  <a:cubicBezTo>
                    <a:pt x="2129" y="1210"/>
                    <a:pt x="920" y="605"/>
                    <a:pt x="0" y="0"/>
                  </a:cubicBezTo>
                  <a:close/>
                </a:path>
              </a:pathLst>
            </a:custGeom>
            <a:solidFill>
              <a:srgbClr val="EDB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71;p59"/>
            <p:cNvSpPr/>
            <p:nvPr/>
          </p:nvSpPr>
          <p:spPr>
            <a:xfrm>
              <a:off x="4964125" y="2257450"/>
              <a:ext cx="294600" cy="831725"/>
            </a:xfrm>
            <a:custGeom>
              <a:avLst/>
              <a:gdLst/>
              <a:ahLst/>
              <a:cxnLst/>
              <a:rect l="l" t="t" r="r" b="b"/>
              <a:pathLst>
                <a:path w="11784" h="33269" extrusionOk="0">
                  <a:moveTo>
                    <a:pt x="11783" y="0"/>
                  </a:moveTo>
                  <a:lnTo>
                    <a:pt x="11783" y="0"/>
                  </a:lnTo>
                  <a:cubicBezTo>
                    <a:pt x="9969" y="2105"/>
                    <a:pt x="8469" y="3920"/>
                    <a:pt x="7259" y="6339"/>
                  </a:cubicBezTo>
                  <a:cubicBezTo>
                    <a:pt x="5735" y="8759"/>
                    <a:pt x="4839" y="11493"/>
                    <a:pt x="4234" y="14203"/>
                  </a:cubicBezTo>
                  <a:cubicBezTo>
                    <a:pt x="3920" y="16937"/>
                    <a:pt x="3920" y="19961"/>
                    <a:pt x="3630" y="22671"/>
                  </a:cubicBezTo>
                  <a:cubicBezTo>
                    <a:pt x="3315" y="25405"/>
                    <a:pt x="2420" y="28115"/>
                    <a:pt x="1210" y="30535"/>
                  </a:cubicBezTo>
                  <a:cubicBezTo>
                    <a:pt x="895" y="31454"/>
                    <a:pt x="291" y="32059"/>
                    <a:pt x="0" y="32954"/>
                  </a:cubicBezTo>
                  <a:cubicBezTo>
                    <a:pt x="895" y="33269"/>
                    <a:pt x="1815" y="33269"/>
                    <a:pt x="2710" y="33269"/>
                  </a:cubicBezTo>
                  <a:lnTo>
                    <a:pt x="3025" y="33269"/>
                  </a:lnTo>
                  <a:cubicBezTo>
                    <a:pt x="3025" y="33269"/>
                    <a:pt x="3315" y="33269"/>
                    <a:pt x="3315" y="32954"/>
                  </a:cubicBezTo>
                  <a:cubicBezTo>
                    <a:pt x="4839" y="30535"/>
                    <a:pt x="6339" y="28115"/>
                    <a:pt x="7259" y="25405"/>
                  </a:cubicBezTo>
                  <a:cubicBezTo>
                    <a:pt x="7259" y="25091"/>
                    <a:pt x="7549" y="24800"/>
                    <a:pt x="7549" y="24486"/>
                  </a:cubicBezTo>
                  <a:cubicBezTo>
                    <a:pt x="7864" y="24196"/>
                    <a:pt x="8154" y="23881"/>
                    <a:pt x="8154" y="23591"/>
                  </a:cubicBezTo>
                  <a:lnTo>
                    <a:pt x="8154" y="18147"/>
                  </a:lnTo>
                  <a:cubicBezTo>
                    <a:pt x="8154" y="12098"/>
                    <a:pt x="9678" y="5734"/>
                    <a:pt x="11783" y="0"/>
                  </a:cubicBezTo>
                  <a:close/>
                </a:path>
              </a:pathLst>
            </a:custGeom>
            <a:solidFill>
              <a:srgbClr val="EDB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72;p59"/>
            <p:cNvSpPr/>
            <p:nvPr/>
          </p:nvSpPr>
          <p:spPr>
            <a:xfrm>
              <a:off x="5379675" y="2045725"/>
              <a:ext cx="234725" cy="82900"/>
            </a:xfrm>
            <a:custGeom>
              <a:avLst/>
              <a:gdLst/>
              <a:ahLst/>
              <a:cxnLst/>
              <a:rect l="l" t="t" r="r" b="b"/>
              <a:pathLst>
                <a:path w="9389" h="3316" extrusionOk="0">
                  <a:moveTo>
                    <a:pt x="315" y="1"/>
                  </a:moveTo>
                  <a:cubicBezTo>
                    <a:pt x="1" y="1"/>
                    <a:pt x="1" y="291"/>
                    <a:pt x="1" y="291"/>
                  </a:cubicBezTo>
                  <a:cubicBezTo>
                    <a:pt x="605" y="1210"/>
                    <a:pt x="1525" y="2106"/>
                    <a:pt x="2735" y="2420"/>
                  </a:cubicBezTo>
                  <a:cubicBezTo>
                    <a:pt x="3944" y="3025"/>
                    <a:pt x="5445" y="3315"/>
                    <a:pt x="6654" y="3315"/>
                  </a:cubicBezTo>
                  <a:cubicBezTo>
                    <a:pt x="7574" y="3315"/>
                    <a:pt x="8469" y="3315"/>
                    <a:pt x="9074" y="3025"/>
                  </a:cubicBezTo>
                  <a:cubicBezTo>
                    <a:pt x="9388" y="3025"/>
                    <a:pt x="9388" y="2711"/>
                    <a:pt x="9388" y="2711"/>
                  </a:cubicBezTo>
                  <a:lnTo>
                    <a:pt x="9074" y="2420"/>
                  </a:lnTo>
                  <a:lnTo>
                    <a:pt x="5154" y="2420"/>
                  </a:lnTo>
                  <a:cubicBezTo>
                    <a:pt x="3944" y="2106"/>
                    <a:pt x="2735" y="1815"/>
                    <a:pt x="1815" y="1210"/>
                  </a:cubicBezTo>
                  <a:cubicBezTo>
                    <a:pt x="1210" y="896"/>
                    <a:pt x="605" y="605"/>
                    <a:pt x="315" y="1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73;p59"/>
            <p:cNvSpPr/>
            <p:nvPr/>
          </p:nvSpPr>
          <p:spPr>
            <a:xfrm>
              <a:off x="5644625" y="2052975"/>
              <a:ext cx="90750" cy="60525"/>
            </a:xfrm>
            <a:custGeom>
              <a:avLst/>
              <a:gdLst/>
              <a:ahLst/>
              <a:cxnLst/>
              <a:rect l="l" t="t" r="r" b="b"/>
              <a:pathLst>
                <a:path w="3630" h="2421" extrusionOk="0">
                  <a:moveTo>
                    <a:pt x="3315" y="1"/>
                  </a:moveTo>
                  <a:cubicBezTo>
                    <a:pt x="3315" y="1"/>
                    <a:pt x="3025" y="1"/>
                    <a:pt x="3025" y="315"/>
                  </a:cubicBezTo>
                  <a:cubicBezTo>
                    <a:pt x="2710" y="315"/>
                    <a:pt x="2710" y="606"/>
                    <a:pt x="2710" y="606"/>
                  </a:cubicBezTo>
                  <a:cubicBezTo>
                    <a:pt x="2420" y="920"/>
                    <a:pt x="2105" y="920"/>
                    <a:pt x="1815" y="1211"/>
                  </a:cubicBezTo>
                  <a:lnTo>
                    <a:pt x="0" y="2130"/>
                  </a:lnTo>
                  <a:cubicBezTo>
                    <a:pt x="0" y="2130"/>
                    <a:pt x="0" y="2421"/>
                    <a:pt x="291" y="2421"/>
                  </a:cubicBezTo>
                  <a:cubicBezTo>
                    <a:pt x="895" y="2421"/>
                    <a:pt x="1500" y="2130"/>
                    <a:pt x="2105" y="1816"/>
                  </a:cubicBezTo>
                  <a:cubicBezTo>
                    <a:pt x="2420" y="1525"/>
                    <a:pt x="2710" y="1211"/>
                    <a:pt x="3025" y="1211"/>
                  </a:cubicBezTo>
                  <a:cubicBezTo>
                    <a:pt x="3025" y="920"/>
                    <a:pt x="3315" y="920"/>
                    <a:pt x="3315" y="920"/>
                  </a:cubicBezTo>
                  <a:cubicBezTo>
                    <a:pt x="3630" y="606"/>
                    <a:pt x="3630" y="606"/>
                    <a:pt x="3630" y="315"/>
                  </a:cubicBezTo>
                  <a:cubicBezTo>
                    <a:pt x="3630" y="1"/>
                    <a:pt x="3630" y="1"/>
                    <a:pt x="3315" y="1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4;p59"/>
            <p:cNvSpPr/>
            <p:nvPr/>
          </p:nvSpPr>
          <p:spPr>
            <a:xfrm>
              <a:off x="5977300" y="2227200"/>
              <a:ext cx="143400" cy="430700"/>
            </a:xfrm>
            <a:custGeom>
              <a:avLst/>
              <a:gdLst/>
              <a:ahLst/>
              <a:cxnLst/>
              <a:rect l="l" t="t" r="r" b="b"/>
              <a:pathLst>
                <a:path w="5736" h="17228" extrusionOk="0">
                  <a:moveTo>
                    <a:pt x="291" y="0"/>
                  </a:moveTo>
                  <a:cubicBezTo>
                    <a:pt x="291" y="0"/>
                    <a:pt x="1" y="0"/>
                    <a:pt x="1" y="291"/>
                  </a:cubicBezTo>
                  <a:cubicBezTo>
                    <a:pt x="606" y="1500"/>
                    <a:pt x="1211" y="3025"/>
                    <a:pt x="1816" y="4525"/>
                  </a:cubicBezTo>
                  <a:cubicBezTo>
                    <a:pt x="2106" y="5735"/>
                    <a:pt x="2711" y="7259"/>
                    <a:pt x="3025" y="8759"/>
                  </a:cubicBezTo>
                  <a:cubicBezTo>
                    <a:pt x="3316" y="9969"/>
                    <a:pt x="3630" y="11493"/>
                    <a:pt x="3921" y="12993"/>
                  </a:cubicBezTo>
                  <a:cubicBezTo>
                    <a:pt x="4235" y="13598"/>
                    <a:pt x="4235" y="14203"/>
                    <a:pt x="4525" y="15122"/>
                  </a:cubicBezTo>
                  <a:cubicBezTo>
                    <a:pt x="4525" y="15413"/>
                    <a:pt x="4840" y="15727"/>
                    <a:pt x="4840" y="16018"/>
                  </a:cubicBezTo>
                  <a:cubicBezTo>
                    <a:pt x="5130" y="16332"/>
                    <a:pt x="5130" y="16623"/>
                    <a:pt x="5445" y="17227"/>
                  </a:cubicBezTo>
                  <a:lnTo>
                    <a:pt x="5445" y="16937"/>
                  </a:lnTo>
                  <a:cubicBezTo>
                    <a:pt x="5445" y="16623"/>
                    <a:pt x="5735" y="16332"/>
                    <a:pt x="5445" y="16018"/>
                  </a:cubicBezTo>
                  <a:lnTo>
                    <a:pt x="5445" y="14808"/>
                  </a:lnTo>
                  <a:cubicBezTo>
                    <a:pt x="5445" y="13913"/>
                    <a:pt x="5130" y="13308"/>
                    <a:pt x="5130" y="12703"/>
                  </a:cubicBezTo>
                  <a:cubicBezTo>
                    <a:pt x="4840" y="11179"/>
                    <a:pt x="4525" y="9678"/>
                    <a:pt x="3921" y="8154"/>
                  </a:cubicBezTo>
                  <a:cubicBezTo>
                    <a:pt x="3630" y="6944"/>
                    <a:pt x="3025" y="5444"/>
                    <a:pt x="2420" y="3920"/>
                  </a:cubicBezTo>
                  <a:cubicBezTo>
                    <a:pt x="1816" y="2710"/>
                    <a:pt x="1211" y="1500"/>
                    <a:pt x="291" y="0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75;p59"/>
            <p:cNvSpPr/>
            <p:nvPr/>
          </p:nvSpPr>
          <p:spPr>
            <a:xfrm>
              <a:off x="5160700" y="2219325"/>
              <a:ext cx="121000" cy="570400"/>
            </a:xfrm>
            <a:custGeom>
              <a:avLst/>
              <a:gdLst/>
              <a:ahLst/>
              <a:cxnLst/>
              <a:rect l="l" t="t" r="r" b="b"/>
              <a:pathLst>
                <a:path w="4840" h="22816" extrusionOk="0">
                  <a:moveTo>
                    <a:pt x="4525" y="1"/>
                  </a:moveTo>
                  <a:cubicBezTo>
                    <a:pt x="3630" y="1211"/>
                    <a:pt x="3025" y="2420"/>
                    <a:pt x="2420" y="3630"/>
                  </a:cubicBezTo>
                  <a:cubicBezTo>
                    <a:pt x="1815" y="5154"/>
                    <a:pt x="1501" y="6364"/>
                    <a:pt x="1211" y="7864"/>
                  </a:cubicBezTo>
                  <a:cubicBezTo>
                    <a:pt x="606" y="10889"/>
                    <a:pt x="291" y="13913"/>
                    <a:pt x="291" y="16938"/>
                  </a:cubicBezTo>
                  <a:cubicBezTo>
                    <a:pt x="1" y="18752"/>
                    <a:pt x="1" y="20567"/>
                    <a:pt x="1" y="22382"/>
                  </a:cubicBezTo>
                  <a:cubicBezTo>
                    <a:pt x="1" y="22605"/>
                    <a:pt x="147" y="22816"/>
                    <a:pt x="232" y="22816"/>
                  </a:cubicBezTo>
                  <a:cubicBezTo>
                    <a:pt x="267" y="22816"/>
                    <a:pt x="291" y="22780"/>
                    <a:pt x="291" y="22696"/>
                  </a:cubicBezTo>
                  <a:cubicBezTo>
                    <a:pt x="896" y="20567"/>
                    <a:pt x="896" y="18462"/>
                    <a:pt x="1211" y="16333"/>
                  </a:cubicBezTo>
                  <a:cubicBezTo>
                    <a:pt x="1501" y="14518"/>
                    <a:pt x="1501" y="12703"/>
                    <a:pt x="1815" y="10598"/>
                  </a:cubicBezTo>
                  <a:cubicBezTo>
                    <a:pt x="2106" y="8784"/>
                    <a:pt x="2106" y="6969"/>
                    <a:pt x="2711" y="5154"/>
                  </a:cubicBezTo>
                  <a:cubicBezTo>
                    <a:pt x="3025" y="3630"/>
                    <a:pt x="3630" y="1815"/>
                    <a:pt x="4525" y="315"/>
                  </a:cubicBezTo>
                  <a:cubicBezTo>
                    <a:pt x="4840" y="1"/>
                    <a:pt x="4525" y="1"/>
                    <a:pt x="4525" y="1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Title 9"/>
          <p:cNvSpPr>
            <a:spLocks noGrp="1"/>
          </p:cNvSpPr>
          <p:nvPr>
            <p:ph type="title" idx="9"/>
          </p:nvPr>
        </p:nvSpPr>
        <p:spPr>
          <a:xfrm>
            <a:off x="4886632" y="1228985"/>
            <a:ext cx="3146323" cy="1468024"/>
          </a:xfrm>
        </p:spPr>
        <p:txBody>
          <a:bodyPr anchor="ctr"/>
          <a:lstStyle/>
          <a:p>
            <a:r>
              <a:rPr lang="vi-VN" i="1" dirty="0"/>
              <a:t>a. Quân sĩ 18 nước </a:t>
            </a:r>
            <a:r>
              <a:rPr lang="vi-VN" i="1" dirty="0">
                <a:solidFill>
                  <a:srgbClr val="FF0000"/>
                </a:solidFill>
              </a:rPr>
              <a:t>ăn mãi</a:t>
            </a:r>
            <a:r>
              <a:rPr lang="vi-VN" i="1" dirty="0"/>
              <a:t>, </a:t>
            </a:r>
            <a:r>
              <a:rPr lang="vi-VN" i="1" dirty="0">
                <a:solidFill>
                  <a:srgbClr val="FF0000"/>
                </a:solidFill>
              </a:rPr>
              <a:t>ăn mãi </a:t>
            </a:r>
            <a:r>
              <a:rPr lang="vi-VN" i="1" dirty="0"/>
              <a:t>nhưng niêu cơm bé xíu cứ ăn hết lại đầy.</a:t>
            </a:r>
          </a:p>
        </p:txBody>
      </p:sp>
      <p:sp>
        <p:nvSpPr>
          <p:cNvPr id="104" name="Title 9"/>
          <p:cNvSpPr>
            <a:spLocks noGrp="1"/>
          </p:cNvSpPr>
          <p:nvPr>
            <p:ph type="title" idx="9"/>
          </p:nvPr>
        </p:nvSpPr>
        <p:spPr>
          <a:xfrm>
            <a:off x="3770669" y="3217300"/>
            <a:ext cx="4449099" cy="1468024"/>
          </a:xfrm>
        </p:spPr>
        <p:txBody>
          <a:bodyPr anchor="ctr"/>
          <a:lstStyle/>
          <a:p>
            <a:r>
              <a:rPr lang="vi-VN" dirty="0"/>
              <a:t>Biện pháp điệp ngữ.</a:t>
            </a:r>
            <a:br>
              <a:rPr lang="vi-VN" dirty="0"/>
            </a:br>
            <a:r>
              <a:rPr lang="vi-VN" dirty="0"/>
              <a:t>Nhấn mạnh hành động ăn: Ăn rất lâu và rất nhiều, giống như không bao giờ ngừng lại.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262950" y="3407928"/>
            <a:ext cx="422787" cy="7952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/>
      <p:bldP spid="10" grpId="0"/>
      <p:bldP spid="11" grpId="0" build="p"/>
      <p:bldP spid="103" grpId="0"/>
      <p:bldP spid="104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3"/>
          <p:cNvSpPr txBox="1">
            <a:spLocks noGrp="1"/>
          </p:cNvSpPr>
          <p:nvPr>
            <p:ph type="title"/>
          </p:nvPr>
        </p:nvSpPr>
        <p:spPr>
          <a:xfrm>
            <a:off x="808950" y="690975"/>
            <a:ext cx="7526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Bài 3 (SGK – 36)</a:t>
            </a:r>
            <a:endParaRPr dirty="0"/>
          </a:p>
        </p:txBody>
      </p:sp>
      <p:cxnSp>
        <p:nvCxnSpPr>
          <p:cNvPr id="900" name="Google Shape;900;p43"/>
          <p:cNvCxnSpPr/>
          <p:nvPr/>
        </p:nvCxnSpPr>
        <p:spPr>
          <a:xfrm>
            <a:off x="3919011" y="1204950"/>
            <a:ext cx="13101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itle 9"/>
          <p:cNvSpPr>
            <a:spLocks noGrp="1"/>
          </p:cNvSpPr>
          <p:nvPr>
            <p:ph type="title" idx="9"/>
          </p:nvPr>
        </p:nvSpPr>
        <p:spPr>
          <a:xfrm>
            <a:off x="4569676" y="1230567"/>
            <a:ext cx="3463280" cy="1468024"/>
          </a:xfrm>
        </p:spPr>
        <p:txBody>
          <a:bodyPr anchor="ctr"/>
          <a:lstStyle/>
          <a:p>
            <a:r>
              <a:rPr lang="vi-VN" i="1" dirty="0"/>
              <a:t>b. Chim bay mãi, bay mãi, qua bao nhiêu là miền, hết đồng ruộng đến rừng xanh, hết rừng xanh đến biển cả.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3"/>
          </p:nvPr>
        </p:nvSpPr>
        <p:spPr>
          <a:xfrm>
            <a:off x="1092597" y="1275020"/>
            <a:ext cx="2986853" cy="1572585"/>
          </a:xfrm>
        </p:spPr>
        <p:txBody>
          <a:bodyPr/>
          <a:lstStyle/>
          <a:p>
            <a:pPr marL="114300" indent="0"/>
            <a:r>
              <a:rPr lang="vi-VN" sz="1800" dirty="0"/>
              <a:t>Em thấy câu văn này có điều gì đặc biệt? Từ ngữ nào được lặp đi lặp lại và xuất hiện nhiều lần?</a:t>
            </a:r>
          </a:p>
        </p:txBody>
      </p:sp>
      <p:sp>
        <p:nvSpPr>
          <p:cNvPr id="72" name="Google Shape;2145;p59"/>
          <p:cNvSpPr/>
          <p:nvPr/>
        </p:nvSpPr>
        <p:spPr>
          <a:xfrm>
            <a:off x="518755" y="3521154"/>
            <a:ext cx="207791" cy="342922"/>
          </a:xfrm>
          <a:custGeom>
            <a:avLst/>
            <a:gdLst/>
            <a:ahLst/>
            <a:cxnLst/>
            <a:rect l="l" t="t" r="r" b="b"/>
            <a:pathLst>
              <a:path w="11808" h="19487" extrusionOk="0">
                <a:moveTo>
                  <a:pt x="5974" y="1"/>
                </a:moveTo>
                <a:cubicBezTo>
                  <a:pt x="5888" y="1"/>
                  <a:pt x="5759" y="130"/>
                  <a:pt x="5759" y="130"/>
                </a:cubicBezTo>
                <a:cubicBezTo>
                  <a:pt x="4234" y="2549"/>
                  <a:pt x="2420" y="4679"/>
                  <a:pt x="1210" y="7388"/>
                </a:cubicBezTo>
                <a:cubicBezTo>
                  <a:pt x="315" y="9518"/>
                  <a:pt x="0" y="12228"/>
                  <a:pt x="1524" y="14042"/>
                </a:cubicBezTo>
                <a:cubicBezTo>
                  <a:pt x="1815" y="15857"/>
                  <a:pt x="2734" y="17381"/>
                  <a:pt x="3944" y="18591"/>
                </a:cubicBezTo>
                <a:cubicBezTo>
                  <a:pt x="4089" y="18736"/>
                  <a:pt x="4162" y="18809"/>
                  <a:pt x="4237" y="18809"/>
                </a:cubicBezTo>
                <a:cubicBezTo>
                  <a:pt x="4313" y="18809"/>
                  <a:pt x="4392" y="18736"/>
                  <a:pt x="4549" y="18591"/>
                </a:cubicBezTo>
                <a:cubicBezTo>
                  <a:pt x="4839" y="19196"/>
                  <a:pt x="5759" y="19486"/>
                  <a:pt x="6364" y="19486"/>
                </a:cubicBezTo>
                <a:cubicBezTo>
                  <a:pt x="6654" y="19486"/>
                  <a:pt x="6654" y="19486"/>
                  <a:pt x="6654" y="19196"/>
                </a:cubicBezTo>
                <a:cubicBezTo>
                  <a:pt x="6968" y="19196"/>
                  <a:pt x="6968" y="19486"/>
                  <a:pt x="7259" y="19486"/>
                </a:cubicBezTo>
                <a:cubicBezTo>
                  <a:pt x="7573" y="19486"/>
                  <a:pt x="7573" y="18881"/>
                  <a:pt x="7573" y="18881"/>
                </a:cubicBezTo>
                <a:cubicBezTo>
                  <a:pt x="7259" y="16776"/>
                  <a:pt x="7259" y="14647"/>
                  <a:pt x="7573" y="12832"/>
                </a:cubicBezTo>
                <a:cubicBezTo>
                  <a:pt x="7573" y="12228"/>
                  <a:pt x="7573" y="11937"/>
                  <a:pt x="7864" y="11623"/>
                </a:cubicBezTo>
                <a:cubicBezTo>
                  <a:pt x="8178" y="12228"/>
                  <a:pt x="8469" y="12542"/>
                  <a:pt x="8783" y="13147"/>
                </a:cubicBezTo>
                <a:cubicBezTo>
                  <a:pt x="9073" y="13752"/>
                  <a:pt x="9073" y="14357"/>
                  <a:pt x="9388" y="14962"/>
                </a:cubicBezTo>
                <a:cubicBezTo>
                  <a:pt x="9625" y="15198"/>
                  <a:pt x="10070" y="15643"/>
                  <a:pt x="10554" y="15643"/>
                </a:cubicBezTo>
                <a:cubicBezTo>
                  <a:pt x="10664" y="15643"/>
                  <a:pt x="10776" y="15620"/>
                  <a:pt x="10888" y="15567"/>
                </a:cubicBezTo>
                <a:cubicBezTo>
                  <a:pt x="11203" y="14962"/>
                  <a:pt x="11203" y="14357"/>
                  <a:pt x="11493" y="13752"/>
                </a:cubicBezTo>
                <a:cubicBezTo>
                  <a:pt x="11493" y="13147"/>
                  <a:pt x="11493" y="12228"/>
                  <a:pt x="11203" y="11623"/>
                </a:cubicBezTo>
                <a:cubicBezTo>
                  <a:pt x="11203" y="10123"/>
                  <a:pt x="11203" y="8598"/>
                  <a:pt x="11493" y="7098"/>
                </a:cubicBezTo>
                <a:cubicBezTo>
                  <a:pt x="11493" y="6179"/>
                  <a:pt x="11808" y="5574"/>
                  <a:pt x="11808" y="4679"/>
                </a:cubicBezTo>
                <a:cubicBezTo>
                  <a:pt x="11808" y="4074"/>
                  <a:pt x="11808" y="3154"/>
                  <a:pt x="11493" y="2259"/>
                </a:cubicBezTo>
                <a:cubicBezTo>
                  <a:pt x="11407" y="2166"/>
                  <a:pt x="11294" y="2128"/>
                  <a:pt x="11177" y="2128"/>
                </a:cubicBezTo>
                <a:cubicBezTo>
                  <a:pt x="10898" y="2128"/>
                  <a:pt x="10598" y="2345"/>
                  <a:pt x="10598" y="2549"/>
                </a:cubicBezTo>
                <a:cubicBezTo>
                  <a:pt x="9678" y="1049"/>
                  <a:pt x="7864" y="130"/>
                  <a:pt x="6049" y="130"/>
                </a:cubicBezTo>
                <a:cubicBezTo>
                  <a:pt x="6049" y="33"/>
                  <a:pt x="6017" y="1"/>
                  <a:pt x="5974" y="1"/>
                </a:cubicBezTo>
                <a:close/>
              </a:path>
            </a:pathLst>
          </a:custGeom>
          <a:solidFill>
            <a:srgbClr val="E5A8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146;p59"/>
          <p:cNvSpPr/>
          <p:nvPr/>
        </p:nvSpPr>
        <p:spPr>
          <a:xfrm>
            <a:off x="556223" y="3521154"/>
            <a:ext cx="170326" cy="178139"/>
          </a:xfrm>
          <a:custGeom>
            <a:avLst/>
            <a:gdLst/>
            <a:ahLst/>
            <a:cxnLst/>
            <a:rect l="l" t="t" r="r" b="b"/>
            <a:pathLst>
              <a:path w="9679" h="10123" extrusionOk="0">
                <a:moveTo>
                  <a:pt x="3845" y="1"/>
                </a:moveTo>
                <a:cubicBezTo>
                  <a:pt x="3759" y="1"/>
                  <a:pt x="3630" y="130"/>
                  <a:pt x="3630" y="130"/>
                </a:cubicBezTo>
                <a:lnTo>
                  <a:pt x="0" y="5574"/>
                </a:lnTo>
                <a:cubicBezTo>
                  <a:pt x="291" y="7703"/>
                  <a:pt x="2420" y="9203"/>
                  <a:pt x="4235" y="9808"/>
                </a:cubicBezTo>
                <a:cubicBezTo>
                  <a:pt x="5444" y="10123"/>
                  <a:pt x="6654" y="10123"/>
                  <a:pt x="7864" y="10123"/>
                </a:cubicBezTo>
                <a:cubicBezTo>
                  <a:pt x="8469" y="9808"/>
                  <a:pt x="8759" y="9808"/>
                  <a:pt x="9074" y="9518"/>
                </a:cubicBezTo>
                <a:cubicBezTo>
                  <a:pt x="9074" y="8913"/>
                  <a:pt x="9074" y="7993"/>
                  <a:pt x="9364" y="7098"/>
                </a:cubicBezTo>
                <a:cubicBezTo>
                  <a:pt x="9364" y="6179"/>
                  <a:pt x="9679" y="5574"/>
                  <a:pt x="9679" y="4679"/>
                </a:cubicBezTo>
                <a:cubicBezTo>
                  <a:pt x="9679" y="4074"/>
                  <a:pt x="9679" y="3154"/>
                  <a:pt x="9364" y="2259"/>
                </a:cubicBezTo>
                <a:cubicBezTo>
                  <a:pt x="9278" y="2166"/>
                  <a:pt x="9165" y="2128"/>
                  <a:pt x="9048" y="2128"/>
                </a:cubicBezTo>
                <a:cubicBezTo>
                  <a:pt x="8769" y="2128"/>
                  <a:pt x="8469" y="2345"/>
                  <a:pt x="8469" y="2549"/>
                </a:cubicBezTo>
                <a:cubicBezTo>
                  <a:pt x="7549" y="1049"/>
                  <a:pt x="5735" y="130"/>
                  <a:pt x="3920" y="130"/>
                </a:cubicBezTo>
                <a:cubicBezTo>
                  <a:pt x="3920" y="33"/>
                  <a:pt x="3888" y="1"/>
                  <a:pt x="3845" y="1"/>
                </a:cubicBezTo>
                <a:close/>
              </a:path>
            </a:pathLst>
          </a:custGeom>
          <a:solidFill>
            <a:srgbClr val="CA7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2147;p59"/>
          <p:cNvGrpSpPr/>
          <p:nvPr/>
        </p:nvGrpSpPr>
        <p:grpSpPr>
          <a:xfrm>
            <a:off x="550471" y="2414918"/>
            <a:ext cx="1202860" cy="2283751"/>
            <a:chOff x="4805025" y="1310075"/>
            <a:chExt cx="1708850" cy="3244425"/>
          </a:xfrm>
        </p:grpSpPr>
        <p:sp>
          <p:nvSpPr>
            <p:cNvPr id="75" name="Google Shape;2148;p59"/>
            <p:cNvSpPr/>
            <p:nvPr/>
          </p:nvSpPr>
          <p:spPr>
            <a:xfrm>
              <a:off x="5100225" y="4212225"/>
              <a:ext cx="529300" cy="306625"/>
            </a:xfrm>
            <a:custGeom>
              <a:avLst/>
              <a:gdLst/>
              <a:ahLst/>
              <a:cxnLst/>
              <a:rect l="l" t="t" r="r" b="b"/>
              <a:pathLst>
                <a:path w="21172" h="12265" extrusionOk="0">
                  <a:moveTo>
                    <a:pt x="14797" y="1"/>
                  </a:moveTo>
                  <a:cubicBezTo>
                    <a:pt x="14405" y="1"/>
                    <a:pt x="14001" y="33"/>
                    <a:pt x="13598" y="130"/>
                  </a:cubicBezTo>
                  <a:cubicBezTo>
                    <a:pt x="12388" y="130"/>
                    <a:pt x="11493" y="445"/>
                    <a:pt x="10574" y="735"/>
                  </a:cubicBezTo>
                  <a:cubicBezTo>
                    <a:pt x="9969" y="1340"/>
                    <a:pt x="9364" y="1945"/>
                    <a:pt x="9074" y="2550"/>
                  </a:cubicBezTo>
                  <a:cubicBezTo>
                    <a:pt x="8759" y="2864"/>
                    <a:pt x="8759" y="3154"/>
                    <a:pt x="8469" y="3154"/>
                  </a:cubicBezTo>
                  <a:cubicBezTo>
                    <a:pt x="7549" y="3759"/>
                    <a:pt x="6654" y="4364"/>
                    <a:pt x="5735" y="4679"/>
                  </a:cubicBezTo>
                  <a:cubicBezTo>
                    <a:pt x="5130" y="5284"/>
                    <a:pt x="4234" y="5574"/>
                    <a:pt x="3315" y="5888"/>
                  </a:cubicBezTo>
                  <a:cubicBezTo>
                    <a:pt x="2420" y="6179"/>
                    <a:pt x="1815" y="6493"/>
                    <a:pt x="1210" y="7098"/>
                  </a:cubicBezTo>
                  <a:cubicBezTo>
                    <a:pt x="0" y="8308"/>
                    <a:pt x="605" y="10123"/>
                    <a:pt x="1815" y="11332"/>
                  </a:cubicBezTo>
                  <a:cubicBezTo>
                    <a:pt x="2611" y="12128"/>
                    <a:pt x="3794" y="12265"/>
                    <a:pt x="5027" y="12265"/>
                  </a:cubicBezTo>
                  <a:cubicBezTo>
                    <a:pt x="5669" y="12265"/>
                    <a:pt x="6324" y="12228"/>
                    <a:pt x="6944" y="12228"/>
                  </a:cubicBezTo>
                  <a:cubicBezTo>
                    <a:pt x="9364" y="11937"/>
                    <a:pt x="11493" y="11623"/>
                    <a:pt x="13598" y="11332"/>
                  </a:cubicBezTo>
                  <a:cubicBezTo>
                    <a:pt x="14808" y="11332"/>
                    <a:pt x="15727" y="11332"/>
                    <a:pt x="16937" y="11018"/>
                  </a:cubicBezTo>
                  <a:cubicBezTo>
                    <a:pt x="17542" y="11018"/>
                    <a:pt x="18437" y="11018"/>
                    <a:pt x="19042" y="10413"/>
                  </a:cubicBezTo>
                  <a:cubicBezTo>
                    <a:pt x="20857" y="9808"/>
                    <a:pt x="20857" y="7703"/>
                    <a:pt x="20857" y="5888"/>
                  </a:cubicBezTo>
                  <a:cubicBezTo>
                    <a:pt x="20857" y="4364"/>
                    <a:pt x="21171" y="1945"/>
                    <a:pt x="19647" y="1049"/>
                  </a:cubicBezTo>
                  <a:cubicBezTo>
                    <a:pt x="18752" y="445"/>
                    <a:pt x="17832" y="445"/>
                    <a:pt x="16937" y="130"/>
                  </a:cubicBezTo>
                  <a:cubicBezTo>
                    <a:pt x="16324" y="130"/>
                    <a:pt x="15582" y="1"/>
                    <a:pt x="14797" y="1"/>
                  </a:cubicBezTo>
                  <a:close/>
                </a:path>
              </a:pathLst>
            </a:custGeom>
            <a:solidFill>
              <a:srgbClr val="848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49;p59"/>
            <p:cNvSpPr/>
            <p:nvPr/>
          </p:nvSpPr>
          <p:spPr>
            <a:xfrm>
              <a:off x="5258700" y="4212225"/>
              <a:ext cx="370825" cy="199850"/>
            </a:xfrm>
            <a:custGeom>
              <a:avLst/>
              <a:gdLst/>
              <a:ahLst/>
              <a:cxnLst/>
              <a:rect l="l" t="t" r="r" b="b"/>
              <a:pathLst>
                <a:path w="14833" h="7994" extrusionOk="0">
                  <a:moveTo>
                    <a:pt x="8458" y="1"/>
                  </a:moveTo>
                  <a:cubicBezTo>
                    <a:pt x="8066" y="1"/>
                    <a:pt x="7662" y="33"/>
                    <a:pt x="7259" y="130"/>
                  </a:cubicBezTo>
                  <a:cubicBezTo>
                    <a:pt x="6049" y="130"/>
                    <a:pt x="5154" y="445"/>
                    <a:pt x="4235" y="735"/>
                  </a:cubicBezTo>
                  <a:cubicBezTo>
                    <a:pt x="3630" y="1340"/>
                    <a:pt x="3025" y="1945"/>
                    <a:pt x="2735" y="2550"/>
                  </a:cubicBezTo>
                  <a:cubicBezTo>
                    <a:pt x="2420" y="2864"/>
                    <a:pt x="2420" y="3154"/>
                    <a:pt x="2130" y="3154"/>
                  </a:cubicBezTo>
                  <a:cubicBezTo>
                    <a:pt x="1525" y="3759"/>
                    <a:pt x="920" y="4074"/>
                    <a:pt x="0" y="4364"/>
                  </a:cubicBezTo>
                  <a:cubicBezTo>
                    <a:pt x="605" y="4969"/>
                    <a:pt x="1210" y="5574"/>
                    <a:pt x="1815" y="5888"/>
                  </a:cubicBezTo>
                  <a:cubicBezTo>
                    <a:pt x="3944" y="7389"/>
                    <a:pt x="6364" y="7994"/>
                    <a:pt x="8783" y="7994"/>
                  </a:cubicBezTo>
                  <a:cubicBezTo>
                    <a:pt x="10888" y="7994"/>
                    <a:pt x="13018" y="7389"/>
                    <a:pt x="14518" y="6179"/>
                  </a:cubicBezTo>
                  <a:lnTo>
                    <a:pt x="14518" y="5888"/>
                  </a:lnTo>
                  <a:cubicBezTo>
                    <a:pt x="14518" y="4364"/>
                    <a:pt x="14832" y="1945"/>
                    <a:pt x="13308" y="1049"/>
                  </a:cubicBezTo>
                  <a:cubicBezTo>
                    <a:pt x="12413" y="445"/>
                    <a:pt x="11493" y="445"/>
                    <a:pt x="10598" y="130"/>
                  </a:cubicBezTo>
                  <a:cubicBezTo>
                    <a:pt x="9985" y="130"/>
                    <a:pt x="9243" y="1"/>
                    <a:pt x="8458" y="1"/>
                  </a:cubicBezTo>
                  <a:close/>
                </a:path>
              </a:pathLst>
            </a:custGeom>
            <a:solidFill>
              <a:srgbClr val="414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50;p59"/>
            <p:cNvSpPr/>
            <p:nvPr/>
          </p:nvSpPr>
          <p:spPr>
            <a:xfrm>
              <a:off x="5689975" y="4212225"/>
              <a:ext cx="544425" cy="342275"/>
            </a:xfrm>
            <a:custGeom>
              <a:avLst/>
              <a:gdLst/>
              <a:ahLst/>
              <a:cxnLst/>
              <a:rect l="l" t="t" r="r" b="b"/>
              <a:pathLst>
                <a:path w="21777" h="13691" extrusionOk="0">
                  <a:moveTo>
                    <a:pt x="3014" y="1"/>
                  </a:moveTo>
                  <a:cubicBezTo>
                    <a:pt x="2824" y="1"/>
                    <a:pt x="2622" y="33"/>
                    <a:pt x="2420" y="130"/>
                  </a:cubicBezTo>
                  <a:cubicBezTo>
                    <a:pt x="1816" y="130"/>
                    <a:pt x="896" y="445"/>
                    <a:pt x="606" y="1049"/>
                  </a:cubicBezTo>
                  <a:cubicBezTo>
                    <a:pt x="606" y="957"/>
                    <a:pt x="578" y="918"/>
                    <a:pt x="540" y="918"/>
                  </a:cubicBezTo>
                  <a:cubicBezTo>
                    <a:pt x="447" y="918"/>
                    <a:pt x="291" y="1135"/>
                    <a:pt x="291" y="1340"/>
                  </a:cubicBezTo>
                  <a:cubicBezTo>
                    <a:pt x="606" y="3154"/>
                    <a:pt x="1" y="5284"/>
                    <a:pt x="606" y="7098"/>
                  </a:cubicBezTo>
                  <a:cubicBezTo>
                    <a:pt x="896" y="8913"/>
                    <a:pt x="2711" y="9808"/>
                    <a:pt x="4235" y="10728"/>
                  </a:cubicBezTo>
                  <a:cubicBezTo>
                    <a:pt x="8155" y="12228"/>
                    <a:pt x="12099" y="13147"/>
                    <a:pt x="16018" y="13438"/>
                  </a:cubicBezTo>
                  <a:cubicBezTo>
                    <a:pt x="16641" y="13566"/>
                    <a:pt x="17361" y="13690"/>
                    <a:pt x="18077" y="13690"/>
                  </a:cubicBezTo>
                  <a:cubicBezTo>
                    <a:pt x="19113" y="13690"/>
                    <a:pt x="20142" y="13430"/>
                    <a:pt x="20858" y="12542"/>
                  </a:cubicBezTo>
                  <a:cubicBezTo>
                    <a:pt x="21777" y="11018"/>
                    <a:pt x="20567" y="9203"/>
                    <a:pt x="19357" y="8308"/>
                  </a:cubicBezTo>
                  <a:cubicBezTo>
                    <a:pt x="17833" y="7098"/>
                    <a:pt x="16333" y="6493"/>
                    <a:pt x="14809" y="5888"/>
                  </a:cubicBezTo>
                  <a:cubicBezTo>
                    <a:pt x="13309" y="4969"/>
                    <a:pt x="11494" y="4364"/>
                    <a:pt x="10889" y="2864"/>
                  </a:cubicBezTo>
                  <a:cubicBezTo>
                    <a:pt x="10284" y="1945"/>
                    <a:pt x="9970" y="1049"/>
                    <a:pt x="9074" y="735"/>
                  </a:cubicBezTo>
                  <a:cubicBezTo>
                    <a:pt x="8155" y="130"/>
                    <a:pt x="6945" y="130"/>
                    <a:pt x="6050" y="130"/>
                  </a:cubicBezTo>
                  <a:lnTo>
                    <a:pt x="3921" y="130"/>
                  </a:lnTo>
                  <a:cubicBezTo>
                    <a:pt x="3727" y="130"/>
                    <a:pt x="3394" y="1"/>
                    <a:pt x="3014" y="1"/>
                  </a:cubicBezTo>
                  <a:close/>
                </a:path>
              </a:pathLst>
            </a:custGeom>
            <a:solidFill>
              <a:srgbClr val="848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51;p59"/>
            <p:cNvSpPr/>
            <p:nvPr/>
          </p:nvSpPr>
          <p:spPr>
            <a:xfrm>
              <a:off x="5697250" y="4212225"/>
              <a:ext cx="295200" cy="154475"/>
            </a:xfrm>
            <a:custGeom>
              <a:avLst/>
              <a:gdLst/>
              <a:ahLst/>
              <a:cxnLst/>
              <a:rect l="l" t="t" r="r" b="b"/>
              <a:pathLst>
                <a:path w="11808" h="6179" extrusionOk="0">
                  <a:moveTo>
                    <a:pt x="2723" y="1"/>
                  </a:moveTo>
                  <a:cubicBezTo>
                    <a:pt x="2533" y="1"/>
                    <a:pt x="2331" y="33"/>
                    <a:pt x="2129" y="130"/>
                  </a:cubicBezTo>
                  <a:cubicBezTo>
                    <a:pt x="1525" y="130"/>
                    <a:pt x="605" y="445"/>
                    <a:pt x="315" y="1049"/>
                  </a:cubicBezTo>
                  <a:cubicBezTo>
                    <a:pt x="315" y="957"/>
                    <a:pt x="287" y="918"/>
                    <a:pt x="249" y="918"/>
                  </a:cubicBezTo>
                  <a:cubicBezTo>
                    <a:pt x="156" y="918"/>
                    <a:pt x="0" y="1135"/>
                    <a:pt x="0" y="1340"/>
                  </a:cubicBezTo>
                  <a:cubicBezTo>
                    <a:pt x="315" y="2550"/>
                    <a:pt x="0" y="3759"/>
                    <a:pt x="0" y="4969"/>
                  </a:cubicBezTo>
                  <a:cubicBezTo>
                    <a:pt x="1525" y="6179"/>
                    <a:pt x="3944" y="6179"/>
                    <a:pt x="5444" y="6179"/>
                  </a:cubicBezTo>
                  <a:cubicBezTo>
                    <a:pt x="7864" y="6179"/>
                    <a:pt x="9993" y="5574"/>
                    <a:pt x="11808" y="4364"/>
                  </a:cubicBezTo>
                  <a:cubicBezTo>
                    <a:pt x="11203" y="4074"/>
                    <a:pt x="10888" y="3469"/>
                    <a:pt x="10598" y="2864"/>
                  </a:cubicBezTo>
                  <a:cubicBezTo>
                    <a:pt x="9993" y="1945"/>
                    <a:pt x="9679" y="1049"/>
                    <a:pt x="8783" y="735"/>
                  </a:cubicBezTo>
                  <a:cubicBezTo>
                    <a:pt x="7864" y="130"/>
                    <a:pt x="6654" y="130"/>
                    <a:pt x="5759" y="130"/>
                  </a:cubicBezTo>
                  <a:lnTo>
                    <a:pt x="3630" y="130"/>
                  </a:lnTo>
                  <a:cubicBezTo>
                    <a:pt x="3436" y="130"/>
                    <a:pt x="3103" y="1"/>
                    <a:pt x="2723" y="1"/>
                  </a:cubicBezTo>
                  <a:close/>
                </a:path>
              </a:pathLst>
            </a:custGeom>
            <a:solidFill>
              <a:srgbClr val="414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52;p59"/>
            <p:cNvSpPr/>
            <p:nvPr/>
          </p:nvSpPr>
          <p:spPr>
            <a:xfrm>
              <a:off x="5130450" y="2778850"/>
              <a:ext cx="1005375" cy="1543875"/>
            </a:xfrm>
            <a:custGeom>
              <a:avLst/>
              <a:gdLst/>
              <a:ahLst/>
              <a:cxnLst/>
              <a:rect l="l" t="t" r="r" b="b"/>
              <a:pathLst>
                <a:path w="40215" h="61755" extrusionOk="0">
                  <a:moveTo>
                    <a:pt x="3025" y="1"/>
                  </a:moveTo>
                  <a:cubicBezTo>
                    <a:pt x="2421" y="1"/>
                    <a:pt x="2421" y="605"/>
                    <a:pt x="2711" y="920"/>
                  </a:cubicBezTo>
                  <a:lnTo>
                    <a:pt x="2711" y="1210"/>
                  </a:lnTo>
                  <a:lnTo>
                    <a:pt x="2711" y="1525"/>
                  </a:lnTo>
                  <a:cubicBezTo>
                    <a:pt x="606" y="10598"/>
                    <a:pt x="1" y="20276"/>
                    <a:pt x="291" y="29640"/>
                  </a:cubicBezTo>
                  <a:cubicBezTo>
                    <a:pt x="606" y="34479"/>
                    <a:pt x="1211" y="39028"/>
                    <a:pt x="1816" y="43867"/>
                  </a:cubicBezTo>
                  <a:cubicBezTo>
                    <a:pt x="3630" y="54441"/>
                    <a:pt x="4526" y="57465"/>
                    <a:pt x="5130" y="59885"/>
                  </a:cubicBezTo>
                  <a:cubicBezTo>
                    <a:pt x="5456" y="60862"/>
                    <a:pt x="9032" y="61755"/>
                    <a:pt x="12685" y="61755"/>
                  </a:cubicBezTo>
                  <a:cubicBezTo>
                    <a:pt x="15815" y="61755"/>
                    <a:pt x="19002" y="61099"/>
                    <a:pt x="20253" y="59280"/>
                  </a:cubicBezTo>
                  <a:cubicBezTo>
                    <a:pt x="20253" y="58989"/>
                    <a:pt x="20567" y="55965"/>
                    <a:pt x="20858" y="55650"/>
                  </a:cubicBezTo>
                  <a:lnTo>
                    <a:pt x="20858" y="55650"/>
                  </a:lnTo>
                  <a:cubicBezTo>
                    <a:pt x="20858" y="56255"/>
                    <a:pt x="20567" y="59280"/>
                    <a:pt x="20858" y="59280"/>
                  </a:cubicBezTo>
                  <a:cubicBezTo>
                    <a:pt x="23132" y="60647"/>
                    <a:pt x="26235" y="61252"/>
                    <a:pt x="29072" y="61252"/>
                  </a:cubicBezTo>
                  <a:cubicBezTo>
                    <a:pt x="31909" y="61252"/>
                    <a:pt x="34480" y="60647"/>
                    <a:pt x="35690" y="59594"/>
                  </a:cubicBezTo>
                  <a:cubicBezTo>
                    <a:pt x="35690" y="59280"/>
                    <a:pt x="38399" y="45077"/>
                    <a:pt x="39004" y="39028"/>
                  </a:cubicBezTo>
                  <a:cubicBezTo>
                    <a:pt x="39609" y="32979"/>
                    <a:pt x="40214" y="26616"/>
                    <a:pt x="40214" y="20567"/>
                  </a:cubicBezTo>
                  <a:cubicBezTo>
                    <a:pt x="40214" y="17542"/>
                    <a:pt x="39924" y="14518"/>
                    <a:pt x="39924" y="11493"/>
                  </a:cubicBezTo>
                  <a:cubicBezTo>
                    <a:pt x="39609" y="9388"/>
                    <a:pt x="39609" y="3630"/>
                    <a:pt x="38399" y="1525"/>
                  </a:cubicBezTo>
                  <a:cubicBezTo>
                    <a:pt x="38004" y="963"/>
                    <a:pt x="37522" y="760"/>
                    <a:pt x="36989" y="760"/>
                  </a:cubicBezTo>
                  <a:cubicBezTo>
                    <a:pt x="35595" y="760"/>
                    <a:pt x="33848" y="2150"/>
                    <a:pt x="32358" y="2150"/>
                  </a:cubicBezTo>
                  <a:cubicBezTo>
                    <a:pt x="32258" y="2150"/>
                    <a:pt x="32158" y="2143"/>
                    <a:pt x="32060" y="2130"/>
                  </a:cubicBezTo>
                  <a:cubicBezTo>
                    <a:pt x="29036" y="1525"/>
                    <a:pt x="26011" y="1210"/>
                    <a:pt x="22987" y="1210"/>
                  </a:cubicBezTo>
                  <a:cubicBezTo>
                    <a:pt x="17228" y="605"/>
                    <a:pt x="11179" y="315"/>
                    <a:pt x="5130" y="315"/>
                  </a:cubicBezTo>
                  <a:cubicBezTo>
                    <a:pt x="4526" y="1"/>
                    <a:pt x="3630" y="1"/>
                    <a:pt x="3025" y="1"/>
                  </a:cubicBezTo>
                  <a:close/>
                </a:path>
              </a:pathLst>
            </a:custGeom>
            <a:solidFill>
              <a:srgbClr val="D1E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53;p59"/>
            <p:cNvSpPr/>
            <p:nvPr/>
          </p:nvSpPr>
          <p:spPr>
            <a:xfrm>
              <a:off x="5644625" y="3383750"/>
              <a:ext cx="393200" cy="926400"/>
            </a:xfrm>
            <a:custGeom>
              <a:avLst/>
              <a:gdLst/>
              <a:ahLst/>
              <a:cxnLst/>
              <a:rect l="l" t="t" r="r" b="b"/>
              <a:pathLst>
                <a:path w="15728" h="37056" extrusionOk="0">
                  <a:moveTo>
                    <a:pt x="3630" y="0"/>
                  </a:moveTo>
                  <a:cubicBezTo>
                    <a:pt x="3315" y="315"/>
                    <a:pt x="3315" y="605"/>
                    <a:pt x="3315" y="920"/>
                  </a:cubicBezTo>
                  <a:cubicBezTo>
                    <a:pt x="3025" y="1815"/>
                    <a:pt x="2710" y="2420"/>
                    <a:pt x="2710" y="3339"/>
                  </a:cubicBezTo>
                  <a:lnTo>
                    <a:pt x="1815" y="7864"/>
                  </a:lnTo>
                  <a:cubicBezTo>
                    <a:pt x="895" y="13308"/>
                    <a:pt x="895" y="19066"/>
                    <a:pt x="605" y="24801"/>
                  </a:cubicBezTo>
                  <a:cubicBezTo>
                    <a:pt x="291" y="26615"/>
                    <a:pt x="291" y="28744"/>
                    <a:pt x="0" y="30559"/>
                  </a:cubicBezTo>
                  <a:lnTo>
                    <a:pt x="0" y="31164"/>
                  </a:lnTo>
                  <a:lnTo>
                    <a:pt x="0" y="33269"/>
                  </a:lnTo>
                  <a:cubicBezTo>
                    <a:pt x="0" y="32664"/>
                    <a:pt x="290" y="31769"/>
                    <a:pt x="291" y="31454"/>
                  </a:cubicBezTo>
                  <a:lnTo>
                    <a:pt x="291" y="31454"/>
                  </a:lnTo>
                  <a:cubicBezTo>
                    <a:pt x="291" y="32060"/>
                    <a:pt x="0" y="35084"/>
                    <a:pt x="291" y="35084"/>
                  </a:cubicBezTo>
                  <a:cubicBezTo>
                    <a:pt x="2565" y="36451"/>
                    <a:pt x="5668" y="37056"/>
                    <a:pt x="8505" y="37056"/>
                  </a:cubicBezTo>
                  <a:cubicBezTo>
                    <a:pt x="11342" y="37056"/>
                    <a:pt x="13913" y="36451"/>
                    <a:pt x="15123" y="35398"/>
                  </a:cubicBezTo>
                  <a:cubicBezTo>
                    <a:pt x="15123" y="35084"/>
                    <a:pt x="15413" y="33584"/>
                    <a:pt x="15727" y="31164"/>
                  </a:cubicBezTo>
                  <a:lnTo>
                    <a:pt x="15413" y="31164"/>
                  </a:lnTo>
                  <a:cubicBezTo>
                    <a:pt x="12703" y="30559"/>
                    <a:pt x="9969" y="29640"/>
                    <a:pt x="7864" y="27825"/>
                  </a:cubicBezTo>
                  <a:cubicBezTo>
                    <a:pt x="5735" y="26325"/>
                    <a:pt x="4234" y="23905"/>
                    <a:pt x="3630" y="21486"/>
                  </a:cubicBezTo>
                  <a:cubicBezTo>
                    <a:pt x="2710" y="18147"/>
                    <a:pt x="3025" y="14517"/>
                    <a:pt x="3315" y="11203"/>
                  </a:cubicBezTo>
                  <a:cubicBezTo>
                    <a:pt x="3315" y="7573"/>
                    <a:pt x="3315" y="3944"/>
                    <a:pt x="3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54;p59"/>
            <p:cNvSpPr/>
            <p:nvPr/>
          </p:nvSpPr>
          <p:spPr>
            <a:xfrm>
              <a:off x="5167975" y="2778850"/>
              <a:ext cx="960575" cy="347850"/>
            </a:xfrm>
            <a:custGeom>
              <a:avLst/>
              <a:gdLst/>
              <a:ahLst/>
              <a:cxnLst/>
              <a:rect l="l" t="t" r="r" b="b"/>
              <a:pathLst>
                <a:path w="38423" h="13914" extrusionOk="0">
                  <a:moveTo>
                    <a:pt x="1524" y="1"/>
                  </a:moveTo>
                  <a:cubicBezTo>
                    <a:pt x="920" y="1"/>
                    <a:pt x="920" y="605"/>
                    <a:pt x="1210" y="920"/>
                  </a:cubicBezTo>
                  <a:lnTo>
                    <a:pt x="1210" y="1210"/>
                  </a:lnTo>
                  <a:lnTo>
                    <a:pt x="1210" y="1525"/>
                  </a:lnTo>
                  <a:cubicBezTo>
                    <a:pt x="605" y="3340"/>
                    <a:pt x="315" y="5154"/>
                    <a:pt x="0" y="7259"/>
                  </a:cubicBezTo>
                  <a:cubicBezTo>
                    <a:pt x="1815" y="9074"/>
                    <a:pt x="4549" y="10598"/>
                    <a:pt x="6968" y="11493"/>
                  </a:cubicBezTo>
                  <a:cubicBezTo>
                    <a:pt x="9993" y="12413"/>
                    <a:pt x="13017" y="13018"/>
                    <a:pt x="16042" y="13308"/>
                  </a:cubicBezTo>
                  <a:cubicBezTo>
                    <a:pt x="19357" y="13623"/>
                    <a:pt x="22696" y="13913"/>
                    <a:pt x="26325" y="13913"/>
                  </a:cubicBezTo>
                  <a:cubicBezTo>
                    <a:pt x="29640" y="13913"/>
                    <a:pt x="33269" y="13623"/>
                    <a:pt x="36608" y="12703"/>
                  </a:cubicBezTo>
                  <a:lnTo>
                    <a:pt x="38423" y="11808"/>
                  </a:lnTo>
                  <a:lnTo>
                    <a:pt x="38423" y="11493"/>
                  </a:lnTo>
                  <a:cubicBezTo>
                    <a:pt x="38108" y="9388"/>
                    <a:pt x="38108" y="3630"/>
                    <a:pt x="36898" y="1525"/>
                  </a:cubicBezTo>
                  <a:cubicBezTo>
                    <a:pt x="36503" y="963"/>
                    <a:pt x="36021" y="760"/>
                    <a:pt x="35488" y="760"/>
                  </a:cubicBezTo>
                  <a:cubicBezTo>
                    <a:pt x="34094" y="760"/>
                    <a:pt x="32347" y="2150"/>
                    <a:pt x="30857" y="2150"/>
                  </a:cubicBezTo>
                  <a:cubicBezTo>
                    <a:pt x="30757" y="2150"/>
                    <a:pt x="30657" y="2143"/>
                    <a:pt x="30559" y="2130"/>
                  </a:cubicBezTo>
                  <a:cubicBezTo>
                    <a:pt x="27535" y="1525"/>
                    <a:pt x="24510" y="1210"/>
                    <a:pt x="21486" y="1210"/>
                  </a:cubicBezTo>
                  <a:cubicBezTo>
                    <a:pt x="15727" y="605"/>
                    <a:pt x="9678" y="315"/>
                    <a:pt x="3629" y="315"/>
                  </a:cubicBezTo>
                  <a:cubicBezTo>
                    <a:pt x="3025" y="1"/>
                    <a:pt x="2129" y="1"/>
                    <a:pt x="1524" y="1"/>
                  </a:cubicBezTo>
                  <a:close/>
                </a:path>
              </a:pathLst>
            </a:custGeom>
            <a:solidFill>
              <a:srgbClr val="AAD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55;p59"/>
            <p:cNvSpPr/>
            <p:nvPr/>
          </p:nvSpPr>
          <p:spPr>
            <a:xfrm>
              <a:off x="5636750" y="3282475"/>
              <a:ext cx="171925" cy="984275"/>
            </a:xfrm>
            <a:custGeom>
              <a:avLst/>
              <a:gdLst/>
              <a:ahLst/>
              <a:cxnLst/>
              <a:rect l="l" t="t" r="r" b="b"/>
              <a:pathLst>
                <a:path w="6877" h="39371" extrusionOk="0">
                  <a:moveTo>
                    <a:pt x="6611" y="1"/>
                  </a:moveTo>
                  <a:cubicBezTo>
                    <a:pt x="6538" y="1"/>
                    <a:pt x="6450" y="39"/>
                    <a:pt x="6364" y="131"/>
                  </a:cubicBezTo>
                  <a:cubicBezTo>
                    <a:pt x="4549" y="1632"/>
                    <a:pt x="3340" y="3761"/>
                    <a:pt x="2735" y="5866"/>
                  </a:cubicBezTo>
                  <a:cubicBezTo>
                    <a:pt x="1815" y="8285"/>
                    <a:pt x="1815" y="10705"/>
                    <a:pt x="1525" y="13439"/>
                  </a:cubicBezTo>
                  <a:cubicBezTo>
                    <a:pt x="1210" y="18883"/>
                    <a:pt x="606" y="24327"/>
                    <a:pt x="315" y="30061"/>
                  </a:cubicBezTo>
                  <a:cubicBezTo>
                    <a:pt x="315" y="33086"/>
                    <a:pt x="1" y="36110"/>
                    <a:pt x="1" y="39135"/>
                  </a:cubicBezTo>
                  <a:cubicBezTo>
                    <a:pt x="1" y="39292"/>
                    <a:pt x="79" y="39371"/>
                    <a:pt x="158" y="39371"/>
                  </a:cubicBezTo>
                  <a:cubicBezTo>
                    <a:pt x="237" y="39371"/>
                    <a:pt x="315" y="39292"/>
                    <a:pt x="315" y="39135"/>
                  </a:cubicBezTo>
                  <a:lnTo>
                    <a:pt x="1210" y="30981"/>
                  </a:lnTo>
                  <a:cubicBezTo>
                    <a:pt x="1525" y="28247"/>
                    <a:pt x="1525" y="25537"/>
                    <a:pt x="1815" y="23117"/>
                  </a:cubicBezTo>
                  <a:cubicBezTo>
                    <a:pt x="2130" y="20383"/>
                    <a:pt x="2130" y="17673"/>
                    <a:pt x="2420" y="14939"/>
                  </a:cubicBezTo>
                  <a:cubicBezTo>
                    <a:pt x="2735" y="12520"/>
                    <a:pt x="2735" y="9810"/>
                    <a:pt x="3340" y="7390"/>
                  </a:cubicBezTo>
                  <a:cubicBezTo>
                    <a:pt x="3630" y="5866"/>
                    <a:pt x="3945" y="4656"/>
                    <a:pt x="4549" y="3761"/>
                  </a:cubicBezTo>
                  <a:cubicBezTo>
                    <a:pt x="5154" y="2551"/>
                    <a:pt x="5759" y="1341"/>
                    <a:pt x="6654" y="422"/>
                  </a:cubicBezTo>
                  <a:cubicBezTo>
                    <a:pt x="6876" y="217"/>
                    <a:pt x="6785" y="1"/>
                    <a:pt x="6611" y="1"/>
                  </a:cubicBezTo>
                  <a:close/>
                </a:path>
              </a:pathLst>
            </a:custGeom>
            <a:solidFill>
              <a:srgbClr val="AAD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56;p59"/>
            <p:cNvSpPr/>
            <p:nvPr/>
          </p:nvSpPr>
          <p:spPr>
            <a:xfrm>
              <a:off x="6001175" y="1410600"/>
              <a:ext cx="300975" cy="423450"/>
            </a:xfrm>
            <a:custGeom>
              <a:avLst/>
              <a:gdLst/>
              <a:ahLst/>
              <a:cxnLst/>
              <a:rect l="l" t="t" r="r" b="b"/>
              <a:pathLst>
                <a:path w="12039" h="16938" extrusionOk="0">
                  <a:moveTo>
                    <a:pt x="4780" y="0"/>
                  </a:moveTo>
                  <a:cubicBezTo>
                    <a:pt x="4490" y="0"/>
                    <a:pt x="4175" y="291"/>
                    <a:pt x="4490" y="605"/>
                  </a:cubicBezTo>
                  <a:cubicBezTo>
                    <a:pt x="4490" y="2420"/>
                    <a:pt x="5095" y="4839"/>
                    <a:pt x="5385" y="6340"/>
                  </a:cubicBezTo>
                  <a:cubicBezTo>
                    <a:pt x="4490" y="5444"/>
                    <a:pt x="3570" y="3315"/>
                    <a:pt x="2966" y="2105"/>
                  </a:cubicBezTo>
                  <a:cubicBezTo>
                    <a:pt x="2863" y="1893"/>
                    <a:pt x="2648" y="1794"/>
                    <a:pt x="2423" y="1794"/>
                  </a:cubicBezTo>
                  <a:cubicBezTo>
                    <a:pt x="2010" y="1794"/>
                    <a:pt x="1568" y="2130"/>
                    <a:pt x="1756" y="2710"/>
                  </a:cubicBezTo>
                  <a:cubicBezTo>
                    <a:pt x="2361" y="4839"/>
                    <a:pt x="3280" y="6944"/>
                    <a:pt x="3885" y="9074"/>
                  </a:cubicBezTo>
                  <a:cubicBezTo>
                    <a:pt x="2966" y="8469"/>
                    <a:pt x="2070" y="8154"/>
                    <a:pt x="1151" y="7864"/>
                  </a:cubicBezTo>
                  <a:cubicBezTo>
                    <a:pt x="1037" y="7804"/>
                    <a:pt x="922" y="7778"/>
                    <a:pt x="814" y="7778"/>
                  </a:cubicBezTo>
                  <a:cubicBezTo>
                    <a:pt x="350" y="7778"/>
                    <a:pt x="0" y="8268"/>
                    <a:pt x="256" y="8759"/>
                  </a:cubicBezTo>
                  <a:cubicBezTo>
                    <a:pt x="1465" y="10574"/>
                    <a:pt x="2966" y="12098"/>
                    <a:pt x="4490" y="13308"/>
                  </a:cubicBezTo>
                  <a:cubicBezTo>
                    <a:pt x="4490" y="13598"/>
                    <a:pt x="4780" y="13598"/>
                    <a:pt x="4780" y="13598"/>
                  </a:cubicBezTo>
                  <a:cubicBezTo>
                    <a:pt x="5385" y="14518"/>
                    <a:pt x="5990" y="15727"/>
                    <a:pt x="6305" y="16937"/>
                  </a:cubicBezTo>
                  <a:cubicBezTo>
                    <a:pt x="6909" y="16937"/>
                    <a:pt x="7200" y="16623"/>
                    <a:pt x="7514" y="16623"/>
                  </a:cubicBezTo>
                  <a:cubicBezTo>
                    <a:pt x="9014" y="16018"/>
                    <a:pt x="10539" y="15413"/>
                    <a:pt x="11749" y="15123"/>
                  </a:cubicBezTo>
                  <a:lnTo>
                    <a:pt x="11434" y="14203"/>
                  </a:lnTo>
                  <a:cubicBezTo>
                    <a:pt x="12039" y="10283"/>
                    <a:pt x="11749" y="6049"/>
                    <a:pt x="10829" y="2105"/>
                  </a:cubicBezTo>
                  <a:cubicBezTo>
                    <a:pt x="10829" y="1803"/>
                    <a:pt x="10605" y="1652"/>
                    <a:pt x="10342" y="1652"/>
                  </a:cubicBezTo>
                  <a:cubicBezTo>
                    <a:pt x="10079" y="1652"/>
                    <a:pt x="9777" y="1803"/>
                    <a:pt x="9619" y="2105"/>
                  </a:cubicBezTo>
                  <a:cubicBezTo>
                    <a:pt x="9329" y="2710"/>
                    <a:pt x="9619" y="5444"/>
                    <a:pt x="9329" y="5735"/>
                  </a:cubicBezTo>
                  <a:cubicBezTo>
                    <a:pt x="9329" y="4839"/>
                    <a:pt x="8724" y="1500"/>
                    <a:pt x="8410" y="605"/>
                  </a:cubicBezTo>
                  <a:cubicBezTo>
                    <a:pt x="8279" y="191"/>
                    <a:pt x="8021" y="28"/>
                    <a:pt x="7777" y="28"/>
                  </a:cubicBezTo>
                  <a:cubicBezTo>
                    <a:pt x="7478" y="28"/>
                    <a:pt x="7200" y="272"/>
                    <a:pt x="7200" y="605"/>
                  </a:cubicBezTo>
                  <a:cubicBezTo>
                    <a:pt x="6909" y="1815"/>
                    <a:pt x="7200" y="4525"/>
                    <a:pt x="7200" y="5735"/>
                  </a:cubicBezTo>
                  <a:cubicBezTo>
                    <a:pt x="6909" y="4525"/>
                    <a:pt x="5990" y="1500"/>
                    <a:pt x="5700" y="605"/>
                  </a:cubicBezTo>
                  <a:cubicBezTo>
                    <a:pt x="5385" y="291"/>
                    <a:pt x="5095" y="0"/>
                    <a:pt x="4780" y="0"/>
                  </a:cubicBezTo>
                  <a:close/>
                </a:path>
              </a:pathLst>
            </a:custGeom>
            <a:solidFill>
              <a:srgbClr val="E5A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57;p59"/>
            <p:cNvSpPr/>
            <p:nvPr/>
          </p:nvSpPr>
          <p:spPr>
            <a:xfrm>
              <a:off x="5175825" y="1310075"/>
              <a:ext cx="831750" cy="1027000"/>
            </a:xfrm>
            <a:custGeom>
              <a:avLst/>
              <a:gdLst/>
              <a:ahLst/>
              <a:cxnLst/>
              <a:rect l="l" t="t" r="r" b="b"/>
              <a:pathLst>
                <a:path w="33270" h="41080" extrusionOk="0">
                  <a:moveTo>
                    <a:pt x="18650" y="1"/>
                  </a:moveTo>
                  <a:cubicBezTo>
                    <a:pt x="18387" y="1"/>
                    <a:pt x="18115" y="24"/>
                    <a:pt x="17833" y="77"/>
                  </a:cubicBezTo>
                  <a:cubicBezTo>
                    <a:pt x="17228" y="77"/>
                    <a:pt x="16623" y="77"/>
                    <a:pt x="16018" y="392"/>
                  </a:cubicBezTo>
                  <a:cubicBezTo>
                    <a:pt x="15728" y="392"/>
                    <a:pt x="15728" y="682"/>
                    <a:pt x="15413" y="682"/>
                  </a:cubicBezTo>
                  <a:lnTo>
                    <a:pt x="15123" y="392"/>
                  </a:lnTo>
                  <a:cubicBezTo>
                    <a:pt x="15123" y="392"/>
                    <a:pt x="14808" y="392"/>
                    <a:pt x="14808" y="77"/>
                  </a:cubicBezTo>
                  <a:lnTo>
                    <a:pt x="12994" y="77"/>
                  </a:lnTo>
                  <a:cubicBezTo>
                    <a:pt x="11494" y="77"/>
                    <a:pt x="9969" y="682"/>
                    <a:pt x="8759" y="1287"/>
                  </a:cubicBezTo>
                  <a:cubicBezTo>
                    <a:pt x="6654" y="2497"/>
                    <a:pt x="4525" y="4312"/>
                    <a:pt x="3025" y="6441"/>
                  </a:cubicBezTo>
                  <a:cubicBezTo>
                    <a:pt x="1501" y="8860"/>
                    <a:pt x="606" y="11570"/>
                    <a:pt x="291" y="14304"/>
                  </a:cubicBezTo>
                  <a:cubicBezTo>
                    <a:pt x="1" y="17014"/>
                    <a:pt x="291" y="20039"/>
                    <a:pt x="1501" y="22773"/>
                  </a:cubicBezTo>
                  <a:cubicBezTo>
                    <a:pt x="1815" y="23668"/>
                    <a:pt x="2106" y="24273"/>
                    <a:pt x="2420" y="24878"/>
                  </a:cubicBezTo>
                  <a:cubicBezTo>
                    <a:pt x="2711" y="26088"/>
                    <a:pt x="2711" y="27297"/>
                    <a:pt x="2711" y="28507"/>
                  </a:cubicBezTo>
                  <a:cubicBezTo>
                    <a:pt x="2711" y="30927"/>
                    <a:pt x="2711" y="33346"/>
                    <a:pt x="3920" y="35475"/>
                  </a:cubicBezTo>
                  <a:cubicBezTo>
                    <a:pt x="4840" y="37581"/>
                    <a:pt x="6945" y="39395"/>
                    <a:pt x="9074" y="40000"/>
                  </a:cubicBezTo>
                  <a:cubicBezTo>
                    <a:pt x="10698" y="40812"/>
                    <a:pt x="12594" y="41079"/>
                    <a:pt x="14485" y="41079"/>
                  </a:cubicBezTo>
                  <a:cubicBezTo>
                    <a:pt x="15412" y="41079"/>
                    <a:pt x="16337" y="41015"/>
                    <a:pt x="17228" y="40919"/>
                  </a:cubicBezTo>
                  <a:cubicBezTo>
                    <a:pt x="19647" y="40605"/>
                    <a:pt x="22382" y="40315"/>
                    <a:pt x="24801" y="39105"/>
                  </a:cubicBezTo>
                  <a:cubicBezTo>
                    <a:pt x="26011" y="38790"/>
                    <a:pt x="27221" y="38185"/>
                    <a:pt x="28430" y="37290"/>
                  </a:cubicBezTo>
                  <a:cubicBezTo>
                    <a:pt x="29326" y="36371"/>
                    <a:pt x="30245" y="35766"/>
                    <a:pt x="31140" y="34556"/>
                  </a:cubicBezTo>
                  <a:cubicBezTo>
                    <a:pt x="32665" y="32741"/>
                    <a:pt x="33270" y="30322"/>
                    <a:pt x="33270" y="27902"/>
                  </a:cubicBezTo>
                  <a:cubicBezTo>
                    <a:pt x="32955" y="25192"/>
                    <a:pt x="31455" y="22773"/>
                    <a:pt x="30245" y="20353"/>
                  </a:cubicBezTo>
                  <a:cubicBezTo>
                    <a:pt x="30245" y="20353"/>
                    <a:pt x="30245" y="20039"/>
                    <a:pt x="29931" y="19748"/>
                  </a:cubicBezTo>
                  <a:cubicBezTo>
                    <a:pt x="29931" y="19434"/>
                    <a:pt x="29931" y="19144"/>
                    <a:pt x="29640" y="18829"/>
                  </a:cubicBezTo>
                  <a:cubicBezTo>
                    <a:pt x="29640" y="18224"/>
                    <a:pt x="29326" y="17619"/>
                    <a:pt x="29326" y="17014"/>
                  </a:cubicBezTo>
                  <a:cubicBezTo>
                    <a:pt x="29326" y="16724"/>
                    <a:pt x="29035" y="16119"/>
                    <a:pt x="29035" y="15805"/>
                  </a:cubicBezTo>
                  <a:lnTo>
                    <a:pt x="29035" y="14909"/>
                  </a:lnTo>
                  <a:cubicBezTo>
                    <a:pt x="29035" y="11885"/>
                    <a:pt x="28430" y="9151"/>
                    <a:pt x="27221" y="6441"/>
                  </a:cubicBezTo>
                  <a:cubicBezTo>
                    <a:pt x="26011" y="4021"/>
                    <a:pt x="24196" y="1892"/>
                    <a:pt x="21777" y="682"/>
                  </a:cubicBezTo>
                  <a:cubicBezTo>
                    <a:pt x="20791" y="446"/>
                    <a:pt x="19806" y="1"/>
                    <a:pt x="18650" y="1"/>
                  </a:cubicBezTo>
                  <a:close/>
                </a:path>
              </a:pathLst>
            </a:custGeom>
            <a:solidFill>
              <a:srgbClr val="DC7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58;p59"/>
            <p:cNvSpPr/>
            <p:nvPr/>
          </p:nvSpPr>
          <p:spPr>
            <a:xfrm>
              <a:off x="5379675" y="1858375"/>
              <a:ext cx="370825" cy="285375"/>
            </a:xfrm>
            <a:custGeom>
              <a:avLst/>
              <a:gdLst/>
              <a:ahLst/>
              <a:cxnLst/>
              <a:rect l="l" t="t" r="r" b="b"/>
              <a:pathLst>
                <a:path w="14833" h="11415" extrusionOk="0">
                  <a:moveTo>
                    <a:pt x="1105" y="0"/>
                  </a:moveTo>
                  <a:cubicBezTo>
                    <a:pt x="993" y="0"/>
                    <a:pt x="920" y="79"/>
                    <a:pt x="920" y="236"/>
                  </a:cubicBezTo>
                  <a:lnTo>
                    <a:pt x="920" y="841"/>
                  </a:lnTo>
                  <a:lnTo>
                    <a:pt x="920" y="1131"/>
                  </a:lnTo>
                  <a:cubicBezTo>
                    <a:pt x="920" y="1446"/>
                    <a:pt x="920" y="1736"/>
                    <a:pt x="1210" y="2051"/>
                  </a:cubicBezTo>
                  <a:cubicBezTo>
                    <a:pt x="1210" y="2341"/>
                    <a:pt x="920" y="2946"/>
                    <a:pt x="920" y="3551"/>
                  </a:cubicBezTo>
                  <a:cubicBezTo>
                    <a:pt x="920" y="4156"/>
                    <a:pt x="920" y="4470"/>
                    <a:pt x="605" y="5075"/>
                  </a:cubicBezTo>
                  <a:cubicBezTo>
                    <a:pt x="605" y="5365"/>
                    <a:pt x="605" y="5680"/>
                    <a:pt x="315" y="5970"/>
                  </a:cubicBezTo>
                  <a:lnTo>
                    <a:pt x="315" y="6285"/>
                  </a:lnTo>
                  <a:lnTo>
                    <a:pt x="1" y="6575"/>
                  </a:lnTo>
                  <a:lnTo>
                    <a:pt x="1" y="6890"/>
                  </a:lnTo>
                  <a:cubicBezTo>
                    <a:pt x="1" y="6890"/>
                    <a:pt x="1" y="7180"/>
                    <a:pt x="315" y="7180"/>
                  </a:cubicBezTo>
                  <a:cubicBezTo>
                    <a:pt x="1815" y="9914"/>
                    <a:pt x="4840" y="11414"/>
                    <a:pt x="8179" y="11414"/>
                  </a:cubicBezTo>
                  <a:cubicBezTo>
                    <a:pt x="9679" y="11414"/>
                    <a:pt x="11203" y="10809"/>
                    <a:pt x="12703" y="9914"/>
                  </a:cubicBezTo>
                  <a:cubicBezTo>
                    <a:pt x="13308" y="9600"/>
                    <a:pt x="13913" y="8995"/>
                    <a:pt x="14518" y="8390"/>
                  </a:cubicBezTo>
                  <a:cubicBezTo>
                    <a:pt x="14832" y="8099"/>
                    <a:pt x="14832" y="7495"/>
                    <a:pt x="14832" y="7180"/>
                  </a:cubicBezTo>
                  <a:cubicBezTo>
                    <a:pt x="14518" y="6575"/>
                    <a:pt x="14228" y="6285"/>
                    <a:pt x="14228" y="5970"/>
                  </a:cubicBezTo>
                  <a:cubicBezTo>
                    <a:pt x="13913" y="5075"/>
                    <a:pt x="13623" y="4156"/>
                    <a:pt x="13623" y="3260"/>
                  </a:cubicBezTo>
                  <a:lnTo>
                    <a:pt x="13623" y="1736"/>
                  </a:lnTo>
                  <a:lnTo>
                    <a:pt x="13623" y="526"/>
                  </a:lnTo>
                  <a:cubicBezTo>
                    <a:pt x="13827" y="322"/>
                    <a:pt x="13587" y="105"/>
                    <a:pt x="13428" y="105"/>
                  </a:cubicBezTo>
                  <a:cubicBezTo>
                    <a:pt x="13361" y="105"/>
                    <a:pt x="13308" y="143"/>
                    <a:pt x="13308" y="236"/>
                  </a:cubicBezTo>
                  <a:lnTo>
                    <a:pt x="13018" y="236"/>
                  </a:lnTo>
                  <a:cubicBezTo>
                    <a:pt x="11203" y="841"/>
                    <a:pt x="9679" y="1131"/>
                    <a:pt x="7864" y="1131"/>
                  </a:cubicBezTo>
                  <a:cubicBezTo>
                    <a:pt x="6969" y="1446"/>
                    <a:pt x="6049" y="1446"/>
                    <a:pt x="5154" y="1446"/>
                  </a:cubicBezTo>
                  <a:lnTo>
                    <a:pt x="3944" y="1446"/>
                  </a:lnTo>
                  <a:cubicBezTo>
                    <a:pt x="3630" y="1446"/>
                    <a:pt x="3630" y="1446"/>
                    <a:pt x="3340" y="1131"/>
                  </a:cubicBezTo>
                  <a:lnTo>
                    <a:pt x="2420" y="1131"/>
                  </a:lnTo>
                  <a:lnTo>
                    <a:pt x="2420" y="841"/>
                  </a:lnTo>
                  <a:cubicBezTo>
                    <a:pt x="2130" y="841"/>
                    <a:pt x="1815" y="526"/>
                    <a:pt x="1525" y="236"/>
                  </a:cubicBezTo>
                  <a:cubicBezTo>
                    <a:pt x="1368" y="79"/>
                    <a:pt x="1216" y="0"/>
                    <a:pt x="1105" y="0"/>
                  </a:cubicBezTo>
                  <a:close/>
                </a:path>
              </a:pathLst>
            </a:custGeom>
            <a:solidFill>
              <a:srgbClr val="E5A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59;p59"/>
            <p:cNvSpPr/>
            <p:nvPr/>
          </p:nvSpPr>
          <p:spPr>
            <a:xfrm>
              <a:off x="5402675" y="1858375"/>
              <a:ext cx="322700" cy="146775"/>
            </a:xfrm>
            <a:custGeom>
              <a:avLst/>
              <a:gdLst/>
              <a:ahLst/>
              <a:cxnLst/>
              <a:rect l="l" t="t" r="r" b="b"/>
              <a:pathLst>
                <a:path w="12908" h="5871" extrusionOk="0">
                  <a:moveTo>
                    <a:pt x="185" y="0"/>
                  </a:moveTo>
                  <a:cubicBezTo>
                    <a:pt x="73" y="0"/>
                    <a:pt x="0" y="79"/>
                    <a:pt x="0" y="236"/>
                  </a:cubicBezTo>
                  <a:lnTo>
                    <a:pt x="0" y="841"/>
                  </a:lnTo>
                  <a:lnTo>
                    <a:pt x="0" y="1131"/>
                  </a:lnTo>
                  <a:cubicBezTo>
                    <a:pt x="0" y="1446"/>
                    <a:pt x="0" y="1736"/>
                    <a:pt x="290" y="2051"/>
                  </a:cubicBezTo>
                  <a:lnTo>
                    <a:pt x="290" y="2341"/>
                  </a:lnTo>
                  <a:cubicBezTo>
                    <a:pt x="895" y="2946"/>
                    <a:pt x="1815" y="3865"/>
                    <a:pt x="2710" y="4156"/>
                  </a:cubicBezTo>
                  <a:cubicBezTo>
                    <a:pt x="4130" y="5102"/>
                    <a:pt x="5920" y="5871"/>
                    <a:pt x="7791" y="5871"/>
                  </a:cubicBezTo>
                  <a:cubicBezTo>
                    <a:pt x="8311" y="5871"/>
                    <a:pt x="8837" y="5812"/>
                    <a:pt x="9364" y="5680"/>
                  </a:cubicBezTo>
                  <a:cubicBezTo>
                    <a:pt x="10283" y="5680"/>
                    <a:pt x="11178" y="5075"/>
                    <a:pt x="12098" y="4470"/>
                  </a:cubicBezTo>
                  <a:lnTo>
                    <a:pt x="12703" y="3865"/>
                  </a:lnTo>
                  <a:lnTo>
                    <a:pt x="12703" y="3260"/>
                  </a:lnTo>
                  <a:lnTo>
                    <a:pt x="12703" y="1736"/>
                  </a:lnTo>
                  <a:lnTo>
                    <a:pt x="12703" y="526"/>
                  </a:lnTo>
                  <a:cubicBezTo>
                    <a:pt x="12907" y="322"/>
                    <a:pt x="12667" y="105"/>
                    <a:pt x="12508" y="105"/>
                  </a:cubicBezTo>
                  <a:cubicBezTo>
                    <a:pt x="12441" y="105"/>
                    <a:pt x="12388" y="143"/>
                    <a:pt x="12388" y="236"/>
                  </a:cubicBezTo>
                  <a:lnTo>
                    <a:pt x="12098" y="236"/>
                  </a:lnTo>
                  <a:cubicBezTo>
                    <a:pt x="10283" y="841"/>
                    <a:pt x="8759" y="1131"/>
                    <a:pt x="6944" y="1131"/>
                  </a:cubicBezTo>
                  <a:cubicBezTo>
                    <a:pt x="6049" y="1446"/>
                    <a:pt x="5129" y="1446"/>
                    <a:pt x="4234" y="1446"/>
                  </a:cubicBezTo>
                  <a:lnTo>
                    <a:pt x="3024" y="1446"/>
                  </a:lnTo>
                  <a:cubicBezTo>
                    <a:pt x="2710" y="1446"/>
                    <a:pt x="2710" y="1446"/>
                    <a:pt x="2420" y="1131"/>
                  </a:cubicBezTo>
                  <a:lnTo>
                    <a:pt x="1500" y="1131"/>
                  </a:lnTo>
                  <a:lnTo>
                    <a:pt x="1500" y="841"/>
                  </a:lnTo>
                  <a:cubicBezTo>
                    <a:pt x="1210" y="841"/>
                    <a:pt x="895" y="526"/>
                    <a:pt x="605" y="236"/>
                  </a:cubicBezTo>
                  <a:cubicBezTo>
                    <a:pt x="448" y="79"/>
                    <a:pt x="296" y="0"/>
                    <a:pt x="185" y="0"/>
                  </a:cubicBezTo>
                  <a:close/>
                </a:path>
              </a:pathLst>
            </a:custGeom>
            <a:solidFill>
              <a:srgbClr val="B38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60;p59"/>
            <p:cNvSpPr/>
            <p:nvPr/>
          </p:nvSpPr>
          <p:spPr>
            <a:xfrm>
              <a:off x="5266575" y="1387600"/>
              <a:ext cx="589775" cy="547575"/>
            </a:xfrm>
            <a:custGeom>
              <a:avLst/>
              <a:gdLst/>
              <a:ahLst/>
              <a:cxnLst/>
              <a:rect l="l" t="t" r="r" b="b"/>
              <a:pathLst>
                <a:path w="23591" h="21903" extrusionOk="0">
                  <a:moveTo>
                    <a:pt x="11493" y="1"/>
                  </a:moveTo>
                  <a:cubicBezTo>
                    <a:pt x="10573" y="606"/>
                    <a:pt x="9678" y="1211"/>
                    <a:pt x="9073" y="1816"/>
                  </a:cubicBezTo>
                  <a:cubicBezTo>
                    <a:pt x="7259" y="2735"/>
                    <a:pt x="5444" y="3630"/>
                    <a:pt x="4234" y="4840"/>
                  </a:cubicBezTo>
                  <a:cubicBezTo>
                    <a:pt x="2710" y="6364"/>
                    <a:pt x="2105" y="8469"/>
                    <a:pt x="2105" y="10599"/>
                  </a:cubicBezTo>
                  <a:cubicBezTo>
                    <a:pt x="2105" y="10889"/>
                    <a:pt x="2105" y="10889"/>
                    <a:pt x="1815" y="10889"/>
                  </a:cubicBezTo>
                  <a:lnTo>
                    <a:pt x="1500" y="10889"/>
                  </a:lnTo>
                  <a:lnTo>
                    <a:pt x="1500" y="10284"/>
                  </a:lnTo>
                  <a:lnTo>
                    <a:pt x="1210" y="9994"/>
                  </a:lnTo>
                  <a:lnTo>
                    <a:pt x="1210" y="9679"/>
                  </a:lnTo>
                  <a:cubicBezTo>
                    <a:pt x="1210" y="9389"/>
                    <a:pt x="895" y="9074"/>
                    <a:pt x="605" y="9074"/>
                  </a:cubicBezTo>
                  <a:cubicBezTo>
                    <a:pt x="290" y="9074"/>
                    <a:pt x="290" y="9389"/>
                    <a:pt x="290" y="9389"/>
                  </a:cubicBezTo>
                  <a:cubicBezTo>
                    <a:pt x="290" y="9679"/>
                    <a:pt x="0" y="9679"/>
                    <a:pt x="0" y="9994"/>
                  </a:cubicBezTo>
                  <a:lnTo>
                    <a:pt x="0" y="10889"/>
                  </a:lnTo>
                  <a:cubicBezTo>
                    <a:pt x="0" y="11494"/>
                    <a:pt x="0" y="12099"/>
                    <a:pt x="290" y="12704"/>
                  </a:cubicBezTo>
                  <a:cubicBezTo>
                    <a:pt x="290" y="13308"/>
                    <a:pt x="605" y="13623"/>
                    <a:pt x="895" y="13913"/>
                  </a:cubicBezTo>
                  <a:cubicBezTo>
                    <a:pt x="1500" y="14518"/>
                    <a:pt x="1815" y="14833"/>
                    <a:pt x="2105" y="15438"/>
                  </a:cubicBezTo>
                  <a:cubicBezTo>
                    <a:pt x="2710" y="16043"/>
                    <a:pt x="3024" y="16647"/>
                    <a:pt x="3315" y="16938"/>
                  </a:cubicBezTo>
                  <a:lnTo>
                    <a:pt x="4234" y="19672"/>
                  </a:lnTo>
                  <a:cubicBezTo>
                    <a:pt x="6441" y="21147"/>
                    <a:pt x="9153" y="21902"/>
                    <a:pt x="11845" y="21902"/>
                  </a:cubicBezTo>
                  <a:cubicBezTo>
                    <a:pt x="14673" y="21902"/>
                    <a:pt x="17477" y="21068"/>
                    <a:pt x="19647" y="19357"/>
                  </a:cubicBezTo>
                  <a:cubicBezTo>
                    <a:pt x="21776" y="17543"/>
                    <a:pt x="22986" y="15438"/>
                    <a:pt x="23591" y="13018"/>
                  </a:cubicBezTo>
                  <a:lnTo>
                    <a:pt x="23591" y="12704"/>
                  </a:lnTo>
                  <a:lnTo>
                    <a:pt x="23276" y="12413"/>
                  </a:lnTo>
                  <a:lnTo>
                    <a:pt x="23276" y="12099"/>
                  </a:lnTo>
                  <a:cubicBezTo>
                    <a:pt x="23276" y="11494"/>
                    <a:pt x="23276" y="10889"/>
                    <a:pt x="22986" y="10599"/>
                  </a:cubicBezTo>
                  <a:cubicBezTo>
                    <a:pt x="22671" y="9389"/>
                    <a:pt x="22381" y="8784"/>
                    <a:pt x="21776" y="7574"/>
                  </a:cubicBezTo>
                  <a:cubicBezTo>
                    <a:pt x="21461" y="7260"/>
                    <a:pt x="21171" y="6655"/>
                    <a:pt x="20857" y="6364"/>
                  </a:cubicBezTo>
                  <a:lnTo>
                    <a:pt x="20857" y="6050"/>
                  </a:lnTo>
                  <a:cubicBezTo>
                    <a:pt x="20566" y="6050"/>
                    <a:pt x="20566" y="6050"/>
                    <a:pt x="20566" y="5759"/>
                  </a:cubicBezTo>
                  <a:cubicBezTo>
                    <a:pt x="20252" y="5759"/>
                    <a:pt x="20252" y="5445"/>
                    <a:pt x="19961" y="5155"/>
                  </a:cubicBezTo>
                  <a:cubicBezTo>
                    <a:pt x="19647" y="5155"/>
                    <a:pt x="19647" y="4840"/>
                    <a:pt x="19356" y="4840"/>
                  </a:cubicBezTo>
                  <a:cubicBezTo>
                    <a:pt x="19356" y="4550"/>
                    <a:pt x="19042" y="4550"/>
                    <a:pt x="19042" y="4550"/>
                  </a:cubicBezTo>
                  <a:lnTo>
                    <a:pt x="19042" y="4235"/>
                  </a:lnTo>
                  <a:lnTo>
                    <a:pt x="18752" y="4235"/>
                  </a:lnTo>
                  <a:cubicBezTo>
                    <a:pt x="18437" y="3945"/>
                    <a:pt x="17832" y="3630"/>
                    <a:pt x="17542" y="3340"/>
                  </a:cubicBezTo>
                  <a:cubicBezTo>
                    <a:pt x="16332" y="2735"/>
                    <a:pt x="15122" y="2130"/>
                    <a:pt x="14203" y="1525"/>
                  </a:cubicBezTo>
                  <a:cubicBezTo>
                    <a:pt x="13308" y="1211"/>
                    <a:pt x="12388" y="606"/>
                    <a:pt x="11493" y="1"/>
                  </a:cubicBezTo>
                  <a:close/>
                </a:path>
              </a:pathLst>
            </a:custGeom>
            <a:solidFill>
              <a:srgbClr val="E5A8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61;p59"/>
            <p:cNvSpPr/>
            <p:nvPr/>
          </p:nvSpPr>
          <p:spPr>
            <a:xfrm>
              <a:off x="5273825" y="1644675"/>
              <a:ext cx="45400" cy="68400"/>
            </a:xfrm>
            <a:custGeom>
              <a:avLst/>
              <a:gdLst/>
              <a:ahLst/>
              <a:cxnLst/>
              <a:rect l="l" t="t" r="r" b="b"/>
              <a:pathLst>
                <a:path w="1816" h="2736" extrusionOk="0">
                  <a:moveTo>
                    <a:pt x="315" y="1"/>
                  </a:moveTo>
                  <a:cubicBezTo>
                    <a:pt x="315" y="316"/>
                    <a:pt x="315" y="606"/>
                    <a:pt x="605" y="920"/>
                  </a:cubicBezTo>
                  <a:cubicBezTo>
                    <a:pt x="315" y="920"/>
                    <a:pt x="315" y="1211"/>
                    <a:pt x="315" y="1525"/>
                  </a:cubicBezTo>
                  <a:lnTo>
                    <a:pt x="0" y="1525"/>
                  </a:lnTo>
                  <a:lnTo>
                    <a:pt x="0" y="2130"/>
                  </a:lnTo>
                  <a:lnTo>
                    <a:pt x="605" y="2130"/>
                  </a:lnTo>
                  <a:lnTo>
                    <a:pt x="605" y="1816"/>
                  </a:lnTo>
                  <a:lnTo>
                    <a:pt x="920" y="1816"/>
                  </a:lnTo>
                  <a:cubicBezTo>
                    <a:pt x="920" y="1816"/>
                    <a:pt x="920" y="2130"/>
                    <a:pt x="1210" y="2421"/>
                  </a:cubicBezTo>
                  <a:cubicBezTo>
                    <a:pt x="1210" y="2735"/>
                    <a:pt x="1210" y="2735"/>
                    <a:pt x="1525" y="2735"/>
                  </a:cubicBezTo>
                  <a:lnTo>
                    <a:pt x="1815" y="2421"/>
                  </a:lnTo>
                  <a:cubicBezTo>
                    <a:pt x="1525" y="1525"/>
                    <a:pt x="1210" y="606"/>
                    <a:pt x="605" y="1"/>
                  </a:cubicBezTo>
                  <a:close/>
                </a:path>
              </a:pathLst>
            </a:custGeom>
            <a:solidFill>
              <a:srgbClr val="CC7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62;p59"/>
            <p:cNvSpPr/>
            <p:nvPr/>
          </p:nvSpPr>
          <p:spPr>
            <a:xfrm>
              <a:off x="5402675" y="1614450"/>
              <a:ext cx="52650" cy="40950"/>
            </a:xfrm>
            <a:custGeom>
              <a:avLst/>
              <a:gdLst/>
              <a:ahLst/>
              <a:cxnLst/>
              <a:rect l="l" t="t" r="r" b="b"/>
              <a:pathLst>
                <a:path w="2106" h="1638" extrusionOk="0">
                  <a:moveTo>
                    <a:pt x="1210" y="0"/>
                  </a:moveTo>
                  <a:cubicBezTo>
                    <a:pt x="605" y="0"/>
                    <a:pt x="0" y="605"/>
                    <a:pt x="290" y="1210"/>
                  </a:cubicBezTo>
                  <a:lnTo>
                    <a:pt x="605" y="1210"/>
                  </a:lnTo>
                  <a:lnTo>
                    <a:pt x="605" y="1525"/>
                  </a:lnTo>
                  <a:cubicBezTo>
                    <a:pt x="766" y="1602"/>
                    <a:pt x="927" y="1638"/>
                    <a:pt x="1077" y="1638"/>
                  </a:cubicBezTo>
                  <a:cubicBezTo>
                    <a:pt x="1489" y="1638"/>
                    <a:pt x="1815" y="1363"/>
                    <a:pt x="1815" y="920"/>
                  </a:cubicBezTo>
                  <a:cubicBezTo>
                    <a:pt x="2105" y="315"/>
                    <a:pt x="1500" y="0"/>
                    <a:pt x="1210" y="0"/>
                  </a:cubicBezTo>
                  <a:close/>
                </a:path>
              </a:pathLst>
            </a:custGeom>
            <a:solidFill>
              <a:srgbClr val="352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63;p59"/>
            <p:cNvSpPr/>
            <p:nvPr/>
          </p:nvSpPr>
          <p:spPr>
            <a:xfrm>
              <a:off x="5689975" y="1611225"/>
              <a:ext cx="37550" cy="39375"/>
            </a:xfrm>
            <a:custGeom>
              <a:avLst/>
              <a:gdLst/>
              <a:ahLst/>
              <a:cxnLst/>
              <a:rect l="l" t="t" r="r" b="b"/>
              <a:pathLst>
                <a:path w="1502" h="1575" extrusionOk="0">
                  <a:moveTo>
                    <a:pt x="892" y="0"/>
                  </a:moveTo>
                  <a:cubicBezTo>
                    <a:pt x="802" y="0"/>
                    <a:pt x="703" y="32"/>
                    <a:pt x="606" y="129"/>
                  </a:cubicBezTo>
                  <a:cubicBezTo>
                    <a:pt x="291" y="129"/>
                    <a:pt x="1" y="444"/>
                    <a:pt x="1" y="734"/>
                  </a:cubicBezTo>
                  <a:cubicBezTo>
                    <a:pt x="1" y="1049"/>
                    <a:pt x="1" y="1339"/>
                    <a:pt x="291" y="1339"/>
                  </a:cubicBezTo>
                  <a:cubicBezTo>
                    <a:pt x="449" y="1496"/>
                    <a:pt x="600" y="1575"/>
                    <a:pt x="751" y="1575"/>
                  </a:cubicBezTo>
                  <a:cubicBezTo>
                    <a:pt x="902" y="1575"/>
                    <a:pt x="1053" y="1496"/>
                    <a:pt x="1211" y="1339"/>
                  </a:cubicBezTo>
                  <a:lnTo>
                    <a:pt x="1501" y="1339"/>
                  </a:lnTo>
                  <a:lnTo>
                    <a:pt x="1501" y="1049"/>
                  </a:lnTo>
                  <a:cubicBezTo>
                    <a:pt x="1501" y="734"/>
                    <a:pt x="1501" y="444"/>
                    <a:pt x="1211" y="129"/>
                  </a:cubicBezTo>
                  <a:cubicBezTo>
                    <a:pt x="1211" y="129"/>
                    <a:pt x="1071" y="0"/>
                    <a:pt x="892" y="0"/>
                  </a:cubicBezTo>
                  <a:close/>
                </a:path>
              </a:pathLst>
            </a:custGeom>
            <a:solidFill>
              <a:srgbClr val="352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64;p59"/>
            <p:cNvSpPr/>
            <p:nvPr/>
          </p:nvSpPr>
          <p:spPr>
            <a:xfrm>
              <a:off x="5561150" y="1622300"/>
              <a:ext cx="60500" cy="60525"/>
            </a:xfrm>
            <a:custGeom>
              <a:avLst/>
              <a:gdLst/>
              <a:ahLst/>
              <a:cxnLst/>
              <a:rect l="l" t="t" r="r" b="b"/>
              <a:pathLst>
                <a:path w="2420" h="2421" extrusionOk="0">
                  <a:moveTo>
                    <a:pt x="605" y="1"/>
                  </a:moveTo>
                  <a:cubicBezTo>
                    <a:pt x="315" y="1"/>
                    <a:pt x="315" y="291"/>
                    <a:pt x="315" y="291"/>
                  </a:cubicBezTo>
                  <a:lnTo>
                    <a:pt x="605" y="606"/>
                  </a:lnTo>
                  <a:lnTo>
                    <a:pt x="920" y="896"/>
                  </a:lnTo>
                  <a:cubicBezTo>
                    <a:pt x="1210" y="1211"/>
                    <a:pt x="1210" y="1211"/>
                    <a:pt x="1525" y="1211"/>
                  </a:cubicBezTo>
                  <a:lnTo>
                    <a:pt x="1525" y="1501"/>
                  </a:lnTo>
                  <a:lnTo>
                    <a:pt x="0" y="1501"/>
                  </a:lnTo>
                  <a:lnTo>
                    <a:pt x="0" y="2106"/>
                  </a:lnTo>
                  <a:lnTo>
                    <a:pt x="315" y="2106"/>
                  </a:lnTo>
                  <a:cubicBezTo>
                    <a:pt x="315" y="2420"/>
                    <a:pt x="605" y="2420"/>
                    <a:pt x="605" y="2420"/>
                  </a:cubicBezTo>
                  <a:lnTo>
                    <a:pt x="920" y="2420"/>
                  </a:lnTo>
                  <a:cubicBezTo>
                    <a:pt x="1210" y="2420"/>
                    <a:pt x="1525" y="2106"/>
                    <a:pt x="1815" y="2106"/>
                  </a:cubicBezTo>
                  <a:cubicBezTo>
                    <a:pt x="2129" y="1815"/>
                    <a:pt x="2420" y="1501"/>
                    <a:pt x="2129" y="1211"/>
                  </a:cubicBezTo>
                  <a:cubicBezTo>
                    <a:pt x="2129" y="896"/>
                    <a:pt x="1815" y="606"/>
                    <a:pt x="1525" y="606"/>
                  </a:cubicBezTo>
                  <a:cubicBezTo>
                    <a:pt x="1210" y="291"/>
                    <a:pt x="1210" y="291"/>
                    <a:pt x="920" y="291"/>
                  </a:cubicBezTo>
                  <a:cubicBezTo>
                    <a:pt x="920" y="291"/>
                    <a:pt x="605" y="291"/>
                    <a:pt x="605" y="1"/>
                  </a:cubicBezTo>
                  <a:close/>
                </a:path>
              </a:pathLst>
            </a:custGeom>
            <a:solidFill>
              <a:srgbClr val="C87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65;p59"/>
            <p:cNvSpPr/>
            <p:nvPr/>
          </p:nvSpPr>
          <p:spPr>
            <a:xfrm>
              <a:off x="5515775" y="1720300"/>
              <a:ext cx="118850" cy="38125"/>
            </a:xfrm>
            <a:custGeom>
              <a:avLst/>
              <a:gdLst/>
              <a:ahLst/>
              <a:cxnLst/>
              <a:rect l="l" t="t" r="r" b="b"/>
              <a:pathLst>
                <a:path w="4754" h="1525" extrusionOk="0">
                  <a:moveTo>
                    <a:pt x="605" y="0"/>
                  </a:moveTo>
                  <a:cubicBezTo>
                    <a:pt x="315" y="0"/>
                    <a:pt x="1" y="0"/>
                    <a:pt x="315" y="315"/>
                  </a:cubicBezTo>
                  <a:cubicBezTo>
                    <a:pt x="920" y="920"/>
                    <a:pt x="1525" y="1525"/>
                    <a:pt x="2420" y="1525"/>
                  </a:cubicBezTo>
                  <a:cubicBezTo>
                    <a:pt x="2735" y="1525"/>
                    <a:pt x="3340" y="1525"/>
                    <a:pt x="3630" y="1210"/>
                  </a:cubicBezTo>
                  <a:cubicBezTo>
                    <a:pt x="3944" y="1210"/>
                    <a:pt x="4549" y="920"/>
                    <a:pt x="4549" y="605"/>
                  </a:cubicBezTo>
                  <a:cubicBezTo>
                    <a:pt x="4754" y="401"/>
                    <a:pt x="4670" y="184"/>
                    <a:pt x="4603" y="184"/>
                  </a:cubicBezTo>
                  <a:cubicBezTo>
                    <a:pt x="4575" y="184"/>
                    <a:pt x="4549" y="222"/>
                    <a:pt x="4549" y="315"/>
                  </a:cubicBezTo>
                  <a:lnTo>
                    <a:pt x="3944" y="315"/>
                  </a:lnTo>
                  <a:cubicBezTo>
                    <a:pt x="3630" y="315"/>
                    <a:pt x="3630" y="315"/>
                    <a:pt x="3340" y="605"/>
                  </a:cubicBezTo>
                  <a:lnTo>
                    <a:pt x="2420" y="605"/>
                  </a:lnTo>
                  <a:cubicBezTo>
                    <a:pt x="2130" y="605"/>
                    <a:pt x="1815" y="605"/>
                    <a:pt x="1525" y="315"/>
                  </a:cubicBezTo>
                  <a:cubicBezTo>
                    <a:pt x="1210" y="315"/>
                    <a:pt x="920" y="315"/>
                    <a:pt x="605" y="0"/>
                  </a:cubicBezTo>
                  <a:close/>
                </a:path>
              </a:pathLst>
            </a:custGeom>
            <a:solidFill>
              <a:srgbClr val="C87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6;p59"/>
            <p:cNvSpPr/>
            <p:nvPr/>
          </p:nvSpPr>
          <p:spPr>
            <a:xfrm>
              <a:off x="5345250" y="1688975"/>
              <a:ext cx="140700" cy="61975"/>
            </a:xfrm>
            <a:custGeom>
              <a:avLst/>
              <a:gdLst/>
              <a:ahLst/>
              <a:cxnLst/>
              <a:rect l="l" t="t" r="r" b="b"/>
              <a:pathLst>
                <a:path w="5628" h="2479" extrusionOk="0">
                  <a:moveTo>
                    <a:pt x="2517" y="0"/>
                  </a:moveTo>
                  <a:cubicBezTo>
                    <a:pt x="1353" y="0"/>
                    <a:pt x="1" y="1086"/>
                    <a:pt x="1087" y="2173"/>
                  </a:cubicBezTo>
                  <a:cubicBezTo>
                    <a:pt x="1410" y="2388"/>
                    <a:pt x="1779" y="2478"/>
                    <a:pt x="2151" y="2478"/>
                  </a:cubicBezTo>
                  <a:cubicBezTo>
                    <a:pt x="3871" y="2478"/>
                    <a:pt x="5628" y="541"/>
                    <a:pt x="2902" y="44"/>
                  </a:cubicBezTo>
                  <a:cubicBezTo>
                    <a:pt x="2779" y="14"/>
                    <a:pt x="2649" y="0"/>
                    <a:pt x="2517" y="0"/>
                  </a:cubicBezTo>
                  <a:close/>
                </a:path>
              </a:pathLst>
            </a:custGeom>
            <a:solidFill>
              <a:srgbClr val="CC7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67;p59"/>
            <p:cNvSpPr/>
            <p:nvPr/>
          </p:nvSpPr>
          <p:spPr>
            <a:xfrm>
              <a:off x="5674400" y="1669150"/>
              <a:ext cx="130650" cy="62900"/>
            </a:xfrm>
            <a:custGeom>
              <a:avLst/>
              <a:gdLst/>
              <a:ahLst/>
              <a:cxnLst/>
              <a:rect l="l" t="t" r="r" b="b"/>
              <a:pathLst>
                <a:path w="5226" h="2516" extrusionOk="0">
                  <a:moveTo>
                    <a:pt x="3176" y="0"/>
                  </a:moveTo>
                  <a:cubicBezTo>
                    <a:pt x="2809" y="0"/>
                    <a:pt x="2436" y="76"/>
                    <a:pt x="2124" y="232"/>
                  </a:cubicBezTo>
                  <a:cubicBezTo>
                    <a:pt x="1" y="1302"/>
                    <a:pt x="1312" y="2515"/>
                    <a:pt x="2801" y="2515"/>
                  </a:cubicBezTo>
                  <a:cubicBezTo>
                    <a:pt x="3433" y="2515"/>
                    <a:pt x="4097" y="2297"/>
                    <a:pt x="4544" y="1756"/>
                  </a:cubicBezTo>
                  <a:cubicBezTo>
                    <a:pt x="5226" y="625"/>
                    <a:pt x="4230" y="0"/>
                    <a:pt x="3176" y="0"/>
                  </a:cubicBezTo>
                  <a:close/>
                </a:path>
              </a:pathLst>
            </a:custGeom>
            <a:solidFill>
              <a:srgbClr val="CC7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68;p59"/>
            <p:cNvSpPr/>
            <p:nvPr/>
          </p:nvSpPr>
          <p:spPr>
            <a:xfrm>
              <a:off x="4805025" y="1728150"/>
              <a:ext cx="1708850" cy="1361025"/>
            </a:xfrm>
            <a:custGeom>
              <a:avLst/>
              <a:gdLst/>
              <a:ahLst/>
              <a:cxnLst/>
              <a:rect l="l" t="t" r="r" b="b"/>
              <a:pathLst>
                <a:path w="68354" h="54441" extrusionOk="0">
                  <a:moveTo>
                    <a:pt x="60199" y="1"/>
                  </a:moveTo>
                  <a:cubicBezTo>
                    <a:pt x="57465" y="291"/>
                    <a:pt x="55046" y="1501"/>
                    <a:pt x="52941" y="3316"/>
                  </a:cubicBezTo>
                  <a:lnTo>
                    <a:pt x="52941" y="3921"/>
                  </a:lnTo>
                  <a:cubicBezTo>
                    <a:pt x="53231" y="5735"/>
                    <a:pt x="53546" y="7260"/>
                    <a:pt x="53836" y="8760"/>
                  </a:cubicBezTo>
                  <a:cubicBezTo>
                    <a:pt x="54441" y="10574"/>
                    <a:pt x="54755" y="12389"/>
                    <a:pt x="55360" y="14204"/>
                  </a:cubicBezTo>
                  <a:cubicBezTo>
                    <a:pt x="55360" y="14809"/>
                    <a:pt x="55651" y="15414"/>
                    <a:pt x="55651" y="16018"/>
                  </a:cubicBezTo>
                  <a:cubicBezTo>
                    <a:pt x="51731" y="14204"/>
                    <a:pt x="47182" y="12994"/>
                    <a:pt x="42948" y="12389"/>
                  </a:cubicBezTo>
                  <a:cubicBezTo>
                    <a:pt x="41448" y="12099"/>
                    <a:pt x="40238" y="12099"/>
                    <a:pt x="38714" y="12099"/>
                  </a:cubicBezTo>
                  <a:cubicBezTo>
                    <a:pt x="38423" y="11784"/>
                    <a:pt x="38109" y="11494"/>
                    <a:pt x="37818" y="11494"/>
                  </a:cubicBezTo>
                  <a:lnTo>
                    <a:pt x="37214" y="11494"/>
                  </a:lnTo>
                  <a:cubicBezTo>
                    <a:pt x="36004" y="12704"/>
                    <a:pt x="34189" y="13599"/>
                    <a:pt x="32374" y="13913"/>
                  </a:cubicBezTo>
                  <a:lnTo>
                    <a:pt x="30850" y="13913"/>
                  </a:lnTo>
                  <a:cubicBezTo>
                    <a:pt x="25116" y="13913"/>
                    <a:pt x="23301" y="11494"/>
                    <a:pt x="23301" y="11494"/>
                  </a:cubicBezTo>
                  <a:cubicBezTo>
                    <a:pt x="11808" y="16018"/>
                    <a:pt x="6969" y="28721"/>
                    <a:pt x="3945" y="37189"/>
                  </a:cubicBezTo>
                  <a:cubicBezTo>
                    <a:pt x="3340" y="38714"/>
                    <a:pt x="2735" y="40528"/>
                    <a:pt x="2130" y="42343"/>
                  </a:cubicBezTo>
                  <a:cubicBezTo>
                    <a:pt x="1525" y="44158"/>
                    <a:pt x="1211" y="45972"/>
                    <a:pt x="920" y="47787"/>
                  </a:cubicBezTo>
                  <a:cubicBezTo>
                    <a:pt x="606" y="48997"/>
                    <a:pt x="1" y="50497"/>
                    <a:pt x="920" y="51707"/>
                  </a:cubicBezTo>
                  <a:cubicBezTo>
                    <a:pt x="1525" y="52626"/>
                    <a:pt x="3025" y="53231"/>
                    <a:pt x="4235" y="53521"/>
                  </a:cubicBezTo>
                  <a:cubicBezTo>
                    <a:pt x="5759" y="54126"/>
                    <a:pt x="7574" y="54441"/>
                    <a:pt x="9074" y="54441"/>
                  </a:cubicBezTo>
                  <a:lnTo>
                    <a:pt x="9389" y="54441"/>
                  </a:lnTo>
                  <a:cubicBezTo>
                    <a:pt x="9389" y="54441"/>
                    <a:pt x="9679" y="54441"/>
                    <a:pt x="9679" y="54126"/>
                  </a:cubicBezTo>
                  <a:cubicBezTo>
                    <a:pt x="11203" y="51707"/>
                    <a:pt x="12703" y="49287"/>
                    <a:pt x="13623" y="46577"/>
                  </a:cubicBezTo>
                  <a:cubicBezTo>
                    <a:pt x="13623" y="46263"/>
                    <a:pt x="13913" y="45972"/>
                    <a:pt x="13913" y="45658"/>
                  </a:cubicBezTo>
                  <a:cubicBezTo>
                    <a:pt x="14124" y="45463"/>
                    <a:pt x="14324" y="45258"/>
                    <a:pt x="14433" y="45056"/>
                  </a:cubicBezTo>
                  <a:lnTo>
                    <a:pt x="14433" y="45056"/>
                  </a:lnTo>
                  <a:cubicBezTo>
                    <a:pt x="14291" y="45595"/>
                    <a:pt x="14065" y="46729"/>
                    <a:pt x="14518" y="47182"/>
                  </a:cubicBezTo>
                  <a:cubicBezTo>
                    <a:pt x="17625" y="50431"/>
                    <a:pt x="26204" y="52018"/>
                    <a:pt x="34523" y="52018"/>
                  </a:cubicBezTo>
                  <a:cubicBezTo>
                    <a:pt x="43246" y="52018"/>
                    <a:pt x="51683" y="50273"/>
                    <a:pt x="53231" y="46868"/>
                  </a:cubicBezTo>
                  <a:cubicBezTo>
                    <a:pt x="53836" y="45658"/>
                    <a:pt x="51126" y="29036"/>
                    <a:pt x="50812" y="28116"/>
                  </a:cubicBezTo>
                  <a:lnTo>
                    <a:pt x="50812" y="28116"/>
                  </a:lnTo>
                  <a:cubicBezTo>
                    <a:pt x="52602" y="29019"/>
                    <a:pt x="55877" y="29277"/>
                    <a:pt x="58627" y="29277"/>
                  </a:cubicBezTo>
                  <a:cubicBezTo>
                    <a:pt x="60523" y="29277"/>
                    <a:pt x="62169" y="29154"/>
                    <a:pt x="62909" y="29036"/>
                  </a:cubicBezTo>
                  <a:cubicBezTo>
                    <a:pt x="64434" y="29036"/>
                    <a:pt x="65934" y="28721"/>
                    <a:pt x="67144" y="27826"/>
                  </a:cubicBezTo>
                  <a:cubicBezTo>
                    <a:pt x="68063" y="26616"/>
                    <a:pt x="68353" y="25092"/>
                    <a:pt x="68353" y="23592"/>
                  </a:cubicBezTo>
                  <a:cubicBezTo>
                    <a:pt x="68353" y="22067"/>
                    <a:pt x="68353" y="20253"/>
                    <a:pt x="68063" y="18752"/>
                  </a:cubicBezTo>
                  <a:cubicBezTo>
                    <a:pt x="67458" y="15414"/>
                    <a:pt x="66853" y="12099"/>
                    <a:pt x="65329" y="9074"/>
                  </a:cubicBezTo>
                  <a:cubicBezTo>
                    <a:pt x="64119" y="5735"/>
                    <a:pt x="62304" y="2711"/>
                    <a:pt x="60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69;p59"/>
            <p:cNvSpPr/>
            <p:nvPr/>
          </p:nvSpPr>
          <p:spPr>
            <a:xfrm>
              <a:off x="5152850" y="2431050"/>
              <a:ext cx="831750" cy="595400"/>
            </a:xfrm>
            <a:custGeom>
              <a:avLst/>
              <a:gdLst/>
              <a:ahLst/>
              <a:cxnLst/>
              <a:rect l="l" t="t" r="r" b="b"/>
              <a:pathLst>
                <a:path w="33270" h="23816" extrusionOk="0">
                  <a:moveTo>
                    <a:pt x="1815" y="0"/>
                  </a:moveTo>
                  <a:cubicBezTo>
                    <a:pt x="1815" y="605"/>
                    <a:pt x="1525" y="1210"/>
                    <a:pt x="1525" y="1815"/>
                  </a:cubicBezTo>
                  <a:cubicBezTo>
                    <a:pt x="1210" y="2420"/>
                    <a:pt x="1210" y="2734"/>
                    <a:pt x="1210" y="3339"/>
                  </a:cubicBezTo>
                  <a:cubicBezTo>
                    <a:pt x="920" y="4839"/>
                    <a:pt x="605" y="6364"/>
                    <a:pt x="605" y="7864"/>
                  </a:cubicBezTo>
                  <a:cubicBezTo>
                    <a:pt x="315" y="9073"/>
                    <a:pt x="315" y="10598"/>
                    <a:pt x="315" y="11808"/>
                  </a:cubicBezTo>
                  <a:cubicBezTo>
                    <a:pt x="315" y="13017"/>
                    <a:pt x="0" y="14227"/>
                    <a:pt x="0" y="15727"/>
                  </a:cubicBezTo>
                  <a:lnTo>
                    <a:pt x="0" y="17542"/>
                  </a:lnTo>
                  <a:cubicBezTo>
                    <a:pt x="211" y="17347"/>
                    <a:pt x="411" y="17142"/>
                    <a:pt x="520" y="16940"/>
                  </a:cubicBezTo>
                  <a:lnTo>
                    <a:pt x="520" y="16940"/>
                  </a:lnTo>
                  <a:cubicBezTo>
                    <a:pt x="378" y="17479"/>
                    <a:pt x="152" y="18613"/>
                    <a:pt x="605" y="19066"/>
                  </a:cubicBezTo>
                  <a:cubicBezTo>
                    <a:pt x="3743" y="22204"/>
                    <a:pt x="12354" y="23816"/>
                    <a:pt x="20739" y="23816"/>
                  </a:cubicBezTo>
                  <a:cubicBezTo>
                    <a:pt x="25285" y="23816"/>
                    <a:pt x="29765" y="23342"/>
                    <a:pt x="33269" y="22381"/>
                  </a:cubicBezTo>
                  <a:cubicBezTo>
                    <a:pt x="25720" y="21776"/>
                    <a:pt x="18461" y="19961"/>
                    <a:pt x="11493" y="16647"/>
                  </a:cubicBezTo>
                  <a:cubicBezTo>
                    <a:pt x="9993" y="15727"/>
                    <a:pt x="8469" y="15122"/>
                    <a:pt x="6969" y="13913"/>
                  </a:cubicBezTo>
                  <a:cubicBezTo>
                    <a:pt x="5759" y="12703"/>
                    <a:pt x="4549" y="11493"/>
                    <a:pt x="3944" y="9678"/>
                  </a:cubicBezTo>
                  <a:cubicBezTo>
                    <a:pt x="2734" y="6654"/>
                    <a:pt x="1815" y="3339"/>
                    <a:pt x="1815" y="0"/>
                  </a:cubicBezTo>
                  <a:close/>
                </a:path>
              </a:pathLst>
            </a:custGeom>
            <a:solidFill>
              <a:srgbClr val="EDB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70;p59"/>
            <p:cNvSpPr/>
            <p:nvPr/>
          </p:nvSpPr>
          <p:spPr>
            <a:xfrm>
              <a:off x="5999700" y="2257450"/>
              <a:ext cx="514175" cy="202625"/>
            </a:xfrm>
            <a:custGeom>
              <a:avLst/>
              <a:gdLst/>
              <a:ahLst/>
              <a:cxnLst/>
              <a:rect l="l" t="t" r="r" b="b"/>
              <a:pathLst>
                <a:path w="20567" h="8105" extrusionOk="0">
                  <a:moveTo>
                    <a:pt x="0" y="0"/>
                  </a:moveTo>
                  <a:lnTo>
                    <a:pt x="0" y="0"/>
                  </a:lnTo>
                  <a:cubicBezTo>
                    <a:pt x="2049" y="3190"/>
                    <a:pt x="2955" y="6962"/>
                    <a:pt x="3021" y="6962"/>
                  </a:cubicBezTo>
                  <a:cubicBezTo>
                    <a:pt x="3023" y="6962"/>
                    <a:pt x="3025" y="6956"/>
                    <a:pt x="3025" y="6944"/>
                  </a:cubicBezTo>
                  <a:cubicBezTo>
                    <a:pt x="4815" y="7847"/>
                    <a:pt x="8090" y="8105"/>
                    <a:pt x="10840" y="8105"/>
                  </a:cubicBezTo>
                  <a:cubicBezTo>
                    <a:pt x="12736" y="8105"/>
                    <a:pt x="14382" y="7982"/>
                    <a:pt x="15122" y="7864"/>
                  </a:cubicBezTo>
                  <a:cubicBezTo>
                    <a:pt x="16647" y="7864"/>
                    <a:pt x="18147" y="7549"/>
                    <a:pt x="19357" y="6654"/>
                  </a:cubicBezTo>
                  <a:cubicBezTo>
                    <a:pt x="20276" y="5444"/>
                    <a:pt x="20566" y="3920"/>
                    <a:pt x="20566" y="2420"/>
                  </a:cubicBezTo>
                  <a:lnTo>
                    <a:pt x="20566" y="2420"/>
                  </a:lnTo>
                  <a:cubicBezTo>
                    <a:pt x="20276" y="2710"/>
                    <a:pt x="19671" y="3024"/>
                    <a:pt x="19357" y="3315"/>
                  </a:cubicBezTo>
                  <a:cubicBezTo>
                    <a:pt x="17580" y="4381"/>
                    <a:pt x="15595" y="4821"/>
                    <a:pt x="13587" y="4821"/>
                  </a:cubicBezTo>
                  <a:cubicBezTo>
                    <a:pt x="12177" y="4821"/>
                    <a:pt x="10756" y="4604"/>
                    <a:pt x="9388" y="4234"/>
                  </a:cubicBezTo>
                  <a:cubicBezTo>
                    <a:pt x="7259" y="3920"/>
                    <a:pt x="5444" y="3024"/>
                    <a:pt x="3339" y="2105"/>
                  </a:cubicBezTo>
                  <a:cubicBezTo>
                    <a:pt x="2129" y="1210"/>
                    <a:pt x="920" y="605"/>
                    <a:pt x="0" y="0"/>
                  </a:cubicBezTo>
                  <a:close/>
                </a:path>
              </a:pathLst>
            </a:custGeom>
            <a:solidFill>
              <a:srgbClr val="EDB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71;p59"/>
            <p:cNvSpPr/>
            <p:nvPr/>
          </p:nvSpPr>
          <p:spPr>
            <a:xfrm>
              <a:off x="4964125" y="2257450"/>
              <a:ext cx="294600" cy="831725"/>
            </a:xfrm>
            <a:custGeom>
              <a:avLst/>
              <a:gdLst/>
              <a:ahLst/>
              <a:cxnLst/>
              <a:rect l="l" t="t" r="r" b="b"/>
              <a:pathLst>
                <a:path w="11784" h="33269" extrusionOk="0">
                  <a:moveTo>
                    <a:pt x="11783" y="0"/>
                  </a:moveTo>
                  <a:lnTo>
                    <a:pt x="11783" y="0"/>
                  </a:lnTo>
                  <a:cubicBezTo>
                    <a:pt x="9969" y="2105"/>
                    <a:pt x="8469" y="3920"/>
                    <a:pt x="7259" y="6339"/>
                  </a:cubicBezTo>
                  <a:cubicBezTo>
                    <a:pt x="5735" y="8759"/>
                    <a:pt x="4839" y="11493"/>
                    <a:pt x="4234" y="14203"/>
                  </a:cubicBezTo>
                  <a:cubicBezTo>
                    <a:pt x="3920" y="16937"/>
                    <a:pt x="3920" y="19961"/>
                    <a:pt x="3630" y="22671"/>
                  </a:cubicBezTo>
                  <a:cubicBezTo>
                    <a:pt x="3315" y="25405"/>
                    <a:pt x="2420" y="28115"/>
                    <a:pt x="1210" y="30535"/>
                  </a:cubicBezTo>
                  <a:cubicBezTo>
                    <a:pt x="895" y="31454"/>
                    <a:pt x="291" y="32059"/>
                    <a:pt x="0" y="32954"/>
                  </a:cubicBezTo>
                  <a:cubicBezTo>
                    <a:pt x="895" y="33269"/>
                    <a:pt x="1815" y="33269"/>
                    <a:pt x="2710" y="33269"/>
                  </a:cubicBezTo>
                  <a:lnTo>
                    <a:pt x="3025" y="33269"/>
                  </a:lnTo>
                  <a:cubicBezTo>
                    <a:pt x="3025" y="33269"/>
                    <a:pt x="3315" y="33269"/>
                    <a:pt x="3315" y="32954"/>
                  </a:cubicBezTo>
                  <a:cubicBezTo>
                    <a:pt x="4839" y="30535"/>
                    <a:pt x="6339" y="28115"/>
                    <a:pt x="7259" y="25405"/>
                  </a:cubicBezTo>
                  <a:cubicBezTo>
                    <a:pt x="7259" y="25091"/>
                    <a:pt x="7549" y="24800"/>
                    <a:pt x="7549" y="24486"/>
                  </a:cubicBezTo>
                  <a:cubicBezTo>
                    <a:pt x="7864" y="24196"/>
                    <a:pt x="8154" y="23881"/>
                    <a:pt x="8154" y="23591"/>
                  </a:cubicBezTo>
                  <a:lnTo>
                    <a:pt x="8154" y="18147"/>
                  </a:lnTo>
                  <a:cubicBezTo>
                    <a:pt x="8154" y="12098"/>
                    <a:pt x="9678" y="5734"/>
                    <a:pt x="11783" y="0"/>
                  </a:cubicBezTo>
                  <a:close/>
                </a:path>
              </a:pathLst>
            </a:custGeom>
            <a:solidFill>
              <a:srgbClr val="EDB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72;p59"/>
            <p:cNvSpPr/>
            <p:nvPr/>
          </p:nvSpPr>
          <p:spPr>
            <a:xfrm>
              <a:off x="5379675" y="2045725"/>
              <a:ext cx="234725" cy="82900"/>
            </a:xfrm>
            <a:custGeom>
              <a:avLst/>
              <a:gdLst/>
              <a:ahLst/>
              <a:cxnLst/>
              <a:rect l="l" t="t" r="r" b="b"/>
              <a:pathLst>
                <a:path w="9389" h="3316" extrusionOk="0">
                  <a:moveTo>
                    <a:pt x="315" y="1"/>
                  </a:moveTo>
                  <a:cubicBezTo>
                    <a:pt x="1" y="1"/>
                    <a:pt x="1" y="291"/>
                    <a:pt x="1" y="291"/>
                  </a:cubicBezTo>
                  <a:cubicBezTo>
                    <a:pt x="605" y="1210"/>
                    <a:pt x="1525" y="2106"/>
                    <a:pt x="2735" y="2420"/>
                  </a:cubicBezTo>
                  <a:cubicBezTo>
                    <a:pt x="3944" y="3025"/>
                    <a:pt x="5445" y="3315"/>
                    <a:pt x="6654" y="3315"/>
                  </a:cubicBezTo>
                  <a:cubicBezTo>
                    <a:pt x="7574" y="3315"/>
                    <a:pt x="8469" y="3315"/>
                    <a:pt x="9074" y="3025"/>
                  </a:cubicBezTo>
                  <a:cubicBezTo>
                    <a:pt x="9388" y="3025"/>
                    <a:pt x="9388" y="2711"/>
                    <a:pt x="9388" y="2711"/>
                  </a:cubicBezTo>
                  <a:lnTo>
                    <a:pt x="9074" y="2420"/>
                  </a:lnTo>
                  <a:lnTo>
                    <a:pt x="5154" y="2420"/>
                  </a:lnTo>
                  <a:cubicBezTo>
                    <a:pt x="3944" y="2106"/>
                    <a:pt x="2735" y="1815"/>
                    <a:pt x="1815" y="1210"/>
                  </a:cubicBezTo>
                  <a:cubicBezTo>
                    <a:pt x="1210" y="896"/>
                    <a:pt x="605" y="605"/>
                    <a:pt x="315" y="1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73;p59"/>
            <p:cNvSpPr/>
            <p:nvPr/>
          </p:nvSpPr>
          <p:spPr>
            <a:xfrm>
              <a:off x="5644625" y="2052975"/>
              <a:ext cx="90750" cy="60525"/>
            </a:xfrm>
            <a:custGeom>
              <a:avLst/>
              <a:gdLst/>
              <a:ahLst/>
              <a:cxnLst/>
              <a:rect l="l" t="t" r="r" b="b"/>
              <a:pathLst>
                <a:path w="3630" h="2421" extrusionOk="0">
                  <a:moveTo>
                    <a:pt x="3315" y="1"/>
                  </a:moveTo>
                  <a:cubicBezTo>
                    <a:pt x="3315" y="1"/>
                    <a:pt x="3025" y="1"/>
                    <a:pt x="3025" y="315"/>
                  </a:cubicBezTo>
                  <a:cubicBezTo>
                    <a:pt x="2710" y="315"/>
                    <a:pt x="2710" y="606"/>
                    <a:pt x="2710" y="606"/>
                  </a:cubicBezTo>
                  <a:cubicBezTo>
                    <a:pt x="2420" y="920"/>
                    <a:pt x="2105" y="920"/>
                    <a:pt x="1815" y="1211"/>
                  </a:cubicBezTo>
                  <a:lnTo>
                    <a:pt x="0" y="2130"/>
                  </a:lnTo>
                  <a:cubicBezTo>
                    <a:pt x="0" y="2130"/>
                    <a:pt x="0" y="2421"/>
                    <a:pt x="291" y="2421"/>
                  </a:cubicBezTo>
                  <a:cubicBezTo>
                    <a:pt x="895" y="2421"/>
                    <a:pt x="1500" y="2130"/>
                    <a:pt x="2105" y="1816"/>
                  </a:cubicBezTo>
                  <a:cubicBezTo>
                    <a:pt x="2420" y="1525"/>
                    <a:pt x="2710" y="1211"/>
                    <a:pt x="3025" y="1211"/>
                  </a:cubicBezTo>
                  <a:cubicBezTo>
                    <a:pt x="3025" y="920"/>
                    <a:pt x="3315" y="920"/>
                    <a:pt x="3315" y="920"/>
                  </a:cubicBezTo>
                  <a:cubicBezTo>
                    <a:pt x="3630" y="606"/>
                    <a:pt x="3630" y="606"/>
                    <a:pt x="3630" y="315"/>
                  </a:cubicBezTo>
                  <a:cubicBezTo>
                    <a:pt x="3630" y="1"/>
                    <a:pt x="3630" y="1"/>
                    <a:pt x="3315" y="1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4;p59"/>
            <p:cNvSpPr/>
            <p:nvPr/>
          </p:nvSpPr>
          <p:spPr>
            <a:xfrm>
              <a:off x="5977300" y="2227200"/>
              <a:ext cx="143400" cy="430700"/>
            </a:xfrm>
            <a:custGeom>
              <a:avLst/>
              <a:gdLst/>
              <a:ahLst/>
              <a:cxnLst/>
              <a:rect l="l" t="t" r="r" b="b"/>
              <a:pathLst>
                <a:path w="5736" h="17228" extrusionOk="0">
                  <a:moveTo>
                    <a:pt x="291" y="0"/>
                  </a:moveTo>
                  <a:cubicBezTo>
                    <a:pt x="291" y="0"/>
                    <a:pt x="1" y="0"/>
                    <a:pt x="1" y="291"/>
                  </a:cubicBezTo>
                  <a:cubicBezTo>
                    <a:pt x="606" y="1500"/>
                    <a:pt x="1211" y="3025"/>
                    <a:pt x="1816" y="4525"/>
                  </a:cubicBezTo>
                  <a:cubicBezTo>
                    <a:pt x="2106" y="5735"/>
                    <a:pt x="2711" y="7259"/>
                    <a:pt x="3025" y="8759"/>
                  </a:cubicBezTo>
                  <a:cubicBezTo>
                    <a:pt x="3316" y="9969"/>
                    <a:pt x="3630" y="11493"/>
                    <a:pt x="3921" y="12993"/>
                  </a:cubicBezTo>
                  <a:cubicBezTo>
                    <a:pt x="4235" y="13598"/>
                    <a:pt x="4235" y="14203"/>
                    <a:pt x="4525" y="15122"/>
                  </a:cubicBezTo>
                  <a:cubicBezTo>
                    <a:pt x="4525" y="15413"/>
                    <a:pt x="4840" y="15727"/>
                    <a:pt x="4840" y="16018"/>
                  </a:cubicBezTo>
                  <a:cubicBezTo>
                    <a:pt x="5130" y="16332"/>
                    <a:pt x="5130" y="16623"/>
                    <a:pt x="5445" y="17227"/>
                  </a:cubicBezTo>
                  <a:lnTo>
                    <a:pt x="5445" y="16937"/>
                  </a:lnTo>
                  <a:cubicBezTo>
                    <a:pt x="5445" y="16623"/>
                    <a:pt x="5735" y="16332"/>
                    <a:pt x="5445" y="16018"/>
                  </a:cubicBezTo>
                  <a:lnTo>
                    <a:pt x="5445" y="14808"/>
                  </a:lnTo>
                  <a:cubicBezTo>
                    <a:pt x="5445" y="13913"/>
                    <a:pt x="5130" y="13308"/>
                    <a:pt x="5130" y="12703"/>
                  </a:cubicBezTo>
                  <a:cubicBezTo>
                    <a:pt x="4840" y="11179"/>
                    <a:pt x="4525" y="9678"/>
                    <a:pt x="3921" y="8154"/>
                  </a:cubicBezTo>
                  <a:cubicBezTo>
                    <a:pt x="3630" y="6944"/>
                    <a:pt x="3025" y="5444"/>
                    <a:pt x="2420" y="3920"/>
                  </a:cubicBezTo>
                  <a:cubicBezTo>
                    <a:pt x="1816" y="2710"/>
                    <a:pt x="1211" y="1500"/>
                    <a:pt x="291" y="0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75;p59"/>
            <p:cNvSpPr/>
            <p:nvPr/>
          </p:nvSpPr>
          <p:spPr>
            <a:xfrm>
              <a:off x="5160700" y="2219325"/>
              <a:ext cx="121000" cy="570400"/>
            </a:xfrm>
            <a:custGeom>
              <a:avLst/>
              <a:gdLst/>
              <a:ahLst/>
              <a:cxnLst/>
              <a:rect l="l" t="t" r="r" b="b"/>
              <a:pathLst>
                <a:path w="4840" h="22816" extrusionOk="0">
                  <a:moveTo>
                    <a:pt x="4525" y="1"/>
                  </a:moveTo>
                  <a:cubicBezTo>
                    <a:pt x="3630" y="1211"/>
                    <a:pt x="3025" y="2420"/>
                    <a:pt x="2420" y="3630"/>
                  </a:cubicBezTo>
                  <a:cubicBezTo>
                    <a:pt x="1815" y="5154"/>
                    <a:pt x="1501" y="6364"/>
                    <a:pt x="1211" y="7864"/>
                  </a:cubicBezTo>
                  <a:cubicBezTo>
                    <a:pt x="606" y="10889"/>
                    <a:pt x="291" y="13913"/>
                    <a:pt x="291" y="16938"/>
                  </a:cubicBezTo>
                  <a:cubicBezTo>
                    <a:pt x="1" y="18752"/>
                    <a:pt x="1" y="20567"/>
                    <a:pt x="1" y="22382"/>
                  </a:cubicBezTo>
                  <a:cubicBezTo>
                    <a:pt x="1" y="22605"/>
                    <a:pt x="147" y="22816"/>
                    <a:pt x="232" y="22816"/>
                  </a:cubicBezTo>
                  <a:cubicBezTo>
                    <a:pt x="267" y="22816"/>
                    <a:pt x="291" y="22780"/>
                    <a:pt x="291" y="22696"/>
                  </a:cubicBezTo>
                  <a:cubicBezTo>
                    <a:pt x="896" y="20567"/>
                    <a:pt x="896" y="18462"/>
                    <a:pt x="1211" y="16333"/>
                  </a:cubicBezTo>
                  <a:cubicBezTo>
                    <a:pt x="1501" y="14518"/>
                    <a:pt x="1501" y="12703"/>
                    <a:pt x="1815" y="10598"/>
                  </a:cubicBezTo>
                  <a:cubicBezTo>
                    <a:pt x="2106" y="8784"/>
                    <a:pt x="2106" y="6969"/>
                    <a:pt x="2711" y="5154"/>
                  </a:cubicBezTo>
                  <a:cubicBezTo>
                    <a:pt x="3025" y="3630"/>
                    <a:pt x="3630" y="1815"/>
                    <a:pt x="4525" y="315"/>
                  </a:cubicBezTo>
                  <a:cubicBezTo>
                    <a:pt x="4840" y="1"/>
                    <a:pt x="4525" y="1"/>
                    <a:pt x="4525" y="1"/>
                  </a:cubicBezTo>
                  <a:close/>
                </a:path>
              </a:pathLst>
            </a:custGeom>
            <a:solidFill>
              <a:srgbClr val="C557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Title 9"/>
          <p:cNvSpPr>
            <a:spLocks noGrp="1"/>
          </p:cNvSpPr>
          <p:nvPr>
            <p:ph type="title" idx="9"/>
          </p:nvPr>
        </p:nvSpPr>
        <p:spPr>
          <a:xfrm>
            <a:off x="3790334" y="3081775"/>
            <a:ext cx="4544716" cy="1516640"/>
          </a:xfrm>
        </p:spPr>
        <p:txBody>
          <a:bodyPr anchor="ctr"/>
          <a:lstStyle/>
          <a:p>
            <a:pPr algn="l"/>
            <a:r>
              <a:rPr lang="vi-VN" dirty="0"/>
              <a:t>Biện pháp điệp ngữ.</a:t>
            </a:r>
            <a:br>
              <a:rPr lang="vi-VN" dirty="0"/>
            </a:br>
            <a:r>
              <a:rPr lang="vi-VN" dirty="0"/>
              <a:t>Nhấn mạnh hành động bay: Bay rất lâu, rất xa.</a:t>
            </a:r>
            <a:br>
              <a:rPr lang="vi-VN" dirty="0"/>
            </a:br>
            <a:r>
              <a:rPr lang="vi-VN" dirty="0"/>
              <a:t>Nhấn mạnh những khoảng không liên tiếp nhau giống như vô tận.</a:t>
            </a:r>
          </a:p>
        </p:txBody>
      </p:sp>
      <p:sp>
        <p:nvSpPr>
          <p:cNvPr id="40" name="Title 9"/>
          <p:cNvSpPr>
            <a:spLocks noGrp="1"/>
          </p:cNvSpPr>
          <p:nvPr>
            <p:ph type="title" idx="9"/>
          </p:nvPr>
        </p:nvSpPr>
        <p:spPr>
          <a:xfrm>
            <a:off x="4569676" y="1221784"/>
            <a:ext cx="3463280" cy="1468024"/>
          </a:xfrm>
        </p:spPr>
        <p:txBody>
          <a:bodyPr anchor="ctr"/>
          <a:lstStyle/>
          <a:p>
            <a:r>
              <a:rPr lang="vi-VN" i="1" dirty="0"/>
              <a:t>b. Chim </a:t>
            </a:r>
            <a:r>
              <a:rPr lang="vi-VN" i="1" dirty="0">
                <a:solidFill>
                  <a:srgbClr val="FF0000"/>
                </a:solidFill>
              </a:rPr>
              <a:t>bay mãi, bay mãi</a:t>
            </a:r>
            <a:r>
              <a:rPr lang="vi-VN" i="1" dirty="0"/>
              <a:t>, qua bao nhiêu là miền, </a:t>
            </a:r>
            <a:r>
              <a:rPr lang="vi-VN" i="1" dirty="0">
                <a:solidFill>
                  <a:srgbClr val="FF0000"/>
                </a:solidFill>
              </a:rPr>
              <a:t>hết đồng ruộng đến rừng xanh</a:t>
            </a:r>
            <a:r>
              <a:rPr lang="vi-VN" i="1" dirty="0"/>
              <a:t>, </a:t>
            </a:r>
            <a:r>
              <a:rPr lang="vi-VN" i="1" dirty="0">
                <a:solidFill>
                  <a:srgbClr val="FF0000"/>
                </a:solidFill>
              </a:rPr>
              <a:t>hết rừng xanh đến biển cả</a:t>
            </a:r>
            <a:r>
              <a:rPr lang="vi-VN" i="1" dirty="0"/>
              <a:t>.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206383" y="3405687"/>
            <a:ext cx="422787" cy="7952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2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4" grpId="0"/>
      <p:bldP spid="40" grpId="0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5"/>
          <p:cNvSpPr/>
          <p:nvPr/>
        </p:nvSpPr>
        <p:spPr>
          <a:xfrm>
            <a:off x="3622925" y="1868013"/>
            <a:ext cx="747972" cy="555929"/>
          </a:xfrm>
          <a:custGeom>
            <a:avLst/>
            <a:gdLst/>
            <a:ahLst/>
            <a:cxnLst/>
            <a:rect l="l" t="t" r="r" b="b"/>
            <a:pathLst>
              <a:path w="3727" h="5463" extrusionOk="0">
                <a:moveTo>
                  <a:pt x="1859" y="1"/>
                </a:moveTo>
                <a:cubicBezTo>
                  <a:pt x="833" y="1"/>
                  <a:pt x="0" y="1220"/>
                  <a:pt x="0" y="2732"/>
                </a:cubicBezTo>
                <a:cubicBezTo>
                  <a:pt x="0" y="4244"/>
                  <a:pt x="833" y="5463"/>
                  <a:pt x="1859" y="5463"/>
                </a:cubicBezTo>
                <a:cubicBezTo>
                  <a:pt x="2893" y="5463"/>
                  <a:pt x="3726" y="4244"/>
                  <a:pt x="3726" y="2732"/>
                </a:cubicBezTo>
                <a:cubicBezTo>
                  <a:pt x="3726" y="1220"/>
                  <a:pt x="2893" y="1"/>
                  <a:pt x="18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5"/>
          <p:cNvSpPr/>
          <p:nvPr/>
        </p:nvSpPr>
        <p:spPr>
          <a:xfrm>
            <a:off x="3622925" y="3120425"/>
            <a:ext cx="747972" cy="555929"/>
          </a:xfrm>
          <a:custGeom>
            <a:avLst/>
            <a:gdLst/>
            <a:ahLst/>
            <a:cxnLst/>
            <a:rect l="l" t="t" r="r" b="b"/>
            <a:pathLst>
              <a:path w="3727" h="5463" extrusionOk="0">
                <a:moveTo>
                  <a:pt x="1859" y="1"/>
                </a:moveTo>
                <a:cubicBezTo>
                  <a:pt x="833" y="1"/>
                  <a:pt x="0" y="1220"/>
                  <a:pt x="0" y="2732"/>
                </a:cubicBezTo>
                <a:cubicBezTo>
                  <a:pt x="0" y="4244"/>
                  <a:pt x="833" y="5463"/>
                  <a:pt x="1859" y="5463"/>
                </a:cubicBezTo>
                <a:cubicBezTo>
                  <a:pt x="2893" y="5463"/>
                  <a:pt x="3726" y="4244"/>
                  <a:pt x="3726" y="2732"/>
                </a:cubicBezTo>
                <a:cubicBezTo>
                  <a:pt x="3726" y="1220"/>
                  <a:pt x="2893" y="1"/>
                  <a:pt x="18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5"/>
          <p:cNvSpPr/>
          <p:nvPr/>
        </p:nvSpPr>
        <p:spPr>
          <a:xfrm>
            <a:off x="4774925" y="3120425"/>
            <a:ext cx="747972" cy="555929"/>
          </a:xfrm>
          <a:custGeom>
            <a:avLst/>
            <a:gdLst/>
            <a:ahLst/>
            <a:cxnLst/>
            <a:rect l="l" t="t" r="r" b="b"/>
            <a:pathLst>
              <a:path w="3727" h="5463" extrusionOk="0">
                <a:moveTo>
                  <a:pt x="1859" y="1"/>
                </a:moveTo>
                <a:cubicBezTo>
                  <a:pt x="833" y="1"/>
                  <a:pt x="0" y="1220"/>
                  <a:pt x="0" y="2732"/>
                </a:cubicBezTo>
                <a:cubicBezTo>
                  <a:pt x="0" y="4244"/>
                  <a:pt x="833" y="5463"/>
                  <a:pt x="1859" y="5463"/>
                </a:cubicBezTo>
                <a:cubicBezTo>
                  <a:pt x="2893" y="5463"/>
                  <a:pt x="3726" y="4244"/>
                  <a:pt x="3726" y="2732"/>
                </a:cubicBezTo>
                <a:cubicBezTo>
                  <a:pt x="3726" y="1220"/>
                  <a:pt x="2893" y="1"/>
                  <a:pt x="18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5"/>
          <p:cNvSpPr/>
          <p:nvPr/>
        </p:nvSpPr>
        <p:spPr>
          <a:xfrm>
            <a:off x="4774925" y="1868025"/>
            <a:ext cx="747972" cy="555929"/>
          </a:xfrm>
          <a:custGeom>
            <a:avLst/>
            <a:gdLst/>
            <a:ahLst/>
            <a:cxnLst/>
            <a:rect l="l" t="t" r="r" b="b"/>
            <a:pathLst>
              <a:path w="3727" h="5463" extrusionOk="0">
                <a:moveTo>
                  <a:pt x="1859" y="1"/>
                </a:moveTo>
                <a:cubicBezTo>
                  <a:pt x="833" y="1"/>
                  <a:pt x="0" y="1220"/>
                  <a:pt x="0" y="2732"/>
                </a:cubicBezTo>
                <a:cubicBezTo>
                  <a:pt x="0" y="4244"/>
                  <a:pt x="833" y="5463"/>
                  <a:pt x="1859" y="5463"/>
                </a:cubicBezTo>
                <a:cubicBezTo>
                  <a:pt x="2893" y="5463"/>
                  <a:pt x="3726" y="4244"/>
                  <a:pt x="3726" y="2732"/>
                </a:cubicBezTo>
                <a:cubicBezTo>
                  <a:pt x="3726" y="1220"/>
                  <a:pt x="2893" y="1"/>
                  <a:pt x="18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5"/>
          <p:cNvSpPr txBox="1">
            <a:spLocks noGrp="1"/>
          </p:cNvSpPr>
          <p:nvPr>
            <p:ph type="title"/>
          </p:nvPr>
        </p:nvSpPr>
        <p:spPr>
          <a:xfrm>
            <a:off x="1319625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HS hiểu nghĩa của từ trong văn bản.</a:t>
            </a:r>
            <a:endParaRPr dirty="0"/>
          </a:p>
        </p:txBody>
      </p:sp>
      <p:sp>
        <p:nvSpPr>
          <p:cNvPr id="479" name="Google Shape;479;p35"/>
          <p:cNvSpPr txBox="1">
            <a:spLocks noGrp="1"/>
          </p:cNvSpPr>
          <p:nvPr>
            <p:ph type="title" idx="2"/>
          </p:nvPr>
        </p:nvSpPr>
        <p:spPr>
          <a:xfrm>
            <a:off x="3545715" y="1879725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80" name="Google Shape;480;p35"/>
          <p:cNvSpPr txBox="1">
            <a:spLocks noGrp="1"/>
          </p:cNvSpPr>
          <p:nvPr>
            <p:ph type="title" idx="3"/>
          </p:nvPr>
        </p:nvSpPr>
        <p:spPr>
          <a:xfrm>
            <a:off x="973394" y="2919975"/>
            <a:ext cx="2619931" cy="1386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HS phân tích được các sắc thái từ ngữ trong việc thể hiện thông điệp của văn bản.</a:t>
            </a:r>
            <a:endParaRPr dirty="0"/>
          </a:p>
        </p:txBody>
      </p:sp>
      <p:sp>
        <p:nvSpPr>
          <p:cNvPr id="482" name="Google Shape;482;p35"/>
          <p:cNvSpPr txBox="1">
            <a:spLocks noGrp="1"/>
          </p:cNvSpPr>
          <p:nvPr>
            <p:ph type="title" idx="13"/>
          </p:nvPr>
        </p:nvSpPr>
        <p:spPr>
          <a:xfrm>
            <a:off x="3545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83" name="Google Shape;483;p35"/>
          <p:cNvSpPr txBox="1">
            <a:spLocks noGrp="1"/>
          </p:cNvSpPr>
          <p:nvPr>
            <p:ph type="title" idx="5"/>
          </p:nvPr>
        </p:nvSpPr>
        <p:spPr>
          <a:xfrm>
            <a:off x="5552776" y="2919974"/>
            <a:ext cx="2273700" cy="12882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HS vận dụng kiến thức, hoàn thành bài tập.</a:t>
            </a:r>
            <a:endParaRPr dirty="0"/>
          </a:p>
        </p:txBody>
      </p:sp>
      <p:sp>
        <p:nvSpPr>
          <p:cNvPr id="485" name="Google Shape;485;p35"/>
          <p:cNvSpPr txBox="1">
            <a:spLocks noGrp="1"/>
          </p:cNvSpPr>
          <p:nvPr>
            <p:ph type="title" idx="14"/>
          </p:nvPr>
        </p:nvSpPr>
        <p:spPr>
          <a:xfrm>
            <a:off x="4697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86" name="Google Shape;486;p35"/>
          <p:cNvSpPr txBox="1">
            <a:spLocks noGrp="1"/>
          </p:cNvSpPr>
          <p:nvPr>
            <p:ph type="title" idx="7"/>
          </p:nvPr>
        </p:nvSpPr>
        <p:spPr>
          <a:xfrm>
            <a:off x="5552776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HS củng cố kiến thức về các biện pháp tu từ.</a:t>
            </a:r>
            <a:endParaRPr dirty="0"/>
          </a:p>
        </p:txBody>
      </p:sp>
      <p:sp>
        <p:nvSpPr>
          <p:cNvPr id="488" name="Google Shape;488;p35"/>
          <p:cNvSpPr txBox="1">
            <a:spLocks noGrp="1"/>
          </p:cNvSpPr>
          <p:nvPr>
            <p:ph type="title" idx="15"/>
          </p:nvPr>
        </p:nvSpPr>
        <p:spPr>
          <a:xfrm>
            <a:off x="4697715" y="18797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89" name="Google Shape;489;p35"/>
          <p:cNvSpPr txBox="1">
            <a:spLocks noGrp="1"/>
          </p:cNvSpPr>
          <p:nvPr>
            <p:ph type="title" idx="9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MỤC TIÊU BÀI HỌC</a:t>
            </a:r>
            <a:endParaRPr dirty="0"/>
          </a:p>
        </p:txBody>
      </p:sp>
      <p:cxnSp>
        <p:nvCxnSpPr>
          <p:cNvPr id="490" name="Google Shape;490;p35"/>
          <p:cNvCxnSpPr/>
          <p:nvPr/>
        </p:nvCxnSpPr>
        <p:spPr>
          <a:xfrm>
            <a:off x="3919011" y="1204950"/>
            <a:ext cx="13101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0" animBg="1"/>
      <p:bldP spid="474" grpId="0" animBg="1"/>
      <p:bldP spid="475" grpId="0" animBg="1"/>
      <p:bldP spid="476" grpId="0" animBg="1"/>
      <p:bldP spid="477" grpId="0"/>
      <p:bldP spid="479" grpId="0"/>
      <p:bldP spid="480" grpId="0"/>
      <p:bldP spid="482" grpId="0"/>
      <p:bldP spid="483" grpId="0"/>
      <p:bldP spid="485" grpId="0"/>
      <p:bldP spid="486" grpId="0"/>
      <p:bldP spid="488" grpId="0"/>
      <p:bldP spid="4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 txBox="1">
            <a:spLocks noGrp="1"/>
          </p:cNvSpPr>
          <p:nvPr>
            <p:ph type="ctrTitle"/>
          </p:nvPr>
        </p:nvSpPr>
        <p:spPr>
          <a:xfrm>
            <a:off x="5082925" y="1280909"/>
            <a:ext cx="3346800" cy="4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/>
              <a:t>KHỞI ĐỘNG</a:t>
            </a:r>
            <a:endParaRPr sz="3600" dirty="0"/>
          </a:p>
        </p:txBody>
      </p:sp>
      <p:sp>
        <p:nvSpPr>
          <p:cNvPr id="528" name="Google Shape;528;p37"/>
          <p:cNvSpPr txBox="1">
            <a:spLocks noGrp="1"/>
          </p:cNvSpPr>
          <p:nvPr>
            <p:ph type="body" idx="1"/>
          </p:nvPr>
        </p:nvSpPr>
        <p:spPr>
          <a:xfrm>
            <a:off x="4064923" y="1846962"/>
            <a:ext cx="4469477" cy="2417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/>
              <a:t>Để củng cố và ôn tập lại các kiến thức về </a:t>
            </a:r>
            <a:r>
              <a:rPr lang="vi-VN" sz="1800" b="1" i="1" dirty="0"/>
              <a:t>nghĩa của từ, cụm từ và các biện pháp tu từ,</a:t>
            </a:r>
            <a:r>
              <a:rPr lang="vi-VN" sz="1800" dirty="0"/>
              <a:t> chúng ta sẽ cùng khởi động  trước khi bước vào phần luyện tập – củng cố nhé</a:t>
            </a:r>
            <a:endParaRPr sz="1800" dirty="0"/>
          </a:p>
        </p:txBody>
      </p:sp>
      <p:sp>
        <p:nvSpPr>
          <p:cNvPr id="529" name="Google Shape;529;p37"/>
          <p:cNvSpPr/>
          <p:nvPr/>
        </p:nvSpPr>
        <p:spPr>
          <a:xfrm rot="10184736">
            <a:off x="2320343" y="4166927"/>
            <a:ext cx="375271" cy="100685"/>
          </a:xfrm>
          <a:custGeom>
            <a:avLst/>
            <a:gdLst/>
            <a:ahLst/>
            <a:cxnLst/>
            <a:rect l="l" t="t" r="r" b="b"/>
            <a:pathLst>
              <a:path w="10706" h="4105" extrusionOk="0">
                <a:moveTo>
                  <a:pt x="192" y="0"/>
                </a:moveTo>
                <a:cubicBezTo>
                  <a:pt x="96" y="0"/>
                  <a:pt x="0" y="192"/>
                  <a:pt x="192" y="192"/>
                </a:cubicBezTo>
                <a:cubicBezTo>
                  <a:pt x="3600" y="1584"/>
                  <a:pt x="7009" y="2904"/>
                  <a:pt x="10489" y="4104"/>
                </a:cubicBezTo>
                <a:cubicBezTo>
                  <a:pt x="10705" y="4104"/>
                  <a:pt x="10705" y="3888"/>
                  <a:pt x="10609" y="3888"/>
                </a:cubicBezTo>
                <a:cubicBezTo>
                  <a:pt x="7105" y="2688"/>
                  <a:pt x="3600" y="1392"/>
                  <a:pt x="192" y="0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 rot="10184736">
            <a:off x="2306373" y="4468610"/>
            <a:ext cx="371801" cy="98993"/>
          </a:xfrm>
          <a:custGeom>
            <a:avLst/>
            <a:gdLst/>
            <a:ahLst/>
            <a:cxnLst/>
            <a:rect l="l" t="t" r="r" b="b"/>
            <a:pathLst>
              <a:path w="10607" h="4036" extrusionOk="0">
                <a:moveTo>
                  <a:pt x="120" y="1"/>
                </a:moveTo>
                <a:cubicBezTo>
                  <a:pt x="0" y="1"/>
                  <a:pt x="0" y="217"/>
                  <a:pt x="120" y="217"/>
                </a:cubicBezTo>
                <a:cubicBezTo>
                  <a:pt x="3505" y="1609"/>
                  <a:pt x="7009" y="2905"/>
                  <a:pt x="10418" y="4009"/>
                </a:cubicBezTo>
                <a:cubicBezTo>
                  <a:pt x="10454" y="4028"/>
                  <a:pt x="10484" y="4035"/>
                  <a:pt x="10507" y="4035"/>
                </a:cubicBezTo>
                <a:cubicBezTo>
                  <a:pt x="10606" y="4035"/>
                  <a:pt x="10591" y="3895"/>
                  <a:pt x="10514" y="3817"/>
                </a:cubicBezTo>
                <a:cubicBezTo>
                  <a:pt x="7009" y="2713"/>
                  <a:pt x="3601" y="1417"/>
                  <a:pt x="120" y="1"/>
                </a:cubicBezTo>
                <a:close/>
              </a:path>
            </a:pathLst>
          </a:custGeom>
          <a:solidFill>
            <a:srgbClr val="E5E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1" name="Google Shape;531;p37"/>
          <p:cNvGrpSpPr/>
          <p:nvPr/>
        </p:nvGrpSpPr>
        <p:grpSpPr>
          <a:xfrm>
            <a:off x="434853" y="1984614"/>
            <a:ext cx="3969999" cy="2916888"/>
            <a:chOff x="714125" y="1770639"/>
            <a:chExt cx="4199155" cy="2993087"/>
          </a:xfrm>
        </p:grpSpPr>
        <p:grpSp>
          <p:nvGrpSpPr>
            <p:cNvPr id="532" name="Google Shape;532;p37"/>
            <p:cNvGrpSpPr/>
            <p:nvPr/>
          </p:nvGrpSpPr>
          <p:grpSpPr>
            <a:xfrm>
              <a:off x="714125" y="2226150"/>
              <a:ext cx="4199155" cy="2419544"/>
              <a:chOff x="714125" y="2226150"/>
              <a:chExt cx="4199155" cy="2419544"/>
            </a:xfrm>
          </p:grpSpPr>
          <p:grpSp>
            <p:nvGrpSpPr>
              <p:cNvPr id="533" name="Google Shape;533;p37"/>
              <p:cNvGrpSpPr/>
              <p:nvPr/>
            </p:nvGrpSpPr>
            <p:grpSpPr>
              <a:xfrm>
                <a:off x="1210917" y="2226150"/>
                <a:ext cx="3327517" cy="2227536"/>
                <a:chOff x="1210917" y="2226150"/>
                <a:chExt cx="3327517" cy="2227536"/>
              </a:xfrm>
            </p:grpSpPr>
            <p:sp>
              <p:nvSpPr>
                <p:cNvPr id="534" name="Google Shape;534;p37"/>
                <p:cNvSpPr/>
                <p:nvPr/>
              </p:nvSpPr>
              <p:spPr>
                <a:xfrm>
                  <a:off x="1210917" y="2582678"/>
                  <a:ext cx="3272645" cy="187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78" h="41608" extrusionOk="0">
                      <a:moveTo>
                        <a:pt x="35023" y="1"/>
                      </a:moveTo>
                      <a:cubicBezTo>
                        <a:pt x="32560" y="1"/>
                        <a:pt x="30108" y="577"/>
                        <a:pt x="27966" y="1795"/>
                      </a:cubicBezTo>
                      <a:cubicBezTo>
                        <a:pt x="24389" y="3811"/>
                        <a:pt x="21972" y="7374"/>
                        <a:pt x="19265" y="10481"/>
                      </a:cubicBezTo>
                      <a:cubicBezTo>
                        <a:pt x="18354" y="11572"/>
                        <a:pt x="17318" y="12732"/>
                        <a:pt x="15937" y="13243"/>
                      </a:cubicBezTo>
                      <a:cubicBezTo>
                        <a:pt x="15181" y="13542"/>
                        <a:pt x="14389" y="13630"/>
                        <a:pt x="13569" y="13630"/>
                      </a:cubicBezTo>
                      <a:cubicBezTo>
                        <a:pt x="12951" y="13630"/>
                        <a:pt x="12317" y="13580"/>
                        <a:pt x="11670" y="13533"/>
                      </a:cubicBezTo>
                      <a:cubicBezTo>
                        <a:pt x="11143" y="13494"/>
                        <a:pt x="10615" y="13455"/>
                        <a:pt x="10108" y="13455"/>
                      </a:cubicBezTo>
                      <a:cubicBezTo>
                        <a:pt x="9897" y="13455"/>
                        <a:pt x="9690" y="13461"/>
                        <a:pt x="9488" y="13478"/>
                      </a:cubicBezTo>
                      <a:cubicBezTo>
                        <a:pt x="6671" y="13588"/>
                        <a:pt x="3964" y="15024"/>
                        <a:pt x="2238" y="17275"/>
                      </a:cubicBezTo>
                      <a:cubicBezTo>
                        <a:pt x="567" y="19512"/>
                        <a:pt x="1" y="22509"/>
                        <a:pt x="691" y="25271"/>
                      </a:cubicBezTo>
                      <a:cubicBezTo>
                        <a:pt x="1202" y="27232"/>
                        <a:pt x="2349" y="29179"/>
                        <a:pt x="2003" y="31250"/>
                      </a:cubicBezTo>
                      <a:cubicBezTo>
                        <a:pt x="1838" y="32466"/>
                        <a:pt x="1147" y="33501"/>
                        <a:pt x="691" y="34592"/>
                      </a:cubicBezTo>
                      <a:cubicBezTo>
                        <a:pt x="1" y="36553"/>
                        <a:pt x="1" y="38735"/>
                        <a:pt x="1037" y="40517"/>
                      </a:cubicBezTo>
                      <a:cubicBezTo>
                        <a:pt x="1202" y="40917"/>
                        <a:pt x="1492" y="41207"/>
                        <a:pt x="1727" y="41552"/>
                      </a:cubicBezTo>
                      <a:cubicBezTo>
                        <a:pt x="5000" y="41387"/>
                        <a:pt x="8742" y="41207"/>
                        <a:pt x="12941" y="41097"/>
                      </a:cubicBezTo>
                      <a:cubicBezTo>
                        <a:pt x="19611" y="40862"/>
                        <a:pt x="27386" y="40751"/>
                        <a:pt x="35616" y="40751"/>
                      </a:cubicBezTo>
                      <a:lnTo>
                        <a:pt x="42286" y="40751"/>
                      </a:lnTo>
                      <a:cubicBezTo>
                        <a:pt x="48735" y="40807"/>
                        <a:pt x="54770" y="40917"/>
                        <a:pt x="60128" y="41152"/>
                      </a:cubicBezTo>
                      <a:cubicBezTo>
                        <a:pt x="62945" y="41207"/>
                        <a:pt x="65597" y="41318"/>
                        <a:pt x="67945" y="41442"/>
                      </a:cubicBezTo>
                      <a:cubicBezTo>
                        <a:pt x="68815" y="41497"/>
                        <a:pt x="69616" y="41552"/>
                        <a:pt x="70361" y="41608"/>
                      </a:cubicBezTo>
                      <a:cubicBezTo>
                        <a:pt x="71632" y="38445"/>
                        <a:pt x="72778" y="35172"/>
                        <a:pt x="72667" y="31830"/>
                      </a:cubicBezTo>
                      <a:cubicBezTo>
                        <a:pt x="72557" y="27798"/>
                        <a:pt x="70196" y="23600"/>
                        <a:pt x="66343" y="22619"/>
                      </a:cubicBezTo>
                      <a:cubicBezTo>
                        <a:pt x="65610" y="22452"/>
                        <a:pt x="64878" y="22404"/>
                        <a:pt x="64149" y="22404"/>
                      </a:cubicBezTo>
                      <a:cubicBezTo>
                        <a:pt x="63612" y="22404"/>
                        <a:pt x="63077" y="22430"/>
                        <a:pt x="62545" y="22454"/>
                      </a:cubicBezTo>
                      <a:cubicBezTo>
                        <a:pt x="62274" y="22454"/>
                        <a:pt x="62003" y="22455"/>
                        <a:pt x="61733" y="22455"/>
                      </a:cubicBezTo>
                      <a:cubicBezTo>
                        <a:pt x="60450" y="22455"/>
                        <a:pt x="59188" y="22418"/>
                        <a:pt x="58002" y="21984"/>
                      </a:cubicBezTo>
                      <a:cubicBezTo>
                        <a:pt x="56151" y="21239"/>
                        <a:pt x="54770" y="19568"/>
                        <a:pt x="53859" y="17786"/>
                      </a:cubicBezTo>
                      <a:cubicBezTo>
                        <a:pt x="52989" y="16060"/>
                        <a:pt x="52409" y="14113"/>
                        <a:pt x="51663" y="12262"/>
                      </a:cubicBezTo>
                      <a:cubicBezTo>
                        <a:pt x="49771" y="7774"/>
                        <a:pt x="46429" y="3756"/>
                        <a:pt x="42051" y="1615"/>
                      </a:cubicBezTo>
                      <a:cubicBezTo>
                        <a:pt x="39886" y="560"/>
                        <a:pt x="37449" y="1"/>
                        <a:pt x="35023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37"/>
                <p:cNvSpPr/>
                <p:nvPr/>
              </p:nvSpPr>
              <p:spPr>
                <a:xfrm>
                  <a:off x="3826734" y="2536673"/>
                  <a:ext cx="711701" cy="721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7" h="16048" extrusionOk="0">
                      <a:moveTo>
                        <a:pt x="8176" y="0"/>
                      </a:moveTo>
                      <a:cubicBezTo>
                        <a:pt x="6270" y="0"/>
                        <a:pt x="4488" y="857"/>
                        <a:pt x="3107" y="2127"/>
                      </a:cubicBezTo>
                      <a:cubicBezTo>
                        <a:pt x="1326" y="3674"/>
                        <a:pt x="180" y="5925"/>
                        <a:pt x="56" y="8286"/>
                      </a:cubicBezTo>
                      <a:cubicBezTo>
                        <a:pt x="0" y="10648"/>
                        <a:pt x="1036" y="12995"/>
                        <a:pt x="2942" y="14376"/>
                      </a:cubicBezTo>
                      <a:cubicBezTo>
                        <a:pt x="4323" y="15357"/>
                        <a:pt x="6670" y="16047"/>
                        <a:pt x="8742" y="16047"/>
                      </a:cubicBezTo>
                      <a:cubicBezTo>
                        <a:pt x="9612" y="16047"/>
                        <a:pt x="10358" y="15937"/>
                        <a:pt x="10993" y="15702"/>
                      </a:cubicBezTo>
                      <a:cubicBezTo>
                        <a:pt x="13354" y="14721"/>
                        <a:pt x="15080" y="11794"/>
                        <a:pt x="15426" y="9377"/>
                      </a:cubicBezTo>
                      <a:cubicBezTo>
                        <a:pt x="15826" y="6560"/>
                        <a:pt x="14680" y="3563"/>
                        <a:pt x="12539" y="1727"/>
                      </a:cubicBezTo>
                      <a:cubicBezTo>
                        <a:pt x="11449" y="801"/>
                        <a:pt x="10123" y="166"/>
                        <a:pt x="8742" y="56"/>
                      </a:cubicBezTo>
                      <a:cubicBezTo>
                        <a:pt x="8521" y="0"/>
                        <a:pt x="8341" y="0"/>
                        <a:pt x="8176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37"/>
                <p:cNvSpPr/>
                <p:nvPr/>
              </p:nvSpPr>
              <p:spPr>
                <a:xfrm>
                  <a:off x="1630135" y="2663356"/>
                  <a:ext cx="457724" cy="41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9" h="9143" extrusionOk="0">
                      <a:moveTo>
                        <a:pt x="4544" y="1"/>
                      </a:moveTo>
                      <a:cubicBezTo>
                        <a:pt x="4019" y="1"/>
                        <a:pt x="3453" y="56"/>
                        <a:pt x="2928" y="235"/>
                      </a:cubicBezTo>
                      <a:cubicBezTo>
                        <a:pt x="2293" y="456"/>
                        <a:pt x="1727" y="746"/>
                        <a:pt x="1257" y="1271"/>
                      </a:cubicBezTo>
                      <a:cubicBezTo>
                        <a:pt x="967" y="1616"/>
                        <a:pt x="746" y="2017"/>
                        <a:pt x="567" y="2417"/>
                      </a:cubicBezTo>
                      <a:cubicBezTo>
                        <a:pt x="0" y="4033"/>
                        <a:pt x="277" y="5870"/>
                        <a:pt x="1257" y="7195"/>
                      </a:cubicBezTo>
                      <a:cubicBezTo>
                        <a:pt x="2182" y="8452"/>
                        <a:pt x="3729" y="9143"/>
                        <a:pt x="5290" y="9143"/>
                      </a:cubicBezTo>
                      <a:cubicBezTo>
                        <a:pt x="6215" y="9143"/>
                        <a:pt x="7071" y="8922"/>
                        <a:pt x="7817" y="8397"/>
                      </a:cubicBezTo>
                      <a:cubicBezTo>
                        <a:pt x="9722" y="7071"/>
                        <a:pt x="10178" y="4199"/>
                        <a:pt x="8977" y="2307"/>
                      </a:cubicBezTo>
                      <a:cubicBezTo>
                        <a:pt x="8051" y="802"/>
                        <a:pt x="6325" y="1"/>
                        <a:pt x="4544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37"/>
                <p:cNvSpPr/>
                <p:nvPr/>
              </p:nvSpPr>
              <p:spPr>
                <a:xfrm>
                  <a:off x="1358107" y="2927289"/>
                  <a:ext cx="201859" cy="173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9" h="3854" extrusionOk="0">
                      <a:moveTo>
                        <a:pt x="2597" y="1"/>
                      </a:moveTo>
                      <a:cubicBezTo>
                        <a:pt x="1092" y="1"/>
                        <a:pt x="1" y="2307"/>
                        <a:pt x="1147" y="3398"/>
                      </a:cubicBezTo>
                      <a:cubicBezTo>
                        <a:pt x="1492" y="3688"/>
                        <a:pt x="1962" y="3854"/>
                        <a:pt x="2417" y="3854"/>
                      </a:cubicBezTo>
                      <a:cubicBezTo>
                        <a:pt x="3108" y="3854"/>
                        <a:pt x="3854" y="3508"/>
                        <a:pt x="4199" y="2873"/>
                      </a:cubicBezTo>
                      <a:cubicBezTo>
                        <a:pt x="4489" y="2362"/>
                        <a:pt x="4489" y="1672"/>
                        <a:pt x="4199" y="1147"/>
                      </a:cubicBezTo>
                      <a:cubicBezTo>
                        <a:pt x="4088" y="857"/>
                        <a:pt x="3909" y="636"/>
                        <a:pt x="3688" y="401"/>
                      </a:cubicBezTo>
                      <a:cubicBezTo>
                        <a:pt x="3508" y="291"/>
                        <a:pt x="3288" y="111"/>
                        <a:pt x="2997" y="56"/>
                      </a:cubicBezTo>
                      <a:cubicBezTo>
                        <a:pt x="2873" y="1"/>
                        <a:pt x="2763" y="1"/>
                        <a:pt x="2597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37"/>
                <p:cNvSpPr/>
                <p:nvPr/>
              </p:nvSpPr>
              <p:spPr>
                <a:xfrm>
                  <a:off x="3986965" y="2226150"/>
                  <a:ext cx="191921" cy="173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8" h="3854" extrusionOk="0">
                      <a:moveTo>
                        <a:pt x="2417" y="1"/>
                      </a:moveTo>
                      <a:cubicBezTo>
                        <a:pt x="1105" y="1"/>
                        <a:pt x="0" y="1948"/>
                        <a:pt x="760" y="3108"/>
                      </a:cubicBezTo>
                      <a:cubicBezTo>
                        <a:pt x="870" y="3218"/>
                        <a:pt x="981" y="3398"/>
                        <a:pt x="1160" y="3508"/>
                      </a:cubicBezTo>
                      <a:cubicBezTo>
                        <a:pt x="1450" y="3743"/>
                        <a:pt x="1851" y="3854"/>
                        <a:pt x="2251" y="3854"/>
                      </a:cubicBezTo>
                      <a:cubicBezTo>
                        <a:pt x="2942" y="3854"/>
                        <a:pt x="3687" y="3453"/>
                        <a:pt x="4033" y="2818"/>
                      </a:cubicBezTo>
                      <a:cubicBezTo>
                        <a:pt x="4267" y="2362"/>
                        <a:pt x="4267" y="1782"/>
                        <a:pt x="4088" y="1257"/>
                      </a:cubicBezTo>
                      <a:cubicBezTo>
                        <a:pt x="3867" y="691"/>
                        <a:pt x="3397" y="222"/>
                        <a:pt x="2831" y="56"/>
                      </a:cubicBezTo>
                      <a:cubicBezTo>
                        <a:pt x="2707" y="1"/>
                        <a:pt x="2541" y="1"/>
                        <a:pt x="2417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37"/>
                <p:cNvSpPr/>
                <p:nvPr/>
              </p:nvSpPr>
              <p:spPr>
                <a:xfrm>
                  <a:off x="1640074" y="2937857"/>
                  <a:ext cx="2380894" cy="1495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47" h="33254" extrusionOk="0">
                      <a:moveTo>
                        <a:pt x="22842" y="0"/>
                      </a:moveTo>
                      <a:cubicBezTo>
                        <a:pt x="20204" y="0"/>
                        <a:pt x="17497" y="1091"/>
                        <a:pt x="15426" y="2873"/>
                      </a:cubicBezTo>
                      <a:cubicBezTo>
                        <a:pt x="12609" y="5345"/>
                        <a:pt x="10938" y="8852"/>
                        <a:pt x="10012" y="12484"/>
                      </a:cubicBezTo>
                      <a:cubicBezTo>
                        <a:pt x="9667" y="13921"/>
                        <a:pt x="9377" y="15357"/>
                        <a:pt x="9501" y="16793"/>
                      </a:cubicBezTo>
                      <a:cubicBezTo>
                        <a:pt x="9612" y="17773"/>
                        <a:pt x="9791" y="18699"/>
                        <a:pt x="9612" y="19610"/>
                      </a:cubicBezTo>
                      <a:cubicBezTo>
                        <a:pt x="9156" y="21571"/>
                        <a:pt x="7085" y="22607"/>
                        <a:pt x="5124" y="23062"/>
                      </a:cubicBezTo>
                      <a:cubicBezTo>
                        <a:pt x="4268" y="23297"/>
                        <a:pt x="3342" y="23408"/>
                        <a:pt x="2541" y="23877"/>
                      </a:cubicBezTo>
                      <a:cubicBezTo>
                        <a:pt x="346" y="25203"/>
                        <a:pt x="0" y="28421"/>
                        <a:pt x="1271" y="30658"/>
                      </a:cubicBezTo>
                      <a:cubicBezTo>
                        <a:pt x="1782" y="31638"/>
                        <a:pt x="2541" y="32453"/>
                        <a:pt x="3398" y="33199"/>
                      </a:cubicBezTo>
                      <a:cubicBezTo>
                        <a:pt x="10068" y="32964"/>
                        <a:pt x="17843" y="32853"/>
                        <a:pt x="26073" y="32853"/>
                      </a:cubicBezTo>
                      <a:lnTo>
                        <a:pt x="32743" y="32853"/>
                      </a:lnTo>
                      <a:cubicBezTo>
                        <a:pt x="39192" y="32909"/>
                        <a:pt x="45227" y="33019"/>
                        <a:pt x="50585" y="33254"/>
                      </a:cubicBezTo>
                      <a:cubicBezTo>
                        <a:pt x="51787" y="30603"/>
                        <a:pt x="52822" y="27965"/>
                        <a:pt x="52878" y="25079"/>
                      </a:cubicBezTo>
                      <a:cubicBezTo>
                        <a:pt x="52947" y="21461"/>
                        <a:pt x="50806" y="17539"/>
                        <a:pt x="47243" y="16738"/>
                      </a:cubicBezTo>
                      <a:cubicBezTo>
                        <a:pt x="46732" y="16627"/>
                        <a:pt x="46208" y="16627"/>
                        <a:pt x="45697" y="16627"/>
                      </a:cubicBezTo>
                      <a:cubicBezTo>
                        <a:pt x="44661" y="16627"/>
                        <a:pt x="43680" y="16738"/>
                        <a:pt x="42645" y="16917"/>
                      </a:cubicBezTo>
                      <a:cubicBezTo>
                        <a:pt x="41609" y="17083"/>
                        <a:pt x="40628" y="17262"/>
                        <a:pt x="39648" y="17262"/>
                      </a:cubicBezTo>
                      <a:cubicBezTo>
                        <a:pt x="38612" y="17262"/>
                        <a:pt x="37632" y="17083"/>
                        <a:pt x="36776" y="16572"/>
                      </a:cubicBezTo>
                      <a:cubicBezTo>
                        <a:pt x="34359" y="15122"/>
                        <a:pt x="33834" y="12015"/>
                        <a:pt x="33088" y="9377"/>
                      </a:cubicBezTo>
                      <a:cubicBezTo>
                        <a:pt x="31942" y="5580"/>
                        <a:pt x="29581" y="1837"/>
                        <a:pt x="25838" y="511"/>
                      </a:cubicBezTo>
                      <a:cubicBezTo>
                        <a:pt x="24913" y="166"/>
                        <a:pt x="23877" y="0"/>
                        <a:pt x="22842" y="0"/>
                      </a:cubicBezTo>
                      <a:close/>
                    </a:path>
                  </a:pathLst>
                </a:custGeom>
                <a:solidFill>
                  <a:srgbClr val="CEC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0" name="Google Shape;540;p37"/>
              <p:cNvSpPr/>
              <p:nvPr/>
            </p:nvSpPr>
            <p:spPr>
              <a:xfrm>
                <a:off x="714125" y="4415281"/>
                <a:ext cx="4199155" cy="230413"/>
              </a:xfrm>
              <a:custGeom>
                <a:avLst/>
                <a:gdLst/>
                <a:ahLst/>
                <a:cxnLst/>
                <a:rect l="l" t="t" r="r" b="b"/>
                <a:pathLst>
                  <a:path w="93382" h="5124" extrusionOk="0">
                    <a:moveTo>
                      <a:pt x="46663" y="0"/>
                    </a:moveTo>
                    <a:cubicBezTo>
                      <a:pt x="38433" y="0"/>
                      <a:pt x="30658" y="111"/>
                      <a:pt x="23988" y="346"/>
                    </a:cubicBezTo>
                    <a:cubicBezTo>
                      <a:pt x="19789" y="456"/>
                      <a:pt x="16047" y="636"/>
                      <a:pt x="12774" y="801"/>
                    </a:cubicBezTo>
                    <a:cubicBezTo>
                      <a:pt x="12484" y="801"/>
                      <a:pt x="12194" y="801"/>
                      <a:pt x="11904" y="857"/>
                    </a:cubicBezTo>
                    <a:cubicBezTo>
                      <a:pt x="4488" y="1326"/>
                      <a:pt x="0" y="1892"/>
                      <a:pt x="0" y="2583"/>
                    </a:cubicBezTo>
                    <a:cubicBezTo>
                      <a:pt x="0" y="2583"/>
                      <a:pt x="0" y="2638"/>
                      <a:pt x="55" y="2707"/>
                    </a:cubicBezTo>
                    <a:cubicBezTo>
                      <a:pt x="1381" y="4019"/>
                      <a:pt x="21750" y="5124"/>
                      <a:pt x="46663" y="5124"/>
                    </a:cubicBezTo>
                    <a:cubicBezTo>
                      <a:pt x="72432" y="5124"/>
                      <a:pt x="93381" y="3964"/>
                      <a:pt x="93381" y="2583"/>
                    </a:cubicBezTo>
                    <a:cubicBezTo>
                      <a:pt x="93381" y="2472"/>
                      <a:pt x="93271" y="2417"/>
                      <a:pt x="93146" y="2362"/>
                    </a:cubicBezTo>
                    <a:cubicBezTo>
                      <a:pt x="92235" y="1782"/>
                      <a:pt x="87968" y="1257"/>
                      <a:pt x="81408" y="857"/>
                    </a:cubicBezTo>
                    <a:cubicBezTo>
                      <a:pt x="80663" y="801"/>
                      <a:pt x="79862" y="746"/>
                      <a:pt x="78992" y="691"/>
                    </a:cubicBezTo>
                    <a:cubicBezTo>
                      <a:pt x="76644" y="567"/>
                      <a:pt x="73992" y="456"/>
                      <a:pt x="71175" y="401"/>
                    </a:cubicBezTo>
                    <a:cubicBezTo>
                      <a:pt x="65817" y="166"/>
                      <a:pt x="59782" y="56"/>
                      <a:pt x="533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1" name="Google Shape;541;p37"/>
            <p:cNvGrpSpPr/>
            <p:nvPr/>
          </p:nvGrpSpPr>
          <p:grpSpPr>
            <a:xfrm>
              <a:off x="1656289" y="1770639"/>
              <a:ext cx="2063388" cy="2993087"/>
              <a:chOff x="1656289" y="1770639"/>
              <a:chExt cx="2063388" cy="2993087"/>
            </a:xfrm>
          </p:grpSpPr>
          <p:grpSp>
            <p:nvGrpSpPr>
              <p:cNvPr id="542" name="Google Shape;542;p37"/>
              <p:cNvGrpSpPr/>
              <p:nvPr/>
            </p:nvGrpSpPr>
            <p:grpSpPr>
              <a:xfrm>
                <a:off x="1897726" y="2094227"/>
                <a:ext cx="1652983" cy="2669499"/>
                <a:chOff x="1921101" y="2213902"/>
                <a:chExt cx="1652983" cy="2669499"/>
              </a:xfrm>
            </p:grpSpPr>
            <p:sp>
              <p:nvSpPr>
                <p:cNvPr id="543" name="Google Shape;543;p37"/>
                <p:cNvSpPr/>
                <p:nvPr/>
              </p:nvSpPr>
              <p:spPr>
                <a:xfrm rot="10184736">
                  <a:off x="2069814" y="3946951"/>
                  <a:ext cx="1353758" cy="483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1" h="19707" extrusionOk="0">
                      <a:moveTo>
                        <a:pt x="2113" y="0"/>
                      </a:moveTo>
                      <a:lnTo>
                        <a:pt x="1417" y="2400"/>
                      </a:lnTo>
                      <a:lnTo>
                        <a:pt x="2209" y="2592"/>
                      </a:lnTo>
                      <a:lnTo>
                        <a:pt x="1201" y="3097"/>
                      </a:lnTo>
                      <a:lnTo>
                        <a:pt x="505" y="6601"/>
                      </a:lnTo>
                      <a:lnTo>
                        <a:pt x="2521" y="7201"/>
                      </a:lnTo>
                      <a:lnTo>
                        <a:pt x="121" y="7297"/>
                      </a:lnTo>
                      <a:lnTo>
                        <a:pt x="1" y="8401"/>
                      </a:lnTo>
                      <a:lnTo>
                        <a:pt x="34805" y="19706"/>
                      </a:lnTo>
                      <a:cubicBezTo>
                        <a:pt x="34805" y="19706"/>
                        <a:pt x="38621" y="12289"/>
                        <a:pt x="35525" y="9889"/>
                      </a:cubicBezTo>
                      <a:lnTo>
                        <a:pt x="211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37"/>
                <p:cNvSpPr/>
                <p:nvPr/>
              </p:nvSpPr>
              <p:spPr>
                <a:xfrm rot="10184736">
                  <a:off x="2867186" y="4191422"/>
                  <a:ext cx="494729" cy="110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4" h="4489" extrusionOk="0">
                      <a:moveTo>
                        <a:pt x="216" y="0"/>
                      </a:moveTo>
                      <a:cubicBezTo>
                        <a:pt x="0" y="0"/>
                        <a:pt x="0" y="192"/>
                        <a:pt x="120" y="192"/>
                      </a:cubicBezTo>
                      <a:cubicBezTo>
                        <a:pt x="4801" y="1489"/>
                        <a:pt x="9409" y="2905"/>
                        <a:pt x="13922" y="4489"/>
                      </a:cubicBezTo>
                      <a:cubicBezTo>
                        <a:pt x="14018" y="4489"/>
                        <a:pt x="14114" y="4297"/>
                        <a:pt x="14018" y="4297"/>
                      </a:cubicBezTo>
                      <a:cubicBezTo>
                        <a:pt x="9409" y="2689"/>
                        <a:pt x="4801" y="1297"/>
                        <a:pt x="216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37"/>
                <p:cNvSpPr/>
                <p:nvPr/>
              </p:nvSpPr>
              <p:spPr>
                <a:xfrm rot="10184736">
                  <a:off x="2329089" y="4088962"/>
                  <a:ext cx="891032" cy="22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0" h="9218" extrusionOk="0">
                      <a:moveTo>
                        <a:pt x="217" y="1"/>
                      </a:moveTo>
                      <a:cubicBezTo>
                        <a:pt x="120" y="1"/>
                        <a:pt x="0" y="217"/>
                        <a:pt x="217" y="217"/>
                      </a:cubicBezTo>
                      <a:cubicBezTo>
                        <a:pt x="6601" y="2617"/>
                        <a:pt x="13106" y="4897"/>
                        <a:pt x="19707" y="7201"/>
                      </a:cubicBezTo>
                      <a:cubicBezTo>
                        <a:pt x="21507" y="7897"/>
                        <a:pt x="23403" y="8498"/>
                        <a:pt x="25203" y="9218"/>
                      </a:cubicBezTo>
                      <a:cubicBezTo>
                        <a:pt x="25419" y="9218"/>
                        <a:pt x="25419" y="9002"/>
                        <a:pt x="25323" y="9002"/>
                      </a:cubicBezTo>
                      <a:cubicBezTo>
                        <a:pt x="18818" y="6697"/>
                        <a:pt x="12314" y="4417"/>
                        <a:pt x="5809" y="2017"/>
                      </a:cubicBezTo>
                      <a:cubicBezTo>
                        <a:pt x="3913" y="1417"/>
                        <a:pt x="2113" y="697"/>
                        <a:pt x="217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37"/>
                <p:cNvSpPr/>
                <p:nvPr/>
              </p:nvSpPr>
              <p:spPr>
                <a:xfrm rot="10184736">
                  <a:off x="2212095" y="4021614"/>
                  <a:ext cx="1093214" cy="267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88" h="10916" extrusionOk="0">
                      <a:moveTo>
                        <a:pt x="161" y="0"/>
                      </a:moveTo>
                      <a:cubicBezTo>
                        <a:pt x="76" y="0"/>
                        <a:pt x="0" y="235"/>
                        <a:pt x="104" y="235"/>
                      </a:cubicBezTo>
                      <a:cubicBezTo>
                        <a:pt x="8001" y="3427"/>
                        <a:pt x="15994" y="6331"/>
                        <a:pt x="24203" y="8828"/>
                      </a:cubicBezTo>
                      <a:cubicBezTo>
                        <a:pt x="26387" y="9620"/>
                        <a:pt x="28691" y="10220"/>
                        <a:pt x="30995" y="10916"/>
                      </a:cubicBezTo>
                      <a:cubicBezTo>
                        <a:pt x="31091" y="10916"/>
                        <a:pt x="31187" y="10724"/>
                        <a:pt x="31091" y="10724"/>
                      </a:cubicBezTo>
                      <a:cubicBezTo>
                        <a:pt x="22907" y="8420"/>
                        <a:pt x="14794" y="5731"/>
                        <a:pt x="6897" y="2635"/>
                      </a:cubicBezTo>
                      <a:cubicBezTo>
                        <a:pt x="4593" y="1819"/>
                        <a:pt x="2384" y="931"/>
                        <a:pt x="200" y="19"/>
                      </a:cubicBezTo>
                      <a:cubicBezTo>
                        <a:pt x="187" y="6"/>
                        <a:pt x="174" y="0"/>
                        <a:pt x="161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37"/>
                <p:cNvSpPr/>
                <p:nvPr/>
              </p:nvSpPr>
              <p:spPr>
                <a:xfrm rot="10184736">
                  <a:off x="2234007" y="4017575"/>
                  <a:ext cx="987356" cy="2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68" h="8331" extrusionOk="0">
                      <a:moveTo>
                        <a:pt x="104" y="0"/>
                      </a:moveTo>
                      <a:cubicBezTo>
                        <a:pt x="34" y="0"/>
                        <a:pt x="1" y="145"/>
                        <a:pt x="156" y="242"/>
                      </a:cubicBezTo>
                      <a:cubicBezTo>
                        <a:pt x="7261" y="2642"/>
                        <a:pt x="14462" y="4827"/>
                        <a:pt x="21759" y="6723"/>
                      </a:cubicBezTo>
                      <a:cubicBezTo>
                        <a:pt x="23847" y="7227"/>
                        <a:pt x="25863" y="7827"/>
                        <a:pt x="27951" y="8331"/>
                      </a:cubicBezTo>
                      <a:cubicBezTo>
                        <a:pt x="28047" y="8331"/>
                        <a:pt x="28167" y="8139"/>
                        <a:pt x="28047" y="8139"/>
                      </a:cubicBezTo>
                      <a:cubicBezTo>
                        <a:pt x="20655" y="6339"/>
                        <a:pt x="13454" y="4323"/>
                        <a:pt x="6253" y="2042"/>
                      </a:cubicBezTo>
                      <a:cubicBezTo>
                        <a:pt x="4261" y="1322"/>
                        <a:pt x="2245" y="722"/>
                        <a:pt x="156" y="26"/>
                      </a:cubicBezTo>
                      <a:cubicBezTo>
                        <a:pt x="138" y="8"/>
                        <a:pt x="120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37"/>
                <p:cNvSpPr/>
                <p:nvPr/>
              </p:nvSpPr>
              <p:spPr>
                <a:xfrm rot="10184736">
                  <a:off x="2084135" y="3902296"/>
                  <a:ext cx="1388250" cy="58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5" h="23682" extrusionOk="0">
                      <a:moveTo>
                        <a:pt x="4292" y="1"/>
                      </a:moveTo>
                      <a:cubicBezTo>
                        <a:pt x="3306" y="1"/>
                        <a:pt x="2497" y="970"/>
                        <a:pt x="2497" y="2079"/>
                      </a:cubicBezTo>
                      <a:lnTo>
                        <a:pt x="2617" y="2079"/>
                      </a:lnTo>
                      <a:cubicBezTo>
                        <a:pt x="3913" y="2487"/>
                        <a:pt x="5209" y="2991"/>
                        <a:pt x="6505" y="3375"/>
                      </a:cubicBezTo>
                      <a:cubicBezTo>
                        <a:pt x="9218" y="4287"/>
                        <a:pt x="11906" y="5175"/>
                        <a:pt x="14714" y="6088"/>
                      </a:cubicBezTo>
                      <a:cubicBezTo>
                        <a:pt x="17907" y="7096"/>
                        <a:pt x="21099" y="8176"/>
                        <a:pt x="24411" y="9184"/>
                      </a:cubicBezTo>
                      <a:cubicBezTo>
                        <a:pt x="27100" y="10096"/>
                        <a:pt x="29908" y="10984"/>
                        <a:pt x="32620" y="11896"/>
                      </a:cubicBezTo>
                      <a:lnTo>
                        <a:pt x="35308" y="12784"/>
                      </a:lnTo>
                      <a:cubicBezTo>
                        <a:pt x="35620" y="12784"/>
                        <a:pt x="35812" y="12880"/>
                        <a:pt x="36101" y="12976"/>
                      </a:cubicBezTo>
                      <a:cubicBezTo>
                        <a:pt x="37013" y="13288"/>
                        <a:pt x="37301" y="13984"/>
                        <a:pt x="37421" y="14992"/>
                      </a:cubicBezTo>
                      <a:cubicBezTo>
                        <a:pt x="37613" y="15881"/>
                        <a:pt x="37421" y="16889"/>
                        <a:pt x="37109" y="17777"/>
                      </a:cubicBezTo>
                      <a:cubicBezTo>
                        <a:pt x="36825" y="18675"/>
                        <a:pt x="35843" y="21691"/>
                        <a:pt x="34667" y="21691"/>
                      </a:cubicBezTo>
                      <a:cubicBezTo>
                        <a:pt x="34649" y="21691"/>
                        <a:pt x="34631" y="21691"/>
                        <a:pt x="34612" y="21689"/>
                      </a:cubicBezTo>
                      <a:cubicBezTo>
                        <a:pt x="34516" y="21593"/>
                        <a:pt x="34516" y="21593"/>
                        <a:pt x="34420" y="21593"/>
                      </a:cubicBezTo>
                      <a:cubicBezTo>
                        <a:pt x="32716" y="20993"/>
                        <a:pt x="31012" y="20489"/>
                        <a:pt x="29212" y="19889"/>
                      </a:cubicBezTo>
                      <a:cubicBezTo>
                        <a:pt x="26307" y="18977"/>
                        <a:pt x="23403" y="17993"/>
                        <a:pt x="20499" y="17081"/>
                      </a:cubicBezTo>
                      <a:cubicBezTo>
                        <a:pt x="17307" y="15977"/>
                        <a:pt x="14210" y="14992"/>
                        <a:pt x="11018" y="13888"/>
                      </a:cubicBezTo>
                      <a:cubicBezTo>
                        <a:pt x="8402" y="13096"/>
                        <a:pt x="5809" y="12280"/>
                        <a:pt x="3313" y="11392"/>
                      </a:cubicBezTo>
                      <a:cubicBezTo>
                        <a:pt x="2209" y="11080"/>
                        <a:pt x="1201" y="10696"/>
                        <a:pt x="97" y="10384"/>
                      </a:cubicBezTo>
                      <a:lnTo>
                        <a:pt x="97" y="10384"/>
                      </a:lnTo>
                      <a:cubicBezTo>
                        <a:pt x="1" y="11392"/>
                        <a:pt x="601" y="12376"/>
                        <a:pt x="1513" y="12688"/>
                      </a:cubicBezTo>
                      <a:lnTo>
                        <a:pt x="7514" y="14680"/>
                      </a:lnTo>
                      <a:cubicBezTo>
                        <a:pt x="10802" y="15785"/>
                        <a:pt x="14114" y="16889"/>
                        <a:pt x="17499" y="17897"/>
                      </a:cubicBezTo>
                      <a:cubicBezTo>
                        <a:pt x="20811" y="18977"/>
                        <a:pt x="34300" y="23681"/>
                        <a:pt x="34900" y="23681"/>
                      </a:cubicBezTo>
                      <a:cubicBezTo>
                        <a:pt x="36101" y="23585"/>
                        <a:pt x="37109" y="21689"/>
                        <a:pt x="37709" y="20681"/>
                      </a:cubicBezTo>
                      <a:cubicBezTo>
                        <a:pt x="38501" y="19385"/>
                        <a:pt x="39005" y="17777"/>
                        <a:pt x="39221" y="16193"/>
                      </a:cubicBezTo>
                      <a:cubicBezTo>
                        <a:pt x="39413" y="14584"/>
                        <a:pt x="39605" y="11296"/>
                        <a:pt x="37805" y="10792"/>
                      </a:cubicBezTo>
                      <a:cubicBezTo>
                        <a:pt x="36005" y="10288"/>
                        <a:pt x="34108" y="9592"/>
                        <a:pt x="32308" y="8992"/>
                      </a:cubicBezTo>
                      <a:cubicBezTo>
                        <a:pt x="29308" y="8080"/>
                        <a:pt x="26307" y="7096"/>
                        <a:pt x="23307" y="6088"/>
                      </a:cubicBezTo>
                      <a:cubicBezTo>
                        <a:pt x="20019" y="4983"/>
                        <a:pt x="16802" y="3975"/>
                        <a:pt x="13514" y="2895"/>
                      </a:cubicBezTo>
                      <a:cubicBezTo>
                        <a:pt x="10898" y="2079"/>
                        <a:pt x="8306" y="1191"/>
                        <a:pt x="5713" y="375"/>
                      </a:cubicBezTo>
                      <a:lnTo>
                        <a:pt x="4801" y="87"/>
                      </a:lnTo>
                      <a:cubicBezTo>
                        <a:pt x="4628" y="28"/>
                        <a:pt x="4458" y="1"/>
                        <a:pt x="4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37"/>
                <p:cNvSpPr/>
                <p:nvPr/>
              </p:nvSpPr>
              <p:spPr>
                <a:xfrm rot="10184736">
                  <a:off x="2052476" y="4249361"/>
                  <a:ext cx="1356282" cy="481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3" h="19611" extrusionOk="0">
                      <a:moveTo>
                        <a:pt x="2088" y="1"/>
                      </a:moveTo>
                      <a:lnTo>
                        <a:pt x="1488" y="2305"/>
                      </a:lnTo>
                      <a:lnTo>
                        <a:pt x="2304" y="2617"/>
                      </a:lnTo>
                      <a:lnTo>
                        <a:pt x="1200" y="3121"/>
                      </a:lnTo>
                      <a:lnTo>
                        <a:pt x="504" y="6506"/>
                      </a:lnTo>
                      <a:lnTo>
                        <a:pt x="2593" y="7202"/>
                      </a:lnTo>
                      <a:lnTo>
                        <a:pt x="96" y="7202"/>
                      </a:lnTo>
                      <a:lnTo>
                        <a:pt x="0" y="8306"/>
                      </a:lnTo>
                      <a:lnTo>
                        <a:pt x="34804" y="19611"/>
                      </a:lnTo>
                      <a:cubicBezTo>
                        <a:pt x="34804" y="19611"/>
                        <a:pt x="38692" y="12314"/>
                        <a:pt x="35596" y="9914"/>
                      </a:cubicBezTo>
                      <a:lnTo>
                        <a:pt x="208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37"/>
                <p:cNvSpPr/>
                <p:nvPr/>
              </p:nvSpPr>
              <p:spPr>
                <a:xfrm rot="10184736">
                  <a:off x="2852491" y="4490702"/>
                  <a:ext cx="493923" cy="110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1" h="4489" extrusionOk="0">
                      <a:moveTo>
                        <a:pt x="193" y="0"/>
                      </a:moveTo>
                      <a:cubicBezTo>
                        <a:pt x="97" y="0"/>
                        <a:pt x="1" y="192"/>
                        <a:pt x="97" y="192"/>
                      </a:cubicBezTo>
                      <a:cubicBezTo>
                        <a:pt x="4801" y="1488"/>
                        <a:pt x="9386" y="2880"/>
                        <a:pt x="13898" y="4489"/>
                      </a:cubicBezTo>
                      <a:cubicBezTo>
                        <a:pt x="13994" y="4489"/>
                        <a:pt x="14090" y="4297"/>
                        <a:pt x="13994" y="4297"/>
                      </a:cubicBezTo>
                      <a:cubicBezTo>
                        <a:pt x="9386" y="2688"/>
                        <a:pt x="4801" y="1200"/>
                        <a:pt x="193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37"/>
                <p:cNvSpPr/>
                <p:nvPr/>
              </p:nvSpPr>
              <p:spPr>
                <a:xfrm rot="10184736">
                  <a:off x="2315115" y="4390535"/>
                  <a:ext cx="888788" cy="224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" h="9150" extrusionOk="0">
                      <a:moveTo>
                        <a:pt x="103" y="0"/>
                      </a:moveTo>
                      <a:cubicBezTo>
                        <a:pt x="34" y="0"/>
                        <a:pt x="1" y="141"/>
                        <a:pt x="156" y="218"/>
                      </a:cubicBezTo>
                      <a:cubicBezTo>
                        <a:pt x="6661" y="2619"/>
                        <a:pt x="13165" y="4923"/>
                        <a:pt x="19670" y="7227"/>
                      </a:cubicBezTo>
                      <a:cubicBezTo>
                        <a:pt x="21470" y="7827"/>
                        <a:pt x="23366" y="8523"/>
                        <a:pt x="25263" y="9123"/>
                      </a:cubicBezTo>
                      <a:cubicBezTo>
                        <a:pt x="25281" y="9142"/>
                        <a:pt x="25296" y="9149"/>
                        <a:pt x="25307" y="9149"/>
                      </a:cubicBezTo>
                      <a:cubicBezTo>
                        <a:pt x="25355" y="9149"/>
                        <a:pt x="25340" y="9009"/>
                        <a:pt x="25263" y="8931"/>
                      </a:cubicBezTo>
                      <a:cubicBezTo>
                        <a:pt x="18758" y="6723"/>
                        <a:pt x="12253" y="4419"/>
                        <a:pt x="5748" y="2019"/>
                      </a:cubicBezTo>
                      <a:cubicBezTo>
                        <a:pt x="3852" y="1323"/>
                        <a:pt x="2052" y="722"/>
                        <a:pt x="156" y="26"/>
                      </a:cubicBezTo>
                      <a:cubicBezTo>
                        <a:pt x="138" y="8"/>
                        <a:pt x="119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37"/>
                <p:cNvSpPr/>
                <p:nvPr/>
              </p:nvSpPr>
              <p:spPr>
                <a:xfrm rot="10184736">
                  <a:off x="2196643" y="4321023"/>
                  <a:ext cx="1092478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7" h="10924" extrusionOk="0">
                      <a:moveTo>
                        <a:pt x="103" y="0"/>
                      </a:moveTo>
                      <a:cubicBezTo>
                        <a:pt x="33" y="0"/>
                        <a:pt x="0" y="141"/>
                        <a:pt x="156" y="219"/>
                      </a:cubicBezTo>
                      <a:cubicBezTo>
                        <a:pt x="7956" y="3435"/>
                        <a:pt x="15949" y="6315"/>
                        <a:pt x="24158" y="8835"/>
                      </a:cubicBezTo>
                      <a:cubicBezTo>
                        <a:pt x="26366" y="9531"/>
                        <a:pt x="28671" y="10228"/>
                        <a:pt x="30951" y="10924"/>
                      </a:cubicBezTo>
                      <a:cubicBezTo>
                        <a:pt x="31071" y="10924"/>
                        <a:pt x="31167" y="10732"/>
                        <a:pt x="31071" y="10732"/>
                      </a:cubicBezTo>
                      <a:cubicBezTo>
                        <a:pt x="22862" y="8331"/>
                        <a:pt x="14749" y="5619"/>
                        <a:pt x="6852" y="2619"/>
                      </a:cubicBezTo>
                      <a:cubicBezTo>
                        <a:pt x="4548" y="1827"/>
                        <a:pt x="2364" y="915"/>
                        <a:pt x="156" y="27"/>
                      </a:cubicBezTo>
                      <a:cubicBezTo>
                        <a:pt x="137" y="8"/>
                        <a:pt x="119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37"/>
                <p:cNvSpPr/>
                <p:nvPr/>
              </p:nvSpPr>
              <p:spPr>
                <a:xfrm rot="10184736">
                  <a:off x="2220141" y="4318583"/>
                  <a:ext cx="985147" cy="204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05" h="8330" extrusionOk="0">
                      <a:moveTo>
                        <a:pt x="193" y="1"/>
                      </a:moveTo>
                      <a:cubicBezTo>
                        <a:pt x="1" y="1"/>
                        <a:pt x="1" y="193"/>
                        <a:pt x="97" y="193"/>
                      </a:cubicBezTo>
                      <a:cubicBezTo>
                        <a:pt x="7202" y="2689"/>
                        <a:pt x="14402" y="4897"/>
                        <a:pt x="21699" y="6794"/>
                      </a:cubicBezTo>
                      <a:cubicBezTo>
                        <a:pt x="23811" y="7298"/>
                        <a:pt x="25803" y="7802"/>
                        <a:pt x="27916" y="8306"/>
                      </a:cubicBezTo>
                      <a:cubicBezTo>
                        <a:pt x="27949" y="8322"/>
                        <a:pt x="27977" y="8330"/>
                        <a:pt x="27999" y="8330"/>
                      </a:cubicBezTo>
                      <a:cubicBezTo>
                        <a:pt x="28105" y="8330"/>
                        <a:pt x="28091" y="8169"/>
                        <a:pt x="28012" y="8090"/>
                      </a:cubicBezTo>
                      <a:cubicBezTo>
                        <a:pt x="20715" y="6385"/>
                        <a:pt x="13394" y="4393"/>
                        <a:pt x="6313" y="2089"/>
                      </a:cubicBezTo>
                      <a:cubicBezTo>
                        <a:pt x="4201" y="1393"/>
                        <a:pt x="2209" y="697"/>
                        <a:pt x="193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37"/>
                <p:cNvSpPr/>
                <p:nvPr/>
              </p:nvSpPr>
              <p:spPr>
                <a:xfrm rot="10184736">
                  <a:off x="2069082" y="4203888"/>
                  <a:ext cx="1388250" cy="578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5" h="23592" extrusionOk="0">
                      <a:moveTo>
                        <a:pt x="4293" y="0"/>
                      </a:moveTo>
                      <a:cubicBezTo>
                        <a:pt x="3358" y="0"/>
                        <a:pt x="2496" y="904"/>
                        <a:pt x="2496" y="2084"/>
                      </a:cubicBezTo>
                      <a:lnTo>
                        <a:pt x="2592" y="2084"/>
                      </a:lnTo>
                      <a:cubicBezTo>
                        <a:pt x="3889" y="2492"/>
                        <a:pt x="5185" y="2876"/>
                        <a:pt x="6481" y="3380"/>
                      </a:cubicBezTo>
                      <a:cubicBezTo>
                        <a:pt x="9193" y="4292"/>
                        <a:pt x="12001" y="5084"/>
                        <a:pt x="14690" y="5972"/>
                      </a:cubicBezTo>
                      <a:cubicBezTo>
                        <a:pt x="17882" y="7076"/>
                        <a:pt x="21194" y="8085"/>
                        <a:pt x="24387" y="9189"/>
                      </a:cubicBezTo>
                      <a:cubicBezTo>
                        <a:pt x="27099" y="10077"/>
                        <a:pt x="29883" y="10989"/>
                        <a:pt x="32596" y="11877"/>
                      </a:cubicBezTo>
                      <a:cubicBezTo>
                        <a:pt x="33484" y="12189"/>
                        <a:pt x="34396" y="12381"/>
                        <a:pt x="35284" y="12693"/>
                      </a:cubicBezTo>
                      <a:cubicBezTo>
                        <a:pt x="35596" y="12789"/>
                        <a:pt x="35788" y="12885"/>
                        <a:pt x="36100" y="12981"/>
                      </a:cubicBezTo>
                      <a:cubicBezTo>
                        <a:pt x="36988" y="13293"/>
                        <a:pt x="37300" y="13989"/>
                        <a:pt x="37492" y="14877"/>
                      </a:cubicBezTo>
                      <a:cubicBezTo>
                        <a:pt x="37588" y="15885"/>
                        <a:pt x="37396" y="16893"/>
                        <a:pt x="37084" y="17782"/>
                      </a:cubicBezTo>
                      <a:cubicBezTo>
                        <a:pt x="36802" y="18676"/>
                        <a:pt x="35827" y="21577"/>
                        <a:pt x="34658" y="21577"/>
                      </a:cubicBezTo>
                      <a:cubicBezTo>
                        <a:pt x="34635" y="21577"/>
                        <a:pt x="34611" y="21576"/>
                        <a:pt x="34588" y="21574"/>
                      </a:cubicBezTo>
                      <a:lnTo>
                        <a:pt x="34396" y="21574"/>
                      </a:lnTo>
                      <a:cubicBezTo>
                        <a:pt x="32692" y="20974"/>
                        <a:pt x="30987" y="20374"/>
                        <a:pt x="29283" y="19894"/>
                      </a:cubicBezTo>
                      <a:cubicBezTo>
                        <a:pt x="26403" y="18886"/>
                        <a:pt x="23499" y="17974"/>
                        <a:pt x="20498" y="16989"/>
                      </a:cubicBezTo>
                      <a:cubicBezTo>
                        <a:pt x="17402" y="15981"/>
                        <a:pt x="14186" y="14973"/>
                        <a:pt x="10993" y="13893"/>
                      </a:cubicBezTo>
                      <a:cubicBezTo>
                        <a:pt x="8401" y="13077"/>
                        <a:pt x="5881" y="12189"/>
                        <a:pt x="3288" y="11373"/>
                      </a:cubicBezTo>
                      <a:cubicBezTo>
                        <a:pt x="2184" y="10989"/>
                        <a:pt x="1200" y="10677"/>
                        <a:pt x="96" y="10389"/>
                      </a:cubicBezTo>
                      <a:lnTo>
                        <a:pt x="96" y="10389"/>
                      </a:lnTo>
                      <a:cubicBezTo>
                        <a:pt x="0" y="11373"/>
                        <a:pt x="600" y="12381"/>
                        <a:pt x="1488" y="12693"/>
                      </a:cubicBezTo>
                      <a:lnTo>
                        <a:pt x="7489" y="14685"/>
                      </a:lnTo>
                      <a:cubicBezTo>
                        <a:pt x="10801" y="15693"/>
                        <a:pt x="14186" y="16773"/>
                        <a:pt x="17498" y="17878"/>
                      </a:cubicBezTo>
                      <a:cubicBezTo>
                        <a:pt x="20753" y="18970"/>
                        <a:pt x="34028" y="23592"/>
                        <a:pt x="34878" y="23592"/>
                      </a:cubicBezTo>
                      <a:cubicBezTo>
                        <a:pt x="34886" y="23592"/>
                        <a:pt x="34894" y="23591"/>
                        <a:pt x="34900" y="23590"/>
                      </a:cubicBezTo>
                      <a:cubicBezTo>
                        <a:pt x="36100" y="23494"/>
                        <a:pt x="37084" y="21694"/>
                        <a:pt x="37684" y="20686"/>
                      </a:cubicBezTo>
                      <a:cubicBezTo>
                        <a:pt x="38500" y="19294"/>
                        <a:pt x="39004" y="17782"/>
                        <a:pt x="39196" y="16077"/>
                      </a:cubicBezTo>
                      <a:cubicBezTo>
                        <a:pt x="39388" y="14589"/>
                        <a:pt x="39604" y="11277"/>
                        <a:pt x="37900" y="10773"/>
                      </a:cubicBezTo>
                      <a:cubicBezTo>
                        <a:pt x="36004" y="10293"/>
                        <a:pt x="34204" y="9573"/>
                        <a:pt x="32284" y="8973"/>
                      </a:cubicBezTo>
                      <a:cubicBezTo>
                        <a:pt x="29283" y="7989"/>
                        <a:pt x="26283" y="7076"/>
                        <a:pt x="23283" y="6092"/>
                      </a:cubicBezTo>
                      <a:cubicBezTo>
                        <a:pt x="19994" y="4988"/>
                        <a:pt x="16802" y="3980"/>
                        <a:pt x="13490" y="2876"/>
                      </a:cubicBezTo>
                      <a:cubicBezTo>
                        <a:pt x="10897" y="1988"/>
                        <a:pt x="8281" y="1172"/>
                        <a:pt x="5689" y="284"/>
                      </a:cubicBezTo>
                      <a:lnTo>
                        <a:pt x="4801" y="92"/>
                      </a:lnTo>
                      <a:cubicBezTo>
                        <a:pt x="4632" y="29"/>
                        <a:pt x="4462" y="0"/>
                        <a:pt x="42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55" name="Google Shape;555;p37"/>
                <p:cNvGrpSpPr/>
                <p:nvPr/>
              </p:nvGrpSpPr>
              <p:grpSpPr>
                <a:xfrm>
                  <a:off x="1921101" y="2213902"/>
                  <a:ext cx="1606231" cy="2201379"/>
                  <a:chOff x="1921101" y="2625102"/>
                  <a:chExt cx="1606231" cy="2201379"/>
                </a:xfrm>
              </p:grpSpPr>
              <p:sp>
                <p:nvSpPr>
                  <p:cNvPr id="556" name="Google Shape;556;p37"/>
                  <p:cNvSpPr/>
                  <p:nvPr/>
                </p:nvSpPr>
                <p:spPr>
                  <a:xfrm rot="-978562">
                    <a:off x="2047603" y="3927542"/>
                    <a:ext cx="1416258" cy="650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06" h="22323" extrusionOk="0">
                        <a:moveTo>
                          <a:pt x="2593" y="1"/>
                        </a:moveTo>
                        <a:lnTo>
                          <a:pt x="1801" y="2617"/>
                        </a:lnTo>
                        <a:lnTo>
                          <a:pt x="2785" y="3001"/>
                        </a:lnTo>
                        <a:lnTo>
                          <a:pt x="1489" y="3505"/>
                        </a:lnTo>
                        <a:lnTo>
                          <a:pt x="697" y="7321"/>
                        </a:lnTo>
                        <a:lnTo>
                          <a:pt x="3289" y="8113"/>
                        </a:lnTo>
                        <a:lnTo>
                          <a:pt x="97" y="8113"/>
                        </a:lnTo>
                        <a:lnTo>
                          <a:pt x="1" y="9314"/>
                        </a:lnTo>
                        <a:lnTo>
                          <a:pt x="43901" y="22323"/>
                        </a:lnTo>
                        <a:cubicBezTo>
                          <a:pt x="43901" y="22323"/>
                          <a:pt x="48606" y="14210"/>
                          <a:pt x="44693" y="11522"/>
                        </a:cubicBezTo>
                        <a:lnTo>
                          <a:pt x="259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7" name="Google Shape;557;p37"/>
                  <p:cNvSpPr/>
                  <p:nvPr/>
                </p:nvSpPr>
                <p:spPr>
                  <a:xfrm rot="-978562">
                    <a:off x="2124758" y="4111458"/>
                    <a:ext cx="516142" cy="151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4" h="5210" extrusionOk="0">
                        <a:moveTo>
                          <a:pt x="192" y="1"/>
                        </a:moveTo>
                        <a:cubicBezTo>
                          <a:pt x="0" y="1"/>
                          <a:pt x="0" y="193"/>
                          <a:pt x="96" y="313"/>
                        </a:cubicBezTo>
                        <a:cubicBezTo>
                          <a:pt x="6001" y="1705"/>
                          <a:pt x="11713" y="3409"/>
                          <a:pt x="17498" y="5209"/>
                        </a:cubicBezTo>
                        <a:cubicBezTo>
                          <a:pt x="17594" y="5209"/>
                          <a:pt x="17714" y="4993"/>
                          <a:pt x="17498" y="4993"/>
                        </a:cubicBezTo>
                        <a:cubicBezTo>
                          <a:pt x="11809" y="3097"/>
                          <a:pt x="6001" y="1513"/>
                          <a:pt x="192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8" name="Google Shape;558;p37"/>
                  <p:cNvSpPr/>
                  <p:nvPr/>
                </p:nvSpPr>
                <p:spPr>
                  <a:xfrm rot="-978562">
                    <a:off x="2263691" y="4082572"/>
                    <a:ext cx="932080" cy="306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89" h="10510" extrusionOk="0">
                        <a:moveTo>
                          <a:pt x="144" y="1"/>
                        </a:moveTo>
                        <a:cubicBezTo>
                          <a:pt x="62" y="1"/>
                          <a:pt x="0" y="212"/>
                          <a:pt x="185" y="212"/>
                        </a:cubicBezTo>
                        <a:cubicBezTo>
                          <a:pt x="8274" y="3020"/>
                          <a:pt x="16483" y="5613"/>
                          <a:pt x="24692" y="8325"/>
                        </a:cubicBezTo>
                        <a:cubicBezTo>
                          <a:pt x="27092" y="9021"/>
                          <a:pt x="29373" y="9813"/>
                          <a:pt x="31677" y="10509"/>
                        </a:cubicBezTo>
                        <a:cubicBezTo>
                          <a:pt x="31893" y="10509"/>
                          <a:pt x="31989" y="10317"/>
                          <a:pt x="31773" y="10317"/>
                        </a:cubicBezTo>
                        <a:cubicBezTo>
                          <a:pt x="23588" y="7725"/>
                          <a:pt x="15379" y="5013"/>
                          <a:pt x="7170" y="2324"/>
                        </a:cubicBezTo>
                        <a:cubicBezTo>
                          <a:pt x="4890" y="1508"/>
                          <a:pt x="2490" y="812"/>
                          <a:pt x="185" y="20"/>
                        </a:cubicBezTo>
                        <a:cubicBezTo>
                          <a:pt x="172" y="6"/>
                          <a:pt x="158" y="1"/>
                          <a:pt x="144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9" name="Google Shape;559;p37"/>
                  <p:cNvSpPr/>
                  <p:nvPr/>
                </p:nvSpPr>
                <p:spPr>
                  <a:xfrm rot="-978562">
                    <a:off x="2804424" y="4136859"/>
                    <a:ext cx="390967" cy="137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18" h="4706" extrusionOk="0">
                        <a:moveTo>
                          <a:pt x="216" y="1"/>
                        </a:moveTo>
                        <a:cubicBezTo>
                          <a:pt x="96" y="1"/>
                          <a:pt x="0" y="217"/>
                          <a:pt x="216" y="313"/>
                        </a:cubicBezTo>
                        <a:cubicBezTo>
                          <a:pt x="4513" y="1801"/>
                          <a:pt x="8809" y="3313"/>
                          <a:pt x="13202" y="4705"/>
                        </a:cubicBezTo>
                        <a:cubicBezTo>
                          <a:pt x="13298" y="4705"/>
                          <a:pt x="13418" y="4513"/>
                          <a:pt x="13298" y="4417"/>
                        </a:cubicBezTo>
                        <a:cubicBezTo>
                          <a:pt x="8905" y="3121"/>
                          <a:pt x="4513" y="1609"/>
                          <a:pt x="216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0" name="Google Shape;560;p37"/>
                  <p:cNvSpPr/>
                  <p:nvPr/>
                </p:nvSpPr>
                <p:spPr>
                  <a:xfrm rot="-978562">
                    <a:off x="2172330" y="4118619"/>
                    <a:ext cx="1144551" cy="365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81" h="12532" extrusionOk="0">
                        <a:moveTo>
                          <a:pt x="167" y="0"/>
                        </a:moveTo>
                        <a:cubicBezTo>
                          <a:pt x="34" y="0"/>
                          <a:pt x="1" y="141"/>
                          <a:pt x="156" y="218"/>
                        </a:cubicBezTo>
                        <a:cubicBezTo>
                          <a:pt x="10069" y="3939"/>
                          <a:pt x="20174" y="7227"/>
                          <a:pt x="30375" y="10131"/>
                        </a:cubicBezTo>
                        <a:cubicBezTo>
                          <a:pt x="33280" y="10923"/>
                          <a:pt x="36160" y="11739"/>
                          <a:pt x="38968" y="12532"/>
                        </a:cubicBezTo>
                        <a:cubicBezTo>
                          <a:pt x="39160" y="12532"/>
                          <a:pt x="39280" y="12340"/>
                          <a:pt x="39064" y="12220"/>
                        </a:cubicBezTo>
                        <a:cubicBezTo>
                          <a:pt x="28767" y="9627"/>
                          <a:pt x="18662" y="6531"/>
                          <a:pt x="8677" y="3027"/>
                        </a:cubicBezTo>
                        <a:cubicBezTo>
                          <a:pt x="5773" y="2018"/>
                          <a:pt x="2964" y="1034"/>
                          <a:pt x="276" y="26"/>
                        </a:cubicBezTo>
                        <a:cubicBezTo>
                          <a:pt x="235" y="8"/>
                          <a:pt x="198" y="0"/>
                          <a:pt x="167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37"/>
                  <p:cNvSpPr/>
                  <p:nvPr/>
                </p:nvSpPr>
                <p:spPr>
                  <a:xfrm rot="-978562">
                    <a:off x="2259619" y="4208511"/>
                    <a:ext cx="1030565" cy="280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69" h="9629" extrusionOk="0">
                        <a:moveTo>
                          <a:pt x="126" y="0"/>
                        </a:moveTo>
                        <a:cubicBezTo>
                          <a:pt x="38" y="0"/>
                          <a:pt x="0" y="220"/>
                          <a:pt x="181" y="220"/>
                        </a:cubicBezTo>
                        <a:cubicBezTo>
                          <a:pt x="9062" y="3028"/>
                          <a:pt x="18183" y="5620"/>
                          <a:pt x="27376" y="7828"/>
                        </a:cubicBezTo>
                        <a:cubicBezTo>
                          <a:pt x="29968" y="8428"/>
                          <a:pt x="32585" y="9029"/>
                          <a:pt x="35177" y="9629"/>
                        </a:cubicBezTo>
                        <a:cubicBezTo>
                          <a:pt x="35273" y="9629"/>
                          <a:pt x="35369" y="9413"/>
                          <a:pt x="35177" y="9317"/>
                        </a:cubicBezTo>
                        <a:cubicBezTo>
                          <a:pt x="25984" y="7324"/>
                          <a:pt x="16863" y="5020"/>
                          <a:pt x="7862" y="2308"/>
                        </a:cubicBezTo>
                        <a:cubicBezTo>
                          <a:pt x="5270" y="1612"/>
                          <a:pt x="2774" y="820"/>
                          <a:pt x="181" y="28"/>
                        </a:cubicBezTo>
                        <a:cubicBezTo>
                          <a:pt x="162" y="8"/>
                          <a:pt x="143" y="0"/>
                          <a:pt x="126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37"/>
                  <p:cNvSpPr/>
                  <p:nvPr/>
                </p:nvSpPr>
                <p:spPr>
                  <a:xfrm rot="-978562">
                    <a:off x="2001402" y="3860123"/>
                    <a:ext cx="1445628" cy="779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14" h="26737" extrusionOk="0">
                        <a:moveTo>
                          <a:pt x="5147" y="1"/>
                        </a:moveTo>
                        <a:cubicBezTo>
                          <a:pt x="3979" y="1"/>
                          <a:pt x="2920" y="1053"/>
                          <a:pt x="3001" y="2326"/>
                        </a:cubicBezTo>
                        <a:lnTo>
                          <a:pt x="3097" y="2326"/>
                        </a:lnTo>
                        <a:cubicBezTo>
                          <a:pt x="4705" y="2830"/>
                          <a:pt x="6313" y="3334"/>
                          <a:pt x="7897" y="3814"/>
                        </a:cubicBezTo>
                        <a:cubicBezTo>
                          <a:pt x="11402" y="4822"/>
                          <a:pt x="14906" y="5830"/>
                          <a:pt x="18314" y="6814"/>
                        </a:cubicBezTo>
                        <a:cubicBezTo>
                          <a:pt x="22419" y="8014"/>
                          <a:pt x="26403" y="9334"/>
                          <a:pt x="30508" y="10534"/>
                        </a:cubicBezTo>
                        <a:cubicBezTo>
                          <a:pt x="34012" y="11519"/>
                          <a:pt x="37420" y="12527"/>
                          <a:pt x="40901" y="13631"/>
                        </a:cubicBezTo>
                        <a:cubicBezTo>
                          <a:pt x="42005" y="13919"/>
                          <a:pt x="43109" y="14231"/>
                          <a:pt x="44213" y="14615"/>
                        </a:cubicBezTo>
                        <a:cubicBezTo>
                          <a:pt x="44621" y="14735"/>
                          <a:pt x="44909" y="14831"/>
                          <a:pt x="45221" y="14927"/>
                        </a:cubicBezTo>
                        <a:cubicBezTo>
                          <a:pt x="46421" y="15215"/>
                          <a:pt x="46709" y="15935"/>
                          <a:pt x="47021" y="17015"/>
                        </a:cubicBezTo>
                        <a:cubicBezTo>
                          <a:pt x="47213" y="18119"/>
                          <a:pt x="46901" y="19223"/>
                          <a:pt x="46517" y="20231"/>
                        </a:cubicBezTo>
                        <a:cubicBezTo>
                          <a:pt x="46214" y="21189"/>
                          <a:pt x="45070" y="24440"/>
                          <a:pt x="43638" y="24440"/>
                        </a:cubicBezTo>
                        <a:cubicBezTo>
                          <a:pt x="43598" y="24440"/>
                          <a:pt x="43558" y="24437"/>
                          <a:pt x="43517" y="24432"/>
                        </a:cubicBezTo>
                        <a:lnTo>
                          <a:pt x="43205" y="24432"/>
                        </a:lnTo>
                        <a:cubicBezTo>
                          <a:pt x="41117" y="23736"/>
                          <a:pt x="38909" y="23136"/>
                          <a:pt x="36700" y="22416"/>
                        </a:cubicBezTo>
                        <a:cubicBezTo>
                          <a:pt x="33100" y="21336"/>
                          <a:pt x="29404" y="20231"/>
                          <a:pt x="25803" y="19127"/>
                        </a:cubicBezTo>
                        <a:cubicBezTo>
                          <a:pt x="21819" y="17927"/>
                          <a:pt x="17810" y="16727"/>
                          <a:pt x="13802" y="15527"/>
                        </a:cubicBezTo>
                        <a:cubicBezTo>
                          <a:pt x="10514" y="14615"/>
                          <a:pt x="7297" y="13631"/>
                          <a:pt x="4105" y="12623"/>
                        </a:cubicBezTo>
                        <a:cubicBezTo>
                          <a:pt x="2713" y="12215"/>
                          <a:pt x="1417" y="11831"/>
                          <a:pt x="96" y="11519"/>
                        </a:cubicBezTo>
                        <a:lnTo>
                          <a:pt x="96" y="11519"/>
                        </a:lnTo>
                        <a:cubicBezTo>
                          <a:pt x="0" y="12623"/>
                          <a:pt x="697" y="13727"/>
                          <a:pt x="1801" y="14135"/>
                        </a:cubicBezTo>
                        <a:lnTo>
                          <a:pt x="9409" y="16319"/>
                        </a:lnTo>
                        <a:cubicBezTo>
                          <a:pt x="13610" y="17615"/>
                          <a:pt x="17810" y="18815"/>
                          <a:pt x="21915" y="20135"/>
                        </a:cubicBezTo>
                        <a:cubicBezTo>
                          <a:pt x="26115" y="21336"/>
                          <a:pt x="43205" y="26736"/>
                          <a:pt x="43901" y="26736"/>
                        </a:cubicBezTo>
                        <a:cubicBezTo>
                          <a:pt x="45413" y="26616"/>
                          <a:pt x="46613" y="24624"/>
                          <a:pt x="47309" y="23424"/>
                        </a:cubicBezTo>
                        <a:cubicBezTo>
                          <a:pt x="48318" y="21936"/>
                          <a:pt x="49014" y="20231"/>
                          <a:pt x="49206" y="18431"/>
                        </a:cubicBezTo>
                        <a:cubicBezTo>
                          <a:pt x="49422" y="16727"/>
                          <a:pt x="49614" y="13031"/>
                          <a:pt x="47405" y="12431"/>
                        </a:cubicBezTo>
                        <a:cubicBezTo>
                          <a:pt x="45101" y="11831"/>
                          <a:pt x="42821" y="11134"/>
                          <a:pt x="40421" y="10414"/>
                        </a:cubicBezTo>
                        <a:cubicBezTo>
                          <a:pt x="36700" y="9214"/>
                          <a:pt x="32908" y="8134"/>
                          <a:pt x="29116" y="7030"/>
                        </a:cubicBezTo>
                        <a:cubicBezTo>
                          <a:pt x="25011" y="5830"/>
                          <a:pt x="20907" y="4630"/>
                          <a:pt x="16802" y="3334"/>
                        </a:cubicBezTo>
                        <a:cubicBezTo>
                          <a:pt x="13514" y="2422"/>
                          <a:pt x="10202" y="1413"/>
                          <a:pt x="6913" y="429"/>
                        </a:cubicBezTo>
                        <a:lnTo>
                          <a:pt x="5809" y="117"/>
                        </a:lnTo>
                        <a:cubicBezTo>
                          <a:pt x="5589" y="38"/>
                          <a:pt x="5366" y="1"/>
                          <a:pt x="514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37"/>
                  <p:cNvSpPr/>
                  <p:nvPr/>
                </p:nvSpPr>
                <p:spPr>
                  <a:xfrm rot="-978562">
                    <a:off x="2258624" y="3566765"/>
                    <a:ext cx="1128117" cy="574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17" h="19707" extrusionOk="0">
                        <a:moveTo>
                          <a:pt x="2113" y="0"/>
                        </a:moveTo>
                        <a:lnTo>
                          <a:pt x="1393" y="2401"/>
                        </a:lnTo>
                        <a:lnTo>
                          <a:pt x="2209" y="2689"/>
                        </a:lnTo>
                        <a:lnTo>
                          <a:pt x="1201" y="3193"/>
                        </a:lnTo>
                        <a:lnTo>
                          <a:pt x="505" y="6601"/>
                        </a:lnTo>
                        <a:lnTo>
                          <a:pt x="2593" y="7297"/>
                        </a:lnTo>
                        <a:lnTo>
                          <a:pt x="97" y="7297"/>
                        </a:lnTo>
                        <a:lnTo>
                          <a:pt x="1" y="8401"/>
                        </a:lnTo>
                        <a:lnTo>
                          <a:pt x="34804" y="19706"/>
                        </a:lnTo>
                        <a:cubicBezTo>
                          <a:pt x="34804" y="19706"/>
                          <a:pt x="38717" y="12386"/>
                          <a:pt x="35501" y="9889"/>
                        </a:cubicBezTo>
                        <a:lnTo>
                          <a:pt x="211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37"/>
                  <p:cNvSpPr/>
                  <p:nvPr/>
                </p:nvSpPr>
                <p:spPr>
                  <a:xfrm rot="-978562">
                    <a:off x="2316105" y="3723601"/>
                    <a:ext cx="409994" cy="129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71" h="4455" extrusionOk="0">
                        <a:moveTo>
                          <a:pt x="120" y="1"/>
                        </a:moveTo>
                        <a:cubicBezTo>
                          <a:pt x="48" y="1"/>
                          <a:pt x="0" y="141"/>
                          <a:pt x="78" y="219"/>
                        </a:cubicBezTo>
                        <a:cubicBezTo>
                          <a:pt x="4783" y="1419"/>
                          <a:pt x="9391" y="2931"/>
                          <a:pt x="13880" y="4419"/>
                        </a:cubicBezTo>
                        <a:cubicBezTo>
                          <a:pt x="13900" y="4444"/>
                          <a:pt x="13921" y="4455"/>
                          <a:pt x="13940" y="4455"/>
                        </a:cubicBezTo>
                        <a:cubicBezTo>
                          <a:pt x="14015" y="4455"/>
                          <a:pt x="14071" y="4303"/>
                          <a:pt x="13976" y="4227"/>
                        </a:cubicBezTo>
                        <a:cubicBezTo>
                          <a:pt x="9391" y="2619"/>
                          <a:pt x="4783" y="1227"/>
                          <a:pt x="174" y="27"/>
                        </a:cubicBezTo>
                        <a:cubicBezTo>
                          <a:pt x="156" y="8"/>
                          <a:pt x="137" y="1"/>
                          <a:pt x="120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37"/>
                  <p:cNvSpPr/>
                  <p:nvPr/>
                </p:nvSpPr>
                <p:spPr>
                  <a:xfrm rot="-978562">
                    <a:off x="2429423" y="3705742"/>
                    <a:ext cx="738927" cy="267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0" h="9165" extrusionOk="0">
                        <a:moveTo>
                          <a:pt x="110" y="1"/>
                        </a:moveTo>
                        <a:cubicBezTo>
                          <a:pt x="38" y="1"/>
                          <a:pt x="0" y="162"/>
                          <a:pt x="158" y="241"/>
                        </a:cubicBezTo>
                        <a:cubicBezTo>
                          <a:pt x="6567" y="2545"/>
                          <a:pt x="13072" y="4945"/>
                          <a:pt x="19672" y="7226"/>
                        </a:cubicBezTo>
                        <a:cubicBezTo>
                          <a:pt x="21473" y="7826"/>
                          <a:pt x="23369" y="8546"/>
                          <a:pt x="25169" y="9146"/>
                        </a:cubicBezTo>
                        <a:cubicBezTo>
                          <a:pt x="25195" y="9159"/>
                          <a:pt x="25217" y="9164"/>
                          <a:pt x="25236" y="9164"/>
                        </a:cubicBezTo>
                        <a:cubicBezTo>
                          <a:pt x="25359" y="9164"/>
                          <a:pt x="25348" y="8930"/>
                          <a:pt x="25265" y="8930"/>
                        </a:cubicBezTo>
                        <a:cubicBezTo>
                          <a:pt x="18760" y="6746"/>
                          <a:pt x="12280" y="4345"/>
                          <a:pt x="5775" y="2041"/>
                        </a:cubicBezTo>
                        <a:cubicBezTo>
                          <a:pt x="3879" y="1345"/>
                          <a:pt x="2079" y="625"/>
                          <a:pt x="158" y="25"/>
                        </a:cubicBezTo>
                        <a:cubicBezTo>
                          <a:pt x="142" y="8"/>
                          <a:pt x="125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37"/>
                  <p:cNvSpPr/>
                  <p:nvPr/>
                </p:nvSpPr>
                <p:spPr>
                  <a:xfrm rot="-978562">
                    <a:off x="2862503" y="3757835"/>
                    <a:ext cx="308333" cy="1180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82" h="4053" extrusionOk="0">
                        <a:moveTo>
                          <a:pt x="60" y="1"/>
                        </a:moveTo>
                        <a:cubicBezTo>
                          <a:pt x="1" y="1"/>
                          <a:pt x="13" y="212"/>
                          <a:pt x="95" y="212"/>
                        </a:cubicBezTo>
                        <a:cubicBezTo>
                          <a:pt x="3503" y="1629"/>
                          <a:pt x="6888" y="2829"/>
                          <a:pt x="10392" y="4029"/>
                        </a:cubicBezTo>
                        <a:cubicBezTo>
                          <a:pt x="10426" y="4046"/>
                          <a:pt x="10453" y="4053"/>
                          <a:pt x="10476" y="4053"/>
                        </a:cubicBezTo>
                        <a:cubicBezTo>
                          <a:pt x="10581" y="4053"/>
                          <a:pt x="10567" y="3892"/>
                          <a:pt x="10488" y="3813"/>
                        </a:cubicBezTo>
                        <a:cubicBezTo>
                          <a:pt x="6984" y="2613"/>
                          <a:pt x="3503" y="1412"/>
                          <a:pt x="95" y="20"/>
                        </a:cubicBezTo>
                        <a:cubicBezTo>
                          <a:pt x="81" y="7"/>
                          <a:pt x="69" y="1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37"/>
                  <p:cNvSpPr/>
                  <p:nvPr/>
                </p:nvSpPr>
                <p:spPr>
                  <a:xfrm rot="-978562">
                    <a:off x="2357626" y="3737280"/>
                    <a:ext cx="908624" cy="318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84" h="10933" extrusionOk="0">
                        <a:moveTo>
                          <a:pt x="192" y="0"/>
                        </a:moveTo>
                        <a:cubicBezTo>
                          <a:pt x="96" y="0"/>
                          <a:pt x="0" y="216"/>
                          <a:pt x="96" y="312"/>
                        </a:cubicBezTo>
                        <a:cubicBezTo>
                          <a:pt x="7993" y="3504"/>
                          <a:pt x="16010" y="6409"/>
                          <a:pt x="24195" y="8905"/>
                        </a:cubicBezTo>
                        <a:cubicBezTo>
                          <a:pt x="26403" y="9601"/>
                          <a:pt x="28707" y="10297"/>
                          <a:pt x="31011" y="10897"/>
                        </a:cubicBezTo>
                        <a:cubicBezTo>
                          <a:pt x="31031" y="10922"/>
                          <a:pt x="31051" y="10933"/>
                          <a:pt x="31070" y="10933"/>
                        </a:cubicBezTo>
                        <a:cubicBezTo>
                          <a:pt x="31139" y="10933"/>
                          <a:pt x="31183" y="10781"/>
                          <a:pt x="31107" y="10705"/>
                        </a:cubicBezTo>
                        <a:cubicBezTo>
                          <a:pt x="22898" y="8401"/>
                          <a:pt x="14810" y="5713"/>
                          <a:pt x="6913" y="2712"/>
                        </a:cubicBezTo>
                        <a:cubicBezTo>
                          <a:pt x="4609" y="1800"/>
                          <a:pt x="2400" y="1008"/>
                          <a:pt x="192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8" name="Google Shape;568;p37"/>
                  <p:cNvSpPr/>
                  <p:nvPr/>
                </p:nvSpPr>
                <p:spPr>
                  <a:xfrm rot="-978562">
                    <a:off x="2428941" y="3819008"/>
                    <a:ext cx="818997" cy="242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08" h="8306" extrusionOk="0">
                        <a:moveTo>
                          <a:pt x="120" y="0"/>
                        </a:moveTo>
                        <a:cubicBezTo>
                          <a:pt x="0" y="0"/>
                          <a:pt x="0" y="216"/>
                          <a:pt x="120" y="216"/>
                        </a:cubicBezTo>
                        <a:cubicBezTo>
                          <a:pt x="7201" y="2713"/>
                          <a:pt x="14402" y="4897"/>
                          <a:pt x="21723" y="6817"/>
                        </a:cubicBezTo>
                        <a:cubicBezTo>
                          <a:pt x="23811" y="7297"/>
                          <a:pt x="25803" y="7801"/>
                          <a:pt x="27915" y="8305"/>
                        </a:cubicBezTo>
                        <a:cubicBezTo>
                          <a:pt x="28011" y="8305"/>
                          <a:pt x="28107" y="8113"/>
                          <a:pt x="28011" y="8113"/>
                        </a:cubicBezTo>
                        <a:cubicBezTo>
                          <a:pt x="20618" y="6409"/>
                          <a:pt x="13418" y="4297"/>
                          <a:pt x="6217" y="2017"/>
                        </a:cubicBezTo>
                        <a:cubicBezTo>
                          <a:pt x="4201" y="1417"/>
                          <a:pt x="2209" y="696"/>
                          <a:pt x="120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9" name="Google Shape;569;p37"/>
                  <p:cNvSpPr/>
                  <p:nvPr/>
                </p:nvSpPr>
                <p:spPr>
                  <a:xfrm rot="-978562">
                    <a:off x="2218687" y="3505391"/>
                    <a:ext cx="1153991" cy="689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05" h="23654" extrusionOk="0">
                        <a:moveTo>
                          <a:pt x="4362" y="0"/>
                        </a:moveTo>
                        <a:cubicBezTo>
                          <a:pt x="3345" y="0"/>
                          <a:pt x="2497" y="925"/>
                          <a:pt x="2497" y="2145"/>
                        </a:cubicBezTo>
                        <a:lnTo>
                          <a:pt x="2593" y="2145"/>
                        </a:lnTo>
                        <a:cubicBezTo>
                          <a:pt x="3889" y="2553"/>
                          <a:pt x="5209" y="2962"/>
                          <a:pt x="6505" y="3346"/>
                        </a:cubicBezTo>
                        <a:cubicBezTo>
                          <a:pt x="9194" y="4258"/>
                          <a:pt x="11906" y="5146"/>
                          <a:pt x="14690" y="6058"/>
                        </a:cubicBezTo>
                        <a:cubicBezTo>
                          <a:pt x="17907" y="7162"/>
                          <a:pt x="21099" y="8146"/>
                          <a:pt x="24411" y="9250"/>
                        </a:cubicBezTo>
                        <a:cubicBezTo>
                          <a:pt x="27099" y="10162"/>
                          <a:pt x="29908" y="10954"/>
                          <a:pt x="32596" y="11866"/>
                        </a:cubicBezTo>
                        <a:lnTo>
                          <a:pt x="35308" y="12755"/>
                        </a:lnTo>
                        <a:cubicBezTo>
                          <a:pt x="35596" y="12851"/>
                          <a:pt x="35812" y="12947"/>
                          <a:pt x="36100" y="13067"/>
                        </a:cubicBezTo>
                        <a:cubicBezTo>
                          <a:pt x="37013" y="13355"/>
                          <a:pt x="37301" y="13955"/>
                          <a:pt x="37397" y="14963"/>
                        </a:cubicBezTo>
                        <a:cubicBezTo>
                          <a:pt x="37613" y="15947"/>
                          <a:pt x="37397" y="16955"/>
                          <a:pt x="37109" y="17867"/>
                        </a:cubicBezTo>
                        <a:cubicBezTo>
                          <a:pt x="36801" y="18741"/>
                          <a:pt x="35843" y="21662"/>
                          <a:pt x="34669" y="21662"/>
                        </a:cubicBezTo>
                        <a:cubicBezTo>
                          <a:pt x="34650" y="21662"/>
                          <a:pt x="34631" y="21661"/>
                          <a:pt x="34612" y="21659"/>
                        </a:cubicBezTo>
                        <a:cubicBezTo>
                          <a:pt x="34492" y="21659"/>
                          <a:pt x="34492" y="21659"/>
                          <a:pt x="34396" y="21563"/>
                        </a:cubicBezTo>
                        <a:cubicBezTo>
                          <a:pt x="32692" y="21059"/>
                          <a:pt x="31012" y="20459"/>
                          <a:pt x="29212" y="19955"/>
                        </a:cubicBezTo>
                        <a:cubicBezTo>
                          <a:pt x="26307" y="18947"/>
                          <a:pt x="23403" y="18059"/>
                          <a:pt x="20499" y="17051"/>
                        </a:cubicBezTo>
                        <a:cubicBezTo>
                          <a:pt x="17306" y="16067"/>
                          <a:pt x="14210" y="14963"/>
                          <a:pt x="10994" y="13955"/>
                        </a:cubicBezTo>
                        <a:cubicBezTo>
                          <a:pt x="8402" y="13163"/>
                          <a:pt x="5809" y="12250"/>
                          <a:pt x="3289" y="11458"/>
                        </a:cubicBezTo>
                        <a:cubicBezTo>
                          <a:pt x="2209" y="11050"/>
                          <a:pt x="1201" y="10762"/>
                          <a:pt x="97" y="10354"/>
                        </a:cubicBezTo>
                        <a:lnTo>
                          <a:pt x="97" y="10354"/>
                        </a:lnTo>
                        <a:cubicBezTo>
                          <a:pt x="1" y="11458"/>
                          <a:pt x="601" y="12467"/>
                          <a:pt x="1489" y="12755"/>
                        </a:cubicBezTo>
                        <a:lnTo>
                          <a:pt x="7489" y="14651"/>
                        </a:lnTo>
                        <a:cubicBezTo>
                          <a:pt x="10802" y="15755"/>
                          <a:pt x="14090" y="16859"/>
                          <a:pt x="17498" y="17963"/>
                        </a:cubicBezTo>
                        <a:cubicBezTo>
                          <a:pt x="20777" y="19056"/>
                          <a:pt x="34028" y="23653"/>
                          <a:pt x="34878" y="23653"/>
                        </a:cubicBezTo>
                        <a:cubicBezTo>
                          <a:pt x="34887" y="23653"/>
                          <a:pt x="34894" y="23653"/>
                          <a:pt x="34900" y="23652"/>
                        </a:cubicBezTo>
                        <a:cubicBezTo>
                          <a:pt x="36100" y="23556"/>
                          <a:pt x="37109" y="21755"/>
                          <a:pt x="37709" y="20747"/>
                        </a:cubicBezTo>
                        <a:cubicBezTo>
                          <a:pt x="38501" y="19355"/>
                          <a:pt x="39005" y="17747"/>
                          <a:pt x="39197" y="16163"/>
                        </a:cubicBezTo>
                        <a:cubicBezTo>
                          <a:pt x="39413" y="14651"/>
                          <a:pt x="39605" y="11362"/>
                          <a:pt x="37805" y="10858"/>
                        </a:cubicBezTo>
                        <a:cubicBezTo>
                          <a:pt x="36004" y="10258"/>
                          <a:pt x="34204" y="9658"/>
                          <a:pt x="32308" y="9058"/>
                        </a:cubicBezTo>
                        <a:cubicBezTo>
                          <a:pt x="29308" y="8050"/>
                          <a:pt x="26307" y="7066"/>
                          <a:pt x="23307" y="6154"/>
                        </a:cubicBezTo>
                        <a:cubicBezTo>
                          <a:pt x="19995" y="5050"/>
                          <a:pt x="16802" y="3946"/>
                          <a:pt x="13490" y="2962"/>
                        </a:cubicBezTo>
                        <a:cubicBezTo>
                          <a:pt x="10898" y="2049"/>
                          <a:pt x="8306" y="1257"/>
                          <a:pt x="5689" y="345"/>
                        </a:cubicBezTo>
                        <a:lnTo>
                          <a:pt x="4801" y="57"/>
                        </a:lnTo>
                        <a:cubicBezTo>
                          <a:pt x="4653" y="19"/>
                          <a:pt x="4506" y="0"/>
                          <a:pt x="4362" y="0"/>
                        </a:cubicBezTo>
                        <a:close/>
                      </a:path>
                    </a:pathLst>
                  </a:custGeom>
                  <a:solidFill>
                    <a:srgbClr val="6F79D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0" name="Google Shape;570;p37"/>
                  <p:cNvSpPr/>
                  <p:nvPr/>
                </p:nvSpPr>
                <p:spPr>
                  <a:xfrm rot="-978562">
                    <a:off x="2177722" y="3208257"/>
                    <a:ext cx="1125320" cy="574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21" h="19707" extrusionOk="0">
                        <a:moveTo>
                          <a:pt x="2113" y="0"/>
                        </a:moveTo>
                        <a:lnTo>
                          <a:pt x="1417" y="2400"/>
                        </a:lnTo>
                        <a:lnTo>
                          <a:pt x="2209" y="2592"/>
                        </a:lnTo>
                        <a:lnTo>
                          <a:pt x="1201" y="3097"/>
                        </a:lnTo>
                        <a:lnTo>
                          <a:pt x="505" y="6601"/>
                        </a:lnTo>
                        <a:lnTo>
                          <a:pt x="2521" y="7201"/>
                        </a:lnTo>
                        <a:lnTo>
                          <a:pt x="121" y="7297"/>
                        </a:lnTo>
                        <a:lnTo>
                          <a:pt x="1" y="8401"/>
                        </a:lnTo>
                        <a:lnTo>
                          <a:pt x="34805" y="19706"/>
                        </a:lnTo>
                        <a:cubicBezTo>
                          <a:pt x="34805" y="19706"/>
                          <a:pt x="38621" y="12289"/>
                          <a:pt x="35525" y="9889"/>
                        </a:cubicBezTo>
                        <a:lnTo>
                          <a:pt x="211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1" name="Google Shape;571;p37"/>
                  <p:cNvSpPr/>
                  <p:nvPr/>
                </p:nvSpPr>
                <p:spPr>
                  <a:xfrm rot="-978562">
                    <a:off x="2234184" y="3362694"/>
                    <a:ext cx="411247" cy="1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4" h="4489" extrusionOk="0">
                        <a:moveTo>
                          <a:pt x="216" y="0"/>
                        </a:moveTo>
                        <a:cubicBezTo>
                          <a:pt x="0" y="0"/>
                          <a:pt x="0" y="192"/>
                          <a:pt x="120" y="192"/>
                        </a:cubicBezTo>
                        <a:cubicBezTo>
                          <a:pt x="4801" y="1489"/>
                          <a:pt x="9409" y="2905"/>
                          <a:pt x="13922" y="4489"/>
                        </a:cubicBezTo>
                        <a:cubicBezTo>
                          <a:pt x="14018" y="4489"/>
                          <a:pt x="14114" y="4297"/>
                          <a:pt x="14018" y="4297"/>
                        </a:cubicBezTo>
                        <a:cubicBezTo>
                          <a:pt x="9409" y="2689"/>
                          <a:pt x="4801" y="1297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2" name="Google Shape;572;p37"/>
                  <p:cNvSpPr/>
                  <p:nvPr/>
                </p:nvSpPr>
                <p:spPr>
                  <a:xfrm rot="-978562">
                    <a:off x="2347106" y="3344829"/>
                    <a:ext cx="740676" cy="268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20" h="9218" extrusionOk="0">
                        <a:moveTo>
                          <a:pt x="217" y="1"/>
                        </a:moveTo>
                        <a:cubicBezTo>
                          <a:pt x="120" y="1"/>
                          <a:pt x="0" y="217"/>
                          <a:pt x="217" y="217"/>
                        </a:cubicBezTo>
                        <a:cubicBezTo>
                          <a:pt x="6601" y="2617"/>
                          <a:pt x="13106" y="4897"/>
                          <a:pt x="19707" y="7201"/>
                        </a:cubicBezTo>
                        <a:cubicBezTo>
                          <a:pt x="21507" y="7897"/>
                          <a:pt x="23403" y="8498"/>
                          <a:pt x="25203" y="9218"/>
                        </a:cubicBezTo>
                        <a:cubicBezTo>
                          <a:pt x="25419" y="9218"/>
                          <a:pt x="25419" y="9002"/>
                          <a:pt x="25323" y="9002"/>
                        </a:cubicBezTo>
                        <a:cubicBezTo>
                          <a:pt x="18818" y="6697"/>
                          <a:pt x="12314" y="4417"/>
                          <a:pt x="5809" y="2017"/>
                        </a:cubicBezTo>
                        <a:cubicBezTo>
                          <a:pt x="3913" y="1417"/>
                          <a:pt x="2113" y="697"/>
                          <a:pt x="217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3" name="Google Shape;573;p37"/>
                  <p:cNvSpPr/>
                  <p:nvPr/>
                </p:nvSpPr>
                <p:spPr>
                  <a:xfrm rot="-978562">
                    <a:off x="2778350" y="3397065"/>
                    <a:ext cx="311946" cy="11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6" h="4105" extrusionOk="0">
                        <a:moveTo>
                          <a:pt x="192" y="0"/>
                        </a:moveTo>
                        <a:cubicBezTo>
                          <a:pt x="96" y="0"/>
                          <a:pt x="0" y="192"/>
                          <a:pt x="192" y="192"/>
                        </a:cubicBezTo>
                        <a:cubicBezTo>
                          <a:pt x="3600" y="1584"/>
                          <a:pt x="7009" y="2904"/>
                          <a:pt x="10489" y="4104"/>
                        </a:cubicBezTo>
                        <a:cubicBezTo>
                          <a:pt x="10705" y="4104"/>
                          <a:pt x="10705" y="3888"/>
                          <a:pt x="10609" y="3888"/>
                        </a:cubicBezTo>
                        <a:cubicBezTo>
                          <a:pt x="7105" y="2688"/>
                          <a:pt x="3600" y="1392"/>
                          <a:pt x="192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4" name="Google Shape;574;p37"/>
                  <p:cNvSpPr/>
                  <p:nvPr/>
                </p:nvSpPr>
                <p:spPr>
                  <a:xfrm rot="-978562">
                    <a:off x="2276888" y="3377710"/>
                    <a:ext cx="908741" cy="318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88" h="10916" extrusionOk="0">
                        <a:moveTo>
                          <a:pt x="161" y="0"/>
                        </a:moveTo>
                        <a:cubicBezTo>
                          <a:pt x="76" y="0"/>
                          <a:pt x="0" y="235"/>
                          <a:pt x="104" y="235"/>
                        </a:cubicBezTo>
                        <a:cubicBezTo>
                          <a:pt x="8001" y="3427"/>
                          <a:pt x="15994" y="6331"/>
                          <a:pt x="24203" y="8828"/>
                        </a:cubicBezTo>
                        <a:cubicBezTo>
                          <a:pt x="26387" y="9620"/>
                          <a:pt x="28691" y="10220"/>
                          <a:pt x="30995" y="10916"/>
                        </a:cubicBezTo>
                        <a:cubicBezTo>
                          <a:pt x="31091" y="10916"/>
                          <a:pt x="31187" y="10724"/>
                          <a:pt x="31091" y="10724"/>
                        </a:cubicBezTo>
                        <a:cubicBezTo>
                          <a:pt x="22907" y="8420"/>
                          <a:pt x="14794" y="5731"/>
                          <a:pt x="6897" y="2635"/>
                        </a:cubicBezTo>
                        <a:cubicBezTo>
                          <a:pt x="4593" y="1819"/>
                          <a:pt x="2384" y="931"/>
                          <a:pt x="200" y="19"/>
                        </a:cubicBezTo>
                        <a:cubicBezTo>
                          <a:pt x="187" y="6"/>
                          <a:pt x="174" y="0"/>
                          <a:pt x="161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5" name="Google Shape;575;p37"/>
                  <p:cNvSpPr/>
                  <p:nvPr/>
                </p:nvSpPr>
                <p:spPr>
                  <a:xfrm rot="-978562">
                    <a:off x="2346830" y="3459414"/>
                    <a:ext cx="820745" cy="242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68" h="8331" extrusionOk="0">
                        <a:moveTo>
                          <a:pt x="104" y="0"/>
                        </a:moveTo>
                        <a:cubicBezTo>
                          <a:pt x="34" y="0"/>
                          <a:pt x="1" y="145"/>
                          <a:pt x="156" y="242"/>
                        </a:cubicBezTo>
                        <a:cubicBezTo>
                          <a:pt x="7261" y="2642"/>
                          <a:pt x="14462" y="4827"/>
                          <a:pt x="21759" y="6723"/>
                        </a:cubicBezTo>
                        <a:cubicBezTo>
                          <a:pt x="23847" y="7227"/>
                          <a:pt x="25863" y="7827"/>
                          <a:pt x="27951" y="8331"/>
                        </a:cubicBezTo>
                        <a:cubicBezTo>
                          <a:pt x="28047" y="8331"/>
                          <a:pt x="28167" y="8139"/>
                          <a:pt x="28047" y="8139"/>
                        </a:cubicBezTo>
                        <a:cubicBezTo>
                          <a:pt x="20655" y="6339"/>
                          <a:pt x="13454" y="4323"/>
                          <a:pt x="6253" y="2042"/>
                        </a:cubicBezTo>
                        <a:cubicBezTo>
                          <a:pt x="4261" y="1322"/>
                          <a:pt x="2245" y="722"/>
                          <a:pt x="156" y="26"/>
                        </a:cubicBezTo>
                        <a:cubicBezTo>
                          <a:pt x="138" y="8"/>
                          <a:pt x="120" y="0"/>
                          <a:pt x="104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6" name="Google Shape;576;p37"/>
                  <p:cNvSpPr/>
                  <p:nvPr/>
                </p:nvSpPr>
                <p:spPr>
                  <a:xfrm rot="-978562">
                    <a:off x="2137597" y="3145634"/>
                    <a:ext cx="1153991" cy="690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05" h="23682" extrusionOk="0">
                        <a:moveTo>
                          <a:pt x="4292" y="1"/>
                        </a:moveTo>
                        <a:cubicBezTo>
                          <a:pt x="3306" y="1"/>
                          <a:pt x="2497" y="970"/>
                          <a:pt x="2497" y="2079"/>
                        </a:cubicBezTo>
                        <a:lnTo>
                          <a:pt x="2617" y="2079"/>
                        </a:lnTo>
                        <a:cubicBezTo>
                          <a:pt x="3913" y="2487"/>
                          <a:pt x="5209" y="2991"/>
                          <a:pt x="6505" y="3375"/>
                        </a:cubicBezTo>
                        <a:cubicBezTo>
                          <a:pt x="9218" y="4287"/>
                          <a:pt x="11906" y="5175"/>
                          <a:pt x="14714" y="6088"/>
                        </a:cubicBezTo>
                        <a:cubicBezTo>
                          <a:pt x="17907" y="7096"/>
                          <a:pt x="21099" y="8176"/>
                          <a:pt x="24411" y="9184"/>
                        </a:cubicBezTo>
                        <a:cubicBezTo>
                          <a:pt x="27100" y="10096"/>
                          <a:pt x="29908" y="10984"/>
                          <a:pt x="32620" y="11896"/>
                        </a:cubicBezTo>
                        <a:lnTo>
                          <a:pt x="35308" y="12784"/>
                        </a:lnTo>
                        <a:cubicBezTo>
                          <a:pt x="35620" y="12784"/>
                          <a:pt x="35812" y="12880"/>
                          <a:pt x="36101" y="12976"/>
                        </a:cubicBezTo>
                        <a:cubicBezTo>
                          <a:pt x="37013" y="13288"/>
                          <a:pt x="37301" y="13984"/>
                          <a:pt x="37421" y="14992"/>
                        </a:cubicBezTo>
                        <a:cubicBezTo>
                          <a:pt x="37613" y="15881"/>
                          <a:pt x="37421" y="16889"/>
                          <a:pt x="37109" y="17777"/>
                        </a:cubicBezTo>
                        <a:cubicBezTo>
                          <a:pt x="36825" y="18675"/>
                          <a:pt x="35843" y="21691"/>
                          <a:pt x="34667" y="21691"/>
                        </a:cubicBezTo>
                        <a:cubicBezTo>
                          <a:pt x="34649" y="21691"/>
                          <a:pt x="34631" y="21691"/>
                          <a:pt x="34612" y="21689"/>
                        </a:cubicBezTo>
                        <a:cubicBezTo>
                          <a:pt x="34516" y="21593"/>
                          <a:pt x="34516" y="21593"/>
                          <a:pt x="34420" y="21593"/>
                        </a:cubicBezTo>
                        <a:cubicBezTo>
                          <a:pt x="32716" y="20993"/>
                          <a:pt x="31012" y="20489"/>
                          <a:pt x="29212" y="19889"/>
                        </a:cubicBezTo>
                        <a:cubicBezTo>
                          <a:pt x="26307" y="18977"/>
                          <a:pt x="23403" y="17993"/>
                          <a:pt x="20499" y="17081"/>
                        </a:cubicBezTo>
                        <a:cubicBezTo>
                          <a:pt x="17307" y="15977"/>
                          <a:pt x="14210" y="14992"/>
                          <a:pt x="11018" y="13888"/>
                        </a:cubicBezTo>
                        <a:cubicBezTo>
                          <a:pt x="8402" y="13096"/>
                          <a:pt x="5809" y="12280"/>
                          <a:pt x="3313" y="11392"/>
                        </a:cubicBezTo>
                        <a:cubicBezTo>
                          <a:pt x="2209" y="11080"/>
                          <a:pt x="1201" y="10696"/>
                          <a:pt x="97" y="10384"/>
                        </a:cubicBezTo>
                        <a:lnTo>
                          <a:pt x="97" y="10384"/>
                        </a:lnTo>
                        <a:cubicBezTo>
                          <a:pt x="1" y="11392"/>
                          <a:pt x="601" y="12376"/>
                          <a:pt x="1513" y="12688"/>
                        </a:cubicBezTo>
                        <a:lnTo>
                          <a:pt x="7514" y="14680"/>
                        </a:lnTo>
                        <a:cubicBezTo>
                          <a:pt x="10802" y="15785"/>
                          <a:pt x="14114" y="16889"/>
                          <a:pt x="17499" y="17897"/>
                        </a:cubicBezTo>
                        <a:cubicBezTo>
                          <a:pt x="20811" y="18977"/>
                          <a:pt x="34300" y="23681"/>
                          <a:pt x="34900" y="23681"/>
                        </a:cubicBezTo>
                        <a:cubicBezTo>
                          <a:pt x="36101" y="23585"/>
                          <a:pt x="37109" y="21689"/>
                          <a:pt x="37709" y="20681"/>
                        </a:cubicBezTo>
                        <a:cubicBezTo>
                          <a:pt x="38501" y="19385"/>
                          <a:pt x="39005" y="17777"/>
                          <a:pt x="39221" y="16193"/>
                        </a:cubicBezTo>
                        <a:cubicBezTo>
                          <a:pt x="39413" y="14584"/>
                          <a:pt x="39605" y="11296"/>
                          <a:pt x="37805" y="10792"/>
                        </a:cubicBezTo>
                        <a:cubicBezTo>
                          <a:pt x="36005" y="10288"/>
                          <a:pt x="34108" y="9592"/>
                          <a:pt x="32308" y="8992"/>
                        </a:cubicBezTo>
                        <a:cubicBezTo>
                          <a:pt x="29308" y="8080"/>
                          <a:pt x="26307" y="7096"/>
                          <a:pt x="23307" y="6088"/>
                        </a:cubicBezTo>
                        <a:cubicBezTo>
                          <a:pt x="20019" y="4983"/>
                          <a:pt x="16802" y="3975"/>
                          <a:pt x="13514" y="2895"/>
                        </a:cubicBezTo>
                        <a:cubicBezTo>
                          <a:pt x="10898" y="2079"/>
                          <a:pt x="8306" y="1191"/>
                          <a:pt x="5713" y="375"/>
                        </a:cubicBezTo>
                        <a:lnTo>
                          <a:pt x="4801" y="87"/>
                        </a:lnTo>
                        <a:cubicBezTo>
                          <a:pt x="4628" y="28"/>
                          <a:pt x="4458" y="1"/>
                          <a:pt x="42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7" name="Google Shape;577;p37"/>
                  <p:cNvSpPr/>
                  <p:nvPr/>
                </p:nvSpPr>
                <p:spPr>
                  <a:xfrm rot="-978562">
                    <a:off x="2184065" y="2835077"/>
                    <a:ext cx="1127418" cy="57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93" h="19611" extrusionOk="0">
                        <a:moveTo>
                          <a:pt x="2088" y="1"/>
                        </a:moveTo>
                        <a:lnTo>
                          <a:pt x="1488" y="2305"/>
                        </a:lnTo>
                        <a:lnTo>
                          <a:pt x="2304" y="2617"/>
                        </a:lnTo>
                        <a:lnTo>
                          <a:pt x="1200" y="3121"/>
                        </a:lnTo>
                        <a:lnTo>
                          <a:pt x="504" y="6506"/>
                        </a:lnTo>
                        <a:lnTo>
                          <a:pt x="2593" y="7202"/>
                        </a:lnTo>
                        <a:lnTo>
                          <a:pt x="96" y="7202"/>
                        </a:lnTo>
                        <a:lnTo>
                          <a:pt x="0" y="8306"/>
                        </a:lnTo>
                        <a:lnTo>
                          <a:pt x="34804" y="19611"/>
                        </a:lnTo>
                        <a:cubicBezTo>
                          <a:pt x="34804" y="19611"/>
                          <a:pt x="38692" y="12314"/>
                          <a:pt x="35596" y="9914"/>
                        </a:cubicBezTo>
                        <a:lnTo>
                          <a:pt x="208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8" name="Google Shape;578;p37"/>
                  <p:cNvSpPr/>
                  <p:nvPr/>
                </p:nvSpPr>
                <p:spPr>
                  <a:xfrm rot="-978562">
                    <a:off x="2241152" y="2990554"/>
                    <a:ext cx="410577" cy="1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" h="4489" extrusionOk="0">
                        <a:moveTo>
                          <a:pt x="193" y="0"/>
                        </a:moveTo>
                        <a:cubicBezTo>
                          <a:pt x="97" y="0"/>
                          <a:pt x="1" y="192"/>
                          <a:pt x="97" y="192"/>
                        </a:cubicBezTo>
                        <a:cubicBezTo>
                          <a:pt x="4801" y="1488"/>
                          <a:pt x="9386" y="2880"/>
                          <a:pt x="13898" y="4489"/>
                        </a:cubicBezTo>
                        <a:cubicBezTo>
                          <a:pt x="13994" y="4489"/>
                          <a:pt x="14090" y="4297"/>
                          <a:pt x="13994" y="4297"/>
                        </a:cubicBezTo>
                        <a:cubicBezTo>
                          <a:pt x="9386" y="2688"/>
                          <a:pt x="4801" y="1200"/>
                          <a:pt x="193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9" name="Google Shape;579;p37"/>
                  <p:cNvSpPr/>
                  <p:nvPr/>
                </p:nvSpPr>
                <p:spPr>
                  <a:xfrm rot="-978562">
                    <a:off x="2354642" y="2971867"/>
                    <a:ext cx="738811" cy="266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56" h="9150" extrusionOk="0">
                        <a:moveTo>
                          <a:pt x="103" y="0"/>
                        </a:moveTo>
                        <a:cubicBezTo>
                          <a:pt x="34" y="0"/>
                          <a:pt x="1" y="141"/>
                          <a:pt x="156" y="218"/>
                        </a:cubicBezTo>
                        <a:cubicBezTo>
                          <a:pt x="6661" y="2619"/>
                          <a:pt x="13165" y="4923"/>
                          <a:pt x="19670" y="7227"/>
                        </a:cubicBezTo>
                        <a:cubicBezTo>
                          <a:pt x="21470" y="7827"/>
                          <a:pt x="23366" y="8523"/>
                          <a:pt x="25263" y="9123"/>
                        </a:cubicBezTo>
                        <a:cubicBezTo>
                          <a:pt x="25281" y="9142"/>
                          <a:pt x="25296" y="9149"/>
                          <a:pt x="25307" y="9149"/>
                        </a:cubicBezTo>
                        <a:cubicBezTo>
                          <a:pt x="25355" y="9149"/>
                          <a:pt x="25340" y="9009"/>
                          <a:pt x="25263" y="8931"/>
                        </a:cubicBezTo>
                        <a:cubicBezTo>
                          <a:pt x="18758" y="6723"/>
                          <a:pt x="12253" y="4419"/>
                          <a:pt x="5748" y="2019"/>
                        </a:cubicBezTo>
                        <a:cubicBezTo>
                          <a:pt x="3852" y="1323"/>
                          <a:pt x="2052" y="722"/>
                          <a:pt x="156" y="26"/>
                        </a:cubicBezTo>
                        <a:cubicBezTo>
                          <a:pt x="138" y="8"/>
                          <a:pt x="119" y="0"/>
                          <a:pt x="103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0" name="Google Shape;580;p37"/>
                  <p:cNvSpPr/>
                  <p:nvPr/>
                </p:nvSpPr>
                <p:spPr>
                  <a:xfrm rot="-978562">
                    <a:off x="2786889" y="3023987"/>
                    <a:ext cx="309062" cy="117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7" h="4036" extrusionOk="0">
                        <a:moveTo>
                          <a:pt x="120" y="1"/>
                        </a:moveTo>
                        <a:cubicBezTo>
                          <a:pt x="0" y="1"/>
                          <a:pt x="0" y="217"/>
                          <a:pt x="120" y="217"/>
                        </a:cubicBezTo>
                        <a:cubicBezTo>
                          <a:pt x="3505" y="1609"/>
                          <a:pt x="7009" y="2905"/>
                          <a:pt x="10418" y="4009"/>
                        </a:cubicBezTo>
                        <a:cubicBezTo>
                          <a:pt x="10454" y="4028"/>
                          <a:pt x="10484" y="4035"/>
                          <a:pt x="10507" y="4035"/>
                        </a:cubicBezTo>
                        <a:cubicBezTo>
                          <a:pt x="10606" y="4035"/>
                          <a:pt x="10591" y="3895"/>
                          <a:pt x="10514" y="3817"/>
                        </a:cubicBezTo>
                        <a:cubicBezTo>
                          <a:pt x="7009" y="2713"/>
                          <a:pt x="3601" y="1417"/>
                          <a:pt x="120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1" name="Google Shape;581;p37"/>
                  <p:cNvSpPr/>
                  <p:nvPr/>
                </p:nvSpPr>
                <p:spPr>
                  <a:xfrm rot="-978562">
                    <a:off x="2284409" y="3005162"/>
                    <a:ext cx="908129" cy="318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67" h="10924" extrusionOk="0">
                        <a:moveTo>
                          <a:pt x="103" y="0"/>
                        </a:moveTo>
                        <a:cubicBezTo>
                          <a:pt x="33" y="0"/>
                          <a:pt x="0" y="141"/>
                          <a:pt x="156" y="219"/>
                        </a:cubicBezTo>
                        <a:cubicBezTo>
                          <a:pt x="7956" y="3435"/>
                          <a:pt x="15949" y="6315"/>
                          <a:pt x="24158" y="8835"/>
                        </a:cubicBezTo>
                        <a:cubicBezTo>
                          <a:pt x="26366" y="9531"/>
                          <a:pt x="28671" y="10228"/>
                          <a:pt x="30951" y="10924"/>
                        </a:cubicBezTo>
                        <a:cubicBezTo>
                          <a:pt x="31071" y="10924"/>
                          <a:pt x="31167" y="10732"/>
                          <a:pt x="31071" y="10732"/>
                        </a:cubicBezTo>
                        <a:cubicBezTo>
                          <a:pt x="22862" y="8331"/>
                          <a:pt x="14749" y="5619"/>
                          <a:pt x="6852" y="2619"/>
                        </a:cubicBezTo>
                        <a:cubicBezTo>
                          <a:pt x="4548" y="1827"/>
                          <a:pt x="2364" y="915"/>
                          <a:pt x="156" y="27"/>
                        </a:cubicBezTo>
                        <a:cubicBezTo>
                          <a:pt x="137" y="8"/>
                          <a:pt x="119" y="0"/>
                          <a:pt x="103" y="0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2" name="Google Shape;582;p37"/>
                  <p:cNvSpPr/>
                  <p:nvPr/>
                </p:nvSpPr>
                <p:spPr>
                  <a:xfrm rot="-978562">
                    <a:off x="2354243" y="3085158"/>
                    <a:ext cx="818910" cy="2427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05" h="8330" extrusionOk="0">
                        <a:moveTo>
                          <a:pt x="193" y="1"/>
                        </a:moveTo>
                        <a:cubicBezTo>
                          <a:pt x="1" y="1"/>
                          <a:pt x="1" y="193"/>
                          <a:pt x="97" y="193"/>
                        </a:cubicBezTo>
                        <a:cubicBezTo>
                          <a:pt x="7202" y="2689"/>
                          <a:pt x="14402" y="4897"/>
                          <a:pt x="21699" y="6794"/>
                        </a:cubicBezTo>
                        <a:cubicBezTo>
                          <a:pt x="23811" y="7298"/>
                          <a:pt x="25803" y="7802"/>
                          <a:pt x="27916" y="8306"/>
                        </a:cubicBezTo>
                        <a:cubicBezTo>
                          <a:pt x="27949" y="8322"/>
                          <a:pt x="27977" y="8330"/>
                          <a:pt x="27999" y="8330"/>
                        </a:cubicBezTo>
                        <a:cubicBezTo>
                          <a:pt x="28105" y="8330"/>
                          <a:pt x="28091" y="8169"/>
                          <a:pt x="28012" y="8090"/>
                        </a:cubicBezTo>
                        <a:cubicBezTo>
                          <a:pt x="20715" y="6385"/>
                          <a:pt x="13394" y="4393"/>
                          <a:pt x="6313" y="2089"/>
                        </a:cubicBezTo>
                        <a:cubicBezTo>
                          <a:pt x="4201" y="1393"/>
                          <a:pt x="2209" y="697"/>
                          <a:pt x="193" y="1"/>
                        </a:cubicBezTo>
                        <a:close/>
                      </a:path>
                    </a:pathLst>
                  </a:custGeom>
                  <a:solidFill>
                    <a:srgbClr val="E5E6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3" name="Google Shape;583;p37"/>
                  <p:cNvSpPr/>
                  <p:nvPr/>
                </p:nvSpPr>
                <p:spPr>
                  <a:xfrm rot="-978562">
                    <a:off x="2144170" y="2773305"/>
                    <a:ext cx="1153991" cy="687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05" h="23592" extrusionOk="0">
                        <a:moveTo>
                          <a:pt x="4293" y="0"/>
                        </a:moveTo>
                        <a:cubicBezTo>
                          <a:pt x="3358" y="0"/>
                          <a:pt x="2496" y="904"/>
                          <a:pt x="2496" y="2084"/>
                        </a:cubicBezTo>
                        <a:lnTo>
                          <a:pt x="2592" y="2084"/>
                        </a:lnTo>
                        <a:cubicBezTo>
                          <a:pt x="3889" y="2492"/>
                          <a:pt x="5185" y="2876"/>
                          <a:pt x="6481" y="3380"/>
                        </a:cubicBezTo>
                        <a:cubicBezTo>
                          <a:pt x="9193" y="4292"/>
                          <a:pt x="12001" y="5084"/>
                          <a:pt x="14690" y="5972"/>
                        </a:cubicBezTo>
                        <a:cubicBezTo>
                          <a:pt x="17882" y="7076"/>
                          <a:pt x="21194" y="8085"/>
                          <a:pt x="24387" y="9189"/>
                        </a:cubicBezTo>
                        <a:cubicBezTo>
                          <a:pt x="27099" y="10077"/>
                          <a:pt x="29883" y="10989"/>
                          <a:pt x="32596" y="11877"/>
                        </a:cubicBezTo>
                        <a:cubicBezTo>
                          <a:pt x="33484" y="12189"/>
                          <a:pt x="34396" y="12381"/>
                          <a:pt x="35284" y="12693"/>
                        </a:cubicBezTo>
                        <a:cubicBezTo>
                          <a:pt x="35596" y="12789"/>
                          <a:pt x="35788" y="12885"/>
                          <a:pt x="36100" y="12981"/>
                        </a:cubicBezTo>
                        <a:cubicBezTo>
                          <a:pt x="36988" y="13293"/>
                          <a:pt x="37300" y="13989"/>
                          <a:pt x="37492" y="14877"/>
                        </a:cubicBezTo>
                        <a:cubicBezTo>
                          <a:pt x="37588" y="15885"/>
                          <a:pt x="37396" y="16893"/>
                          <a:pt x="37084" y="17782"/>
                        </a:cubicBezTo>
                        <a:cubicBezTo>
                          <a:pt x="36802" y="18676"/>
                          <a:pt x="35827" y="21577"/>
                          <a:pt x="34658" y="21577"/>
                        </a:cubicBezTo>
                        <a:cubicBezTo>
                          <a:pt x="34635" y="21577"/>
                          <a:pt x="34611" y="21576"/>
                          <a:pt x="34588" y="21574"/>
                        </a:cubicBezTo>
                        <a:lnTo>
                          <a:pt x="34396" y="21574"/>
                        </a:lnTo>
                        <a:cubicBezTo>
                          <a:pt x="32692" y="20974"/>
                          <a:pt x="30987" y="20374"/>
                          <a:pt x="29283" y="19894"/>
                        </a:cubicBezTo>
                        <a:cubicBezTo>
                          <a:pt x="26403" y="18886"/>
                          <a:pt x="23499" y="17974"/>
                          <a:pt x="20498" y="16989"/>
                        </a:cubicBezTo>
                        <a:cubicBezTo>
                          <a:pt x="17402" y="15981"/>
                          <a:pt x="14186" y="14973"/>
                          <a:pt x="10993" y="13893"/>
                        </a:cubicBezTo>
                        <a:cubicBezTo>
                          <a:pt x="8401" y="13077"/>
                          <a:pt x="5881" y="12189"/>
                          <a:pt x="3288" y="11373"/>
                        </a:cubicBezTo>
                        <a:cubicBezTo>
                          <a:pt x="2184" y="10989"/>
                          <a:pt x="1200" y="10677"/>
                          <a:pt x="96" y="10389"/>
                        </a:cubicBezTo>
                        <a:lnTo>
                          <a:pt x="96" y="10389"/>
                        </a:lnTo>
                        <a:cubicBezTo>
                          <a:pt x="0" y="11373"/>
                          <a:pt x="600" y="12381"/>
                          <a:pt x="1488" y="12693"/>
                        </a:cubicBezTo>
                        <a:lnTo>
                          <a:pt x="7489" y="14685"/>
                        </a:lnTo>
                        <a:cubicBezTo>
                          <a:pt x="10801" y="15693"/>
                          <a:pt x="14186" y="16773"/>
                          <a:pt x="17498" y="17878"/>
                        </a:cubicBezTo>
                        <a:cubicBezTo>
                          <a:pt x="20753" y="18970"/>
                          <a:pt x="34028" y="23592"/>
                          <a:pt x="34878" y="23592"/>
                        </a:cubicBezTo>
                        <a:cubicBezTo>
                          <a:pt x="34886" y="23592"/>
                          <a:pt x="34894" y="23591"/>
                          <a:pt x="34900" y="23590"/>
                        </a:cubicBezTo>
                        <a:cubicBezTo>
                          <a:pt x="36100" y="23494"/>
                          <a:pt x="37084" y="21694"/>
                          <a:pt x="37684" y="20686"/>
                        </a:cubicBezTo>
                        <a:cubicBezTo>
                          <a:pt x="38500" y="19294"/>
                          <a:pt x="39004" y="17782"/>
                          <a:pt x="39196" y="16077"/>
                        </a:cubicBezTo>
                        <a:cubicBezTo>
                          <a:pt x="39388" y="14589"/>
                          <a:pt x="39604" y="11277"/>
                          <a:pt x="37900" y="10773"/>
                        </a:cubicBezTo>
                        <a:cubicBezTo>
                          <a:pt x="36004" y="10293"/>
                          <a:pt x="34204" y="9573"/>
                          <a:pt x="32284" y="8973"/>
                        </a:cubicBezTo>
                        <a:cubicBezTo>
                          <a:pt x="29283" y="7989"/>
                          <a:pt x="26283" y="7076"/>
                          <a:pt x="23283" y="6092"/>
                        </a:cubicBezTo>
                        <a:cubicBezTo>
                          <a:pt x="19994" y="4988"/>
                          <a:pt x="16802" y="3980"/>
                          <a:pt x="13490" y="2876"/>
                        </a:cubicBezTo>
                        <a:cubicBezTo>
                          <a:pt x="10897" y="1988"/>
                          <a:pt x="8281" y="1172"/>
                          <a:pt x="5689" y="284"/>
                        </a:cubicBezTo>
                        <a:lnTo>
                          <a:pt x="4801" y="92"/>
                        </a:lnTo>
                        <a:cubicBezTo>
                          <a:pt x="4632" y="29"/>
                          <a:pt x="4462" y="0"/>
                          <a:pt x="429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84" name="Google Shape;584;p37"/>
              <p:cNvGrpSpPr/>
              <p:nvPr/>
            </p:nvGrpSpPr>
            <p:grpSpPr>
              <a:xfrm rot="143056">
                <a:off x="1671793" y="1812573"/>
                <a:ext cx="2032380" cy="787087"/>
                <a:chOff x="4676175" y="678550"/>
                <a:chExt cx="2032450" cy="1067325"/>
              </a:xfrm>
            </p:grpSpPr>
            <p:sp>
              <p:nvSpPr>
                <p:cNvPr id="585" name="Google Shape;585;p37"/>
                <p:cNvSpPr/>
                <p:nvPr/>
              </p:nvSpPr>
              <p:spPr>
                <a:xfrm>
                  <a:off x="5686075" y="678550"/>
                  <a:ext cx="967925" cy="7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7" h="31196" extrusionOk="0">
                      <a:moveTo>
                        <a:pt x="16644" y="1"/>
                      </a:moveTo>
                      <a:cubicBezTo>
                        <a:pt x="11858" y="1"/>
                        <a:pt x="6202" y="1745"/>
                        <a:pt x="1" y="6977"/>
                      </a:cubicBezTo>
                      <a:lnTo>
                        <a:pt x="1" y="31196"/>
                      </a:lnTo>
                      <a:lnTo>
                        <a:pt x="38717" y="31196"/>
                      </a:lnTo>
                      <a:lnTo>
                        <a:pt x="32308" y="6977"/>
                      </a:lnTo>
                      <a:cubicBezTo>
                        <a:pt x="32308" y="6977"/>
                        <a:pt x="26217" y="1"/>
                        <a:pt x="16644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37"/>
                <p:cNvSpPr/>
                <p:nvPr/>
              </p:nvSpPr>
              <p:spPr>
                <a:xfrm>
                  <a:off x="5746100" y="755025"/>
                  <a:ext cx="825100" cy="6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4" h="26721" extrusionOk="0">
                      <a:moveTo>
                        <a:pt x="14162" y="1"/>
                      </a:moveTo>
                      <a:cubicBezTo>
                        <a:pt x="10087" y="1"/>
                        <a:pt x="5273" y="1334"/>
                        <a:pt x="0" y="5334"/>
                      </a:cubicBezTo>
                      <a:lnTo>
                        <a:pt x="0" y="23624"/>
                      </a:lnTo>
                      <a:lnTo>
                        <a:pt x="33004" y="26721"/>
                      </a:lnTo>
                      <a:lnTo>
                        <a:pt x="27507" y="5334"/>
                      </a:lnTo>
                      <a:cubicBezTo>
                        <a:pt x="27507" y="5334"/>
                        <a:pt x="22312" y="1"/>
                        <a:pt x="141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7"/>
                <p:cNvSpPr/>
                <p:nvPr/>
              </p:nvSpPr>
              <p:spPr>
                <a:xfrm>
                  <a:off x="5653675" y="1129475"/>
                  <a:ext cx="1000325" cy="32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3" h="13159" extrusionOk="0">
                      <a:moveTo>
                        <a:pt x="13729" y="1"/>
                      </a:moveTo>
                      <a:cubicBezTo>
                        <a:pt x="13013" y="1"/>
                        <a:pt x="12270" y="49"/>
                        <a:pt x="11498" y="149"/>
                      </a:cubicBezTo>
                      <a:cubicBezTo>
                        <a:pt x="1" y="1758"/>
                        <a:pt x="1297" y="13159"/>
                        <a:pt x="1297" y="13159"/>
                      </a:cubicBezTo>
                      <a:lnTo>
                        <a:pt x="40013" y="13159"/>
                      </a:lnTo>
                      <a:cubicBezTo>
                        <a:pt x="28623" y="9041"/>
                        <a:pt x="23596" y="1"/>
                        <a:pt x="13729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37"/>
                <p:cNvSpPr/>
                <p:nvPr/>
              </p:nvSpPr>
              <p:spPr>
                <a:xfrm>
                  <a:off x="5686075" y="807975"/>
                  <a:ext cx="1022550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02" h="30124" extrusionOk="0">
                      <a:moveTo>
                        <a:pt x="30316" y="0"/>
                      </a:moveTo>
                      <a:lnTo>
                        <a:pt x="32308" y="1800"/>
                      </a:lnTo>
                      <a:lnTo>
                        <a:pt x="38717" y="26019"/>
                      </a:lnTo>
                      <a:lnTo>
                        <a:pt x="1" y="26019"/>
                      </a:lnTo>
                      <a:lnTo>
                        <a:pt x="1" y="30123"/>
                      </a:lnTo>
                      <a:cubicBezTo>
                        <a:pt x="3913" y="30123"/>
                        <a:pt x="4297" y="27219"/>
                        <a:pt x="4297" y="27219"/>
                      </a:cubicBezTo>
                      <a:lnTo>
                        <a:pt x="40901" y="27219"/>
                      </a:lnTo>
                      <a:lnTo>
                        <a:pt x="3391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37"/>
                <p:cNvSpPr/>
                <p:nvPr/>
              </p:nvSpPr>
              <p:spPr>
                <a:xfrm>
                  <a:off x="5703475" y="1178200"/>
                  <a:ext cx="740525" cy="25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1" h="10106" extrusionOk="0">
                      <a:moveTo>
                        <a:pt x="12218" y="1"/>
                      </a:moveTo>
                      <a:cubicBezTo>
                        <a:pt x="11402" y="1"/>
                        <a:pt x="10610" y="97"/>
                        <a:pt x="9818" y="193"/>
                      </a:cubicBezTo>
                      <a:cubicBezTo>
                        <a:pt x="7514" y="697"/>
                        <a:pt x="5402" y="1705"/>
                        <a:pt x="3601" y="3313"/>
                      </a:cubicBezTo>
                      <a:cubicBezTo>
                        <a:pt x="1801" y="4993"/>
                        <a:pt x="505" y="7297"/>
                        <a:pt x="121" y="9794"/>
                      </a:cubicBezTo>
                      <a:cubicBezTo>
                        <a:pt x="1" y="10010"/>
                        <a:pt x="217" y="10106"/>
                        <a:pt x="313" y="10106"/>
                      </a:cubicBezTo>
                      <a:cubicBezTo>
                        <a:pt x="313" y="10106"/>
                        <a:pt x="409" y="10010"/>
                        <a:pt x="409" y="9914"/>
                      </a:cubicBezTo>
                      <a:cubicBezTo>
                        <a:pt x="1321" y="5497"/>
                        <a:pt x="5017" y="1897"/>
                        <a:pt x="9314" y="793"/>
                      </a:cubicBezTo>
                      <a:cubicBezTo>
                        <a:pt x="10322" y="601"/>
                        <a:pt x="11306" y="505"/>
                        <a:pt x="12314" y="505"/>
                      </a:cubicBezTo>
                      <a:cubicBezTo>
                        <a:pt x="13802" y="505"/>
                        <a:pt x="15315" y="697"/>
                        <a:pt x="16707" y="1201"/>
                      </a:cubicBezTo>
                      <a:cubicBezTo>
                        <a:pt x="17907" y="1609"/>
                        <a:pt x="19011" y="2113"/>
                        <a:pt x="20019" y="2809"/>
                      </a:cubicBezTo>
                      <a:cubicBezTo>
                        <a:pt x="21003" y="3505"/>
                        <a:pt x="21915" y="4201"/>
                        <a:pt x="22803" y="4993"/>
                      </a:cubicBezTo>
                      <a:cubicBezTo>
                        <a:pt x="24724" y="6601"/>
                        <a:pt x="26716" y="8401"/>
                        <a:pt x="29212" y="8906"/>
                      </a:cubicBezTo>
                      <a:lnTo>
                        <a:pt x="29308" y="8906"/>
                      </a:lnTo>
                      <a:cubicBezTo>
                        <a:pt x="29524" y="8906"/>
                        <a:pt x="29620" y="8594"/>
                        <a:pt x="29308" y="8498"/>
                      </a:cubicBezTo>
                      <a:cubicBezTo>
                        <a:pt x="27004" y="7993"/>
                        <a:pt x="25108" y="6409"/>
                        <a:pt x="23403" y="4897"/>
                      </a:cubicBezTo>
                      <a:cubicBezTo>
                        <a:pt x="22515" y="4105"/>
                        <a:pt x="21603" y="3409"/>
                        <a:pt x="20619" y="2713"/>
                      </a:cubicBezTo>
                      <a:cubicBezTo>
                        <a:pt x="19611" y="1897"/>
                        <a:pt x="18507" y="1393"/>
                        <a:pt x="17307" y="913"/>
                      </a:cubicBezTo>
                      <a:cubicBezTo>
                        <a:pt x="15723" y="313"/>
                        <a:pt x="14018" y="1"/>
                        <a:pt x="12218" y="1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7"/>
                <p:cNvSpPr/>
                <p:nvPr/>
              </p:nvSpPr>
              <p:spPr>
                <a:xfrm>
                  <a:off x="5733500" y="1228000"/>
                  <a:ext cx="760300" cy="2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2" h="8306" extrusionOk="0">
                      <a:moveTo>
                        <a:pt x="10801" y="1"/>
                      </a:moveTo>
                      <a:cubicBezTo>
                        <a:pt x="8521" y="1"/>
                        <a:pt x="6409" y="721"/>
                        <a:pt x="4513" y="2017"/>
                      </a:cubicBezTo>
                      <a:cubicBezTo>
                        <a:pt x="2520" y="3409"/>
                        <a:pt x="1008" y="5401"/>
                        <a:pt x="120" y="7610"/>
                      </a:cubicBezTo>
                      <a:cubicBezTo>
                        <a:pt x="0" y="7706"/>
                        <a:pt x="120" y="7802"/>
                        <a:pt x="216" y="7802"/>
                      </a:cubicBezTo>
                      <a:lnTo>
                        <a:pt x="312" y="7802"/>
                      </a:lnTo>
                      <a:cubicBezTo>
                        <a:pt x="2208" y="3817"/>
                        <a:pt x="5905" y="601"/>
                        <a:pt x="10417" y="409"/>
                      </a:cubicBezTo>
                      <a:lnTo>
                        <a:pt x="10801" y="409"/>
                      </a:lnTo>
                      <a:cubicBezTo>
                        <a:pt x="13009" y="409"/>
                        <a:pt x="15218" y="1105"/>
                        <a:pt x="17018" y="2401"/>
                      </a:cubicBezTo>
                      <a:cubicBezTo>
                        <a:pt x="18914" y="3817"/>
                        <a:pt x="20522" y="5713"/>
                        <a:pt x="22514" y="6914"/>
                      </a:cubicBezTo>
                      <a:cubicBezTo>
                        <a:pt x="24123" y="7802"/>
                        <a:pt x="26019" y="8306"/>
                        <a:pt x="27915" y="8306"/>
                      </a:cubicBezTo>
                      <a:cubicBezTo>
                        <a:pt x="28707" y="8306"/>
                        <a:pt x="29403" y="8210"/>
                        <a:pt x="30219" y="8018"/>
                      </a:cubicBezTo>
                      <a:cubicBezTo>
                        <a:pt x="30411" y="8018"/>
                        <a:pt x="30315" y="7610"/>
                        <a:pt x="30123" y="7610"/>
                      </a:cubicBezTo>
                      <a:cubicBezTo>
                        <a:pt x="29307" y="7802"/>
                        <a:pt x="28611" y="7802"/>
                        <a:pt x="27915" y="7802"/>
                      </a:cubicBezTo>
                      <a:cubicBezTo>
                        <a:pt x="26211" y="7802"/>
                        <a:pt x="24507" y="7514"/>
                        <a:pt x="23019" y="6602"/>
                      </a:cubicBezTo>
                      <a:cubicBezTo>
                        <a:pt x="20810" y="5521"/>
                        <a:pt x="19322" y="3601"/>
                        <a:pt x="17402" y="2209"/>
                      </a:cubicBezTo>
                      <a:cubicBezTo>
                        <a:pt x="15506" y="817"/>
                        <a:pt x="13201" y="1"/>
                        <a:pt x="10801" y="1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37"/>
                <p:cNvSpPr/>
                <p:nvPr/>
              </p:nvSpPr>
              <p:spPr>
                <a:xfrm>
                  <a:off x="5773700" y="1293425"/>
                  <a:ext cx="505275" cy="14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1" h="5689" extrusionOk="0">
                      <a:moveTo>
                        <a:pt x="9001" y="0"/>
                      </a:moveTo>
                      <a:cubicBezTo>
                        <a:pt x="7009" y="0"/>
                        <a:pt x="4993" y="504"/>
                        <a:pt x="3313" y="1704"/>
                      </a:cubicBezTo>
                      <a:cubicBezTo>
                        <a:pt x="1896" y="2592"/>
                        <a:pt x="792" y="3889"/>
                        <a:pt x="0" y="5305"/>
                      </a:cubicBezTo>
                      <a:cubicBezTo>
                        <a:pt x="0" y="5401"/>
                        <a:pt x="0" y="5497"/>
                        <a:pt x="96" y="5497"/>
                      </a:cubicBezTo>
                      <a:lnTo>
                        <a:pt x="192" y="5497"/>
                      </a:lnTo>
                      <a:cubicBezTo>
                        <a:pt x="1704" y="2904"/>
                        <a:pt x="4297" y="984"/>
                        <a:pt x="7201" y="504"/>
                      </a:cubicBezTo>
                      <a:cubicBezTo>
                        <a:pt x="7705" y="384"/>
                        <a:pt x="8305" y="384"/>
                        <a:pt x="8905" y="384"/>
                      </a:cubicBezTo>
                      <a:cubicBezTo>
                        <a:pt x="9913" y="384"/>
                        <a:pt x="10897" y="504"/>
                        <a:pt x="11906" y="792"/>
                      </a:cubicBezTo>
                      <a:cubicBezTo>
                        <a:pt x="13394" y="1296"/>
                        <a:pt x="14714" y="2088"/>
                        <a:pt x="15914" y="3192"/>
                      </a:cubicBezTo>
                      <a:cubicBezTo>
                        <a:pt x="16994" y="4201"/>
                        <a:pt x="18314" y="5401"/>
                        <a:pt x="19898" y="5689"/>
                      </a:cubicBezTo>
                      <a:cubicBezTo>
                        <a:pt x="20114" y="5689"/>
                        <a:pt x="20210" y="5401"/>
                        <a:pt x="19994" y="5305"/>
                      </a:cubicBezTo>
                      <a:cubicBezTo>
                        <a:pt x="18506" y="4993"/>
                        <a:pt x="17402" y="3889"/>
                        <a:pt x="16202" y="2904"/>
                      </a:cubicBezTo>
                      <a:cubicBezTo>
                        <a:pt x="15002" y="1896"/>
                        <a:pt x="13802" y="984"/>
                        <a:pt x="12314" y="504"/>
                      </a:cubicBezTo>
                      <a:cubicBezTo>
                        <a:pt x="11209" y="96"/>
                        <a:pt x="10105" y="0"/>
                        <a:pt x="9001" y="0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37"/>
                <p:cNvSpPr/>
                <p:nvPr/>
              </p:nvSpPr>
              <p:spPr>
                <a:xfrm>
                  <a:off x="5821100" y="1366025"/>
                  <a:ext cx="347450" cy="7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8" h="2881" extrusionOk="0">
                      <a:moveTo>
                        <a:pt x="5809" y="0"/>
                      </a:moveTo>
                      <a:cubicBezTo>
                        <a:pt x="4705" y="0"/>
                        <a:pt x="3505" y="288"/>
                        <a:pt x="2401" y="792"/>
                      </a:cubicBezTo>
                      <a:cubicBezTo>
                        <a:pt x="1513" y="1201"/>
                        <a:pt x="697" y="1801"/>
                        <a:pt x="96" y="2593"/>
                      </a:cubicBezTo>
                      <a:cubicBezTo>
                        <a:pt x="0" y="2689"/>
                        <a:pt x="96" y="2881"/>
                        <a:pt x="216" y="2881"/>
                      </a:cubicBezTo>
                      <a:lnTo>
                        <a:pt x="312" y="2785"/>
                      </a:lnTo>
                      <a:cubicBezTo>
                        <a:pt x="1417" y="1393"/>
                        <a:pt x="3097" y="696"/>
                        <a:pt x="4801" y="480"/>
                      </a:cubicBezTo>
                      <a:cubicBezTo>
                        <a:pt x="5113" y="384"/>
                        <a:pt x="5401" y="384"/>
                        <a:pt x="5713" y="384"/>
                      </a:cubicBezTo>
                      <a:cubicBezTo>
                        <a:pt x="7417" y="384"/>
                        <a:pt x="9097" y="985"/>
                        <a:pt x="10706" y="1801"/>
                      </a:cubicBezTo>
                      <a:cubicBezTo>
                        <a:pt x="11618" y="2185"/>
                        <a:pt x="12602" y="2689"/>
                        <a:pt x="13610" y="2785"/>
                      </a:cubicBezTo>
                      <a:lnTo>
                        <a:pt x="13706" y="2785"/>
                      </a:lnTo>
                      <a:cubicBezTo>
                        <a:pt x="13898" y="2785"/>
                        <a:pt x="13898" y="2497"/>
                        <a:pt x="13706" y="2401"/>
                      </a:cubicBezTo>
                      <a:cubicBezTo>
                        <a:pt x="12698" y="2281"/>
                        <a:pt x="11810" y="1801"/>
                        <a:pt x="10898" y="1393"/>
                      </a:cubicBezTo>
                      <a:cubicBezTo>
                        <a:pt x="10010" y="888"/>
                        <a:pt x="9001" y="480"/>
                        <a:pt x="8017" y="288"/>
                      </a:cubicBezTo>
                      <a:cubicBezTo>
                        <a:pt x="7297" y="96"/>
                        <a:pt x="6601" y="0"/>
                        <a:pt x="5809" y="0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7"/>
                <p:cNvSpPr/>
                <p:nvPr/>
              </p:nvSpPr>
              <p:spPr>
                <a:xfrm>
                  <a:off x="6406150" y="855975"/>
                  <a:ext cx="10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" h="601" extrusionOk="0">
                      <a:moveTo>
                        <a:pt x="217" y="0"/>
                      </a:moveTo>
                      <a:cubicBezTo>
                        <a:pt x="97" y="0"/>
                        <a:pt x="1" y="96"/>
                        <a:pt x="1" y="192"/>
                      </a:cubicBezTo>
                      <a:lnTo>
                        <a:pt x="97" y="288"/>
                      </a:lnTo>
                      <a:cubicBezTo>
                        <a:pt x="217" y="384"/>
                        <a:pt x="313" y="480"/>
                        <a:pt x="409" y="600"/>
                      </a:cubicBezTo>
                      <a:cubicBezTo>
                        <a:pt x="409" y="480"/>
                        <a:pt x="409" y="288"/>
                        <a:pt x="313" y="192"/>
                      </a:cubicBezTo>
                      <a:cubicBezTo>
                        <a:pt x="313" y="96"/>
                        <a:pt x="313" y="0"/>
                        <a:pt x="217" y="0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37"/>
                <p:cNvSpPr/>
                <p:nvPr/>
              </p:nvSpPr>
              <p:spPr>
                <a:xfrm>
                  <a:off x="6408550" y="863175"/>
                  <a:ext cx="112850" cy="4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4" h="19707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721" y="5209"/>
                        <a:pt x="1705" y="10297"/>
                        <a:pt x="3001" y="15314"/>
                      </a:cubicBezTo>
                      <a:cubicBezTo>
                        <a:pt x="3313" y="16706"/>
                        <a:pt x="3721" y="18194"/>
                        <a:pt x="4105" y="19610"/>
                      </a:cubicBezTo>
                      <a:lnTo>
                        <a:pt x="4201" y="19706"/>
                      </a:lnTo>
                      <a:lnTo>
                        <a:pt x="4321" y="19706"/>
                      </a:lnTo>
                      <a:cubicBezTo>
                        <a:pt x="4417" y="19706"/>
                        <a:pt x="4513" y="19706"/>
                        <a:pt x="4513" y="19514"/>
                      </a:cubicBezTo>
                      <a:cubicBezTo>
                        <a:pt x="3121" y="14498"/>
                        <a:pt x="2017" y="9409"/>
                        <a:pt x="1009" y="4297"/>
                      </a:cubicBezTo>
                      <a:cubicBezTo>
                        <a:pt x="817" y="2905"/>
                        <a:pt x="505" y="1609"/>
                        <a:pt x="313" y="312"/>
                      </a:cubicBezTo>
                      <a:cubicBezTo>
                        <a:pt x="217" y="192"/>
                        <a:pt x="121" y="96"/>
                        <a:pt x="1" y="0"/>
                      </a:cubicBezTo>
                      <a:close/>
                    </a:path>
                  </a:pathLst>
                </a:custGeom>
                <a:solidFill>
                  <a:srgbClr val="757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37"/>
                <p:cNvSpPr/>
                <p:nvPr/>
              </p:nvSpPr>
              <p:spPr>
                <a:xfrm>
                  <a:off x="5716100" y="1168000"/>
                  <a:ext cx="30025" cy="3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417" extrusionOk="0">
                      <a:moveTo>
                        <a:pt x="1200" y="1"/>
                      </a:moveTo>
                      <a:cubicBezTo>
                        <a:pt x="816" y="409"/>
                        <a:pt x="408" y="817"/>
                        <a:pt x="96" y="1321"/>
                      </a:cubicBezTo>
                      <a:cubicBezTo>
                        <a:pt x="0" y="1417"/>
                        <a:pt x="96" y="1417"/>
                        <a:pt x="216" y="1417"/>
                      </a:cubicBezTo>
                      <a:cubicBezTo>
                        <a:pt x="504" y="1009"/>
                        <a:pt x="816" y="721"/>
                        <a:pt x="1200" y="409"/>
                      </a:cubicBezTo>
                      <a:lnTo>
                        <a:pt x="1200" y="1"/>
                      </a:ln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37"/>
                <p:cNvSpPr/>
                <p:nvPr/>
              </p:nvSpPr>
              <p:spPr>
                <a:xfrm>
                  <a:off x="5746100" y="1060600"/>
                  <a:ext cx="775300" cy="30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2" h="12314" extrusionOk="0">
                      <a:moveTo>
                        <a:pt x="10801" y="0"/>
                      </a:moveTo>
                      <a:cubicBezTo>
                        <a:pt x="8905" y="0"/>
                        <a:pt x="7009" y="312"/>
                        <a:pt x="5209" y="1008"/>
                      </a:cubicBezTo>
                      <a:cubicBezTo>
                        <a:pt x="3312" y="1704"/>
                        <a:pt x="1416" y="2808"/>
                        <a:pt x="0" y="4297"/>
                      </a:cubicBezTo>
                      <a:lnTo>
                        <a:pt x="0" y="4705"/>
                      </a:lnTo>
                      <a:cubicBezTo>
                        <a:pt x="2808" y="1800"/>
                        <a:pt x="6913" y="504"/>
                        <a:pt x="10897" y="504"/>
                      </a:cubicBezTo>
                      <a:lnTo>
                        <a:pt x="12001" y="504"/>
                      </a:lnTo>
                      <a:cubicBezTo>
                        <a:pt x="16898" y="816"/>
                        <a:pt x="21506" y="3000"/>
                        <a:pt x="25203" y="6217"/>
                      </a:cubicBezTo>
                      <a:cubicBezTo>
                        <a:pt x="27219" y="8017"/>
                        <a:pt x="29019" y="10105"/>
                        <a:pt x="30603" y="12217"/>
                      </a:cubicBezTo>
                      <a:cubicBezTo>
                        <a:pt x="30603" y="12313"/>
                        <a:pt x="30699" y="12313"/>
                        <a:pt x="30699" y="12313"/>
                      </a:cubicBezTo>
                      <a:cubicBezTo>
                        <a:pt x="30819" y="12313"/>
                        <a:pt x="31011" y="12217"/>
                        <a:pt x="30915" y="12001"/>
                      </a:cubicBezTo>
                      <a:cubicBezTo>
                        <a:pt x="30819" y="12001"/>
                        <a:pt x="30819" y="11905"/>
                        <a:pt x="30699" y="11809"/>
                      </a:cubicBezTo>
                      <a:cubicBezTo>
                        <a:pt x="30699" y="11809"/>
                        <a:pt x="30603" y="11809"/>
                        <a:pt x="30603" y="11713"/>
                      </a:cubicBezTo>
                      <a:cubicBezTo>
                        <a:pt x="27915" y="7801"/>
                        <a:pt x="24315" y="4417"/>
                        <a:pt x="20114" y="2304"/>
                      </a:cubicBezTo>
                      <a:cubicBezTo>
                        <a:pt x="17306" y="912"/>
                        <a:pt x="14018" y="0"/>
                        <a:pt x="10801" y="0"/>
                      </a:cubicBezTo>
                      <a:close/>
                    </a:path>
                  </a:pathLst>
                </a:custGeom>
                <a:solidFill>
                  <a:srgbClr val="757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37"/>
                <p:cNvSpPr/>
                <p:nvPr/>
              </p:nvSpPr>
              <p:spPr>
                <a:xfrm>
                  <a:off x="6511175" y="1353425"/>
                  <a:ext cx="2425" cy="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97" extrusionOk="0">
                      <a:moveTo>
                        <a:pt x="0" y="0"/>
                      </a:moveTo>
                      <a:cubicBezTo>
                        <a:pt x="0" y="96"/>
                        <a:pt x="96" y="96"/>
                        <a:pt x="96" y="9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F58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37"/>
                <p:cNvSpPr/>
                <p:nvPr/>
              </p:nvSpPr>
              <p:spPr>
                <a:xfrm>
                  <a:off x="4733775" y="680225"/>
                  <a:ext cx="967325" cy="78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3" h="31225" extrusionOk="0">
                      <a:moveTo>
                        <a:pt x="22049" y="0"/>
                      </a:moveTo>
                      <a:cubicBezTo>
                        <a:pt x="12477" y="0"/>
                        <a:pt x="6386" y="7030"/>
                        <a:pt x="6386" y="7030"/>
                      </a:cubicBezTo>
                      <a:lnTo>
                        <a:pt x="1" y="31225"/>
                      </a:lnTo>
                      <a:lnTo>
                        <a:pt x="38693" y="31225"/>
                      </a:lnTo>
                      <a:lnTo>
                        <a:pt x="38693" y="7030"/>
                      </a:lnTo>
                      <a:cubicBezTo>
                        <a:pt x="32492" y="1758"/>
                        <a:pt x="26836" y="0"/>
                        <a:pt x="22049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7"/>
                <p:cNvSpPr/>
                <p:nvPr/>
              </p:nvSpPr>
              <p:spPr>
                <a:xfrm>
                  <a:off x="4816000" y="756100"/>
                  <a:ext cx="825100" cy="6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4" h="26678" extrusionOk="0">
                      <a:moveTo>
                        <a:pt x="18828" y="0"/>
                      </a:moveTo>
                      <a:cubicBezTo>
                        <a:pt x="10649" y="0"/>
                        <a:pt x="5401" y="5291"/>
                        <a:pt x="5401" y="5291"/>
                      </a:cubicBezTo>
                      <a:lnTo>
                        <a:pt x="0" y="26678"/>
                      </a:lnTo>
                      <a:lnTo>
                        <a:pt x="0" y="26678"/>
                      </a:lnTo>
                      <a:lnTo>
                        <a:pt x="33004" y="23581"/>
                      </a:lnTo>
                      <a:lnTo>
                        <a:pt x="33004" y="5291"/>
                      </a:lnTo>
                      <a:cubicBezTo>
                        <a:pt x="27739" y="1323"/>
                        <a:pt x="22917" y="0"/>
                        <a:pt x="188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7"/>
                <p:cNvSpPr/>
                <p:nvPr/>
              </p:nvSpPr>
              <p:spPr>
                <a:xfrm>
                  <a:off x="4733775" y="1131425"/>
                  <a:ext cx="999750" cy="32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90" h="13177" extrusionOk="0">
                      <a:moveTo>
                        <a:pt x="26117" y="0"/>
                      </a:moveTo>
                      <a:cubicBezTo>
                        <a:pt x="16268" y="0"/>
                        <a:pt x="11320" y="8988"/>
                        <a:pt x="1" y="13177"/>
                      </a:cubicBezTo>
                      <a:lnTo>
                        <a:pt x="38693" y="13177"/>
                      </a:lnTo>
                      <a:cubicBezTo>
                        <a:pt x="38693" y="13177"/>
                        <a:pt x="39989" y="1680"/>
                        <a:pt x="28492" y="167"/>
                      </a:cubicBezTo>
                      <a:cubicBezTo>
                        <a:pt x="27668" y="54"/>
                        <a:pt x="26878" y="0"/>
                        <a:pt x="26117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37"/>
                <p:cNvSpPr/>
                <p:nvPr/>
              </p:nvSpPr>
              <p:spPr>
                <a:xfrm>
                  <a:off x="4676175" y="807975"/>
                  <a:ext cx="1024925" cy="7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7" h="30124" extrusionOk="0">
                      <a:moveTo>
                        <a:pt x="7105" y="0"/>
                      </a:moveTo>
                      <a:lnTo>
                        <a:pt x="1" y="27219"/>
                      </a:lnTo>
                      <a:lnTo>
                        <a:pt x="36700" y="27219"/>
                      </a:lnTo>
                      <a:cubicBezTo>
                        <a:pt x="36700" y="27219"/>
                        <a:pt x="37013" y="30123"/>
                        <a:pt x="40997" y="30123"/>
                      </a:cubicBezTo>
                      <a:lnTo>
                        <a:pt x="40997" y="26115"/>
                      </a:lnTo>
                      <a:lnTo>
                        <a:pt x="2305" y="26115"/>
                      </a:lnTo>
                      <a:lnTo>
                        <a:pt x="8690" y="1920"/>
                      </a:lnTo>
                      <a:lnTo>
                        <a:pt x="107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37"/>
                <p:cNvSpPr/>
                <p:nvPr/>
              </p:nvSpPr>
              <p:spPr>
                <a:xfrm>
                  <a:off x="4943800" y="1178200"/>
                  <a:ext cx="737500" cy="25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00" h="10106" extrusionOk="0">
                      <a:moveTo>
                        <a:pt x="17307" y="1"/>
                      </a:moveTo>
                      <a:cubicBezTo>
                        <a:pt x="15890" y="1"/>
                        <a:pt x="14498" y="193"/>
                        <a:pt x="13106" y="697"/>
                      </a:cubicBezTo>
                      <a:cubicBezTo>
                        <a:pt x="11906" y="1009"/>
                        <a:pt x="10802" y="1513"/>
                        <a:pt x="9698" y="2209"/>
                      </a:cubicBezTo>
                      <a:cubicBezTo>
                        <a:pt x="8690" y="2809"/>
                        <a:pt x="7802" y="3601"/>
                        <a:pt x="6889" y="4393"/>
                      </a:cubicBezTo>
                      <a:cubicBezTo>
                        <a:pt x="4897" y="6097"/>
                        <a:pt x="2905" y="7993"/>
                        <a:pt x="193" y="8594"/>
                      </a:cubicBezTo>
                      <a:cubicBezTo>
                        <a:pt x="1" y="8594"/>
                        <a:pt x="97" y="8906"/>
                        <a:pt x="289" y="8906"/>
                      </a:cubicBezTo>
                      <a:cubicBezTo>
                        <a:pt x="2593" y="8498"/>
                        <a:pt x="4393" y="7009"/>
                        <a:pt x="6097" y="5593"/>
                      </a:cubicBezTo>
                      <a:cubicBezTo>
                        <a:pt x="6986" y="4801"/>
                        <a:pt x="7898" y="4009"/>
                        <a:pt x="8906" y="3313"/>
                      </a:cubicBezTo>
                      <a:cubicBezTo>
                        <a:pt x="9794" y="2593"/>
                        <a:pt x="10898" y="1993"/>
                        <a:pt x="12098" y="1513"/>
                      </a:cubicBezTo>
                      <a:cubicBezTo>
                        <a:pt x="13706" y="913"/>
                        <a:pt x="15506" y="505"/>
                        <a:pt x="17307" y="505"/>
                      </a:cubicBezTo>
                      <a:cubicBezTo>
                        <a:pt x="18003" y="505"/>
                        <a:pt x="18699" y="601"/>
                        <a:pt x="19395" y="697"/>
                      </a:cubicBezTo>
                      <a:cubicBezTo>
                        <a:pt x="21699" y="1105"/>
                        <a:pt x="23787" y="2113"/>
                        <a:pt x="25491" y="3601"/>
                      </a:cubicBezTo>
                      <a:cubicBezTo>
                        <a:pt x="27292" y="5305"/>
                        <a:pt x="28708" y="7513"/>
                        <a:pt x="29188" y="10010"/>
                      </a:cubicBezTo>
                      <a:cubicBezTo>
                        <a:pt x="29188" y="10106"/>
                        <a:pt x="29188" y="10106"/>
                        <a:pt x="29308" y="10106"/>
                      </a:cubicBezTo>
                      <a:cubicBezTo>
                        <a:pt x="29404" y="10106"/>
                        <a:pt x="29500" y="10010"/>
                        <a:pt x="29500" y="9914"/>
                      </a:cubicBezTo>
                      <a:cubicBezTo>
                        <a:pt x="28804" y="5305"/>
                        <a:pt x="25107" y="1609"/>
                        <a:pt x="20691" y="505"/>
                      </a:cubicBezTo>
                      <a:cubicBezTo>
                        <a:pt x="19587" y="193"/>
                        <a:pt x="18507" y="1"/>
                        <a:pt x="17307" y="1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37"/>
                <p:cNvSpPr/>
                <p:nvPr/>
              </p:nvSpPr>
              <p:spPr>
                <a:xfrm>
                  <a:off x="4893400" y="1228000"/>
                  <a:ext cx="760300" cy="2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2" h="8306" extrusionOk="0">
                      <a:moveTo>
                        <a:pt x="19611" y="1"/>
                      </a:moveTo>
                      <a:cubicBezTo>
                        <a:pt x="17522" y="1"/>
                        <a:pt x="15506" y="601"/>
                        <a:pt x="13706" y="1705"/>
                      </a:cubicBezTo>
                      <a:cubicBezTo>
                        <a:pt x="11714" y="3001"/>
                        <a:pt x="10106" y="4921"/>
                        <a:pt x="8113" y="6217"/>
                      </a:cubicBezTo>
                      <a:cubicBezTo>
                        <a:pt x="6409" y="7322"/>
                        <a:pt x="4417" y="7922"/>
                        <a:pt x="2521" y="7922"/>
                      </a:cubicBezTo>
                      <a:cubicBezTo>
                        <a:pt x="1705" y="7922"/>
                        <a:pt x="1009" y="7802"/>
                        <a:pt x="313" y="7706"/>
                      </a:cubicBezTo>
                      <a:cubicBezTo>
                        <a:pt x="1" y="7706"/>
                        <a:pt x="1" y="8018"/>
                        <a:pt x="217" y="8018"/>
                      </a:cubicBezTo>
                      <a:cubicBezTo>
                        <a:pt x="913" y="8210"/>
                        <a:pt x="1705" y="8306"/>
                        <a:pt x="2521" y="8306"/>
                      </a:cubicBezTo>
                      <a:cubicBezTo>
                        <a:pt x="4105" y="8306"/>
                        <a:pt x="5713" y="7922"/>
                        <a:pt x="7105" y="7322"/>
                      </a:cubicBezTo>
                      <a:cubicBezTo>
                        <a:pt x="9218" y="6313"/>
                        <a:pt x="10802" y="4513"/>
                        <a:pt x="12602" y="3001"/>
                      </a:cubicBezTo>
                      <a:cubicBezTo>
                        <a:pt x="13514" y="2305"/>
                        <a:pt x="14522" y="1609"/>
                        <a:pt x="15602" y="1201"/>
                      </a:cubicBezTo>
                      <a:cubicBezTo>
                        <a:pt x="16706" y="721"/>
                        <a:pt x="17906" y="505"/>
                        <a:pt x="19107" y="409"/>
                      </a:cubicBezTo>
                      <a:lnTo>
                        <a:pt x="19515" y="409"/>
                      </a:lnTo>
                      <a:cubicBezTo>
                        <a:pt x="21723" y="409"/>
                        <a:pt x="23715" y="1105"/>
                        <a:pt x="25515" y="2305"/>
                      </a:cubicBezTo>
                      <a:cubicBezTo>
                        <a:pt x="27507" y="3601"/>
                        <a:pt x="29116" y="5617"/>
                        <a:pt x="30124" y="7802"/>
                      </a:cubicBezTo>
                      <a:lnTo>
                        <a:pt x="30220" y="7922"/>
                      </a:lnTo>
                      <a:cubicBezTo>
                        <a:pt x="30316" y="7922"/>
                        <a:pt x="30412" y="7802"/>
                        <a:pt x="30316" y="7706"/>
                      </a:cubicBezTo>
                      <a:cubicBezTo>
                        <a:pt x="29404" y="5713"/>
                        <a:pt x="28108" y="3913"/>
                        <a:pt x="26403" y="2521"/>
                      </a:cubicBezTo>
                      <a:cubicBezTo>
                        <a:pt x="24723" y="1105"/>
                        <a:pt x="22611" y="217"/>
                        <a:pt x="20403" y="1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37"/>
                <p:cNvSpPr/>
                <p:nvPr/>
              </p:nvSpPr>
              <p:spPr>
                <a:xfrm>
                  <a:off x="5108825" y="1293425"/>
                  <a:ext cx="504675" cy="14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7" h="5689" extrusionOk="0">
                      <a:moveTo>
                        <a:pt x="11306" y="0"/>
                      </a:moveTo>
                      <a:cubicBezTo>
                        <a:pt x="10298" y="0"/>
                        <a:pt x="9385" y="96"/>
                        <a:pt x="8497" y="384"/>
                      </a:cubicBezTo>
                      <a:cubicBezTo>
                        <a:pt x="6985" y="792"/>
                        <a:pt x="5593" y="1488"/>
                        <a:pt x="4393" y="2592"/>
                      </a:cubicBezTo>
                      <a:cubicBezTo>
                        <a:pt x="3097" y="3600"/>
                        <a:pt x="1897" y="4897"/>
                        <a:pt x="192" y="5401"/>
                      </a:cubicBezTo>
                      <a:cubicBezTo>
                        <a:pt x="0" y="5401"/>
                        <a:pt x="0" y="5689"/>
                        <a:pt x="192" y="5689"/>
                      </a:cubicBezTo>
                      <a:lnTo>
                        <a:pt x="288" y="5689"/>
                      </a:lnTo>
                      <a:cubicBezTo>
                        <a:pt x="1705" y="5401"/>
                        <a:pt x="2785" y="4489"/>
                        <a:pt x="3889" y="3504"/>
                      </a:cubicBezTo>
                      <a:cubicBezTo>
                        <a:pt x="4489" y="3096"/>
                        <a:pt x="4993" y="2592"/>
                        <a:pt x="5593" y="2088"/>
                      </a:cubicBezTo>
                      <a:cubicBezTo>
                        <a:pt x="6289" y="1704"/>
                        <a:pt x="6985" y="1296"/>
                        <a:pt x="7705" y="984"/>
                      </a:cubicBezTo>
                      <a:cubicBezTo>
                        <a:pt x="8905" y="600"/>
                        <a:pt x="9986" y="384"/>
                        <a:pt x="11186" y="384"/>
                      </a:cubicBezTo>
                      <a:cubicBezTo>
                        <a:pt x="13106" y="384"/>
                        <a:pt x="14906" y="888"/>
                        <a:pt x="16490" y="1992"/>
                      </a:cubicBezTo>
                      <a:cubicBezTo>
                        <a:pt x="17906" y="2784"/>
                        <a:pt x="19106" y="4105"/>
                        <a:pt x="19899" y="5497"/>
                      </a:cubicBezTo>
                      <a:lnTo>
                        <a:pt x="19995" y="5593"/>
                      </a:lnTo>
                      <a:cubicBezTo>
                        <a:pt x="20091" y="5593"/>
                        <a:pt x="20187" y="5497"/>
                        <a:pt x="20187" y="5401"/>
                      </a:cubicBezTo>
                      <a:cubicBezTo>
                        <a:pt x="18794" y="2688"/>
                        <a:pt x="16202" y="792"/>
                        <a:pt x="13298" y="192"/>
                      </a:cubicBezTo>
                      <a:cubicBezTo>
                        <a:pt x="12602" y="0"/>
                        <a:pt x="11906" y="0"/>
                        <a:pt x="11306" y="0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37"/>
                <p:cNvSpPr/>
                <p:nvPr/>
              </p:nvSpPr>
              <p:spPr>
                <a:xfrm>
                  <a:off x="5218625" y="1366025"/>
                  <a:ext cx="347475" cy="7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9" h="2881" extrusionOk="0">
                      <a:moveTo>
                        <a:pt x="8114" y="0"/>
                      </a:moveTo>
                      <a:cubicBezTo>
                        <a:pt x="6410" y="0"/>
                        <a:pt x="4801" y="480"/>
                        <a:pt x="3313" y="1201"/>
                      </a:cubicBezTo>
                      <a:cubicBezTo>
                        <a:pt x="2305" y="1681"/>
                        <a:pt x="1297" y="2281"/>
                        <a:pt x="193" y="2497"/>
                      </a:cubicBezTo>
                      <a:cubicBezTo>
                        <a:pt x="1" y="2497"/>
                        <a:pt x="1" y="2881"/>
                        <a:pt x="193" y="2881"/>
                      </a:cubicBezTo>
                      <a:cubicBezTo>
                        <a:pt x="1201" y="2689"/>
                        <a:pt x="1993" y="2401"/>
                        <a:pt x="2905" y="1993"/>
                      </a:cubicBezTo>
                      <a:cubicBezTo>
                        <a:pt x="3697" y="1489"/>
                        <a:pt x="4609" y="1081"/>
                        <a:pt x="5594" y="792"/>
                      </a:cubicBezTo>
                      <a:cubicBezTo>
                        <a:pt x="6410" y="600"/>
                        <a:pt x="7298" y="480"/>
                        <a:pt x="8210" y="480"/>
                      </a:cubicBezTo>
                      <a:cubicBezTo>
                        <a:pt x="9194" y="480"/>
                        <a:pt x="10298" y="696"/>
                        <a:pt x="11210" y="1081"/>
                      </a:cubicBezTo>
                      <a:cubicBezTo>
                        <a:pt x="12194" y="1489"/>
                        <a:pt x="13010" y="2089"/>
                        <a:pt x="13610" y="2785"/>
                      </a:cubicBezTo>
                      <a:cubicBezTo>
                        <a:pt x="13610" y="2881"/>
                        <a:pt x="13706" y="2881"/>
                        <a:pt x="13706" y="2881"/>
                      </a:cubicBezTo>
                      <a:cubicBezTo>
                        <a:pt x="13802" y="2881"/>
                        <a:pt x="13898" y="2785"/>
                        <a:pt x="13802" y="2689"/>
                      </a:cubicBezTo>
                      <a:cubicBezTo>
                        <a:pt x="12698" y="1297"/>
                        <a:pt x="10994" y="384"/>
                        <a:pt x="9194" y="96"/>
                      </a:cubicBezTo>
                      <a:cubicBezTo>
                        <a:pt x="8810" y="96"/>
                        <a:pt x="8402" y="0"/>
                        <a:pt x="8114" y="0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37"/>
                <p:cNvSpPr/>
                <p:nvPr/>
              </p:nvSpPr>
              <p:spPr>
                <a:xfrm>
                  <a:off x="4968400" y="858375"/>
                  <a:ext cx="10225" cy="1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" h="505" extrusionOk="0">
                      <a:moveTo>
                        <a:pt x="313" y="0"/>
                      </a:moveTo>
                      <a:cubicBezTo>
                        <a:pt x="217" y="0"/>
                        <a:pt x="121" y="0"/>
                        <a:pt x="121" y="96"/>
                      </a:cubicBezTo>
                      <a:cubicBezTo>
                        <a:pt x="121" y="192"/>
                        <a:pt x="121" y="384"/>
                        <a:pt x="1" y="504"/>
                      </a:cubicBezTo>
                      <a:cubicBezTo>
                        <a:pt x="217" y="504"/>
                        <a:pt x="313" y="384"/>
                        <a:pt x="409" y="288"/>
                      </a:cubicBezTo>
                      <a:lnTo>
                        <a:pt x="409" y="192"/>
                      </a:lnTo>
                      <a:cubicBezTo>
                        <a:pt x="409" y="0"/>
                        <a:pt x="313" y="0"/>
                        <a:pt x="313" y="0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37"/>
                <p:cNvSpPr/>
                <p:nvPr/>
              </p:nvSpPr>
              <p:spPr>
                <a:xfrm>
                  <a:off x="4863400" y="865575"/>
                  <a:ext cx="115225" cy="4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9" h="19707" extrusionOk="0">
                      <a:moveTo>
                        <a:pt x="4609" y="0"/>
                      </a:moveTo>
                      <a:lnTo>
                        <a:pt x="4609" y="0"/>
                      </a:lnTo>
                      <a:cubicBezTo>
                        <a:pt x="4513" y="96"/>
                        <a:pt x="4417" y="216"/>
                        <a:pt x="4201" y="216"/>
                      </a:cubicBezTo>
                      <a:cubicBezTo>
                        <a:pt x="3409" y="5209"/>
                        <a:pt x="2401" y="10201"/>
                        <a:pt x="1201" y="15098"/>
                      </a:cubicBezTo>
                      <a:cubicBezTo>
                        <a:pt x="817" y="16610"/>
                        <a:pt x="504" y="18002"/>
                        <a:pt x="120" y="19418"/>
                      </a:cubicBezTo>
                      <a:cubicBezTo>
                        <a:pt x="0" y="19610"/>
                        <a:pt x="216" y="19706"/>
                        <a:pt x="312" y="19706"/>
                      </a:cubicBezTo>
                      <a:lnTo>
                        <a:pt x="408" y="19706"/>
                      </a:lnTo>
                      <a:cubicBezTo>
                        <a:pt x="408" y="19610"/>
                        <a:pt x="408" y="19610"/>
                        <a:pt x="504" y="19514"/>
                      </a:cubicBezTo>
                      <a:cubicBezTo>
                        <a:pt x="1921" y="14498"/>
                        <a:pt x="3121" y="9409"/>
                        <a:pt x="3913" y="4297"/>
                      </a:cubicBezTo>
                      <a:cubicBezTo>
                        <a:pt x="4201" y="2809"/>
                        <a:pt x="4417" y="1417"/>
                        <a:pt x="4609" y="0"/>
                      </a:cubicBezTo>
                      <a:close/>
                    </a:path>
                  </a:pathLst>
                </a:custGeom>
                <a:solidFill>
                  <a:srgbClr val="757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37"/>
                <p:cNvSpPr/>
                <p:nvPr/>
              </p:nvSpPr>
              <p:spPr>
                <a:xfrm>
                  <a:off x="5641075" y="1168000"/>
                  <a:ext cx="30025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513" extrusionOk="0">
                      <a:moveTo>
                        <a:pt x="1" y="1"/>
                      </a:moveTo>
                      <a:lnTo>
                        <a:pt x="1" y="409"/>
                      </a:lnTo>
                      <a:cubicBezTo>
                        <a:pt x="313" y="721"/>
                        <a:pt x="697" y="1105"/>
                        <a:pt x="1009" y="1417"/>
                      </a:cubicBezTo>
                      <a:lnTo>
                        <a:pt x="1009" y="1513"/>
                      </a:lnTo>
                      <a:cubicBezTo>
                        <a:pt x="1105" y="1513"/>
                        <a:pt x="1201" y="1417"/>
                        <a:pt x="1105" y="1321"/>
                      </a:cubicBezTo>
                      <a:cubicBezTo>
                        <a:pt x="817" y="817"/>
                        <a:pt x="409" y="409"/>
                        <a:pt x="1" y="1"/>
                      </a:cubicBezTo>
                      <a:close/>
                    </a:path>
                  </a:pathLst>
                </a:custGeom>
                <a:solidFill>
                  <a:srgbClr val="9BA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37"/>
                <p:cNvSpPr/>
                <p:nvPr/>
              </p:nvSpPr>
              <p:spPr>
                <a:xfrm>
                  <a:off x="4866400" y="1063000"/>
                  <a:ext cx="774700" cy="30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88" h="12218" extrusionOk="0">
                      <a:moveTo>
                        <a:pt x="19082" y="0"/>
                      </a:moveTo>
                      <a:cubicBezTo>
                        <a:pt x="14090" y="312"/>
                        <a:pt x="9385" y="2520"/>
                        <a:pt x="5593" y="5809"/>
                      </a:cubicBezTo>
                      <a:cubicBezTo>
                        <a:pt x="3601" y="7513"/>
                        <a:pt x="1897" y="9505"/>
                        <a:pt x="384" y="11617"/>
                      </a:cubicBezTo>
                      <a:lnTo>
                        <a:pt x="288" y="11617"/>
                      </a:lnTo>
                      <a:lnTo>
                        <a:pt x="288" y="11809"/>
                      </a:lnTo>
                      <a:cubicBezTo>
                        <a:pt x="192" y="11809"/>
                        <a:pt x="192" y="11905"/>
                        <a:pt x="96" y="12001"/>
                      </a:cubicBezTo>
                      <a:cubicBezTo>
                        <a:pt x="0" y="12121"/>
                        <a:pt x="96" y="12217"/>
                        <a:pt x="288" y="12217"/>
                      </a:cubicBezTo>
                      <a:lnTo>
                        <a:pt x="384" y="12217"/>
                      </a:lnTo>
                      <a:cubicBezTo>
                        <a:pt x="3193" y="8305"/>
                        <a:pt x="6601" y="4921"/>
                        <a:pt x="10898" y="2712"/>
                      </a:cubicBezTo>
                      <a:cubicBezTo>
                        <a:pt x="13802" y="1200"/>
                        <a:pt x="16898" y="408"/>
                        <a:pt x="20091" y="408"/>
                      </a:cubicBezTo>
                      <a:cubicBezTo>
                        <a:pt x="21891" y="408"/>
                        <a:pt x="23787" y="720"/>
                        <a:pt x="25491" y="1320"/>
                      </a:cubicBezTo>
                      <a:cubicBezTo>
                        <a:pt x="27603" y="2016"/>
                        <a:pt x="29500" y="3120"/>
                        <a:pt x="30988" y="4609"/>
                      </a:cubicBezTo>
                      <a:lnTo>
                        <a:pt x="30988" y="4201"/>
                      </a:lnTo>
                      <a:cubicBezTo>
                        <a:pt x="28203" y="1320"/>
                        <a:pt x="24099" y="0"/>
                        <a:pt x="20091" y="0"/>
                      </a:cubicBezTo>
                      <a:close/>
                    </a:path>
                  </a:pathLst>
                </a:custGeom>
                <a:solidFill>
                  <a:srgbClr val="757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37"/>
                <p:cNvSpPr/>
                <p:nvPr/>
              </p:nvSpPr>
              <p:spPr>
                <a:xfrm>
                  <a:off x="5173625" y="1297875"/>
                  <a:ext cx="315075" cy="44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3" h="17920" extrusionOk="0">
                      <a:moveTo>
                        <a:pt x="8835" y="0"/>
                      </a:moveTo>
                      <a:cubicBezTo>
                        <a:pt x="6447" y="0"/>
                        <a:pt x="4007" y="960"/>
                        <a:pt x="2209" y="2510"/>
                      </a:cubicBezTo>
                      <a:cubicBezTo>
                        <a:pt x="1993" y="2606"/>
                        <a:pt x="1897" y="2606"/>
                        <a:pt x="1897" y="2822"/>
                      </a:cubicBezTo>
                      <a:cubicBezTo>
                        <a:pt x="505" y="7119"/>
                        <a:pt x="1" y="10911"/>
                        <a:pt x="505" y="15328"/>
                      </a:cubicBezTo>
                      <a:cubicBezTo>
                        <a:pt x="1513" y="13816"/>
                        <a:pt x="2809" y="12207"/>
                        <a:pt x="4393" y="11223"/>
                      </a:cubicBezTo>
                      <a:cubicBezTo>
                        <a:pt x="4609" y="13624"/>
                        <a:pt x="5497" y="16024"/>
                        <a:pt x="7009" y="17920"/>
                      </a:cubicBezTo>
                      <a:cubicBezTo>
                        <a:pt x="7298" y="15424"/>
                        <a:pt x="7105" y="13023"/>
                        <a:pt x="7514" y="10527"/>
                      </a:cubicBezTo>
                      <a:cubicBezTo>
                        <a:pt x="7898" y="8127"/>
                        <a:pt x="8810" y="5823"/>
                        <a:pt x="10106" y="3807"/>
                      </a:cubicBezTo>
                      <a:cubicBezTo>
                        <a:pt x="10706" y="2822"/>
                        <a:pt x="11498" y="1406"/>
                        <a:pt x="12602" y="926"/>
                      </a:cubicBezTo>
                      <a:cubicBezTo>
                        <a:pt x="11438" y="289"/>
                        <a:pt x="10144" y="0"/>
                        <a:pt x="88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cxnSp>
        <p:nvCxnSpPr>
          <p:cNvPr id="611" name="Google Shape;611;p37"/>
          <p:cNvCxnSpPr/>
          <p:nvPr/>
        </p:nvCxnSpPr>
        <p:spPr>
          <a:xfrm>
            <a:off x="4932134" y="1770763"/>
            <a:ext cx="37581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/>
      <p:bldP spid="5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8"/>
          <p:cNvSpPr txBox="1">
            <a:spLocks noGrp="1"/>
          </p:cNvSpPr>
          <p:nvPr>
            <p:ph type="ctrTitle"/>
          </p:nvPr>
        </p:nvSpPr>
        <p:spPr>
          <a:xfrm>
            <a:off x="714125" y="1382641"/>
            <a:ext cx="3384942" cy="14907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/>
              <a:t>LUYỆN TẬP VẬN DỤNG</a:t>
            </a:r>
            <a:endParaRPr sz="4000" dirty="0"/>
          </a:p>
        </p:txBody>
      </p:sp>
      <p:sp>
        <p:nvSpPr>
          <p:cNvPr id="620" name="Google Shape;620;p38"/>
          <p:cNvSpPr/>
          <p:nvPr/>
        </p:nvSpPr>
        <p:spPr>
          <a:xfrm>
            <a:off x="3160175" y="4199325"/>
            <a:ext cx="2850" cy="2850"/>
          </a:xfrm>
          <a:custGeom>
            <a:avLst/>
            <a:gdLst/>
            <a:ahLst/>
            <a:cxnLst/>
            <a:rect l="l" t="t" r="r" b="b"/>
            <a:pathLst>
              <a:path w="114" h="114" extrusionOk="0">
                <a:moveTo>
                  <a:pt x="1" y="1"/>
                </a:moveTo>
                <a:lnTo>
                  <a:pt x="1" y="113"/>
                </a:lnTo>
                <a:cubicBezTo>
                  <a:pt x="113" y="113"/>
                  <a:pt x="113" y="113"/>
                  <a:pt x="113" y="1"/>
                </a:cubicBezTo>
                <a:close/>
              </a:path>
            </a:pathLst>
          </a:custGeom>
          <a:solidFill>
            <a:srgbClr val="D3E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38"/>
          <p:cNvGrpSpPr/>
          <p:nvPr/>
        </p:nvGrpSpPr>
        <p:grpSpPr>
          <a:xfrm>
            <a:off x="3888715" y="1189150"/>
            <a:ext cx="4604724" cy="3291342"/>
            <a:chOff x="3888715" y="1189150"/>
            <a:chExt cx="4604724" cy="3291342"/>
          </a:xfrm>
        </p:grpSpPr>
        <p:grpSp>
          <p:nvGrpSpPr>
            <p:cNvPr id="622" name="Google Shape;622;p38"/>
            <p:cNvGrpSpPr/>
            <p:nvPr/>
          </p:nvGrpSpPr>
          <p:grpSpPr>
            <a:xfrm>
              <a:off x="6297611" y="1309130"/>
              <a:ext cx="573991" cy="2048876"/>
              <a:chOff x="3189111" y="1309130"/>
              <a:chExt cx="573991" cy="2048876"/>
            </a:xfrm>
          </p:grpSpPr>
          <p:sp>
            <p:nvSpPr>
              <p:cNvPr id="623" name="Google Shape;623;p38"/>
              <p:cNvSpPr/>
              <p:nvPr/>
            </p:nvSpPr>
            <p:spPr>
              <a:xfrm>
                <a:off x="3189111" y="1309130"/>
                <a:ext cx="573991" cy="574608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7246" extrusionOk="0">
                    <a:moveTo>
                      <a:pt x="3675" y="0"/>
                    </a:moveTo>
                    <a:cubicBezTo>
                      <a:pt x="1618" y="0"/>
                      <a:pt x="1" y="1626"/>
                      <a:pt x="1" y="3675"/>
                    </a:cubicBezTo>
                    <a:cubicBezTo>
                      <a:pt x="1" y="5620"/>
                      <a:pt x="1618" y="7246"/>
                      <a:pt x="3675" y="7246"/>
                    </a:cubicBezTo>
                    <a:cubicBezTo>
                      <a:pt x="5621" y="7246"/>
                      <a:pt x="7238" y="5620"/>
                      <a:pt x="7238" y="3675"/>
                    </a:cubicBezTo>
                    <a:cubicBezTo>
                      <a:pt x="7238" y="1626"/>
                      <a:pt x="5621" y="0"/>
                      <a:pt x="36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3231616" y="1352269"/>
                <a:ext cx="488979" cy="488329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6158" extrusionOk="0">
                    <a:moveTo>
                      <a:pt x="3139" y="1"/>
                    </a:moveTo>
                    <a:cubicBezTo>
                      <a:pt x="1410" y="1"/>
                      <a:pt x="1" y="1402"/>
                      <a:pt x="1" y="3131"/>
                    </a:cubicBezTo>
                    <a:cubicBezTo>
                      <a:pt x="1" y="4757"/>
                      <a:pt x="1410" y="6157"/>
                      <a:pt x="3139" y="6157"/>
                    </a:cubicBezTo>
                    <a:cubicBezTo>
                      <a:pt x="4756" y="6157"/>
                      <a:pt x="6166" y="4757"/>
                      <a:pt x="6166" y="3131"/>
                    </a:cubicBezTo>
                    <a:cubicBezTo>
                      <a:pt x="6166" y="1402"/>
                      <a:pt x="4756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3345728" y="1472329"/>
                <a:ext cx="268439" cy="250033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3153" extrusionOk="0">
                    <a:moveTo>
                      <a:pt x="2349" y="1833"/>
                    </a:moveTo>
                    <a:cubicBezTo>
                      <a:pt x="2565" y="2049"/>
                      <a:pt x="2669" y="2378"/>
                      <a:pt x="2885" y="2482"/>
                    </a:cubicBezTo>
                    <a:cubicBezTo>
                      <a:pt x="3101" y="2810"/>
                      <a:pt x="2885" y="3026"/>
                      <a:pt x="2565" y="3026"/>
                    </a:cubicBezTo>
                    <a:lnTo>
                      <a:pt x="723" y="3026"/>
                    </a:lnTo>
                    <a:cubicBezTo>
                      <a:pt x="507" y="3026"/>
                      <a:pt x="291" y="2810"/>
                      <a:pt x="507" y="2482"/>
                    </a:cubicBezTo>
                    <a:cubicBezTo>
                      <a:pt x="620" y="2378"/>
                      <a:pt x="836" y="2049"/>
                      <a:pt x="940" y="1833"/>
                    </a:cubicBezTo>
                    <a:close/>
                    <a:moveTo>
                      <a:pt x="1268" y="0"/>
                    </a:moveTo>
                    <a:lnTo>
                      <a:pt x="1268" y="1081"/>
                    </a:lnTo>
                    <a:cubicBezTo>
                      <a:pt x="1268" y="1185"/>
                      <a:pt x="507" y="2049"/>
                      <a:pt x="187" y="2594"/>
                    </a:cubicBezTo>
                    <a:cubicBezTo>
                      <a:pt x="1" y="2870"/>
                      <a:pt x="136" y="3153"/>
                      <a:pt x="382" y="3153"/>
                    </a:cubicBezTo>
                    <a:cubicBezTo>
                      <a:pt x="422" y="3153"/>
                      <a:pt x="463" y="3146"/>
                      <a:pt x="507" y="3130"/>
                    </a:cubicBezTo>
                    <a:lnTo>
                      <a:pt x="2781" y="3130"/>
                    </a:lnTo>
                    <a:cubicBezTo>
                      <a:pt x="2825" y="3146"/>
                      <a:pt x="2869" y="3153"/>
                      <a:pt x="2912" y="3153"/>
                    </a:cubicBezTo>
                    <a:cubicBezTo>
                      <a:pt x="3179" y="3153"/>
                      <a:pt x="3385" y="2870"/>
                      <a:pt x="3101" y="2594"/>
                    </a:cubicBezTo>
                    <a:cubicBezTo>
                      <a:pt x="2781" y="2049"/>
                      <a:pt x="2133" y="1185"/>
                      <a:pt x="2020" y="1081"/>
                    </a:cubicBezTo>
                    <a:lnTo>
                      <a:pt x="20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3368804" y="1617685"/>
                <a:ext cx="222919" cy="9468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1194" extrusionOk="0">
                    <a:moveTo>
                      <a:pt x="649" y="0"/>
                    </a:moveTo>
                    <a:cubicBezTo>
                      <a:pt x="545" y="216"/>
                      <a:pt x="329" y="545"/>
                      <a:pt x="216" y="649"/>
                    </a:cubicBezTo>
                    <a:cubicBezTo>
                      <a:pt x="0" y="977"/>
                      <a:pt x="216" y="1193"/>
                      <a:pt x="432" y="1193"/>
                    </a:cubicBezTo>
                    <a:lnTo>
                      <a:pt x="2274" y="1193"/>
                    </a:lnTo>
                    <a:cubicBezTo>
                      <a:pt x="2594" y="1193"/>
                      <a:pt x="2810" y="977"/>
                      <a:pt x="2594" y="649"/>
                    </a:cubicBezTo>
                    <a:cubicBezTo>
                      <a:pt x="2378" y="545"/>
                      <a:pt x="2274" y="216"/>
                      <a:pt x="20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3437319" y="1446239"/>
                <a:ext cx="85805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13" y="0"/>
                    </a:moveTo>
                    <a:cubicBezTo>
                      <a:pt x="113" y="0"/>
                      <a:pt x="1" y="113"/>
                      <a:pt x="1" y="217"/>
                    </a:cubicBezTo>
                    <a:cubicBezTo>
                      <a:pt x="1" y="217"/>
                      <a:pt x="1" y="329"/>
                      <a:pt x="113" y="329"/>
                    </a:cubicBezTo>
                    <a:lnTo>
                      <a:pt x="865" y="329"/>
                    </a:lnTo>
                    <a:cubicBezTo>
                      <a:pt x="978" y="329"/>
                      <a:pt x="1082" y="217"/>
                      <a:pt x="1082" y="217"/>
                    </a:cubicBezTo>
                    <a:cubicBezTo>
                      <a:pt x="1082" y="113"/>
                      <a:pt x="978" y="0"/>
                      <a:pt x="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3467735" y="1857650"/>
                <a:ext cx="16725" cy="1500356"/>
              </a:xfrm>
              <a:custGeom>
                <a:avLst/>
                <a:gdLst/>
                <a:ahLst/>
                <a:cxnLst/>
                <a:rect l="l" t="t" r="r" b="b"/>
                <a:pathLst>
                  <a:path w="330" h="18920" extrusionOk="0">
                    <a:moveTo>
                      <a:pt x="1" y="0"/>
                    </a:moveTo>
                    <a:lnTo>
                      <a:pt x="1" y="18919"/>
                    </a:lnTo>
                    <a:lnTo>
                      <a:pt x="329" y="18919"/>
                    </a:lnTo>
                    <a:lnTo>
                      <a:pt x="3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38"/>
            <p:cNvGrpSpPr/>
            <p:nvPr/>
          </p:nvGrpSpPr>
          <p:grpSpPr>
            <a:xfrm>
              <a:off x="4524050" y="1773354"/>
              <a:ext cx="574705" cy="2048872"/>
              <a:chOff x="3660150" y="2183329"/>
              <a:chExt cx="574705" cy="2048872"/>
            </a:xfrm>
          </p:grpSpPr>
          <p:sp>
            <p:nvSpPr>
              <p:cNvPr id="630" name="Google Shape;630;p38"/>
              <p:cNvSpPr/>
              <p:nvPr/>
            </p:nvSpPr>
            <p:spPr>
              <a:xfrm>
                <a:off x="3660150" y="2183329"/>
                <a:ext cx="574705" cy="574687"/>
              </a:xfrm>
              <a:custGeom>
                <a:avLst/>
                <a:gdLst/>
                <a:ahLst/>
                <a:cxnLst/>
                <a:rect l="l" t="t" r="r" b="b"/>
                <a:pathLst>
                  <a:path w="7247" h="7247" extrusionOk="0">
                    <a:moveTo>
                      <a:pt x="3572" y="1"/>
                    </a:moveTo>
                    <a:cubicBezTo>
                      <a:pt x="1626" y="1"/>
                      <a:pt x="1" y="1626"/>
                      <a:pt x="1" y="3675"/>
                    </a:cubicBezTo>
                    <a:cubicBezTo>
                      <a:pt x="1" y="5621"/>
                      <a:pt x="1626" y="7246"/>
                      <a:pt x="3572" y="7246"/>
                    </a:cubicBezTo>
                    <a:cubicBezTo>
                      <a:pt x="5621" y="7246"/>
                      <a:pt x="7247" y="5621"/>
                      <a:pt x="7247" y="3675"/>
                    </a:cubicBezTo>
                    <a:cubicBezTo>
                      <a:pt x="7247" y="1626"/>
                      <a:pt x="5621" y="1"/>
                      <a:pt x="3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3703369" y="2226548"/>
                <a:ext cx="48826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6157" extrusionOk="0">
                    <a:moveTo>
                      <a:pt x="3027" y="0"/>
                    </a:moveTo>
                    <a:cubicBezTo>
                      <a:pt x="1401" y="0"/>
                      <a:pt x="1" y="1401"/>
                      <a:pt x="1" y="3130"/>
                    </a:cubicBezTo>
                    <a:cubicBezTo>
                      <a:pt x="1" y="4756"/>
                      <a:pt x="1401" y="6157"/>
                      <a:pt x="3027" y="6157"/>
                    </a:cubicBezTo>
                    <a:cubicBezTo>
                      <a:pt x="4756" y="6157"/>
                      <a:pt x="6157" y="4756"/>
                      <a:pt x="6157" y="3130"/>
                    </a:cubicBezTo>
                    <a:cubicBezTo>
                      <a:pt x="6157" y="1401"/>
                      <a:pt x="4756" y="0"/>
                      <a:pt x="3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4011923" y="2324721"/>
                <a:ext cx="76923" cy="64392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12" extrusionOk="0">
                    <a:moveTo>
                      <a:pt x="377" y="1"/>
                    </a:moveTo>
                    <a:cubicBezTo>
                      <a:pt x="243" y="1"/>
                      <a:pt x="109" y="55"/>
                      <a:pt x="1" y="163"/>
                    </a:cubicBezTo>
                    <a:lnTo>
                      <a:pt x="753" y="812"/>
                    </a:lnTo>
                    <a:cubicBezTo>
                      <a:pt x="969" y="708"/>
                      <a:pt x="969" y="379"/>
                      <a:pt x="753" y="163"/>
                    </a:cubicBezTo>
                    <a:cubicBezTo>
                      <a:pt x="645" y="55"/>
                      <a:pt x="511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3891943" y="2415122"/>
                <a:ext cx="145441" cy="154318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946" extrusionOk="0">
                    <a:moveTo>
                      <a:pt x="1730" y="0"/>
                    </a:moveTo>
                    <a:lnTo>
                      <a:pt x="0" y="1729"/>
                    </a:lnTo>
                    <a:lnTo>
                      <a:pt x="0" y="1946"/>
                    </a:lnTo>
                    <a:lnTo>
                      <a:pt x="1834" y="104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3865853" y="2389033"/>
                <a:ext cx="154402" cy="154397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947" extrusionOk="0">
                    <a:moveTo>
                      <a:pt x="1730" y="1"/>
                    </a:moveTo>
                    <a:lnTo>
                      <a:pt x="1" y="1626"/>
                    </a:lnTo>
                    <a:lnTo>
                      <a:pt x="1" y="1946"/>
                    </a:lnTo>
                    <a:lnTo>
                      <a:pt x="329" y="1946"/>
                    </a:lnTo>
                    <a:lnTo>
                      <a:pt x="1946" y="21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3831596" y="2371904"/>
                <a:ext cx="163284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1843" extrusionOk="0">
                    <a:moveTo>
                      <a:pt x="1842" y="0"/>
                    </a:moveTo>
                    <a:lnTo>
                      <a:pt x="1" y="1842"/>
                    </a:lnTo>
                    <a:lnTo>
                      <a:pt x="1" y="1842"/>
                    </a:lnTo>
                    <a:lnTo>
                      <a:pt x="329" y="1730"/>
                    </a:lnTo>
                    <a:lnTo>
                      <a:pt x="2058" y="113"/>
                    </a:lnTo>
                    <a:lnTo>
                      <a:pt x="18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4003041" y="2337647"/>
                <a:ext cx="68597" cy="6859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113" y="0"/>
                    </a:moveTo>
                    <a:lnTo>
                      <a:pt x="0" y="112"/>
                    </a:lnTo>
                    <a:lnTo>
                      <a:pt x="761" y="865"/>
                    </a:lnTo>
                    <a:lnTo>
                      <a:pt x="865" y="64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3985913" y="2354775"/>
                <a:ext cx="68597" cy="60427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2" extrusionOk="0">
                    <a:moveTo>
                      <a:pt x="112" y="0"/>
                    </a:moveTo>
                    <a:lnTo>
                      <a:pt x="0" y="113"/>
                    </a:lnTo>
                    <a:lnTo>
                      <a:pt x="761" y="761"/>
                    </a:lnTo>
                    <a:lnTo>
                      <a:pt x="865" y="76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3814467" y="2526142"/>
                <a:ext cx="68676" cy="68674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6" extrusionOk="0">
                    <a:moveTo>
                      <a:pt x="113" y="1"/>
                    </a:moveTo>
                    <a:lnTo>
                      <a:pt x="0" y="762"/>
                    </a:lnTo>
                    <a:lnTo>
                      <a:pt x="113" y="649"/>
                    </a:lnTo>
                    <a:lnTo>
                      <a:pt x="217" y="649"/>
                    </a:lnTo>
                    <a:lnTo>
                      <a:pt x="217" y="762"/>
                    </a:lnTo>
                    <a:lnTo>
                      <a:pt x="113" y="866"/>
                    </a:lnTo>
                    <a:lnTo>
                      <a:pt x="865" y="649"/>
                    </a:lnTo>
                    <a:lnTo>
                      <a:pt x="865" y="329"/>
                    </a:lnTo>
                    <a:lnTo>
                      <a:pt x="433" y="329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3814467" y="2577607"/>
                <a:ext cx="17209" cy="17208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7" extrusionOk="0">
                    <a:moveTo>
                      <a:pt x="113" y="0"/>
                    </a:moveTo>
                    <a:lnTo>
                      <a:pt x="0" y="113"/>
                    </a:lnTo>
                    <a:lnTo>
                      <a:pt x="0" y="217"/>
                    </a:lnTo>
                    <a:lnTo>
                      <a:pt x="113" y="217"/>
                    </a:lnTo>
                    <a:lnTo>
                      <a:pt x="217" y="113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3994794" y="2346528"/>
                <a:ext cx="68676" cy="68674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6" extrusionOk="0">
                    <a:moveTo>
                      <a:pt x="104" y="0"/>
                    </a:moveTo>
                    <a:lnTo>
                      <a:pt x="0" y="104"/>
                    </a:lnTo>
                    <a:lnTo>
                      <a:pt x="753" y="865"/>
                    </a:lnTo>
                    <a:lnTo>
                      <a:pt x="865" y="753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3823349" y="2380786"/>
                <a:ext cx="205790" cy="196902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483" extrusionOk="0">
                    <a:moveTo>
                      <a:pt x="2162" y="1"/>
                    </a:moveTo>
                    <a:lnTo>
                      <a:pt x="433" y="1618"/>
                    </a:lnTo>
                    <a:lnTo>
                      <a:pt x="105" y="1730"/>
                    </a:lnTo>
                    <a:lnTo>
                      <a:pt x="1" y="1834"/>
                    </a:lnTo>
                    <a:lnTo>
                      <a:pt x="433" y="1834"/>
                    </a:lnTo>
                    <a:lnTo>
                      <a:pt x="321" y="2162"/>
                    </a:lnTo>
                    <a:lnTo>
                      <a:pt x="753" y="2162"/>
                    </a:lnTo>
                    <a:lnTo>
                      <a:pt x="753" y="2482"/>
                    </a:lnTo>
                    <a:lnTo>
                      <a:pt x="865" y="2379"/>
                    </a:lnTo>
                    <a:lnTo>
                      <a:pt x="865" y="2162"/>
                    </a:lnTo>
                    <a:lnTo>
                      <a:pt x="2595" y="433"/>
                    </a:lnTo>
                    <a:lnTo>
                      <a:pt x="2482" y="321"/>
                    </a:lnTo>
                    <a:lnTo>
                      <a:pt x="865" y="2050"/>
                    </a:lnTo>
                    <a:lnTo>
                      <a:pt x="537" y="2050"/>
                    </a:lnTo>
                    <a:lnTo>
                      <a:pt x="537" y="1730"/>
                    </a:lnTo>
                    <a:lnTo>
                      <a:pt x="2266" y="105"/>
                    </a:lnTo>
                    <a:lnTo>
                      <a:pt x="21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3977666" y="2363657"/>
                <a:ext cx="68597" cy="5971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53" extrusionOk="0">
                    <a:moveTo>
                      <a:pt x="104" y="1"/>
                    </a:moveTo>
                    <a:lnTo>
                      <a:pt x="0" y="104"/>
                    </a:lnTo>
                    <a:lnTo>
                      <a:pt x="216" y="217"/>
                    </a:lnTo>
                    <a:lnTo>
                      <a:pt x="320" y="321"/>
                    </a:lnTo>
                    <a:lnTo>
                      <a:pt x="536" y="537"/>
                    </a:lnTo>
                    <a:lnTo>
                      <a:pt x="649" y="649"/>
                    </a:lnTo>
                    <a:lnTo>
                      <a:pt x="753" y="753"/>
                    </a:lnTo>
                    <a:lnTo>
                      <a:pt x="865" y="649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3938894" y="2731845"/>
                <a:ext cx="17209" cy="150035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8920" extrusionOk="0">
                    <a:moveTo>
                      <a:pt x="0" y="1"/>
                    </a:moveTo>
                    <a:lnTo>
                      <a:pt x="0" y="18920"/>
                    </a:lnTo>
                    <a:lnTo>
                      <a:pt x="217" y="18920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5294473" y="1189150"/>
              <a:ext cx="582953" cy="2057043"/>
              <a:chOff x="2185973" y="1189150"/>
              <a:chExt cx="582953" cy="2057043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2185973" y="1189150"/>
                <a:ext cx="582953" cy="58285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7350" extrusionOk="0">
                    <a:moveTo>
                      <a:pt x="3676" y="0"/>
                    </a:moveTo>
                    <a:cubicBezTo>
                      <a:pt x="1626" y="0"/>
                      <a:pt x="1" y="1626"/>
                      <a:pt x="1" y="3675"/>
                    </a:cubicBezTo>
                    <a:cubicBezTo>
                      <a:pt x="1" y="5620"/>
                      <a:pt x="1626" y="7350"/>
                      <a:pt x="3676" y="7350"/>
                    </a:cubicBezTo>
                    <a:cubicBezTo>
                      <a:pt x="5733" y="7350"/>
                      <a:pt x="7350" y="5620"/>
                      <a:pt x="7350" y="3675"/>
                    </a:cubicBezTo>
                    <a:cubicBezTo>
                      <a:pt x="7350" y="1626"/>
                      <a:pt x="5733" y="0"/>
                      <a:pt x="3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2226437" y="1224489"/>
                <a:ext cx="507801" cy="507157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6158" extrusionOk="0">
                    <a:moveTo>
                      <a:pt x="3027" y="1"/>
                    </a:moveTo>
                    <a:cubicBezTo>
                      <a:pt x="1297" y="1"/>
                      <a:pt x="0" y="1401"/>
                      <a:pt x="0" y="3131"/>
                    </a:cubicBezTo>
                    <a:cubicBezTo>
                      <a:pt x="0" y="4860"/>
                      <a:pt x="1297" y="6157"/>
                      <a:pt x="3027" y="6157"/>
                    </a:cubicBezTo>
                    <a:cubicBezTo>
                      <a:pt x="4756" y="6157"/>
                      <a:pt x="6165" y="4860"/>
                      <a:pt x="6165" y="3131"/>
                    </a:cubicBezTo>
                    <a:cubicBezTo>
                      <a:pt x="6165" y="1401"/>
                      <a:pt x="4756" y="1"/>
                      <a:pt x="30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2374547" y="1326259"/>
                <a:ext cx="197543" cy="308636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892" extrusionOk="0">
                    <a:moveTo>
                      <a:pt x="2275" y="0"/>
                    </a:moveTo>
                    <a:lnTo>
                      <a:pt x="2275" y="0"/>
                    </a:lnTo>
                    <a:cubicBezTo>
                      <a:pt x="1514" y="216"/>
                      <a:pt x="865" y="761"/>
                      <a:pt x="433" y="1513"/>
                    </a:cubicBezTo>
                    <a:cubicBezTo>
                      <a:pt x="113" y="2274"/>
                      <a:pt x="1" y="3139"/>
                      <a:pt x="433" y="3891"/>
                    </a:cubicBezTo>
                    <a:cubicBezTo>
                      <a:pt x="1081" y="3788"/>
                      <a:pt x="1514" y="3571"/>
                      <a:pt x="1842" y="3027"/>
                    </a:cubicBezTo>
                    <a:cubicBezTo>
                      <a:pt x="1946" y="2923"/>
                      <a:pt x="2058" y="2707"/>
                      <a:pt x="2162" y="2491"/>
                    </a:cubicBezTo>
                    <a:cubicBezTo>
                      <a:pt x="2491" y="1730"/>
                      <a:pt x="2378" y="865"/>
                      <a:pt x="22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2408804" y="1382641"/>
                <a:ext cx="120143" cy="241786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3049" extrusionOk="0">
                    <a:moveTo>
                      <a:pt x="1404" y="0"/>
                    </a:moveTo>
                    <a:cubicBezTo>
                      <a:pt x="1372" y="0"/>
                      <a:pt x="1335" y="13"/>
                      <a:pt x="1298" y="50"/>
                    </a:cubicBezTo>
                    <a:cubicBezTo>
                      <a:pt x="1298" y="154"/>
                      <a:pt x="1194" y="266"/>
                      <a:pt x="1194" y="370"/>
                    </a:cubicBezTo>
                    <a:cubicBezTo>
                      <a:pt x="1082" y="483"/>
                      <a:pt x="978" y="586"/>
                      <a:pt x="978" y="699"/>
                    </a:cubicBezTo>
                    <a:cubicBezTo>
                      <a:pt x="866" y="915"/>
                      <a:pt x="762" y="1235"/>
                      <a:pt x="649" y="1451"/>
                    </a:cubicBezTo>
                    <a:cubicBezTo>
                      <a:pt x="433" y="1996"/>
                      <a:pt x="217" y="2428"/>
                      <a:pt x="1" y="2964"/>
                    </a:cubicBezTo>
                    <a:cubicBezTo>
                      <a:pt x="1" y="3020"/>
                      <a:pt x="29" y="3048"/>
                      <a:pt x="57" y="3048"/>
                    </a:cubicBezTo>
                    <a:cubicBezTo>
                      <a:pt x="85" y="3048"/>
                      <a:pt x="113" y="3020"/>
                      <a:pt x="113" y="2964"/>
                    </a:cubicBezTo>
                    <a:cubicBezTo>
                      <a:pt x="329" y="2532"/>
                      <a:pt x="546" y="1996"/>
                      <a:pt x="762" y="1563"/>
                    </a:cubicBezTo>
                    <a:cubicBezTo>
                      <a:pt x="866" y="1235"/>
                      <a:pt x="978" y="1019"/>
                      <a:pt x="1082" y="802"/>
                    </a:cubicBezTo>
                    <a:cubicBezTo>
                      <a:pt x="1194" y="699"/>
                      <a:pt x="1194" y="586"/>
                      <a:pt x="1298" y="483"/>
                    </a:cubicBezTo>
                    <a:cubicBezTo>
                      <a:pt x="1410" y="370"/>
                      <a:pt x="1410" y="266"/>
                      <a:pt x="1514" y="50"/>
                    </a:cubicBezTo>
                    <a:cubicBezTo>
                      <a:pt x="1514" y="50"/>
                      <a:pt x="1468" y="0"/>
                      <a:pt x="14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2471388" y="1746550"/>
                <a:ext cx="17875" cy="149964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8911" extrusionOk="0">
                    <a:moveTo>
                      <a:pt x="0" y="1"/>
                    </a:moveTo>
                    <a:lnTo>
                      <a:pt x="0" y="18911"/>
                    </a:lnTo>
                    <a:lnTo>
                      <a:pt x="217" y="18911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8"/>
            <p:cNvGrpSpPr/>
            <p:nvPr/>
          </p:nvGrpSpPr>
          <p:grpSpPr>
            <a:xfrm>
              <a:off x="6954200" y="2112484"/>
              <a:ext cx="582873" cy="2039990"/>
              <a:chOff x="1311775" y="1935122"/>
              <a:chExt cx="582873" cy="2039990"/>
            </a:xfrm>
          </p:grpSpPr>
          <p:sp>
            <p:nvSpPr>
              <p:cNvPr id="651" name="Google Shape;651;p38"/>
              <p:cNvSpPr/>
              <p:nvPr/>
            </p:nvSpPr>
            <p:spPr>
              <a:xfrm>
                <a:off x="1311775" y="1935122"/>
                <a:ext cx="582873" cy="57397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7238" extrusionOk="0">
                    <a:moveTo>
                      <a:pt x="3675" y="0"/>
                    </a:moveTo>
                    <a:cubicBezTo>
                      <a:pt x="1730" y="0"/>
                      <a:pt x="0" y="1617"/>
                      <a:pt x="0" y="3675"/>
                    </a:cubicBezTo>
                    <a:cubicBezTo>
                      <a:pt x="0" y="5621"/>
                      <a:pt x="1730" y="7238"/>
                      <a:pt x="3675" y="7238"/>
                    </a:cubicBezTo>
                    <a:cubicBezTo>
                      <a:pt x="5733" y="7238"/>
                      <a:pt x="7350" y="5621"/>
                      <a:pt x="7350" y="3675"/>
                    </a:cubicBezTo>
                    <a:cubicBezTo>
                      <a:pt x="7350" y="1617"/>
                      <a:pt x="5733" y="0"/>
                      <a:pt x="36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1356779" y="1971241"/>
                <a:ext cx="498120" cy="49810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6166" extrusionOk="0">
                    <a:moveTo>
                      <a:pt x="3027" y="1"/>
                    </a:moveTo>
                    <a:cubicBezTo>
                      <a:pt x="1298" y="1"/>
                      <a:pt x="1" y="1410"/>
                      <a:pt x="1" y="3139"/>
                    </a:cubicBezTo>
                    <a:cubicBezTo>
                      <a:pt x="1" y="4756"/>
                      <a:pt x="1298" y="6166"/>
                      <a:pt x="3027" y="6166"/>
                    </a:cubicBezTo>
                    <a:cubicBezTo>
                      <a:pt x="4756" y="6166"/>
                      <a:pt x="6166" y="4756"/>
                      <a:pt x="6166" y="3139"/>
                    </a:cubicBezTo>
                    <a:cubicBezTo>
                      <a:pt x="6166" y="1410"/>
                      <a:pt x="4756" y="1"/>
                      <a:pt x="30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1474973" y="2097607"/>
                <a:ext cx="265425" cy="257249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244" extrusionOk="0">
                    <a:moveTo>
                      <a:pt x="1081" y="1"/>
                    </a:moveTo>
                    <a:lnTo>
                      <a:pt x="1081" y="978"/>
                    </a:lnTo>
                    <a:lnTo>
                      <a:pt x="0" y="978"/>
                    </a:lnTo>
                    <a:lnTo>
                      <a:pt x="0" y="2059"/>
                    </a:lnTo>
                    <a:lnTo>
                      <a:pt x="1081" y="2059"/>
                    </a:lnTo>
                    <a:lnTo>
                      <a:pt x="1081" y="3243"/>
                    </a:lnTo>
                    <a:lnTo>
                      <a:pt x="2162" y="3243"/>
                    </a:lnTo>
                    <a:lnTo>
                      <a:pt x="2162" y="2059"/>
                    </a:lnTo>
                    <a:lnTo>
                      <a:pt x="3346" y="2059"/>
                    </a:lnTo>
                    <a:lnTo>
                      <a:pt x="3346" y="978"/>
                    </a:lnTo>
                    <a:lnTo>
                      <a:pt x="2162" y="978"/>
                    </a:lnTo>
                    <a:lnTo>
                      <a:pt x="21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1594954" y="2474756"/>
                <a:ext cx="17209" cy="150035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8920" extrusionOk="0">
                    <a:moveTo>
                      <a:pt x="0" y="0"/>
                    </a:moveTo>
                    <a:lnTo>
                      <a:pt x="0" y="18919"/>
                    </a:lnTo>
                    <a:lnTo>
                      <a:pt x="217" y="18919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38"/>
            <p:cNvGrpSpPr/>
            <p:nvPr/>
          </p:nvGrpSpPr>
          <p:grpSpPr>
            <a:xfrm>
              <a:off x="3888715" y="2425378"/>
              <a:ext cx="4604724" cy="2055114"/>
              <a:chOff x="780215" y="2425378"/>
              <a:chExt cx="4604724" cy="2055114"/>
            </a:xfrm>
          </p:grpSpPr>
          <p:grpSp>
            <p:nvGrpSpPr>
              <p:cNvPr id="656" name="Google Shape;656;p38"/>
              <p:cNvGrpSpPr/>
              <p:nvPr/>
            </p:nvGrpSpPr>
            <p:grpSpPr>
              <a:xfrm>
                <a:off x="1305095" y="2425378"/>
                <a:ext cx="4079844" cy="1871008"/>
                <a:chOff x="1210917" y="2582678"/>
                <a:chExt cx="4079844" cy="1871008"/>
              </a:xfrm>
            </p:grpSpPr>
            <p:sp>
              <p:nvSpPr>
                <p:cNvPr id="657" name="Google Shape;657;p38"/>
                <p:cNvSpPr/>
                <p:nvPr/>
              </p:nvSpPr>
              <p:spPr>
                <a:xfrm>
                  <a:off x="1210917" y="2582678"/>
                  <a:ext cx="3272645" cy="187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78" h="41608" extrusionOk="0">
                      <a:moveTo>
                        <a:pt x="35023" y="1"/>
                      </a:moveTo>
                      <a:cubicBezTo>
                        <a:pt x="32560" y="1"/>
                        <a:pt x="30108" y="577"/>
                        <a:pt x="27966" y="1795"/>
                      </a:cubicBezTo>
                      <a:cubicBezTo>
                        <a:pt x="24389" y="3811"/>
                        <a:pt x="21972" y="7374"/>
                        <a:pt x="19265" y="10481"/>
                      </a:cubicBezTo>
                      <a:cubicBezTo>
                        <a:pt x="18354" y="11572"/>
                        <a:pt x="17318" y="12732"/>
                        <a:pt x="15937" y="13243"/>
                      </a:cubicBezTo>
                      <a:cubicBezTo>
                        <a:pt x="15181" y="13542"/>
                        <a:pt x="14389" y="13630"/>
                        <a:pt x="13569" y="13630"/>
                      </a:cubicBezTo>
                      <a:cubicBezTo>
                        <a:pt x="12951" y="13630"/>
                        <a:pt x="12317" y="13580"/>
                        <a:pt x="11670" y="13533"/>
                      </a:cubicBezTo>
                      <a:cubicBezTo>
                        <a:pt x="11143" y="13494"/>
                        <a:pt x="10615" y="13455"/>
                        <a:pt x="10108" y="13455"/>
                      </a:cubicBezTo>
                      <a:cubicBezTo>
                        <a:pt x="9897" y="13455"/>
                        <a:pt x="9690" y="13461"/>
                        <a:pt x="9488" y="13478"/>
                      </a:cubicBezTo>
                      <a:cubicBezTo>
                        <a:pt x="6671" y="13588"/>
                        <a:pt x="3964" y="15024"/>
                        <a:pt x="2238" y="17275"/>
                      </a:cubicBezTo>
                      <a:cubicBezTo>
                        <a:pt x="567" y="19512"/>
                        <a:pt x="1" y="22509"/>
                        <a:pt x="691" y="25271"/>
                      </a:cubicBezTo>
                      <a:cubicBezTo>
                        <a:pt x="1202" y="27232"/>
                        <a:pt x="2349" y="29179"/>
                        <a:pt x="2003" y="31250"/>
                      </a:cubicBezTo>
                      <a:cubicBezTo>
                        <a:pt x="1838" y="32466"/>
                        <a:pt x="1147" y="33501"/>
                        <a:pt x="691" y="34592"/>
                      </a:cubicBezTo>
                      <a:cubicBezTo>
                        <a:pt x="1" y="36553"/>
                        <a:pt x="1" y="38735"/>
                        <a:pt x="1037" y="40517"/>
                      </a:cubicBezTo>
                      <a:cubicBezTo>
                        <a:pt x="1202" y="40917"/>
                        <a:pt x="1492" y="41207"/>
                        <a:pt x="1727" y="41552"/>
                      </a:cubicBezTo>
                      <a:cubicBezTo>
                        <a:pt x="5000" y="41387"/>
                        <a:pt x="8742" y="41207"/>
                        <a:pt x="12941" y="41097"/>
                      </a:cubicBezTo>
                      <a:cubicBezTo>
                        <a:pt x="19611" y="40862"/>
                        <a:pt x="27386" y="40751"/>
                        <a:pt x="35616" y="40751"/>
                      </a:cubicBezTo>
                      <a:lnTo>
                        <a:pt x="42286" y="40751"/>
                      </a:lnTo>
                      <a:cubicBezTo>
                        <a:pt x="48735" y="40807"/>
                        <a:pt x="54770" y="40917"/>
                        <a:pt x="60128" y="41152"/>
                      </a:cubicBezTo>
                      <a:cubicBezTo>
                        <a:pt x="62945" y="41207"/>
                        <a:pt x="65597" y="41318"/>
                        <a:pt x="67945" y="41442"/>
                      </a:cubicBezTo>
                      <a:cubicBezTo>
                        <a:pt x="68815" y="41497"/>
                        <a:pt x="69616" y="41552"/>
                        <a:pt x="70361" y="41608"/>
                      </a:cubicBezTo>
                      <a:cubicBezTo>
                        <a:pt x="71632" y="38445"/>
                        <a:pt x="72778" y="35172"/>
                        <a:pt x="72667" y="31830"/>
                      </a:cubicBezTo>
                      <a:cubicBezTo>
                        <a:pt x="72557" y="27798"/>
                        <a:pt x="70196" y="23600"/>
                        <a:pt x="66343" y="22619"/>
                      </a:cubicBezTo>
                      <a:cubicBezTo>
                        <a:pt x="65610" y="22452"/>
                        <a:pt x="64878" y="22404"/>
                        <a:pt x="64149" y="22404"/>
                      </a:cubicBezTo>
                      <a:cubicBezTo>
                        <a:pt x="63612" y="22404"/>
                        <a:pt x="63077" y="22430"/>
                        <a:pt x="62545" y="22454"/>
                      </a:cubicBezTo>
                      <a:cubicBezTo>
                        <a:pt x="62274" y="22454"/>
                        <a:pt x="62003" y="22455"/>
                        <a:pt x="61733" y="22455"/>
                      </a:cubicBezTo>
                      <a:cubicBezTo>
                        <a:pt x="60450" y="22455"/>
                        <a:pt x="59188" y="22418"/>
                        <a:pt x="58002" y="21984"/>
                      </a:cubicBezTo>
                      <a:cubicBezTo>
                        <a:pt x="56151" y="21239"/>
                        <a:pt x="54770" y="19568"/>
                        <a:pt x="53859" y="17786"/>
                      </a:cubicBezTo>
                      <a:cubicBezTo>
                        <a:pt x="52989" y="16060"/>
                        <a:pt x="52409" y="14113"/>
                        <a:pt x="51663" y="12262"/>
                      </a:cubicBezTo>
                      <a:cubicBezTo>
                        <a:pt x="49771" y="7774"/>
                        <a:pt x="46429" y="3756"/>
                        <a:pt x="42051" y="1615"/>
                      </a:cubicBezTo>
                      <a:cubicBezTo>
                        <a:pt x="39886" y="560"/>
                        <a:pt x="37449" y="1"/>
                        <a:pt x="35023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38"/>
                <p:cNvSpPr/>
                <p:nvPr/>
              </p:nvSpPr>
              <p:spPr>
                <a:xfrm>
                  <a:off x="4344409" y="2786373"/>
                  <a:ext cx="711701" cy="721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7" h="16048" extrusionOk="0">
                      <a:moveTo>
                        <a:pt x="8176" y="0"/>
                      </a:moveTo>
                      <a:cubicBezTo>
                        <a:pt x="6270" y="0"/>
                        <a:pt x="4488" y="857"/>
                        <a:pt x="3107" y="2127"/>
                      </a:cubicBezTo>
                      <a:cubicBezTo>
                        <a:pt x="1326" y="3674"/>
                        <a:pt x="180" y="5925"/>
                        <a:pt x="56" y="8286"/>
                      </a:cubicBezTo>
                      <a:cubicBezTo>
                        <a:pt x="0" y="10648"/>
                        <a:pt x="1036" y="12995"/>
                        <a:pt x="2942" y="14376"/>
                      </a:cubicBezTo>
                      <a:cubicBezTo>
                        <a:pt x="4323" y="15357"/>
                        <a:pt x="6670" y="16047"/>
                        <a:pt x="8742" y="16047"/>
                      </a:cubicBezTo>
                      <a:cubicBezTo>
                        <a:pt x="9612" y="16047"/>
                        <a:pt x="10358" y="15937"/>
                        <a:pt x="10993" y="15702"/>
                      </a:cubicBezTo>
                      <a:cubicBezTo>
                        <a:pt x="13354" y="14721"/>
                        <a:pt x="15080" y="11794"/>
                        <a:pt x="15426" y="9377"/>
                      </a:cubicBezTo>
                      <a:cubicBezTo>
                        <a:pt x="15826" y="6560"/>
                        <a:pt x="14680" y="3563"/>
                        <a:pt x="12539" y="1727"/>
                      </a:cubicBezTo>
                      <a:cubicBezTo>
                        <a:pt x="11449" y="801"/>
                        <a:pt x="10123" y="166"/>
                        <a:pt x="8742" y="56"/>
                      </a:cubicBezTo>
                      <a:cubicBezTo>
                        <a:pt x="8521" y="0"/>
                        <a:pt x="8341" y="0"/>
                        <a:pt x="8176" y="0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38"/>
                <p:cNvSpPr/>
                <p:nvPr/>
              </p:nvSpPr>
              <p:spPr>
                <a:xfrm>
                  <a:off x="1630135" y="2663356"/>
                  <a:ext cx="457724" cy="41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9" h="9143" extrusionOk="0">
                      <a:moveTo>
                        <a:pt x="4544" y="1"/>
                      </a:moveTo>
                      <a:cubicBezTo>
                        <a:pt x="4019" y="1"/>
                        <a:pt x="3453" y="56"/>
                        <a:pt x="2928" y="235"/>
                      </a:cubicBezTo>
                      <a:cubicBezTo>
                        <a:pt x="2293" y="456"/>
                        <a:pt x="1727" y="746"/>
                        <a:pt x="1257" y="1271"/>
                      </a:cubicBezTo>
                      <a:cubicBezTo>
                        <a:pt x="967" y="1616"/>
                        <a:pt x="746" y="2017"/>
                        <a:pt x="567" y="2417"/>
                      </a:cubicBezTo>
                      <a:cubicBezTo>
                        <a:pt x="0" y="4033"/>
                        <a:pt x="277" y="5870"/>
                        <a:pt x="1257" y="7195"/>
                      </a:cubicBezTo>
                      <a:cubicBezTo>
                        <a:pt x="2182" y="8452"/>
                        <a:pt x="3729" y="9143"/>
                        <a:pt x="5290" y="9143"/>
                      </a:cubicBezTo>
                      <a:cubicBezTo>
                        <a:pt x="6215" y="9143"/>
                        <a:pt x="7071" y="8922"/>
                        <a:pt x="7817" y="8397"/>
                      </a:cubicBezTo>
                      <a:cubicBezTo>
                        <a:pt x="9722" y="7071"/>
                        <a:pt x="10178" y="4199"/>
                        <a:pt x="8977" y="2307"/>
                      </a:cubicBezTo>
                      <a:cubicBezTo>
                        <a:pt x="8051" y="802"/>
                        <a:pt x="6325" y="1"/>
                        <a:pt x="4544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38"/>
                <p:cNvSpPr/>
                <p:nvPr/>
              </p:nvSpPr>
              <p:spPr>
                <a:xfrm>
                  <a:off x="1358107" y="2927289"/>
                  <a:ext cx="201859" cy="173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9" h="3854" extrusionOk="0">
                      <a:moveTo>
                        <a:pt x="2597" y="1"/>
                      </a:moveTo>
                      <a:cubicBezTo>
                        <a:pt x="1092" y="1"/>
                        <a:pt x="1" y="2307"/>
                        <a:pt x="1147" y="3398"/>
                      </a:cubicBezTo>
                      <a:cubicBezTo>
                        <a:pt x="1492" y="3688"/>
                        <a:pt x="1962" y="3854"/>
                        <a:pt x="2417" y="3854"/>
                      </a:cubicBezTo>
                      <a:cubicBezTo>
                        <a:pt x="3108" y="3854"/>
                        <a:pt x="3854" y="3508"/>
                        <a:pt x="4199" y="2873"/>
                      </a:cubicBezTo>
                      <a:cubicBezTo>
                        <a:pt x="4489" y="2362"/>
                        <a:pt x="4489" y="1672"/>
                        <a:pt x="4199" y="1147"/>
                      </a:cubicBezTo>
                      <a:cubicBezTo>
                        <a:pt x="4088" y="857"/>
                        <a:pt x="3909" y="636"/>
                        <a:pt x="3688" y="401"/>
                      </a:cubicBezTo>
                      <a:cubicBezTo>
                        <a:pt x="3508" y="291"/>
                        <a:pt x="3288" y="111"/>
                        <a:pt x="2997" y="56"/>
                      </a:cubicBezTo>
                      <a:cubicBezTo>
                        <a:pt x="2873" y="1"/>
                        <a:pt x="2763" y="1"/>
                        <a:pt x="2597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38"/>
                <p:cNvSpPr/>
                <p:nvPr/>
              </p:nvSpPr>
              <p:spPr>
                <a:xfrm>
                  <a:off x="5098840" y="3248388"/>
                  <a:ext cx="191921" cy="173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8" h="3854" extrusionOk="0">
                      <a:moveTo>
                        <a:pt x="2417" y="1"/>
                      </a:moveTo>
                      <a:cubicBezTo>
                        <a:pt x="1105" y="1"/>
                        <a:pt x="0" y="1948"/>
                        <a:pt x="760" y="3108"/>
                      </a:cubicBezTo>
                      <a:cubicBezTo>
                        <a:pt x="870" y="3218"/>
                        <a:pt x="981" y="3398"/>
                        <a:pt x="1160" y="3508"/>
                      </a:cubicBezTo>
                      <a:cubicBezTo>
                        <a:pt x="1450" y="3743"/>
                        <a:pt x="1851" y="3854"/>
                        <a:pt x="2251" y="3854"/>
                      </a:cubicBezTo>
                      <a:cubicBezTo>
                        <a:pt x="2942" y="3854"/>
                        <a:pt x="3687" y="3453"/>
                        <a:pt x="4033" y="2818"/>
                      </a:cubicBezTo>
                      <a:cubicBezTo>
                        <a:pt x="4267" y="2362"/>
                        <a:pt x="4267" y="1782"/>
                        <a:pt x="4088" y="1257"/>
                      </a:cubicBezTo>
                      <a:cubicBezTo>
                        <a:pt x="3867" y="691"/>
                        <a:pt x="3397" y="222"/>
                        <a:pt x="2831" y="56"/>
                      </a:cubicBezTo>
                      <a:cubicBezTo>
                        <a:pt x="2707" y="1"/>
                        <a:pt x="2541" y="1"/>
                        <a:pt x="2417" y="1"/>
                      </a:cubicBezTo>
                      <a:close/>
                    </a:path>
                  </a:pathLst>
                </a:custGeom>
                <a:solidFill>
                  <a:srgbClr val="E5E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38"/>
                <p:cNvSpPr/>
                <p:nvPr/>
              </p:nvSpPr>
              <p:spPr>
                <a:xfrm>
                  <a:off x="1640074" y="2937857"/>
                  <a:ext cx="2380894" cy="1495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47" h="33254" extrusionOk="0">
                      <a:moveTo>
                        <a:pt x="22842" y="0"/>
                      </a:moveTo>
                      <a:cubicBezTo>
                        <a:pt x="20204" y="0"/>
                        <a:pt x="17497" y="1091"/>
                        <a:pt x="15426" y="2873"/>
                      </a:cubicBezTo>
                      <a:cubicBezTo>
                        <a:pt x="12609" y="5345"/>
                        <a:pt x="10938" y="8852"/>
                        <a:pt x="10012" y="12484"/>
                      </a:cubicBezTo>
                      <a:cubicBezTo>
                        <a:pt x="9667" y="13921"/>
                        <a:pt x="9377" y="15357"/>
                        <a:pt x="9501" y="16793"/>
                      </a:cubicBezTo>
                      <a:cubicBezTo>
                        <a:pt x="9612" y="17773"/>
                        <a:pt x="9791" y="18699"/>
                        <a:pt x="9612" y="19610"/>
                      </a:cubicBezTo>
                      <a:cubicBezTo>
                        <a:pt x="9156" y="21571"/>
                        <a:pt x="7085" y="22607"/>
                        <a:pt x="5124" y="23062"/>
                      </a:cubicBezTo>
                      <a:cubicBezTo>
                        <a:pt x="4268" y="23297"/>
                        <a:pt x="3342" y="23408"/>
                        <a:pt x="2541" y="23877"/>
                      </a:cubicBezTo>
                      <a:cubicBezTo>
                        <a:pt x="346" y="25203"/>
                        <a:pt x="0" y="28421"/>
                        <a:pt x="1271" y="30658"/>
                      </a:cubicBezTo>
                      <a:cubicBezTo>
                        <a:pt x="1782" y="31638"/>
                        <a:pt x="2541" y="32453"/>
                        <a:pt x="3398" y="33199"/>
                      </a:cubicBezTo>
                      <a:cubicBezTo>
                        <a:pt x="10068" y="32964"/>
                        <a:pt x="17843" y="32853"/>
                        <a:pt x="26073" y="32853"/>
                      </a:cubicBezTo>
                      <a:lnTo>
                        <a:pt x="32743" y="32853"/>
                      </a:lnTo>
                      <a:cubicBezTo>
                        <a:pt x="39192" y="32909"/>
                        <a:pt x="45227" y="33019"/>
                        <a:pt x="50585" y="33254"/>
                      </a:cubicBezTo>
                      <a:cubicBezTo>
                        <a:pt x="51787" y="30603"/>
                        <a:pt x="52822" y="27965"/>
                        <a:pt x="52878" y="25079"/>
                      </a:cubicBezTo>
                      <a:cubicBezTo>
                        <a:pt x="52947" y="21461"/>
                        <a:pt x="50806" y="17539"/>
                        <a:pt x="47243" y="16738"/>
                      </a:cubicBezTo>
                      <a:cubicBezTo>
                        <a:pt x="46732" y="16627"/>
                        <a:pt x="46208" y="16627"/>
                        <a:pt x="45697" y="16627"/>
                      </a:cubicBezTo>
                      <a:cubicBezTo>
                        <a:pt x="44661" y="16627"/>
                        <a:pt x="43680" y="16738"/>
                        <a:pt x="42645" y="16917"/>
                      </a:cubicBezTo>
                      <a:cubicBezTo>
                        <a:pt x="41609" y="17083"/>
                        <a:pt x="40628" y="17262"/>
                        <a:pt x="39648" y="17262"/>
                      </a:cubicBezTo>
                      <a:cubicBezTo>
                        <a:pt x="38612" y="17262"/>
                        <a:pt x="37632" y="17083"/>
                        <a:pt x="36776" y="16572"/>
                      </a:cubicBezTo>
                      <a:cubicBezTo>
                        <a:pt x="34359" y="15122"/>
                        <a:pt x="33834" y="12015"/>
                        <a:pt x="33088" y="9377"/>
                      </a:cubicBezTo>
                      <a:cubicBezTo>
                        <a:pt x="31942" y="5580"/>
                        <a:pt x="29581" y="1837"/>
                        <a:pt x="25838" y="511"/>
                      </a:cubicBezTo>
                      <a:cubicBezTo>
                        <a:pt x="24913" y="166"/>
                        <a:pt x="23877" y="0"/>
                        <a:pt x="22842" y="0"/>
                      </a:cubicBezTo>
                      <a:close/>
                    </a:path>
                  </a:pathLst>
                </a:custGeom>
                <a:solidFill>
                  <a:srgbClr val="CEC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3" name="Google Shape;663;p38"/>
              <p:cNvSpPr/>
              <p:nvPr/>
            </p:nvSpPr>
            <p:spPr>
              <a:xfrm>
                <a:off x="780215" y="4250078"/>
                <a:ext cx="4199155" cy="230413"/>
              </a:xfrm>
              <a:custGeom>
                <a:avLst/>
                <a:gdLst/>
                <a:ahLst/>
                <a:cxnLst/>
                <a:rect l="l" t="t" r="r" b="b"/>
                <a:pathLst>
                  <a:path w="93382" h="5124" extrusionOk="0">
                    <a:moveTo>
                      <a:pt x="46663" y="0"/>
                    </a:moveTo>
                    <a:cubicBezTo>
                      <a:pt x="38433" y="0"/>
                      <a:pt x="30658" y="111"/>
                      <a:pt x="23988" y="346"/>
                    </a:cubicBezTo>
                    <a:cubicBezTo>
                      <a:pt x="19789" y="456"/>
                      <a:pt x="16047" y="636"/>
                      <a:pt x="12774" y="801"/>
                    </a:cubicBezTo>
                    <a:cubicBezTo>
                      <a:pt x="12484" y="801"/>
                      <a:pt x="12194" y="801"/>
                      <a:pt x="11904" y="857"/>
                    </a:cubicBezTo>
                    <a:cubicBezTo>
                      <a:pt x="4488" y="1326"/>
                      <a:pt x="0" y="1892"/>
                      <a:pt x="0" y="2583"/>
                    </a:cubicBezTo>
                    <a:cubicBezTo>
                      <a:pt x="0" y="2583"/>
                      <a:pt x="0" y="2638"/>
                      <a:pt x="55" y="2707"/>
                    </a:cubicBezTo>
                    <a:cubicBezTo>
                      <a:pt x="1381" y="4019"/>
                      <a:pt x="21750" y="5124"/>
                      <a:pt x="46663" y="5124"/>
                    </a:cubicBezTo>
                    <a:cubicBezTo>
                      <a:pt x="72432" y="5124"/>
                      <a:pt x="93381" y="3964"/>
                      <a:pt x="93381" y="2583"/>
                    </a:cubicBezTo>
                    <a:cubicBezTo>
                      <a:pt x="93381" y="2472"/>
                      <a:pt x="93271" y="2417"/>
                      <a:pt x="93146" y="2362"/>
                    </a:cubicBezTo>
                    <a:cubicBezTo>
                      <a:pt x="92235" y="1782"/>
                      <a:pt x="87968" y="1257"/>
                      <a:pt x="81408" y="857"/>
                    </a:cubicBezTo>
                    <a:cubicBezTo>
                      <a:pt x="80663" y="801"/>
                      <a:pt x="79862" y="746"/>
                      <a:pt x="78992" y="691"/>
                    </a:cubicBezTo>
                    <a:cubicBezTo>
                      <a:pt x="76644" y="567"/>
                      <a:pt x="73992" y="456"/>
                      <a:pt x="71175" y="401"/>
                    </a:cubicBezTo>
                    <a:cubicBezTo>
                      <a:pt x="65817" y="166"/>
                      <a:pt x="59782" y="56"/>
                      <a:pt x="533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664" name="Google Shape;664;p38"/>
          <p:cNvCxnSpPr/>
          <p:nvPr/>
        </p:nvCxnSpPr>
        <p:spPr>
          <a:xfrm>
            <a:off x="453775" y="2873375"/>
            <a:ext cx="3252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625633" y="320774"/>
            <a:ext cx="7898933" cy="441300"/>
          </a:xfrm>
        </p:spPr>
        <p:txBody>
          <a:bodyPr/>
          <a:lstStyle/>
          <a:p>
            <a:r>
              <a:rPr lang="vi-VN" dirty="0"/>
              <a:t>Bài 1 (SGK – 35)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01561"/>
              </p:ext>
            </p:extLst>
          </p:nvPr>
        </p:nvGraphicFramePr>
        <p:xfrm>
          <a:off x="770016" y="981234"/>
          <a:ext cx="7610166" cy="3480756"/>
        </p:xfrm>
        <a:graphic>
          <a:graphicData uri="http://schemas.openxmlformats.org/drawingml/2006/table">
            <a:tbl>
              <a:tblPr firstRow="1" bandRow="1">
                <a:tableStyleId>{54215803-86E6-4188-93BC-FFE9D479703A}</a:tableStyleId>
              </a:tblPr>
              <a:tblGrid>
                <a:gridCol w="796413">
                  <a:extLst>
                    <a:ext uri="{9D8B030D-6E8A-4147-A177-3AD203B41FA5}">
                      <a16:colId xmlns:a16="http://schemas.microsoft.com/office/drawing/2014/main" val="3137647013"/>
                    </a:ext>
                  </a:extLst>
                </a:gridCol>
                <a:gridCol w="2166148">
                  <a:extLst>
                    <a:ext uri="{9D8B030D-6E8A-4147-A177-3AD203B41FA5}">
                      <a16:colId xmlns:a16="http://schemas.microsoft.com/office/drawing/2014/main" val="1426511840"/>
                    </a:ext>
                  </a:extLst>
                </a:gridCol>
                <a:gridCol w="4647605">
                  <a:extLst>
                    <a:ext uri="{9D8B030D-6E8A-4147-A177-3AD203B41FA5}">
                      <a16:colId xmlns:a16="http://schemas.microsoft.com/office/drawing/2014/main" val="1373381475"/>
                    </a:ext>
                  </a:extLst>
                </a:gridCol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ngữ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nghĩa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723885"/>
                  </a:ext>
                </a:extLst>
              </a:tr>
              <a:tr h="632146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i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(xanh) mơn</a:t>
                      </a:r>
                      <a:r>
                        <a:rPr lang="vi-VN" sz="1800" i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mởn</a:t>
                      </a:r>
                      <a:endParaRPr lang="vi-VN" sz="1800" i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5597347"/>
                  </a:ext>
                </a:extLst>
              </a:tr>
              <a:tr h="759540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i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(Quả</a:t>
                      </a:r>
                      <a:r>
                        <a:rPr lang="vi-VN" sz="1800" i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lúc lỉu</a:t>
                      </a:r>
                      <a:endParaRPr lang="vi-VN" sz="1800" i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0750568"/>
                  </a:ext>
                </a:extLst>
              </a:tr>
              <a:tr h="894493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i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Ròng</a:t>
                      </a:r>
                      <a:r>
                        <a:rPr lang="vi-VN" sz="1800" i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rã (một tháng trời)</a:t>
                      </a:r>
                      <a:endParaRPr lang="vi-VN" sz="1800" i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22181"/>
                  </a:ext>
                </a:extLst>
              </a:tr>
              <a:tr h="632146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i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(quả) vợi</a:t>
                      </a:r>
                      <a:r>
                        <a:rPr lang="vi-VN" sz="1800" i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hẳn đi</a:t>
                      </a:r>
                      <a:endParaRPr lang="vi-VN" sz="1800" i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98817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34581" y="1673367"/>
            <a:ext cx="2678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Trạng thái tươi, non.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34581" y="2255286"/>
            <a:ext cx="4326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Trạng thái nhiều quả đậu trên khắp các cành cây. Trĩu, sai hơn bình thường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834581" y="3089397"/>
            <a:ext cx="4326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Thời gian kéo dài, liên tục và đều đặn không dứt.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834581" y="3815659"/>
            <a:ext cx="4073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Số lượng vơi đi, bớt đi đáng kể, mắt nhìn thấy rõ được.</a:t>
            </a:r>
          </a:p>
        </p:txBody>
      </p:sp>
    </p:spTree>
    <p:extLst>
      <p:ext uri="{BB962C8B-B14F-4D97-AF65-F5344CB8AC3E}">
        <p14:creationId xmlns:p14="http://schemas.microsoft.com/office/powerpoint/2010/main" val="27686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1"/>
          <p:cNvSpPr txBox="1">
            <a:spLocks noGrp="1"/>
          </p:cNvSpPr>
          <p:nvPr>
            <p:ph type="title" idx="4"/>
          </p:nvPr>
        </p:nvSpPr>
        <p:spPr>
          <a:xfrm>
            <a:off x="804000" y="383458"/>
            <a:ext cx="7538100" cy="5709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2 (SGK - 35,36)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2" name="Google Shape;742;p41"/>
          <p:cNvSpPr txBox="1">
            <a:spLocks noGrp="1"/>
          </p:cNvSpPr>
          <p:nvPr>
            <p:ph type="title"/>
          </p:nvPr>
        </p:nvSpPr>
        <p:spPr>
          <a:xfrm>
            <a:off x="1097313" y="2171729"/>
            <a:ext cx="27246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Nhóm chẵn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3" name="Google Shape;743;p41"/>
          <p:cNvSpPr txBox="1">
            <a:spLocks noGrp="1"/>
          </p:cNvSpPr>
          <p:nvPr>
            <p:ph type="subTitle" idx="1"/>
          </p:nvPr>
        </p:nvSpPr>
        <p:spPr>
          <a:xfrm>
            <a:off x="804000" y="2433208"/>
            <a:ext cx="3699174" cy="2227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1: Tìm những động từ, cụm động từ thể hiện hành động của vợ chồng người em.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2. Thông qua các động từ, cụm động từ đã tìm được em hãy đưa ra những nhận xét về tính cách, hành động của vợ chồng người em.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4" name="Google Shape;744;p41"/>
          <p:cNvSpPr txBox="1">
            <a:spLocks noGrp="1"/>
          </p:cNvSpPr>
          <p:nvPr>
            <p:ph type="title" idx="2"/>
          </p:nvPr>
        </p:nvSpPr>
        <p:spPr>
          <a:xfrm>
            <a:off x="5324187" y="2171729"/>
            <a:ext cx="2724600" cy="4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Nhóm lẻ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46" name="Google Shape;746;p41"/>
          <p:cNvGrpSpPr/>
          <p:nvPr/>
        </p:nvGrpSpPr>
        <p:grpSpPr>
          <a:xfrm>
            <a:off x="1686449" y="1108729"/>
            <a:ext cx="1313225" cy="970175"/>
            <a:chOff x="4770600" y="3599475"/>
            <a:chExt cx="1313225" cy="970175"/>
          </a:xfrm>
        </p:grpSpPr>
        <p:sp>
          <p:nvSpPr>
            <p:cNvPr id="747" name="Google Shape;747;p41"/>
            <p:cNvSpPr/>
            <p:nvPr/>
          </p:nvSpPr>
          <p:spPr>
            <a:xfrm>
              <a:off x="5022000" y="3599475"/>
              <a:ext cx="1061825" cy="970175"/>
            </a:xfrm>
            <a:custGeom>
              <a:avLst/>
              <a:gdLst/>
              <a:ahLst/>
              <a:cxnLst/>
              <a:rect l="l" t="t" r="r" b="b"/>
              <a:pathLst>
                <a:path w="42473" h="38807" extrusionOk="0">
                  <a:moveTo>
                    <a:pt x="15132" y="4652"/>
                  </a:moveTo>
                  <a:cubicBezTo>
                    <a:pt x="17830" y="4652"/>
                    <a:pt x="20537" y="5733"/>
                    <a:pt x="22370" y="7999"/>
                  </a:cubicBezTo>
                  <a:cubicBezTo>
                    <a:pt x="25941" y="8215"/>
                    <a:pt x="29503" y="9840"/>
                    <a:pt x="31993" y="12970"/>
                  </a:cubicBezTo>
                  <a:cubicBezTo>
                    <a:pt x="36533" y="18591"/>
                    <a:pt x="35556" y="26917"/>
                    <a:pt x="29935" y="31457"/>
                  </a:cubicBezTo>
                  <a:cubicBezTo>
                    <a:pt x="27454" y="33290"/>
                    <a:pt x="24644" y="34267"/>
                    <a:pt x="21721" y="34267"/>
                  </a:cubicBezTo>
                  <a:cubicBezTo>
                    <a:pt x="17830" y="34267"/>
                    <a:pt x="14052" y="32538"/>
                    <a:pt x="11458" y="29295"/>
                  </a:cubicBezTo>
                  <a:cubicBezTo>
                    <a:pt x="11129" y="28863"/>
                    <a:pt x="10809" y="28430"/>
                    <a:pt x="10593" y="27998"/>
                  </a:cubicBezTo>
                  <a:lnTo>
                    <a:pt x="10161" y="27998"/>
                  </a:lnTo>
                  <a:cubicBezTo>
                    <a:pt x="8535" y="27998"/>
                    <a:pt x="7022" y="27350"/>
                    <a:pt x="5941" y="26053"/>
                  </a:cubicBezTo>
                  <a:cubicBezTo>
                    <a:pt x="4108" y="23675"/>
                    <a:pt x="4540" y="20320"/>
                    <a:pt x="6806" y="18487"/>
                  </a:cubicBezTo>
                  <a:lnTo>
                    <a:pt x="6918" y="18374"/>
                  </a:lnTo>
                  <a:cubicBezTo>
                    <a:pt x="4756" y="14483"/>
                    <a:pt x="5725" y="9512"/>
                    <a:pt x="9296" y="6598"/>
                  </a:cubicBezTo>
                  <a:cubicBezTo>
                    <a:pt x="11025" y="5301"/>
                    <a:pt x="13075" y="4652"/>
                    <a:pt x="15132" y="4652"/>
                  </a:cubicBezTo>
                  <a:close/>
                  <a:moveTo>
                    <a:pt x="14484" y="0"/>
                  </a:moveTo>
                  <a:cubicBezTo>
                    <a:pt x="11778" y="0"/>
                    <a:pt x="9080" y="865"/>
                    <a:pt x="6806" y="2594"/>
                  </a:cubicBezTo>
                  <a:cubicBezTo>
                    <a:pt x="2163" y="6382"/>
                    <a:pt x="866" y="12970"/>
                    <a:pt x="3676" y="18054"/>
                  </a:cubicBezTo>
                  <a:lnTo>
                    <a:pt x="3563" y="18158"/>
                  </a:lnTo>
                  <a:cubicBezTo>
                    <a:pt x="537" y="20536"/>
                    <a:pt x="1" y="24972"/>
                    <a:pt x="2379" y="27998"/>
                  </a:cubicBezTo>
                  <a:cubicBezTo>
                    <a:pt x="3779" y="29727"/>
                    <a:pt x="5837" y="30696"/>
                    <a:pt x="7887" y="30696"/>
                  </a:cubicBezTo>
                  <a:lnTo>
                    <a:pt x="8431" y="30696"/>
                  </a:lnTo>
                  <a:cubicBezTo>
                    <a:pt x="8864" y="31241"/>
                    <a:pt x="9184" y="31777"/>
                    <a:pt x="9616" y="32321"/>
                  </a:cubicBezTo>
                  <a:cubicBezTo>
                    <a:pt x="13075" y="36645"/>
                    <a:pt x="18046" y="38806"/>
                    <a:pt x="23130" y="38806"/>
                  </a:cubicBezTo>
                  <a:cubicBezTo>
                    <a:pt x="26909" y="38806"/>
                    <a:pt x="30696" y="37613"/>
                    <a:pt x="33826" y="35131"/>
                  </a:cubicBezTo>
                  <a:cubicBezTo>
                    <a:pt x="41288" y="29183"/>
                    <a:pt x="42473" y="18374"/>
                    <a:pt x="36533" y="10921"/>
                  </a:cubicBezTo>
                  <a:cubicBezTo>
                    <a:pt x="33394" y="6918"/>
                    <a:pt x="28638" y="4652"/>
                    <a:pt x="23883" y="4436"/>
                  </a:cubicBezTo>
                  <a:cubicBezTo>
                    <a:pt x="21505" y="1514"/>
                    <a:pt x="17943" y="0"/>
                    <a:pt x="14484" y="0"/>
                  </a:cubicBezTo>
                  <a:close/>
                </a:path>
              </a:pathLst>
            </a:custGeom>
            <a:solidFill>
              <a:srgbClr val="F6E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5124700" y="3715775"/>
              <a:ext cx="810625" cy="740375"/>
            </a:xfrm>
            <a:custGeom>
              <a:avLst/>
              <a:gdLst/>
              <a:ahLst/>
              <a:cxnLst/>
              <a:rect l="l" t="t" r="r" b="b"/>
              <a:pathLst>
                <a:path w="32425" h="29615" extrusionOk="0">
                  <a:moveTo>
                    <a:pt x="11024" y="0"/>
                  </a:moveTo>
                  <a:cubicBezTo>
                    <a:pt x="8967" y="0"/>
                    <a:pt x="6917" y="649"/>
                    <a:pt x="5188" y="1946"/>
                  </a:cubicBezTo>
                  <a:cubicBezTo>
                    <a:pt x="1617" y="4860"/>
                    <a:pt x="648" y="9831"/>
                    <a:pt x="2810" y="13722"/>
                  </a:cubicBezTo>
                  <a:lnTo>
                    <a:pt x="2698" y="13835"/>
                  </a:lnTo>
                  <a:cubicBezTo>
                    <a:pt x="432" y="15668"/>
                    <a:pt x="0" y="19023"/>
                    <a:pt x="1833" y="21401"/>
                  </a:cubicBezTo>
                  <a:cubicBezTo>
                    <a:pt x="2914" y="22698"/>
                    <a:pt x="4427" y="23346"/>
                    <a:pt x="6053" y="23346"/>
                  </a:cubicBezTo>
                  <a:lnTo>
                    <a:pt x="6485" y="23346"/>
                  </a:lnTo>
                  <a:cubicBezTo>
                    <a:pt x="6701" y="23778"/>
                    <a:pt x="7021" y="24211"/>
                    <a:pt x="7350" y="24643"/>
                  </a:cubicBezTo>
                  <a:cubicBezTo>
                    <a:pt x="9944" y="27886"/>
                    <a:pt x="13722" y="29615"/>
                    <a:pt x="17613" y="29615"/>
                  </a:cubicBezTo>
                  <a:cubicBezTo>
                    <a:pt x="20536" y="29615"/>
                    <a:pt x="23346" y="28638"/>
                    <a:pt x="25827" y="26805"/>
                  </a:cubicBezTo>
                  <a:cubicBezTo>
                    <a:pt x="31448" y="22265"/>
                    <a:pt x="32425" y="13939"/>
                    <a:pt x="27885" y="8318"/>
                  </a:cubicBezTo>
                  <a:cubicBezTo>
                    <a:pt x="25395" y="5188"/>
                    <a:pt x="21833" y="3563"/>
                    <a:pt x="18262" y="3347"/>
                  </a:cubicBezTo>
                  <a:cubicBezTo>
                    <a:pt x="16429" y="1081"/>
                    <a:pt x="13722" y="0"/>
                    <a:pt x="11024" y="0"/>
                  </a:cubicBezTo>
                  <a:close/>
                </a:path>
              </a:pathLst>
            </a:custGeom>
            <a:solidFill>
              <a:srgbClr val="EFC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4770600" y="3799425"/>
              <a:ext cx="286450" cy="256825"/>
            </a:xfrm>
            <a:custGeom>
              <a:avLst/>
              <a:gdLst/>
              <a:ahLst/>
              <a:cxnLst/>
              <a:rect l="l" t="t" r="r" b="b"/>
              <a:pathLst>
                <a:path w="11458" h="10273" extrusionOk="0">
                  <a:moveTo>
                    <a:pt x="5734" y="1"/>
                  </a:moveTo>
                  <a:cubicBezTo>
                    <a:pt x="4653" y="1"/>
                    <a:pt x="3460" y="329"/>
                    <a:pt x="2491" y="1081"/>
                  </a:cubicBezTo>
                  <a:cubicBezTo>
                    <a:pt x="329" y="2811"/>
                    <a:pt x="1" y="6053"/>
                    <a:pt x="1730" y="8327"/>
                  </a:cubicBezTo>
                  <a:cubicBezTo>
                    <a:pt x="2707" y="9512"/>
                    <a:pt x="4220" y="10273"/>
                    <a:pt x="5734" y="10273"/>
                  </a:cubicBezTo>
                  <a:cubicBezTo>
                    <a:pt x="6814" y="10273"/>
                    <a:pt x="7999" y="9840"/>
                    <a:pt x="8864" y="9079"/>
                  </a:cubicBezTo>
                  <a:cubicBezTo>
                    <a:pt x="11138" y="7350"/>
                    <a:pt x="11458" y="4108"/>
                    <a:pt x="9728" y="1946"/>
                  </a:cubicBezTo>
                  <a:cubicBezTo>
                    <a:pt x="8760" y="649"/>
                    <a:pt x="7247" y="1"/>
                    <a:pt x="5734" y="1"/>
                  </a:cubicBezTo>
                  <a:close/>
                </a:path>
              </a:pathLst>
            </a:custGeom>
            <a:solidFill>
              <a:srgbClr val="F4D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4975975" y="3726575"/>
              <a:ext cx="81075" cy="72875"/>
            </a:xfrm>
            <a:custGeom>
              <a:avLst/>
              <a:gdLst/>
              <a:ahLst/>
              <a:cxnLst/>
              <a:rect l="l" t="t" r="r" b="b"/>
              <a:pathLst>
                <a:path w="3243" h="2915" extrusionOk="0">
                  <a:moveTo>
                    <a:pt x="1626" y="1"/>
                  </a:moveTo>
                  <a:cubicBezTo>
                    <a:pt x="1297" y="1"/>
                    <a:pt x="977" y="104"/>
                    <a:pt x="761" y="321"/>
                  </a:cubicBezTo>
                  <a:cubicBezTo>
                    <a:pt x="113" y="865"/>
                    <a:pt x="0" y="1730"/>
                    <a:pt x="545" y="2378"/>
                  </a:cubicBezTo>
                  <a:cubicBezTo>
                    <a:pt x="761" y="2698"/>
                    <a:pt x="1193" y="2915"/>
                    <a:pt x="1626" y="2915"/>
                  </a:cubicBezTo>
                  <a:cubicBezTo>
                    <a:pt x="1946" y="2915"/>
                    <a:pt x="2274" y="2811"/>
                    <a:pt x="2594" y="2595"/>
                  </a:cubicBezTo>
                  <a:cubicBezTo>
                    <a:pt x="3139" y="2162"/>
                    <a:pt x="3243" y="1185"/>
                    <a:pt x="2810" y="537"/>
                  </a:cubicBezTo>
                  <a:cubicBezTo>
                    <a:pt x="2490" y="217"/>
                    <a:pt x="2058" y="1"/>
                    <a:pt x="1626" y="1"/>
                  </a:cubicBezTo>
                  <a:close/>
                </a:path>
              </a:pathLst>
            </a:custGeom>
            <a:solidFill>
              <a:srgbClr val="F4D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4897725" y="3731975"/>
              <a:ext cx="32450" cy="27050"/>
            </a:xfrm>
            <a:custGeom>
              <a:avLst/>
              <a:gdLst/>
              <a:ahLst/>
              <a:cxnLst/>
              <a:rect l="l" t="t" r="r" b="b"/>
              <a:pathLst>
                <a:path w="1298" h="1082" extrusionOk="0">
                  <a:moveTo>
                    <a:pt x="649" y="1"/>
                  </a:moveTo>
                  <a:cubicBezTo>
                    <a:pt x="536" y="1"/>
                    <a:pt x="432" y="1"/>
                    <a:pt x="320" y="105"/>
                  </a:cubicBezTo>
                  <a:cubicBezTo>
                    <a:pt x="104" y="217"/>
                    <a:pt x="0" y="649"/>
                    <a:pt x="216" y="865"/>
                  </a:cubicBezTo>
                  <a:cubicBezTo>
                    <a:pt x="320" y="969"/>
                    <a:pt x="536" y="1082"/>
                    <a:pt x="649" y="1082"/>
                  </a:cubicBezTo>
                  <a:cubicBezTo>
                    <a:pt x="752" y="1082"/>
                    <a:pt x="865" y="1082"/>
                    <a:pt x="969" y="969"/>
                  </a:cubicBezTo>
                  <a:cubicBezTo>
                    <a:pt x="1297" y="753"/>
                    <a:pt x="1297" y="433"/>
                    <a:pt x="1081" y="217"/>
                  </a:cubicBezTo>
                  <a:cubicBezTo>
                    <a:pt x="969" y="1"/>
                    <a:pt x="865" y="1"/>
                    <a:pt x="649" y="1"/>
                  </a:cubicBezTo>
                  <a:close/>
                </a:path>
              </a:pathLst>
            </a:custGeom>
            <a:solidFill>
              <a:srgbClr val="F4D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52" name="Google Shape;752;p41"/>
          <p:cNvGrpSpPr/>
          <p:nvPr/>
        </p:nvGrpSpPr>
        <p:grpSpPr>
          <a:xfrm flipH="1">
            <a:off x="5982952" y="1092658"/>
            <a:ext cx="1313225" cy="970175"/>
            <a:chOff x="4770600" y="3599475"/>
            <a:chExt cx="1313225" cy="970175"/>
          </a:xfrm>
        </p:grpSpPr>
        <p:sp>
          <p:nvSpPr>
            <p:cNvPr id="753" name="Google Shape;753;p41"/>
            <p:cNvSpPr/>
            <p:nvPr/>
          </p:nvSpPr>
          <p:spPr>
            <a:xfrm>
              <a:off x="5022000" y="3599475"/>
              <a:ext cx="1061825" cy="970175"/>
            </a:xfrm>
            <a:custGeom>
              <a:avLst/>
              <a:gdLst/>
              <a:ahLst/>
              <a:cxnLst/>
              <a:rect l="l" t="t" r="r" b="b"/>
              <a:pathLst>
                <a:path w="42473" h="38807" extrusionOk="0">
                  <a:moveTo>
                    <a:pt x="15132" y="4652"/>
                  </a:moveTo>
                  <a:cubicBezTo>
                    <a:pt x="17830" y="4652"/>
                    <a:pt x="20537" y="5733"/>
                    <a:pt x="22370" y="7999"/>
                  </a:cubicBezTo>
                  <a:cubicBezTo>
                    <a:pt x="25941" y="8215"/>
                    <a:pt x="29503" y="9840"/>
                    <a:pt x="31993" y="12970"/>
                  </a:cubicBezTo>
                  <a:cubicBezTo>
                    <a:pt x="36533" y="18591"/>
                    <a:pt x="35556" y="26917"/>
                    <a:pt x="29935" y="31457"/>
                  </a:cubicBezTo>
                  <a:cubicBezTo>
                    <a:pt x="27454" y="33290"/>
                    <a:pt x="24644" y="34267"/>
                    <a:pt x="21721" y="34267"/>
                  </a:cubicBezTo>
                  <a:cubicBezTo>
                    <a:pt x="17830" y="34267"/>
                    <a:pt x="14052" y="32538"/>
                    <a:pt x="11458" y="29295"/>
                  </a:cubicBezTo>
                  <a:cubicBezTo>
                    <a:pt x="11129" y="28863"/>
                    <a:pt x="10809" y="28430"/>
                    <a:pt x="10593" y="27998"/>
                  </a:cubicBezTo>
                  <a:lnTo>
                    <a:pt x="10161" y="27998"/>
                  </a:lnTo>
                  <a:cubicBezTo>
                    <a:pt x="8535" y="27998"/>
                    <a:pt x="7022" y="27350"/>
                    <a:pt x="5941" y="26053"/>
                  </a:cubicBezTo>
                  <a:cubicBezTo>
                    <a:pt x="4108" y="23675"/>
                    <a:pt x="4540" y="20320"/>
                    <a:pt x="6806" y="18487"/>
                  </a:cubicBezTo>
                  <a:lnTo>
                    <a:pt x="6918" y="18374"/>
                  </a:lnTo>
                  <a:cubicBezTo>
                    <a:pt x="4756" y="14483"/>
                    <a:pt x="5725" y="9512"/>
                    <a:pt x="9296" y="6598"/>
                  </a:cubicBezTo>
                  <a:cubicBezTo>
                    <a:pt x="11025" y="5301"/>
                    <a:pt x="13075" y="4652"/>
                    <a:pt x="15132" y="4652"/>
                  </a:cubicBezTo>
                  <a:close/>
                  <a:moveTo>
                    <a:pt x="14484" y="0"/>
                  </a:moveTo>
                  <a:cubicBezTo>
                    <a:pt x="11778" y="0"/>
                    <a:pt x="9080" y="865"/>
                    <a:pt x="6806" y="2594"/>
                  </a:cubicBezTo>
                  <a:cubicBezTo>
                    <a:pt x="2163" y="6382"/>
                    <a:pt x="866" y="12970"/>
                    <a:pt x="3676" y="18054"/>
                  </a:cubicBezTo>
                  <a:lnTo>
                    <a:pt x="3563" y="18158"/>
                  </a:lnTo>
                  <a:cubicBezTo>
                    <a:pt x="537" y="20536"/>
                    <a:pt x="1" y="24972"/>
                    <a:pt x="2379" y="27998"/>
                  </a:cubicBezTo>
                  <a:cubicBezTo>
                    <a:pt x="3779" y="29727"/>
                    <a:pt x="5837" y="30696"/>
                    <a:pt x="7887" y="30696"/>
                  </a:cubicBezTo>
                  <a:lnTo>
                    <a:pt x="8431" y="30696"/>
                  </a:lnTo>
                  <a:cubicBezTo>
                    <a:pt x="8864" y="31241"/>
                    <a:pt x="9184" y="31777"/>
                    <a:pt x="9616" y="32321"/>
                  </a:cubicBezTo>
                  <a:cubicBezTo>
                    <a:pt x="13075" y="36645"/>
                    <a:pt x="18046" y="38806"/>
                    <a:pt x="23130" y="38806"/>
                  </a:cubicBezTo>
                  <a:cubicBezTo>
                    <a:pt x="26909" y="38806"/>
                    <a:pt x="30696" y="37613"/>
                    <a:pt x="33826" y="35131"/>
                  </a:cubicBezTo>
                  <a:cubicBezTo>
                    <a:pt x="41288" y="29183"/>
                    <a:pt x="42473" y="18374"/>
                    <a:pt x="36533" y="10921"/>
                  </a:cubicBezTo>
                  <a:cubicBezTo>
                    <a:pt x="33394" y="6918"/>
                    <a:pt x="28638" y="4652"/>
                    <a:pt x="23883" y="4436"/>
                  </a:cubicBezTo>
                  <a:cubicBezTo>
                    <a:pt x="21505" y="1514"/>
                    <a:pt x="17943" y="0"/>
                    <a:pt x="14484" y="0"/>
                  </a:cubicBezTo>
                  <a:close/>
                </a:path>
              </a:pathLst>
            </a:custGeom>
            <a:solidFill>
              <a:srgbClr val="F6E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124700" y="3715775"/>
              <a:ext cx="810625" cy="740375"/>
            </a:xfrm>
            <a:custGeom>
              <a:avLst/>
              <a:gdLst/>
              <a:ahLst/>
              <a:cxnLst/>
              <a:rect l="l" t="t" r="r" b="b"/>
              <a:pathLst>
                <a:path w="32425" h="29615" extrusionOk="0">
                  <a:moveTo>
                    <a:pt x="11024" y="0"/>
                  </a:moveTo>
                  <a:cubicBezTo>
                    <a:pt x="8967" y="0"/>
                    <a:pt x="6917" y="649"/>
                    <a:pt x="5188" y="1946"/>
                  </a:cubicBezTo>
                  <a:cubicBezTo>
                    <a:pt x="1617" y="4860"/>
                    <a:pt x="648" y="9831"/>
                    <a:pt x="2810" y="13722"/>
                  </a:cubicBezTo>
                  <a:lnTo>
                    <a:pt x="2698" y="13835"/>
                  </a:lnTo>
                  <a:cubicBezTo>
                    <a:pt x="432" y="15668"/>
                    <a:pt x="0" y="19023"/>
                    <a:pt x="1833" y="21401"/>
                  </a:cubicBezTo>
                  <a:cubicBezTo>
                    <a:pt x="2914" y="22698"/>
                    <a:pt x="4427" y="23346"/>
                    <a:pt x="6053" y="23346"/>
                  </a:cubicBezTo>
                  <a:lnTo>
                    <a:pt x="6485" y="23346"/>
                  </a:lnTo>
                  <a:cubicBezTo>
                    <a:pt x="6701" y="23778"/>
                    <a:pt x="7021" y="24211"/>
                    <a:pt x="7350" y="24643"/>
                  </a:cubicBezTo>
                  <a:cubicBezTo>
                    <a:pt x="9944" y="27886"/>
                    <a:pt x="13722" y="29615"/>
                    <a:pt x="17613" y="29615"/>
                  </a:cubicBezTo>
                  <a:cubicBezTo>
                    <a:pt x="20536" y="29615"/>
                    <a:pt x="23346" y="28638"/>
                    <a:pt x="25827" y="26805"/>
                  </a:cubicBezTo>
                  <a:cubicBezTo>
                    <a:pt x="31448" y="22265"/>
                    <a:pt x="32425" y="13939"/>
                    <a:pt x="27885" y="8318"/>
                  </a:cubicBezTo>
                  <a:cubicBezTo>
                    <a:pt x="25395" y="5188"/>
                    <a:pt x="21833" y="3563"/>
                    <a:pt x="18262" y="3347"/>
                  </a:cubicBezTo>
                  <a:cubicBezTo>
                    <a:pt x="16429" y="1081"/>
                    <a:pt x="13722" y="0"/>
                    <a:pt x="11024" y="0"/>
                  </a:cubicBezTo>
                  <a:close/>
                </a:path>
              </a:pathLst>
            </a:custGeom>
            <a:solidFill>
              <a:srgbClr val="EFC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770600" y="3799425"/>
              <a:ext cx="286450" cy="256825"/>
            </a:xfrm>
            <a:custGeom>
              <a:avLst/>
              <a:gdLst/>
              <a:ahLst/>
              <a:cxnLst/>
              <a:rect l="l" t="t" r="r" b="b"/>
              <a:pathLst>
                <a:path w="11458" h="10273" extrusionOk="0">
                  <a:moveTo>
                    <a:pt x="5734" y="1"/>
                  </a:moveTo>
                  <a:cubicBezTo>
                    <a:pt x="4653" y="1"/>
                    <a:pt x="3460" y="329"/>
                    <a:pt x="2491" y="1081"/>
                  </a:cubicBezTo>
                  <a:cubicBezTo>
                    <a:pt x="329" y="2811"/>
                    <a:pt x="1" y="6053"/>
                    <a:pt x="1730" y="8327"/>
                  </a:cubicBezTo>
                  <a:cubicBezTo>
                    <a:pt x="2707" y="9512"/>
                    <a:pt x="4220" y="10273"/>
                    <a:pt x="5734" y="10273"/>
                  </a:cubicBezTo>
                  <a:cubicBezTo>
                    <a:pt x="6814" y="10273"/>
                    <a:pt x="7999" y="9840"/>
                    <a:pt x="8864" y="9079"/>
                  </a:cubicBezTo>
                  <a:cubicBezTo>
                    <a:pt x="11138" y="7350"/>
                    <a:pt x="11458" y="4108"/>
                    <a:pt x="9728" y="1946"/>
                  </a:cubicBezTo>
                  <a:cubicBezTo>
                    <a:pt x="8760" y="649"/>
                    <a:pt x="7247" y="1"/>
                    <a:pt x="5734" y="1"/>
                  </a:cubicBezTo>
                  <a:close/>
                </a:path>
              </a:pathLst>
            </a:custGeom>
            <a:solidFill>
              <a:srgbClr val="F4D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4975975" y="3726575"/>
              <a:ext cx="81075" cy="72875"/>
            </a:xfrm>
            <a:custGeom>
              <a:avLst/>
              <a:gdLst/>
              <a:ahLst/>
              <a:cxnLst/>
              <a:rect l="l" t="t" r="r" b="b"/>
              <a:pathLst>
                <a:path w="3243" h="2915" extrusionOk="0">
                  <a:moveTo>
                    <a:pt x="1626" y="1"/>
                  </a:moveTo>
                  <a:cubicBezTo>
                    <a:pt x="1297" y="1"/>
                    <a:pt x="977" y="104"/>
                    <a:pt x="761" y="321"/>
                  </a:cubicBezTo>
                  <a:cubicBezTo>
                    <a:pt x="113" y="865"/>
                    <a:pt x="0" y="1730"/>
                    <a:pt x="545" y="2378"/>
                  </a:cubicBezTo>
                  <a:cubicBezTo>
                    <a:pt x="761" y="2698"/>
                    <a:pt x="1193" y="2915"/>
                    <a:pt x="1626" y="2915"/>
                  </a:cubicBezTo>
                  <a:cubicBezTo>
                    <a:pt x="1946" y="2915"/>
                    <a:pt x="2274" y="2811"/>
                    <a:pt x="2594" y="2595"/>
                  </a:cubicBezTo>
                  <a:cubicBezTo>
                    <a:pt x="3139" y="2162"/>
                    <a:pt x="3243" y="1185"/>
                    <a:pt x="2810" y="537"/>
                  </a:cubicBezTo>
                  <a:cubicBezTo>
                    <a:pt x="2490" y="217"/>
                    <a:pt x="2058" y="1"/>
                    <a:pt x="1626" y="1"/>
                  </a:cubicBezTo>
                  <a:close/>
                </a:path>
              </a:pathLst>
            </a:custGeom>
            <a:solidFill>
              <a:srgbClr val="F4D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4897725" y="3731975"/>
              <a:ext cx="32450" cy="27050"/>
            </a:xfrm>
            <a:custGeom>
              <a:avLst/>
              <a:gdLst/>
              <a:ahLst/>
              <a:cxnLst/>
              <a:rect l="l" t="t" r="r" b="b"/>
              <a:pathLst>
                <a:path w="1298" h="1082" extrusionOk="0">
                  <a:moveTo>
                    <a:pt x="649" y="1"/>
                  </a:moveTo>
                  <a:cubicBezTo>
                    <a:pt x="536" y="1"/>
                    <a:pt x="432" y="1"/>
                    <a:pt x="320" y="105"/>
                  </a:cubicBezTo>
                  <a:cubicBezTo>
                    <a:pt x="104" y="217"/>
                    <a:pt x="0" y="649"/>
                    <a:pt x="216" y="865"/>
                  </a:cubicBezTo>
                  <a:cubicBezTo>
                    <a:pt x="320" y="969"/>
                    <a:pt x="536" y="1082"/>
                    <a:pt x="649" y="1082"/>
                  </a:cubicBezTo>
                  <a:cubicBezTo>
                    <a:pt x="752" y="1082"/>
                    <a:pt x="865" y="1082"/>
                    <a:pt x="969" y="969"/>
                  </a:cubicBezTo>
                  <a:cubicBezTo>
                    <a:pt x="1297" y="753"/>
                    <a:pt x="1297" y="433"/>
                    <a:pt x="1081" y="217"/>
                  </a:cubicBezTo>
                  <a:cubicBezTo>
                    <a:pt x="969" y="1"/>
                    <a:pt x="865" y="1"/>
                    <a:pt x="649" y="1"/>
                  </a:cubicBezTo>
                  <a:close/>
                </a:path>
              </a:pathLst>
            </a:custGeom>
            <a:solidFill>
              <a:srgbClr val="F4D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58" name="Google Shape;758;p41"/>
          <p:cNvGrpSpPr/>
          <p:nvPr/>
        </p:nvGrpSpPr>
        <p:grpSpPr>
          <a:xfrm>
            <a:off x="6331123" y="1432824"/>
            <a:ext cx="371814" cy="338690"/>
            <a:chOff x="-40745125" y="3632900"/>
            <a:chExt cx="318225" cy="289875"/>
          </a:xfrm>
        </p:grpSpPr>
        <p:sp>
          <p:nvSpPr>
            <p:cNvPr id="759" name="Google Shape;759;p41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66" name="Google Shape;766;p41"/>
          <p:cNvGrpSpPr/>
          <p:nvPr/>
        </p:nvGrpSpPr>
        <p:grpSpPr>
          <a:xfrm>
            <a:off x="2283827" y="1433244"/>
            <a:ext cx="371814" cy="369974"/>
            <a:chOff x="-42259725" y="3951100"/>
            <a:chExt cx="318225" cy="316650"/>
          </a:xfrm>
        </p:grpSpPr>
        <p:sp>
          <p:nvSpPr>
            <p:cNvPr id="767" name="Google Shape;767;p41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769" name="Google Shape;769;p41"/>
          <p:cNvCxnSpPr/>
          <p:nvPr/>
        </p:nvCxnSpPr>
        <p:spPr>
          <a:xfrm>
            <a:off x="3087329" y="1204950"/>
            <a:ext cx="3044123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743;p41"/>
          <p:cNvSpPr txBox="1">
            <a:spLocks noGrp="1"/>
          </p:cNvSpPr>
          <p:nvPr>
            <p:ph type="subTitle" idx="1"/>
          </p:nvPr>
        </p:nvSpPr>
        <p:spPr>
          <a:xfrm>
            <a:off x="4847303" y="2437848"/>
            <a:ext cx="3696929" cy="2253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1: Tìm những động từ, cụm động từ thể hiện hành động của vợ chồng người anh.</a:t>
            </a:r>
          </a:p>
          <a:p>
            <a:pPr marL="0" indent="0" algn="just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2. Thông qua các động từ, cụm động từ đã tìm được em hãy đưa ra những nhận xét về tính cách, hành động của vợ chồng người anh.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01497" y="1204950"/>
            <a:ext cx="0" cy="3199902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1913" y="1222254"/>
            <a:ext cx="1581112" cy="889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41" grpId="0"/>
      <p:bldP spid="742" grpId="0"/>
      <p:bldP spid="743" grpId="0" build="p"/>
      <p:bldP spid="744" grpId="0"/>
      <p:bldP spid="3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804000" y="304800"/>
            <a:ext cx="7538100" cy="560439"/>
          </a:xfrm>
        </p:spPr>
        <p:txBody>
          <a:bodyPr/>
          <a:lstStyle/>
          <a:p>
            <a:r>
              <a:rPr lang="vi-VN" dirty="0"/>
              <a:t>Bài 2 (SGK – 35, 36)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791582"/>
              </p:ext>
            </p:extLst>
          </p:nvPr>
        </p:nvGraphicFramePr>
        <p:xfrm>
          <a:off x="668596" y="806246"/>
          <a:ext cx="7673505" cy="3401960"/>
        </p:xfrm>
        <a:graphic>
          <a:graphicData uri="http://schemas.openxmlformats.org/drawingml/2006/table">
            <a:tbl>
              <a:tblPr firstRow="1" bandRow="1">
                <a:tableStyleId>{54215803-86E6-4188-93BC-FFE9D479703A}</a:tableStyleId>
              </a:tblPr>
              <a:tblGrid>
                <a:gridCol w="1835988">
                  <a:extLst>
                    <a:ext uri="{9D8B030D-6E8A-4147-A177-3AD203B41FA5}">
                      <a16:colId xmlns:a16="http://schemas.microsoft.com/office/drawing/2014/main" val="254833066"/>
                    </a:ext>
                  </a:extLst>
                </a:gridCol>
                <a:gridCol w="2199399">
                  <a:extLst>
                    <a:ext uri="{9D8B030D-6E8A-4147-A177-3AD203B41FA5}">
                      <a16:colId xmlns:a16="http://schemas.microsoft.com/office/drawing/2014/main" val="3595441615"/>
                    </a:ext>
                  </a:extLst>
                </a:gridCol>
                <a:gridCol w="3638118">
                  <a:extLst>
                    <a:ext uri="{9D8B030D-6E8A-4147-A177-3AD203B41FA5}">
                      <a16:colId xmlns:a16="http://schemas.microsoft.com/office/drawing/2014/main" val="2204806172"/>
                    </a:ext>
                  </a:extLst>
                </a:gridCol>
              </a:tblGrid>
              <a:tr h="467187">
                <a:tc rowSpan="2"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kiện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Vợ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chồng người em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227357"/>
                  </a:ext>
                </a:extLst>
              </a:tr>
              <a:tr h="686187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từ, cụm động từ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điểm, ý nghĩa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72871"/>
                  </a:ext>
                </a:extLst>
              </a:tr>
              <a:tr h="858098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Chuẩn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bị theo chim thần ra đảo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065096"/>
                  </a:ext>
                </a:extLst>
              </a:tr>
              <a:tr h="695244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lưng chim ra đảo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973839"/>
                  </a:ext>
                </a:extLst>
              </a:tr>
              <a:tr h="695244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vàng bạc trên đảo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9298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717211" y="1925751"/>
            <a:ext cx="1970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lời chim</a:t>
            </a:r>
          </a:p>
          <a:p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May</a:t>
            </a:r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 một túi vải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7088" y="2815576"/>
            <a:ext cx="2280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Xách </a:t>
            </a:r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 túi ra</a:t>
            </a:r>
          </a:p>
          <a:p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Trèo </a:t>
            </a:r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lên lưng chim</a:t>
            </a:r>
            <a:endParaRPr lang="vi-VN" sz="1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7134" y="3537919"/>
            <a:ext cx="2170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Không dám 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</a:p>
          <a:p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Chỉ dám 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nhặt </a:t>
            </a:r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088" y="1973575"/>
            <a:ext cx="334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Từ tốn, tôn trọng lời chim và biết điểm dừng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87274" y="2954076"/>
            <a:ext cx="33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Hành động bình tĩnh, nhẹ nhàng.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7723" y="3537919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Cẩn trọng, không tham lam</a:t>
            </a:r>
          </a:p>
        </p:txBody>
      </p:sp>
    </p:spTree>
    <p:extLst>
      <p:ext uri="{BB962C8B-B14F-4D97-AF65-F5344CB8AC3E}">
        <p14:creationId xmlns:p14="http://schemas.microsoft.com/office/powerpoint/2010/main" val="23726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930238" y="334410"/>
            <a:ext cx="7538100" cy="263400"/>
          </a:xfrm>
        </p:spPr>
        <p:txBody>
          <a:bodyPr/>
          <a:lstStyle/>
          <a:p>
            <a:r>
              <a:rPr lang="vi-VN" dirty="0"/>
              <a:t>Bài 2 (SGK – 35, 36)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2798"/>
              </p:ext>
            </p:extLst>
          </p:nvPr>
        </p:nvGraphicFramePr>
        <p:xfrm>
          <a:off x="737418" y="724201"/>
          <a:ext cx="7730920" cy="4093606"/>
        </p:xfrm>
        <a:graphic>
          <a:graphicData uri="http://schemas.openxmlformats.org/drawingml/2006/table">
            <a:tbl>
              <a:tblPr firstRow="1" bandRow="1">
                <a:tableStyleId>{54215803-86E6-4188-93BC-FFE9D479703A}</a:tableStyleId>
              </a:tblPr>
              <a:tblGrid>
                <a:gridCol w="1563330">
                  <a:extLst>
                    <a:ext uri="{9D8B030D-6E8A-4147-A177-3AD203B41FA5}">
                      <a16:colId xmlns:a16="http://schemas.microsoft.com/office/drawing/2014/main" val="254833066"/>
                    </a:ext>
                  </a:extLst>
                </a:gridCol>
                <a:gridCol w="3427993">
                  <a:extLst>
                    <a:ext uri="{9D8B030D-6E8A-4147-A177-3AD203B41FA5}">
                      <a16:colId xmlns:a16="http://schemas.microsoft.com/office/drawing/2014/main" val="3595441615"/>
                    </a:ext>
                  </a:extLst>
                </a:gridCol>
                <a:gridCol w="2739597">
                  <a:extLst>
                    <a:ext uri="{9D8B030D-6E8A-4147-A177-3AD203B41FA5}">
                      <a16:colId xmlns:a16="http://schemas.microsoft.com/office/drawing/2014/main" val="2204806172"/>
                    </a:ext>
                  </a:extLst>
                </a:gridCol>
              </a:tblGrid>
              <a:tr h="492450">
                <a:tc rowSpan="2"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vi-VN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kiện</a:t>
                      </a:r>
                      <a:endParaRPr lang="vi-VN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Vợ</a:t>
                      </a:r>
                      <a:r>
                        <a:rPr lang="vi-VN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chồng người anh</a:t>
                      </a:r>
                      <a:endParaRPr lang="vi-VN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227357"/>
                  </a:ext>
                </a:extLst>
              </a:tr>
              <a:tr h="552374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vi-VN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từ, cụm động từ</a:t>
                      </a:r>
                      <a:endParaRPr lang="vi-VN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điểm, ý nghĩa</a:t>
                      </a:r>
                      <a:endParaRPr lang="vi-VN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72871"/>
                  </a:ext>
                </a:extLst>
              </a:tr>
              <a:tr h="1003154">
                <a:tc>
                  <a:txBody>
                    <a:bodyPr/>
                    <a:lstStyle/>
                    <a:p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Chuẩn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bị theo chim thần ra đảo</a:t>
                      </a:r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065096"/>
                  </a:ext>
                </a:extLst>
              </a:tr>
              <a:tr h="579784">
                <a:tc>
                  <a:txBody>
                    <a:bodyPr/>
                    <a:lstStyle/>
                    <a:p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lưng chim ra đảo</a:t>
                      </a:r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973839"/>
                  </a:ext>
                </a:extLst>
              </a:tr>
              <a:tr h="1465844">
                <a:tc>
                  <a:txBody>
                    <a:bodyPr/>
                    <a:lstStyle/>
                    <a:p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vàng bạc trên đảo</a:t>
                      </a:r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9298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467897" y="1875834"/>
            <a:ext cx="26831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Cuống quít bàn cãi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May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túi</a:t>
            </a:r>
          </a:p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Định 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may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nhiều túi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9742" y="2831205"/>
            <a:ext cx="2174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Tót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ngay lên lưng chim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Vái lấy vái để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59742" y="3417620"/>
            <a:ext cx="31578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Đã 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hoa mắt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vì của quý.</a:t>
            </a:r>
          </a:p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Càng 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mê mẩn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tâm thần.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đói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khát</a:t>
            </a:r>
          </a:p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Cố 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vàng và kim cương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thêm vàng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237" y="2091277"/>
            <a:ext cx="1750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Tham lam, nôn nóng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80237" y="2785038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Vội vã, thô lỗ, tham lam.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80237" y="3417620"/>
            <a:ext cx="222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Tham lam, vơ vét, bị của cải lân át lí trí</a:t>
            </a:r>
          </a:p>
        </p:txBody>
      </p:sp>
    </p:spTree>
    <p:extLst>
      <p:ext uri="{BB962C8B-B14F-4D97-AF65-F5344CB8AC3E}">
        <p14:creationId xmlns:p14="http://schemas.microsoft.com/office/powerpoint/2010/main" val="22016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2"/>
          <p:cNvSpPr txBox="1">
            <a:spLocks noGrp="1"/>
          </p:cNvSpPr>
          <p:nvPr>
            <p:ph type="title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Bài 2 (SGK – 35, 36)</a:t>
            </a:r>
            <a:endParaRPr dirty="0"/>
          </a:p>
        </p:txBody>
      </p:sp>
      <p:sp>
        <p:nvSpPr>
          <p:cNvPr id="775" name="Google Shape;775;p42"/>
          <p:cNvSpPr txBox="1">
            <a:spLocks noGrp="1"/>
          </p:cNvSpPr>
          <p:nvPr>
            <p:ph type="title" idx="2"/>
          </p:nvPr>
        </p:nvSpPr>
        <p:spPr>
          <a:xfrm>
            <a:off x="3866281" y="1401624"/>
            <a:ext cx="4839390" cy="1923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vi-VN" dirty="0"/>
              <a:t>Giải nghĩa động từ và cụm động từ.</a:t>
            </a:r>
            <a:br>
              <a:rPr lang="vi-VN" dirty="0"/>
            </a:br>
            <a:r>
              <a:rPr lang="vi-VN" dirty="0"/>
              <a:t>Em hãy lựa chọn 1 trong 4 ô từ bất kì. Sau đó giải nghĩa từ ấy bằng cách hiểu của mình nhé.</a:t>
            </a:r>
            <a:br>
              <a:rPr lang="vi-VN" dirty="0"/>
            </a:br>
            <a:endParaRPr dirty="0"/>
          </a:p>
        </p:txBody>
      </p:sp>
      <p:cxnSp>
        <p:nvCxnSpPr>
          <p:cNvPr id="787" name="Google Shape;787;p42"/>
          <p:cNvCxnSpPr/>
          <p:nvPr/>
        </p:nvCxnSpPr>
        <p:spPr>
          <a:xfrm>
            <a:off x="3919011" y="1204950"/>
            <a:ext cx="13101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8" name="Google Shape;788;p42"/>
          <p:cNvGrpSpPr/>
          <p:nvPr/>
        </p:nvGrpSpPr>
        <p:grpSpPr>
          <a:xfrm>
            <a:off x="5477797" y="2684246"/>
            <a:ext cx="3666203" cy="2437753"/>
            <a:chOff x="2973657" y="1680309"/>
            <a:chExt cx="3320823" cy="1918748"/>
          </a:xfrm>
        </p:grpSpPr>
        <p:grpSp>
          <p:nvGrpSpPr>
            <p:cNvPr id="789" name="Google Shape;789;p42"/>
            <p:cNvGrpSpPr/>
            <p:nvPr/>
          </p:nvGrpSpPr>
          <p:grpSpPr>
            <a:xfrm>
              <a:off x="2973657" y="1680309"/>
              <a:ext cx="3320823" cy="1918748"/>
              <a:chOff x="3506050" y="2480828"/>
              <a:chExt cx="1459125" cy="843072"/>
            </a:xfrm>
          </p:grpSpPr>
          <p:sp>
            <p:nvSpPr>
              <p:cNvPr id="790" name="Google Shape;790;p42"/>
              <p:cNvSpPr/>
              <p:nvPr/>
            </p:nvSpPr>
            <p:spPr>
              <a:xfrm>
                <a:off x="3676375" y="2604500"/>
                <a:ext cx="114030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45612" h="26078" extrusionOk="0">
                    <a:moveTo>
                      <a:pt x="21944" y="0"/>
                    </a:moveTo>
                    <a:cubicBezTo>
                      <a:pt x="20419" y="0"/>
                      <a:pt x="18909" y="351"/>
                      <a:pt x="17614" y="1106"/>
                    </a:cubicBezTo>
                    <a:cubicBezTo>
                      <a:pt x="15349" y="2403"/>
                      <a:pt x="13835" y="4677"/>
                      <a:pt x="12106" y="6622"/>
                    </a:cubicBezTo>
                    <a:cubicBezTo>
                      <a:pt x="11561" y="7271"/>
                      <a:pt x="10913" y="8023"/>
                      <a:pt x="10048" y="8352"/>
                    </a:cubicBezTo>
                    <a:cubicBezTo>
                      <a:pt x="9616" y="8512"/>
                      <a:pt x="9184" y="8566"/>
                      <a:pt x="8738" y="8566"/>
                    </a:cubicBezTo>
                    <a:cubicBezTo>
                      <a:pt x="8293" y="8566"/>
                      <a:pt x="7835" y="8512"/>
                      <a:pt x="7351" y="8456"/>
                    </a:cubicBezTo>
                    <a:lnTo>
                      <a:pt x="5941" y="8456"/>
                    </a:lnTo>
                    <a:cubicBezTo>
                      <a:pt x="4212" y="8568"/>
                      <a:pt x="2482" y="9433"/>
                      <a:pt x="1514" y="10833"/>
                    </a:cubicBezTo>
                    <a:cubicBezTo>
                      <a:pt x="433" y="12243"/>
                      <a:pt x="105" y="14076"/>
                      <a:pt x="537" y="15805"/>
                    </a:cubicBezTo>
                    <a:cubicBezTo>
                      <a:pt x="866" y="17102"/>
                      <a:pt x="1514" y="18295"/>
                      <a:pt x="1298" y="19592"/>
                    </a:cubicBezTo>
                    <a:cubicBezTo>
                      <a:pt x="1186" y="20345"/>
                      <a:pt x="753" y="20993"/>
                      <a:pt x="537" y="21642"/>
                    </a:cubicBezTo>
                    <a:cubicBezTo>
                      <a:pt x="1" y="22835"/>
                      <a:pt x="105" y="24236"/>
                      <a:pt x="753" y="25429"/>
                    </a:cubicBezTo>
                    <a:cubicBezTo>
                      <a:pt x="866" y="25645"/>
                      <a:pt x="969" y="25861"/>
                      <a:pt x="1186" y="26077"/>
                    </a:cubicBezTo>
                    <a:cubicBezTo>
                      <a:pt x="3243" y="25965"/>
                      <a:pt x="5509" y="25861"/>
                      <a:pt x="8103" y="25749"/>
                    </a:cubicBezTo>
                    <a:cubicBezTo>
                      <a:pt x="12322" y="25645"/>
                      <a:pt x="17182" y="25533"/>
                      <a:pt x="22370" y="25533"/>
                    </a:cubicBezTo>
                    <a:lnTo>
                      <a:pt x="26477" y="25533"/>
                    </a:lnTo>
                    <a:cubicBezTo>
                      <a:pt x="30584" y="25533"/>
                      <a:pt x="34371" y="25645"/>
                      <a:pt x="37717" y="25749"/>
                    </a:cubicBezTo>
                    <a:cubicBezTo>
                      <a:pt x="39447" y="25861"/>
                      <a:pt x="41176" y="25861"/>
                      <a:pt x="42585" y="25965"/>
                    </a:cubicBezTo>
                    <a:cubicBezTo>
                      <a:pt x="43121" y="25965"/>
                      <a:pt x="43666" y="26077"/>
                      <a:pt x="44098" y="26077"/>
                    </a:cubicBezTo>
                    <a:cubicBezTo>
                      <a:pt x="44963" y="24132"/>
                      <a:pt x="45612" y="22074"/>
                      <a:pt x="45612" y="19912"/>
                    </a:cubicBezTo>
                    <a:cubicBezTo>
                      <a:pt x="45499" y="17431"/>
                      <a:pt x="43986" y="14837"/>
                      <a:pt x="41608" y="14188"/>
                    </a:cubicBezTo>
                    <a:cubicBezTo>
                      <a:pt x="41224" y="14078"/>
                      <a:pt x="40811" y="14051"/>
                      <a:pt x="40398" y="14051"/>
                    </a:cubicBezTo>
                    <a:cubicBezTo>
                      <a:pt x="40001" y="14051"/>
                      <a:pt x="39603" y="14076"/>
                      <a:pt x="39230" y="14076"/>
                    </a:cubicBezTo>
                    <a:cubicBezTo>
                      <a:pt x="38262" y="14076"/>
                      <a:pt x="37285" y="14076"/>
                      <a:pt x="36420" y="13756"/>
                    </a:cubicBezTo>
                    <a:cubicBezTo>
                      <a:pt x="35236" y="13324"/>
                      <a:pt x="34371" y="12243"/>
                      <a:pt x="33826" y="11162"/>
                    </a:cubicBezTo>
                    <a:cubicBezTo>
                      <a:pt x="33178" y="10081"/>
                      <a:pt x="32858" y="8888"/>
                      <a:pt x="32426" y="7703"/>
                    </a:cubicBezTo>
                    <a:cubicBezTo>
                      <a:pt x="31232" y="4893"/>
                      <a:pt x="29183" y="2403"/>
                      <a:pt x="26373" y="1002"/>
                    </a:cubicBezTo>
                    <a:cubicBezTo>
                      <a:pt x="25018" y="353"/>
                      <a:pt x="23474" y="0"/>
                      <a:pt x="21944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2"/>
              <p:cNvSpPr/>
              <p:nvPr/>
            </p:nvSpPr>
            <p:spPr>
              <a:xfrm>
                <a:off x="3878397" y="2551364"/>
                <a:ext cx="15955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5734" extrusionOk="0">
                    <a:moveTo>
                      <a:pt x="2810" y="1"/>
                    </a:moveTo>
                    <a:cubicBezTo>
                      <a:pt x="2490" y="1"/>
                      <a:pt x="2162" y="113"/>
                      <a:pt x="1842" y="217"/>
                    </a:cubicBezTo>
                    <a:cubicBezTo>
                      <a:pt x="1410" y="330"/>
                      <a:pt x="1081" y="546"/>
                      <a:pt x="761" y="866"/>
                    </a:cubicBezTo>
                    <a:cubicBezTo>
                      <a:pt x="545" y="1082"/>
                      <a:pt x="432" y="1298"/>
                      <a:pt x="329" y="1514"/>
                    </a:cubicBezTo>
                    <a:cubicBezTo>
                      <a:pt x="0" y="2595"/>
                      <a:pt x="113" y="3676"/>
                      <a:pt x="761" y="4540"/>
                    </a:cubicBezTo>
                    <a:cubicBezTo>
                      <a:pt x="1297" y="5301"/>
                      <a:pt x="2274" y="5734"/>
                      <a:pt x="3243" y="5734"/>
                    </a:cubicBezTo>
                    <a:cubicBezTo>
                      <a:pt x="3891" y="5734"/>
                      <a:pt x="4436" y="5621"/>
                      <a:pt x="4868" y="5301"/>
                    </a:cubicBezTo>
                    <a:cubicBezTo>
                      <a:pt x="6053" y="4437"/>
                      <a:pt x="6381" y="2707"/>
                      <a:pt x="5620" y="1514"/>
                    </a:cubicBezTo>
                    <a:cubicBezTo>
                      <a:pt x="4972" y="546"/>
                      <a:pt x="3891" y="1"/>
                      <a:pt x="281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2"/>
              <p:cNvSpPr/>
              <p:nvPr/>
            </p:nvSpPr>
            <p:spPr>
              <a:xfrm>
                <a:off x="3781285" y="2525705"/>
                <a:ext cx="70275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1" extrusionOk="0">
                    <a:moveTo>
                      <a:pt x="1617" y="1"/>
                    </a:moveTo>
                    <a:cubicBezTo>
                      <a:pt x="649" y="1"/>
                      <a:pt x="1" y="1514"/>
                      <a:pt x="649" y="2162"/>
                    </a:cubicBezTo>
                    <a:cubicBezTo>
                      <a:pt x="865" y="2379"/>
                      <a:pt x="1185" y="2491"/>
                      <a:pt x="1514" y="2491"/>
                    </a:cubicBezTo>
                    <a:cubicBezTo>
                      <a:pt x="1946" y="2491"/>
                      <a:pt x="2378" y="2275"/>
                      <a:pt x="2595" y="1842"/>
                    </a:cubicBezTo>
                    <a:cubicBezTo>
                      <a:pt x="2811" y="1514"/>
                      <a:pt x="2698" y="1082"/>
                      <a:pt x="2595" y="762"/>
                    </a:cubicBezTo>
                    <a:cubicBezTo>
                      <a:pt x="2482" y="545"/>
                      <a:pt x="2378" y="433"/>
                      <a:pt x="2266" y="329"/>
                    </a:cubicBezTo>
                    <a:cubicBezTo>
                      <a:pt x="2162" y="217"/>
                      <a:pt x="1946" y="113"/>
                      <a:pt x="1834" y="113"/>
                    </a:cubicBezTo>
                    <a:cubicBezTo>
                      <a:pt x="1730" y="1"/>
                      <a:pt x="1617" y="1"/>
                      <a:pt x="1617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2"/>
              <p:cNvSpPr/>
              <p:nvPr/>
            </p:nvSpPr>
            <p:spPr>
              <a:xfrm>
                <a:off x="4626557" y="2480828"/>
                <a:ext cx="47098" cy="41514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379" extrusionOk="0">
                    <a:moveTo>
                      <a:pt x="1514" y="0"/>
                    </a:moveTo>
                    <a:cubicBezTo>
                      <a:pt x="649" y="0"/>
                      <a:pt x="0" y="1194"/>
                      <a:pt x="536" y="1946"/>
                    </a:cubicBezTo>
                    <a:cubicBezTo>
                      <a:pt x="536" y="2058"/>
                      <a:pt x="649" y="2162"/>
                      <a:pt x="753" y="2162"/>
                    </a:cubicBezTo>
                    <a:cubicBezTo>
                      <a:pt x="969" y="2378"/>
                      <a:pt x="1185" y="2378"/>
                      <a:pt x="1401" y="2378"/>
                    </a:cubicBezTo>
                    <a:cubicBezTo>
                      <a:pt x="1833" y="2378"/>
                      <a:pt x="2378" y="2162"/>
                      <a:pt x="2594" y="1730"/>
                    </a:cubicBezTo>
                    <a:cubicBezTo>
                      <a:pt x="2698" y="1513"/>
                      <a:pt x="2698" y="1081"/>
                      <a:pt x="2594" y="761"/>
                    </a:cubicBezTo>
                    <a:cubicBezTo>
                      <a:pt x="2482" y="433"/>
                      <a:pt x="2162" y="113"/>
                      <a:pt x="1833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2"/>
              <p:cNvSpPr/>
              <p:nvPr/>
            </p:nvSpPr>
            <p:spPr>
              <a:xfrm>
                <a:off x="3827700" y="2729400"/>
                <a:ext cx="826850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20753" extrusionOk="0">
                    <a:moveTo>
                      <a:pt x="14267" y="1"/>
                    </a:moveTo>
                    <a:cubicBezTo>
                      <a:pt x="12642" y="1"/>
                      <a:pt x="10913" y="649"/>
                      <a:pt x="9616" y="1730"/>
                    </a:cubicBezTo>
                    <a:cubicBezTo>
                      <a:pt x="7886" y="3356"/>
                      <a:pt x="6805" y="5517"/>
                      <a:pt x="6269" y="7783"/>
                    </a:cubicBezTo>
                    <a:cubicBezTo>
                      <a:pt x="6053" y="8647"/>
                      <a:pt x="5837" y="9625"/>
                      <a:pt x="5941" y="10489"/>
                    </a:cubicBezTo>
                    <a:cubicBezTo>
                      <a:pt x="5941" y="11138"/>
                      <a:pt x="6157" y="11674"/>
                      <a:pt x="6053" y="12219"/>
                    </a:cubicBezTo>
                    <a:cubicBezTo>
                      <a:pt x="5725" y="13403"/>
                      <a:pt x="4428" y="14164"/>
                      <a:pt x="3243" y="14380"/>
                    </a:cubicBezTo>
                    <a:cubicBezTo>
                      <a:pt x="2698" y="14484"/>
                      <a:pt x="2050" y="14596"/>
                      <a:pt x="1617" y="14916"/>
                    </a:cubicBezTo>
                    <a:cubicBezTo>
                      <a:pt x="217" y="15781"/>
                      <a:pt x="1" y="17726"/>
                      <a:pt x="753" y="19136"/>
                    </a:cubicBezTo>
                    <a:cubicBezTo>
                      <a:pt x="1081" y="19784"/>
                      <a:pt x="1617" y="20320"/>
                      <a:pt x="2050" y="20753"/>
                    </a:cubicBezTo>
                    <a:cubicBezTo>
                      <a:pt x="6269" y="20649"/>
                      <a:pt x="11129" y="20537"/>
                      <a:pt x="16317" y="20537"/>
                    </a:cubicBezTo>
                    <a:lnTo>
                      <a:pt x="20424" y="20537"/>
                    </a:lnTo>
                    <a:cubicBezTo>
                      <a:pt x="24531" y="20537"/>
                      <a:pt x="28318" y="20649"/>
                      <a:pt x="31664" y="20753"/>
                    </a:cubicBezTo>
                    <a:cubicBezTo>
                      <a:pt x="32425" y="19136"/>
                      <a:pt x="33074" y="17406"/>
                      <a:pt x="33074" y="15677"/>
                    </a:cubicBezTo>
                    <a:cubicBezTo>
                      <a:pt x="33074" y="13403"/>
                      <a:pt x="31777" y="10922"/>
                      <a:pt x="29615" y="10489"/>
                    </a:cubicBezTo>
                    <a:cubicBezTo>
                      <a:pt x="29286" y="10377"/>
                      <a:pt x="28967" y="10377"/>
                      <a:pt x="28638" y="10377"/>
                    </a:cubicBezTo>
                    <a:cubicBezTo>
                      <a:pt x="27990" y="10377"/>
                      <a:pt x="27341" y="10489"/>
                      <a:pt x="26693" y="10593"/>
                    </a:cubicBezTo>
                    <a:cubicBezTo>
                      <a:pt x="26044" y="10705"/>
                      <a:pt x="25396" y="10809"/>
                      <a:pt x="24747" y="10809"/>
                    </a:cubicBezTo>
                    <a:cubicBezTo>
                      <a:pt x="24211" y="10809"/>
                      <a:pt x="23562" y="10705"/>
                      <a:pt x="23018" y="10377"/>
                    </a:cubicBezTo>
                    <a:cubicBezTo>
                      <a:pt x="21505" y="9408"/>
                      <a:pt x="21185" y="7463"/>
                      <a:pt x="20640" y="5837"/>
                    </a:cubicBezTo>
                    <a:cubicBezTo>
                      <a:pt x="19991" y="3460"/>
                      <a:pt x="18478" y="1082"/>
                      <a:pt x="16213" y="329"/>
                    </a:cubicBezTo>
                    <a:cubicBezTo>
                      <a:pt x="15564" y="113"/>
                      <a:pt x="14916" y="1"/>
                      <a:pt x="14267" y="1"/>
                    </a:cubicBez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2"/>
              <p:cNvSpPr/>
              <p:nvPr/>
            </p:nvSpPr>
            <p:spPr>
              <a:xfrm>
                <a:off x="3506050" y="3242800"/>
                <a:ext cx="14591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58365" h="3244" extrusionOk="0">
                    <a:moveTo>
                      <a:pt x="29183" y="1"/>
                    </a:moveTo>
                    <a:cubicBezTo>
                      <a:pt x="23995" y="1"/>
                      <a:pt x="19135" y="113"/>
                      <a:pt x="14916" y="217"/>
                    </a:cubicBezTo>
                    <a:cubicBezTo>
                      <a:pt x="12322" y="329"/>
                      <a:pt x="10056" y="433"/>
                      <a:pt x="7999" y="545"/>
                    </a:cubicBezTo>
                    <a:lnTo>
                      <a:pt x="7462" y="545"/>
                    </a:lnTo>
                    <a:cubicBezTo>
                      <a:pt x="2811" y="865"/>
                      <a:pt x="0" y="1194"/>
                      <a:pt x="0" y="1626"/>
                    </a:cubicBezTo>
                    <a:lnTo>
                      <a:pt x="0" y="1730"/>
                    </a:lnTo>
                    <a:cubicBezTo>
                      <a:pt x="865" y="2491"/>
                      <a:pt x="13619" y="3243"/>
                      <a:pt x="29183" y="3243"/>
                    </a:cubicBezTo>
                    <a:cubicBezTo>
                      <a:pt x="45291" y="3243"/>
                      <a:pt x="58365" y="2491"/>
                      <a:pt x="58365" y="1626"/>
                    </a:cubicBezTo>
                    <a:cubicBezTo>
                      <a:pt x="58365" y="1514"/>
                      <a:pt x="58365" y="1514"/>
                      <a:pt x="58261" y="1410"/>
                    </a:cubicBezTo>
                    <a:cubicBezTo>
                      <a:pt x="57716" y="1081"/>
                      <a:pt x="55019" y="761"/>
                      <a:pt x="50911" y="545"/>
                    </a:cubicBezTo>
                    <a:cubicBezTo>
                      <a:pt x="50479" y="545"/>
                      <a:pt x="49934" y="433"/>
                      <a:pt x="49398" y="433"/>
                    </a:cubicBezTo>
                    <a:cubicBezTo>
                      <a:pt x="47989" y="329"/>
                      <a:pt x="46260" y="329"/>
                      <a:pt x="44530" y="217"/>
                    </a:cubicBezTo>
                    <a:cubicBezTo>
                      <a:pt x="41184" y="113"/>
                      <a:pt x="37397" y="1"/>
                      <a:pt x="33290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7" name="Google Shape;797;p42"/>
            <p:cNvGrpSpPr/>
            <p:nvPr/>
          </p:nvGrpSpPr>
          <p:grpSpPr>
            <a:xfrm>
              <a:off x="3495851" y="1911941"/>
              <a:ext cx="2154392" cy="1612457"/>
              <a:chOff x="1882225" y="497500"/>
              <a:chExt cx="1234750" cy="924150"/>
            </a:xfrm>
          </p:grpSpPr>
          <p:sp>
            <p:nvSpPr>
              <p:cNvPr id="798" name="Google Shape;798;p42"/>
              <p:cNvSpPr/>
              <p:nvPr/>
            </p:nvSpPr>
            <p:spPr>
              <a:xfrm>
                <a:off x="1882225" y="1264900"/>
                <a:ext cx="1234750" cy="148750"/>
              </a:xfrm>
              <a:custGeom>
                <a:avLst/>
                <a:gdLst/>
                <a:ahLst/>
                <a:cxnLst/>
                <a:rect l="l" t="t" r="r" b="b"/>
                <a:pathLst>
                  <a:path w="49390" h="5950" extrusionOk="0">
                    <a:moveTo>
                      <a:pt x="4324" y="0"/>
                    </a:moveTo>
                    <a:cubicBezTo>
                      <a:pt x="1617" y="649"/>
                      <a:pt x="0" y="1410"/>
                      <a:pt x="0" y="2162"/>
                    </a:cubicBezTo>
                    <a:cubicBezTo>
                      <a:pt x="0" y="2274"/>
                      <a:pt x="0" y="2274"/>
                      <a:pt x="104" y="2378"/>
                    </a:cubicBezTo>
                    <a:cubicBezTo>
                      <a:pt x="753" y="4436"/>
                      <a:pt x="11561" y="5949"/>
                      <a:pt x="24747" y="5949"/>
                    </a:cubicBezTo>
                    <a:cubicBezTo>
                      <a:pt x="38365" y="5949"/>
                      <a:pt x="49390" y="4324"/>
                      <a:pt x="49390" y="2162"/>
                    </a:cubicBezTo>
                    <a:cubicBezTo>
                      <a:pt x="49390" y="2058"/>
                      <a:pt x="49390" y="1946"/>
                      <a:pt x="49286" y="1842"/>
                    </a:cubicBezTo>
                    <a:cubicBezTo>
                      <a:pt x="48957" y="1194"/>
                      <a:pt x="47444" y="545"/>
                      <a:pt x="45179" y="0"/>
                    </a:cubicBezTo>
                    <a:lnTo>
                      <a:pt x="45179" y="113"/>
                    </a:lnTo>
                    <a:lnTo>
                      <a:pt x="24859" y="113"/>
                    </a:lnTo>
                    <a:lnTo>
                      <a:pt x="24859" y="216"/>
                    </a:lnTo>
                    <a:lnTo>
                      <a:pt x="4324" y="216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CEC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2"/>
              <p:cNvSpPr/>
              <p:nvPr/>
            </p:nvSpPr>
            <p:spPr>
              <a:xfrm>
                <a:off x="2403600" y="542950"/>
                <a:ext cx="16872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465" extrusionOk="0">
                    <a:moveTo>
                      <a:pt x="3361" y="0"/>
                    </a:moveTo>
                    <a:cubicBezTo>
                      <a:pt x="2901" y="0"/>
                      <a:pt x="2421" y="108"/>
                      <a:pt x="1946" y="345"/>
                    </a:cubicBezTo>
                    <a:cubicBezTo>
                      <a:pt x="762" y="993"/>
                      <a:pt x="1" y="2290"/>
                      <a:pt x="1" y="3587"/>
                    </a:cubicBezTo>
                    <a:cubicBezTo>
                      <a:pt x="1" y="4348"/>
                      <a:pt x="217" y="5213"/>
                      <a:pt x="866" y="5749"/>
                    </a:cubicBezTo>
                    <a:cubicBezTo>
                      <a:pt x="1298" y="6077"/>
                      <a:pt x="1843" y="6293"/>
                      <a:pt x="2379" y="6397"/>
                    </a:cubicBezTo>
                    <a:cubicBezTo>
                      <a:pt x="2659" y="6439"/>
                      <a:pt x="2954" y="6465"/>
                      <a:pt x="3247" y="6465"/>
                    </a:cubicBezTo>
                    <a:cubicBezTo>
                      <a:pt x="3748" y="6465"/>
                      <a:pt x="4244" y="6388"/>
                      <a:pt x="4653" y="6181"/>
                    </a:cubicBezTo>
                    <a:cubicBezTo>
                      <a:pt x="5621" y="5749"/>
                      <a:pt x="6270" y="4780"/>
                      <a:pt x="6486" y="3803"/>
                    </a:cubicBezTo>
                    <a:cubicBezTo>
                      <a:pt x="6749" y="1727"/>
                      <a:pt x="5206" y="0"/>
                      <a:pt x="3361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2"/>
              <p:cNvSpPr/>
              <p:nvPr/>
            </p:nvSpPr>
            <p:spPr>
              <a:xfrm>
                <a:off x="2392800" y="526325"/>
                <a:ext cx="14592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3820" extrusionOk="0">
                    <a:moveTo>
                      <a:pt x="3909" y="0"/>
                    </a:moveTo>
                    <a:cubicBezTo>
                      <a:pt x="3226" y="0"/>
                      <a:pt x="2526" y="144"/>
                      <a:pt x="1946" y="473"/>
                    </a:cubicBezTo>
                    <a:cubicBezTo>
                      <a:pt x="1298" y="793"/>
                      <a:pt x="761" y="1442"/>
                      <a:pt x="545" y="2090"/>
                    </a:cubicBezTo>
                    <a:cubicBezTo>
                      <a:pt x="329" y="2635"/>
                      <a:pt x="329" y="3171"/>
                      <a:pt x="1" y="3604"/>
                    </a:cubicBezTo>
                    <a:cubicBezTo>
                      <a:pt x="433" y="3716"/>
                      <a:pt x="865" y="3820"/>
                      <a:pt x="1298" y="3820"/>
                    </a:cubicBezTo>
                    <a:cubicBezTo>
                      <a:pt x="1730" y="3716"/>
                      <a:pt x="2162" y="3604"/>
                      <a:pt x="2491" y="3387"/>
                    </a:cubicBezTo>
                    <a:lnTo>
                      <a:pt x="2491" y="3387"/>
                    </a:lnTo>
                    <a:cubicBezTo>
                      <a:pt x="2491" y="3500"/>
                      <a:pt x="2491" y="3604"/>
                      <a:pt x="2378" y="3604"/>
                    </a:cubicBezTo>
                    <a:cubicBezTo>
                      <a:pt x="2923" y="3604"/>
                      <a:pt x="3572" y="3500"/>
                      <a:pt x="4108" y="3171"/>
                    </a:cubicBezTo>
                    <a:lnTo>
                      <a:pt x="4108" y="3171"/>
                    </a:lnTo>
                    <a:cubicBezTo>
                      <a:pt x="4108" y="3284"/>
                      <a:pt x="4004" y="3387"/>
                      <a:pt x="4004" y="3387"/>
                    </a:cubicBezTo>
                    <a:cubicBezTo>
                      <a:pt x="4436" y="3171"/>
                      <a:pt x="4869" y="2851"/>
                      <a:pt x="5188" y="2419"/>
                    </a:cubicBezTo>
                    <a:cubicBezTo>
                      <a:pt x="5517" y="2203"/>
                      <a:pt x="5733" y="1770"/>
                      <a:pt x="5837" y="1442"/>
                    </a:cubicBezTo>
                    <a:cubicBezTo>
                      <a:pt x="5837" y="1226"/>
                      <a:pt x="5837" y="906"/>
                      <a:pt x="5733" y="690"/>
                    </a:cubicBezTo>
                    <a:cubicBezTo>
                      <a:pt x="5517" y="473"/>
                      <a:pt x="5301" y="361"/>
                      <a:pt x="4972" y="145"/>
                    </a:cubicBezTo>
                    <a:cubicBezTo>
                      <a:pt x="4869" y="145"/>
                      <a:pt x="4652" y="41"/>
                      <a:pt x="4540" y="41"/>
                    </a:cubicBezTo>
                    <a:cubicBezTo>
                      <a:pt x="4334" y="14"/>
                      <a:pt x="4123" y="0"/>
                      <a:pt x="3909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2"/>
              <p:cNvSpPr/>
              <p:nvPr/>
            </p:nvSpPr>
            <p:spPr>
              <a:xfrm>
                <a:off x="2527900" y="543550"/>
                <a:ext cx="486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4541" extrusionOk="0">
                    <a:moveTo>
                      <a:pt x="329" y="1"/>
                    </a:moveTo>
                    <a:cubicBezTo>
                      <a:pt x="433" y="217"/>
                      <a:pt x="329" y="537"/>
                      <a:pt x="217" y="753"/>
                    </a:cubicBezTo>
                    <a:cubicBezTo>
                      <a:pt x="217" y="969"/>
                      <a:pt x="113" y="1185"/>
                      <a:pt x="1" y="1298"/>
                    </a:cubicBezTo>
                    <a:cubicBezTo>
                      <a:pt x="545" y="2378"/>
                      <a:pt x="1081" y="3347"/>
                      <a:pt x="1298" y="4540"/>
                    </a:cubicBezTo>
                    <a:cubicBezTo>
                      <a:pt x="1730" y="3779"/>
                      <a:pt x="1946" y="2915"/>
                      <a:pt x="1730" y="2050"/>
                    </a:cubicBezTo>
                    <a:cubicBezTo>
                      <a:pt x="1626" y="1185"/>
                      <a:pt x="1081" y="433"/>
                      <a:pt x="329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2"/>
              <p:cNvSpPr/>
              <p:nvPr/>
            </p:nvSpPr>
            <p:spPr>
              <a:xfrm>
                <a:off x="2530725" y="504975"/>
                <a:ext cx="1323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5292" h="2880" extrusionOk="0">
                    <a:moveTo>
                      <a:pt x="1471" y="0"/>
                    </a:moveTo>
                    <a:cubicBezTo>
                      <a:pt x="1379" y="0"/>
                      <a:pt x="1284" y="10"/>
                      <a:pt x="1185" y="30"/>
                    </a:cubicBezTo>
                    <a:cubicBezTo>
                      <a:pt x="865" y="30"/>
                      <a:pt x="536" y="247"/>
                      <a:pt x="320" y="567"/>
                    </a:cubicBezTo>
                    <a:cubicBezTo>
                      <a:pt x="104" y="783"/>
                      <a:pt x="0" y="1215"/>
                      <a:pt x="0" y="1544"/>
                    </a:cubicBezTo>
                    <a:cubicBezTo>
                      <a:pt x="0" y="1647"/>
                      <a:pt x="104" y="1647"/>
                      <a:pt x="104" y="1760"/>
                    </a:cubicBezTo>
                    <a:cubicBezTo>
                      <a:pt x="216" y="1864"/>
                      <a:pt x="320" y="1976"/>
                      <a:pt x="536" y="1976"/>
                    </a:cubicBezTo>
                    <a:cubicBezTo>
                      <a:pt x="752" y="1864"/>
                      <a:pt x="968" y="1864"/>
                      <a:pt x="1185" y="1864"/>
                    </a:cubicBezTo>
                    <a:lnTo>
                      <a:pt x="1617" y="2296"/>
                    </a:lnTo>
                    <a:cubicBezTo>
                      <a:pt x="1946" y="2512"/>
                      <a:pt x="2265" y="2728"/>
                      <a:pt x="2698" y="2841"/>
                    </a:cubicBezTo>
                    <a:cubicBezTo>
                      <a:pt x="2779" y="2866"/>
                      <a:pt x="2867" y="2879"/>
                      <a:pt x="2957" y="2879"/>
                    </a:cubicBezTo>
                    <a:cubicBezTo>
                      <a:pt x="3233" y="2879"/>
                      <a:pt x="3538" y="2759"/>
                      <a:pt x="3779" y="2512"/>
                    </a:cubicBezTo>
                    <a:cubicBezTo>
                      <a:pt x="3562" y="2408"/>
                      <a:pt x="3243" y="2408"/>
                      <a:pt x="3130" y="2296"/>
                    </a:cubicBezTo>
                    <a:lnTo>
                      <a:pt x="3130" y="2296"/>
                    </a:lnTo>
                    <a:cubicBezTo>
                      <a:pt x="3346" y="2352"/>
                      <a:pt x="3536" y="2380"/>
                      <a:pt x="3727" y="2380"/>
                    </a:cubicBezTo>
                    <a:cubicBezTo>
                      <a:pt x="3917" y="2380"/>
                      <a:pt x="4107" y="2352"/>
                      <a:pt x="4323" y="2296"/>
                    </a:cubicBezTo>
                    <a:cubicBezTo>
                      <a:pt x="4643" y="2192"/>
                      <a:pt x="4972" y="1976"/>
                      <a:pt x="5188" y="1647"/>
                    </a:cubicBezTo>
                    <a:lnTo>
                      <a:pt x="4859" y="1647"/>
                    </a:lnTo>
                    <a:cubicBezTo>
                      <a:pt x="5076" y="1544"/>
                      <a:pt x="5188" y="1327"/>
                      <a:pt x="5292" y="1215"/>
                    </a:cubicBezTo>
                    <a:lnTo>
                      <a:pt x="5292" y="1215"/>
                    </a:lnTo>
                    <a:cubicBezTo>
                      <a:pt x="5125" y="1299"/>
                      <a:pt x="4942" y="1334"/>
                      <a:pt x="4756" y="1334"/>
                    </a:cubicBezTo>
                    <a:cubicBezTo>
                      <a:pt x="4461" y="1334"/>
                      <a:pt x="4156" y="1244"/>
                      <a:pt x="3891" y="1111"/>
                    </a:cubicBezTo>
                    <a:cubicBezTo>
                      <a:pt x="3459" y="999"/>
                      <a:pt x="3026" y="679"/>
                      <a:pt x="2594" y="463"/>
                    </a:cubicBezTo>
                    <a:cubicBezTo>
                      <a:pt x="2240" y="194"/>
                      <a:pt x="1887" y="0"/>
                      <a:pt x="1471" y="0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2"/>
              <p:cNvSpPr/>
              <p:nvPr/>
            </p:nvSpPr>
            <p:spPr>
              <a:xfrm>
                <a:off x="2311750" y="497500"/>
                <a:ext cx="1325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2856" extrusionOk="0">
                    <a:moveTo>
                      <a:pt x="4003" y="1"/>
                    </a:moveTo>
                    <a:cubicBezTo>
                      <a:pt x="3571" y="1"/>
                      <a:pt x="3026" y="217"/>
                      <a:pt x="2706" y="433"/>
                    </a:cubicBezTo>
                    <a:cubicBezTo>
                      <a:pt x="2274" y="649"/>
                      <a:pt x="1842" y="978"/>
                      <a:pt x="1409" y="1194"/>
                    </a:cubicBezTo>
                    <a:cubicBezTo>
                      <a:pt x="1158" y="1254"/>
                      <a:pt x="869" y="1318"/>
                      <a:pt x="586" y="1318"/>
                    </a:cubicBezTo>
                    <a:cubicBezTo>
                      <a:pt x="382" y="1318"/>
                      <a:pt x="181" y="1285"/>
                      <a:pt x="0" y="1194"/>
                    </a:cubicBezTo>
                    <a:lnTo>
                      <a:pt x="0" y="1194"/>
                    </a:lnTo>
                    <a:cubicBezTo>
                      <a:pt x="112" y="1410"/>
                      <a:pt x="216" y="1514"/>
                      <a:pt x="432" y="1626"/>
                    </a:cubicBezTo>
                    <a:lnTo>
                      <a:pt x="112" y="1626"/>
                    </a:lnTo>
                    <a:cubicBezTo>
                      <a:pt x="329" y="1946"/>
                      <a:pt x="649" y="2275"/>
                      <a:pt x="977" y="2379"/>
                    </a:cubicBezTo>
                    <a:cubicBezTo>
                      <a:pt x="1158" y="2426"/>
                      <a:pt x="1320" y="2453"/>
                      <a:pt x="1470" y="2453"/>
                    </a:cubicBezTo>
                    <a:cubicBezTo>
                      <a:pt x="1679" y="2453"/>
                      <a:pt x="1867" y="2401"/>
                      <a:pt x="2058" y="2275"/>
                    </a:cubicBezTo>
                    <a:lnTo>
                      <a:pt x="2058" y="2275"/>
                    </a:lnTo>
                    <a:cubicBezTo>
                      <a:pt x="1946" y="2491"/>
                      <a:pt x="1729" y="2491"/>
                      <a:pt x="1513" y="2491"/>
                    </a:cubicBezTo>
                    <a:lnTo>
                      <a:pt x="1513" y="2595"/>
                    </a:lnTo>
                    <a:cubicBezTo>
                      <a:pt x="1753" y="2753"/>
                      <a:pt x="2049" y="2855"/>
                      <a:pt x="2315" y="2855"/>
                    </a:cubicBezTo>
                    <a:cubicBezTo>
                      <a:pt x="2413" y="2855"/>
                      <a:pt x="2508" y="2841"/>
                      <a:pt x="2594" y="2811"/>
                    </a:cubicBezTo>
                    <a:cubicBezTo>
                      <a:pt x="2923" y="2707"/>
                      <a:pt x="3355" y="2491"/>
                      <a:pt x="3571" y="2275"/>
                    </a:cubicBezTo>
                    <a:cubicBezTo>
                      <a:pt x="3787" y="2163"/>
                      <a:pt x="3891" y="1946"/>
                      <a:pt x="4107" y="1946"/>
                    </a:cubicBezTo>
                    <a:cubicBezTo>
                      <a:pt x="4215" y="1895"/>
                      <a:pt x="4323" y="1869"/>
                      <a:pt x="4431" y="1869"/>
                    </a:cubicBezTo>
                    <a:cubicBezTo>
                      <a:pt x="4540" y="1869"/>
                      <a:pt x="4648" y="1895"/>
                      <a:pt x="4756" y="1946"/>
                    </a:cubicBezTo>
                    <a:cubicBezTo>
                      <a:pt x="4972" y="1946"/>
                      <a:pt x="4972" y="1946"/>
                      <a:pt x="5188" y="1730"/>
                    </a:cubicBezTo>
                    <a:cubicBezTo>
                      <a:pt x="5188" y="1626"/>
                      <a:pt x="5188" y="1626"/>
                      <a:pt x="5300" y="1514"/>
                    </a:cubicBezTo>
                    <a:cubicBezTo>
                      <a:pt x="5300" y="1194"/>
                      <a:pt x="5188" y="866"/>
                      <a:pt x="4972" y="546"/>
                    </a:cubicBezTo>
                    <a:cubicBezTo>
                      <a:pt x="4756" y="217"/>
                      <a:pt x="4436" y="113"/>
                      <a:pt x="4003" y="1"/>
                    </a:cubicBezTo>
                    <a:close/>
                  </a:path>
                </a:pathLst>
              </a:custGeom>
              <a:solidFill>
                <a:srgbClr val="542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2"/>
              <p:cNvSpPr/>
              <p:nvPr/>
            </p:nvSpPr>
            <p:spPr>
              <a:xfrm>
                <a:off x="2538700" y="519125"/>
                <a:ext cx="1001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1194" extrusionOk="0">
                    <a:moveTo>
                      <a:pt x="1082" y="1"/>
                    </a:moveTo>
                    <a:cubicBezTo>
                      <a:pt x="866" y="1"/>
                      <a:pt x="649" y="1"/>
                      <a:pt x="433" y="113"/>
                    </a:cubicBezTo>
                    <a:cubicBezTo>
                      <a:pt x="217" y="329"/>
                      <a:pt x="1" y="545"/>
                      <a:pt x="1" y="761"/>
                    </a:cubicBezTo>
                    <a:lnTo>
                      <a:pt x="1" y="865"/>
                    </a:lnTo>
                    <a:cubicBezTo>
                      <a:pt x="113" y="865"/>
                      <a:pt x="113" y="865"/>
                      <a:pt x="113" y="761"/>
                    </a:cubicBezTo>
                    <a:cubicBezTo>
                      <a:pt x="113" y="545"/>
                      <a:pt x="330" y="329"/>
                      <a:pt x="546" y="217"/>
                    </a:cubicBezTo>
                    <a:cubicBezTo>
                      <a:pt x="649" y="113"/>
                      <a:pt x="866" y="113"/>
                      <a:pt x="1082" y="113"/>
                    </a:cubicBezTo>
                    <a:lnTo>
                      <a:pt x="1514" y="113"/>
                    </a:lnTo>
                    <a:cubicBezTo>
                      <a:pt x="1730" y="217"/>
                      <a:pt x="2059" y="329"/>
                      <a:pt x="2379" y="545"/>
                    </a:cubicBezTo>
                    <a:cubicBezTo>
                      <a:pt x="2595" y="649"/>
                      <a:pt x="2811" y="865"/>
                      <a:pt x="3140" y="1081"/>
                    </a:cubicBezTo>
                    <a:cubicBezTo>
                      <a:pt x="3243" y="1194"/>
                      <a:pt x="3460" y="1194"/>
                      <a:pt x="3676" y="1194"/>
                    </a:cubicBezTo>
                    <a:lnTo>
                      <a:pt x="4004" y="1194"/>
                    </a:lnTo>
                    <a:lnTo>
                      <a:pt x="4004" y="1081"/>
                    </a:lnTo>
                    <a:lnTo>
                      <a:pt x="3676" y="1081"/>
                    </a:lnTo>
                    <a:cubicBezTo>
                      <a:pt x="3140" y="1081"/>
                      <a:pt x="2707" y="545"/>
                      <a:pt x="2163" y="329"/>
                    </a:cubicBezTo>
                    <a:cubicBezTo>
                      <a:pt x="1843" y="113"/>
                      <a:pt x="1410" y="1"/>
                      <a:pt x="108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2"/>
              <p:cNvSpPr/>
              <p:nvPr/>
            </p:nvSpPr>
            <p:spPr>
              <a:xfrm>
                <a:off x="2541525" y="529925"/>
                <a:ext cx="620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866" extrusionOk="0">
                    <a:moveTo>
                      <a:pt x="969" y="1"/>
                    </a:moveTo>
                    <a:cubicBezTo>
                      <a:pt x="536" y="1"/>
                      <a:pt x="104" y="113"/>
                      <a:pt x="0" y="546"/>
                    </a:cubicBezTo>
                    <a:cubicBezTo>
                      <a:pt x="217" y="217"/>
                      <a:pt x="536" y="113"/>
                      <a:pt x="969" y="113"/>
                    </a:cubicBezTo>
                    <a:lnTo>
                      <a:pt x="1297" y="113"/>
                    </a:lnTo>
                    <a:lnTo>
                      <a:pt x="1946" y="433"/>
                    </a:lnTo>
                    <a:cubicBezTo>
                      <a:pt x="2050" y="546"/>
                      <a:pt x="2162" y="762"/>
                      <a:pt x="2378" y="866"/>
                    </a:cubicBezTo>
                    <a:lnTo>
                      <a:pt x="2482" y="866"/>
                    </a:lnTo>
                    <a:lnTo>
                      <a:pt x="2482" y="762"/>
                    </a:lnTo>
                    <a:cubicBezTo>
                      <a:pt x="2162" y="649"/>
                      <a:pt x="2050" y="433"/>
                      <a:pt x="1833" y="217"/>
                    </a:cubicBezTo>
                    <a:cubicBezTo>
                      <a:pt x="1617" y="113"/>
                      <a:pt x="1401" y="1"/>
                      <a:pt x="1185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2"/>
              <p:cNvSpPr/>
              <p:nvPr/>
            </p:nvSpPr>
            <p:spPr>
              <a:xfrm>
                <a:off x="2544125" y="540750"/>
                <a:ext cx="5687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194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356" y="4"/>
                      <a:pt x="197" y="21"/>
                      <a:pt x="113" y="113"/>
                    </a:cubicBezTo>
                    <a:cubicBezTo>
                      <a:pt x="0" y="113"/>
                      <a:pt x="113" y="216"/>
                      <a:pt x="113" y="216"/>
                    </a:cubicBezTo>
                    <a:cubicBezTo>
                      <a:pt x="211" y="117"/>
                      <a:pt x="412" y="11"/>
                      <a:pt x="528" y="1"/>
                    </a:cubicBezTo>
                    <a:close/>
                    <a:moveTo>
                      <a:pt x="545" y="0"/>
                    </a:moveTo>
                    <a:cubicBezTo>
                      <a:pt x="540" y="0"/>
                      <a:pt x="534" y="0"/>
                      <a:pt x="528" y="1"/>
                    </a:cubicBezTo>
                    <a:lnTo>
                      <a:pt x="528" y="1"/>
                    </a:lnTo>
                    <a:cubicBezTo>
                      <a:pt x="542" y="1"/>
                      <a:pt x="555" y="1"/>
                      <a:pt x="569" y="0"/>
                    </a:cubicBezTo>
                    <a:lnTo>
                      <a:pt x="569" y="0"/>
                    </a:lnTo>
                    <a:cubicBezTo>
                      <a:pt x="876" y="6"/>
                      <a:pt x="1086" y="118"/>
                      <a:pt x="1297" y="329"/>
                    </a:cubicBezTo>
                    <a:cubicBezTo>
                      <a:pt x="1410" y="433"/>
                      <a:pt x="1513" y="649"/>
                      <a:pt x="1626" y="865"/>
                    </a:cubicBezTo>
                    <a:lnTo>
                      <a:pt x="2274" y="1193"/>
                    </a:lnTo>
                    <a:lnTo>
                      <a:pt x="2274" y="1081"/>
                    </a:lnTo>
                    <a:cubicBezTo>
                      <a:pt x="1946" y="1081"/>
                      <a:pt x="1842" y="865"/>
                      <a:pt x="1626" y="649"/>
                    </a:cubicBezTo>
                    <a:cubicBezTo>
                      <a:pt x="1513" y="433"/>
                      <a:pt x="1410" y="216"/>
                      <a:pt x="1193" y="113"/>
                    </a:cubicBezTo>
                    <a:cubicBezTo>
                      <a:pt x="1081" y="0"/>
                      <a:pt x="865" y="0"/>
                      <a:pt x="649" y="0"/>
                    </a:cubicBezTo>
                    <a:cubicBezTo>
                      <a:pt x="622" y="0"/>
                      <a:pt x="595" y="0"/>
                      <a:pt x="569" y="0"/>
                    </a:cubicBezTo>
                    <a:lnTo>
                      <a:pt x="569" y="0"/>
                    </a:lnTo>
                    <a:cubicBezTo>
                      <a:pt x="561" y="0"/>
                      <a:pt x="553" y="0"/>
                      <a:pt x="545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2"/>
              <p:cNvSpPr/>
              <p:nvPr/>
            </p:nvSpPr>
            <p:spPr>
              <a:xfrm>
                <a:off x="2338750" y="508325"/>
                <a:ext cx="919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298" extrusionOk="0">
                    <a:moveTo>
                      <a:pt x="2707" y="0"/>
                    </a:moveTo>
                    <a:cubicBezTo>
                      <a:pt x="2059" y="0"/>
                      <a:pt x="1514" y="433"/>
                      <a:pt x="978" y="761"/>
                    </a:cubicBezTo>
                    <a:cubicBezTo>
                      <a:pt x="762" y="977"/>
                      <a:pt x="433" y="1081"/>
                      <a:pt x="1" y="1193"/>
                    </a:cubicBezTo>
                    <a:cubicBezTo>
                      <a:pt x="1" y="1193"/>
                      <a:pt x="1" y="1297"/>
                      <a:pt x="113" y="1297"/>
                    </a:cubicBezTo>
                    <a:cubicBezTo>
                      <a:pt x="649" y="1193"/>
                      <a:pt x="1082" y="761"/>
                      <a:pt x="1514" y="545"/>
                    </a:cubicBezTo>
                    <a:cubicBezTo>
                      <a:pt x="1843" y="329"/>
                      <a:pt x="2275" y="113"/>
                      <a:pt x="2707" y="113"/>
                    </a:cubicBezTo>
                    <a:cubicBezTo>
                      <a:pt x="2811" y="113"/>
                      <a:pt x="3027" y="113"/>
                      <a:pt x="3140" y="216"/>
                    </a:cubicBezTo>
                    <a:cubicBezTo>
                      <a:pt x="3460" y="329"/>
                      <a:pt x="3572" y="649"/>
                      <a:pt x="3676" y="865"/>
                    </a:cubicBezTo>
                    <a:cubicBezTo>
                      <a:pt x="3676" y="329"/>
                      <a:pt x="3243" y="0"/>
                      <a:pt x="2707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2"/>
              <p:cNvSpPr/>
              <p:nvPr/>
            </p:nvSpPr>
            <p:spPr>
              <a:xfrm>
                <a:off x="2354975" y="521925"/>
                <a:ext cx="702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866" extrusionOk="0">
                    <a:moveTo>
                      <a:pt x="2058" y="1"/>
                    </a:moveTo>
                    <a:cubicBezTo>
                      <a:pt x="1946" y="1"/>
                      <a:pt x="1842" y="105"/>
                      <a:pt x="1730" y="105"/>
                    </a:cubicBezTo>
                    <a:cubicBezTo>
                      <a:pt x="1194" y="321"/>
                      <a:pt x="649" y="753"/>
                      <a:pt x="113" y="753"/>
                    </a:cubicBezTo>
                    <a:lnTo>
                      <a:pt x="0" y="753"/>
                    </a:lnTo>
                    <a:lnTo>
                      <a:pt x="0" y="866"/>
                    </a:lnTo>
                    <a:lnTo>
                      <a:pt x="113" y="866"/>
                    </a:lnTo>
                    <a:cubicBezTo>
                      <a:pt x="649" y="866"/>
                      <a:pt x="1081" y="537"/>
                      <a:pt x="1514" y="321"/>
                    </a:cubicBezTo>
                    <a:cubicBezTo>
                      <a:pt x="1730" y="217"/>
                      <a:pt x="1946" y="105"/>
                      <a:pt x="2058" y="105"/>
                    </a:cubicBezTo>
                    <a:lnTo>
                      <a:pt x="2274" y="105"/>
                    </a:lnTo>
                    <a:cubicBezTo>
                      <a:pt x="2491" y="217"/>
                      <a:pt x="2707" y="321"/>
                      <a:pt x="2811" y="537"/>
                    </a:cubicBezTo>
                    <a:cubicBezTo>
                      <a:pt x="2707" y="217"/>
                      <a:pt x="2378" y="1"/>
                      <a:pt x="2058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2"/>
              <p:cNvSpPr/>
              <p:nvPr/>
            </p:nvSpPr>
            <p:spPr>
              <a:xfrm>
                <a:off x="2374000" y="532750"/>
                <a:ext cx="43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865" extrusionOk="0">
                    <a:moveTo>
                      <a:pt x="1401" y="0"/>
                    </a:moveTo>
                    <a:cubicBezTo>
                      <a:pt x="1297" y="0"/>
                      <a:pt x="1081" y="104"/>
                      <a:pt x="865" y="216"/>
                    </a:cubicBezTo>
                    <a:cubicBezTo>
                      <a:pt x="649" y="433"/>
                      <a:pt x="320" y="753"/>
                      <a:pt x="0" y="753"/>
                    </a:cubicBezTo>
                    <a:lnTo>
                      <a:pt x="0" y="865"/>
                    </a:lnTo>
                    <a:cubicBezTo>
                      <a:pt x="320" y="753"/>
                      <a:pt x="536" y="536"/>
                      <a:pt x="865" y="433"/>
                    </a:cubicBezTo>
                    <a:cubicBezTo>
                      <a:pt x="969" y="216"/>
                      <a:pt x="1185" y="104"/>
                      <a:pt x="1401" y="104"/>
                    </a:cubicBezTo>
                    <a:cubicBezTo>
                      <a:pt x="1513" y="104"/>
                      <a:pt x="1617" y="104"/>
                      <a:pt x="1730" y="216"/>
                    </a:cubicBezTo>
                    <a:lnTo>
                      <a:pt x="1730" y="104"/>
                    </a:lnTo>
                    <a:cubicBezTo>
                      <a:pt x="1617" y="104"/>
                      <a:pt x="1513" y="0"/>
                      <a:pt x="1401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2"/>
              <p:cNvSpPr/>
              <p:nvPr/>
            </p:nvSpPr>
            <p:spPr>
              <a:xfrm>
                <a:off x="2479275" y="543550"/>
                <a:ext cx="4865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379" extrusionOk="0">
                    <a:moveTo>
                      <a:pt x="1946" y="1"/>
                    </a:moveTo>
                    <a:cubicBezTo>
                      <a:pt x="1946" y="104"/>
                      <a:pt x="1842" y="321"/>
                      <a:pt x="1842" y="433"/>
                    </a:cubicBezTo>
                    <a:cubicBezTo>
                      <a:pt x="1842" y="537"/>
                      <a:pt x="1729" y="649"/>
                      <a:pt x="1729" y="753"/>
                    </a:cubicBezTo>
                    <a:cubicBezTo>
                      <a:pt x="1842" y="537"/>
                      <a:pt x="1946" y="321"/>
                      <a:pt x="1946" y="1"/>
                    </a:cubicBezTo>
                    <a:close/>
                    <a:moveTo>
                      <a:pt x="1729" y="753"/>
                    </a:moveTo>
                    <a:lnTo>
                      <a:pt x="1721" y="770"/>
                    </a:lnTo>
                    <a:lnTo>
                      <a:pt x="1721" y="770"/>
                    </a:lnTo>
                    <a:cubicBezTo>
                      <a:pt x="1724" y="764"/>
                      <a:pt x="1727" y="759"/>
                      <a:pt x="1729" y="753"/>
                    </a:cubicBezTo>
                    <a:close/>
                    <a:moveTo>
                      <a:pt x="1721" y="770"/>
                    </a:moveTo>
                    <a:cubicBezTo>
                      <a:pt x="1615" y="980"/>
                      <a:pt x="1407" y="1191"/>
                      <a:pt x="1297" y="1401"/>
                    </a:cubicBezTo>
                    <a:cubicBezTo>
                      <a:pt x="977" y="1834"/>
                      <a:pt x="545" y="2162"/>
                      <a:pt x="0" y="2266"/>
                    </a:cubicBezTo>
                    <a:lnTo>
                      <a:pt x="0" y="2378"/>
                    </a:lnTo>
                    <a:cubicBezTo>
                      <a:pt x="329" y="2266"/>
                      <a:pt x="545" y="2162"/>
                      <a:pt x="761" y="1946"/>
                    </a:cubicBezTo>
                    <a:cubicBezTo>
                      <a:pt x="977" y="1834"/>
                      <a:pt x="1193" y="1618"/>
                      <a:pt x="1410" y="1401"/>
                    </a:cubicBezTo>
                    <a:lnTo>
                      <a:pt x="1721" y="770"/>
                    </a:ln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42"/>
              <p:cNvSpPr/>
              <p:nvPr/>
            </p:nvSpPr>
            <p:spPr>
              <a:xfrm>
                <a:off x="2441450" y="543550"/>
                <a:ext cx="810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267" extrusionOk="0">
                    <a:moveTo>
                      <a:pt x="3139" y="1"/>
                    </a:moveTo>
                    <a:cubicBezTo>
                      <a:pt x="2594" y="865"/>
                      <a:pt x="1842" y="1618"/>
                      <a:pt x="865" y="1946"/>
                    </a:cubicBezTo>
                    <a:cubicBezTo>
                      <a:pt x="545" y="2050"/>
                      <a:pt x="216" y="2162"/>
                      <a:pt x="0" y="2266"/>
                    </a:cubicBezTo>
                    <a:cubicBezTo>
                      <a:pt x="545" y="2266"/>
                      <a:pt x="977" y="2050"/>
                      <a:pt x="1513" y="1730"/>
                    </a:cubicBezTo>
                    <a:cubicBezTo>
                      <a:pt x="1945" y="1514"/>
                      <a:pt x="2378" y="1185"/>
                      <a:pt x="2706" y="753"/>
                    </a:cubicBezTo>
                    <a:cubicBezTo>
                      <a:pt x="2923" y="537"/>
                      <a:pt x="3026" y="217"/>
                      <a:pt x="3242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2"/>
              <p:cNvSpPr/>
              <p:nvPr/>
            </p:nvSpPr>
            <p:spPr>
              <a:xfrm>
                <a:off x="2411825" y="535350"/>
                <a:ext cx="10270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2707" extrusionOk="0">
                    <a:moveTo>
                      <a:pt x="4108" y="0"/>
                    </a:moveTo>
                    <a:cubicBezTo>
                      <a:pt x="3243" y="977"/>
                      <a:pt x="2162" y="1729"/>
                      <a:pt x="969" y="2274"/>
                    </a:cubicBezTo>
                    <a:cubicBezTo>
                      <a:pt x="649" y="2378"/>
                      <a:pt x="320" y="2490"/>
                      <a:pt x="0" y="2706"/>
                    </a:cubicBezTo>
                    <a:cubicBezTo>
                      <a:pt x="649" y="2594"/>
                      <a:pt x="1185" y="2274"/>
                      <a:pt x="1834" y="1946"/>
                    </a:cubicBezTo>
                    <a:cubicBezTo>
                      <a:pt x="2378" y="1626"/>
                      <a:pt x="2914" y="1297"/>
                      <a:pt x="3347" y="865"/>
                    </a:cubicBezTo>
                    <a:cubicBezTo>
                      <a:pt x="3675" y="649"/>
                      <a:pt x="3891" y="329"/>
                      <a:pt x="4108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42"/>
              <p:cNvSpPr/>
              <p:nvPr/>
            </p:nvSpPr>
            <p:spPr>
              <a:xfrm>
                <a:off x="2419825" y="532750"/>
                <a:ext cx="810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1834" extrusionOk="0">
                    <a:moveTo>
                      <a:pt x="3243" y="0"/>
                    </a:moveTo>
                    <a:cubicBezTo>
                      <a:pt x="2707" y="320"/>
                      <a:pt x="2274" y="753"/>
                      <a:pt x="1730" y="969"/>
                    </a:cubicBezTo>
                    <a:cubicBezTo>
                      <a:pt x="1410" y="1185"/>
                      <a:pt x="1194" y="1297"/>
                      <a:pt x="865" y="1401"/>
                    </a:cubicBezTo>
                    <a:cubicBezTo>
                      <a:pt x="649" y="1513"/>
                      <a:pt x="329" y="1617"/>
                      <a:pt x="0" y="1730"/>
                    </a:cubicBezTo>
                    <a:lnTo>
                      <a:pt x="0" y="1833"/>
                    </a:lnTo>
                    <a:cubicBezTo>
                      <a:pt x="329" y="1730"/>
                      <a:pt x="649" y="1617"/>
                      <a:pt x="865" y="1513"/>
                    </a:cubicBezTo>
                    <a:cubicBezTo>
                      <a:pt x="1194" y="1401"/>
                      <a:pt x="1514" y="1185"/>
                      <a:pt x="1730" y="1081"/>
                    </a:cubicBezTo>
                    <a:cubicBezTo>
                      <a:pt x="2274" y="753"/>
                      <a:pt x="2810" y="433"/>
                      <a:pt x="324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42"/>
              <p:cNvSpPr/>
              <p:nvPr/>
            </p:nvSpPr>
            <p:spPr>
              <a:xfrm>
                <a:off x="2538700" y="573175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13" y="0"/>
                    </a:moveTo>
                    <a:cubicBezTo>
                      <a:pt x="1" y="0"/>
                      <a:pt x="1" y="113"/>
                      <a:pt x="1" y="113"/>
                    </a:cubicBezTo>
                    <a:cubicBezTo>
                      <a:pt x="217" y="329"/>
                      <a:pt x="433" y="649"/>
                      <a:pt x="546" y="977"/>
                    </a:cubicBezTo>
                    <a:cubicBezTo>
                      <a:pt x="649" y="1297"/>
                      <a:pt x="762" y="1626"/>
                      <a:pt x="762" y="1946"/>
                    </a:cubicBezTo>
                    <a:lnTo>
                      <a:pt x="762" y="2058"/>
                    </a:lnTo>
                    <a:lnTo>
                      <a:pt x="866" y="2058"/>
                    </a:lnTo>
                    <a:cubicBezTo>
                      <a:pt x="866" y="1626"/>
                      <a:pt x="762" y="1297"/>
                      <a:pt x="649" y="1081"/>
                    </a:cubicBezTo>
                    <a:cubicBezTo>
                      <a:pt x="433" y="649"/>
                      <a:pt x="330" y="329"/>
                      <a:pt x="113" y="0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2"/>
              <p:cNvSpPr/>
              <p:nvPr/>
            </p:nvSpPr>
            <p:spPr>
              <a:xfrm>
                <a:off x="2546925" y="562350"/>
                <a:ext cx="2165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2059" extrusionOk="0">
                    <a:moveTo>
                      <a:pt x="104" y="1"/>
                    </a:moveTo>
                    <a:cubicBezTo>
                      <a:pt x="1" y="1"/>
                      <a:pt x="1" y="113"/>
                      <a:pt x="104" y="113"/>
                    </a:cubicBezTo>
                    <a:cubicBezTo>
                      <a:pt x="320" y="217"/>
                      <a:pt x="433" y="546"/>
                      <a:pt x="537" y="866"/>
                    </a:cubicBezTo>
                    <a:cubicBezTo>
                      <a:pt x="649" y="1298"/>
                      <a:pt x="753" y="1626"/>
                      <a:pt x="753" y="2059"/>
                    </a:cubicBezTo>
                    <a:lnTo>
                      <a:pt x="865" y="2059"/>
                    </a:lnTo>
                    <a:cubicBezTo>
                      <a:pt x="865" y="1626"/>
                      <a:pt x="753" y="1194"/>
                      <a:pt x="649" y="762"/>
                    </a:cubicBezTo>
                    <a:cubicBezTo>
                      <a:pt x="537" y="546"/>
                      <a:pt x="433" y="217"/>
                      <a:pt x="104" y="1"/>
                    </a:cubicBezTo>
                    <a:close/>
                  </a:path>
                </a:pathLst>
              </a:custGeom>
              <a:solidFill>
                <a:srgbClr val="261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2"/>
              <p:cNvSpPr/>
              <p:nvPr/>
            </p:nvSpPr>
            <p:spPr>
              <a:xfrm>
                <a:off x="2479275" y="622500"/>
                <a:ext cx="5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54" extrusionOk="0">
                    <a:moveTo>
                      <a:pt x="151" y="1"/>
                    </a:moveTo>
                    <a:cubicBezTo>
                      <a:pt x="139" y="1"/>
                      <a:pt x="113" y="29"/>
                      <a:pt x="113" y="85"/>
                    </a:cubicBezTo>
                    <a:cubicBezTo>
                      <a:pt x="164" y="29"/>
                      <a:pt x="164" y="1"/>
                      <a:pt x="151" y="1"/>
                    </a:cubicBezTo>
                    <a:close/>
                    <a:moveTo>
                      <a:pt x="113" y="85"/>
                    </a:moveTo>
                    <a:cubicBezTo>
                      <a:pt x="0" y="189"/>
                      <a:pt x="0" y="405"/>
                      <a:pt x="0" y="621"/>
                    </a:cubicBezTo>
                    <a:cubicBezTo>
                      <a:pt x="0" y="837"/>
                      <a:pt x="0" y="1054"/>
                      <a:pt x="113" y="1054"/>
                    </a:cubicBezTo>
                    <a:cubicBezTo>
                      <a:pt x="216" y="1054"/>
                      <a:pt x="216" y="1054"/>
                      <a:pt x="216" y="950"/>
                    </a:cubicBezTo>
                    <a:cubicBezTo>
                      <a:pt x="0" y="950"/>
                      <a:pt x="113" y="734"/>
                      <a:pt x="113" y="517"/>
                    </a:cubicBezTo>
                    <a:lnTo>
                      <a:pt x="113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2"/>
              <p:cNvSpPr/>
              <p:nvPr/>
            </p:nvSpPr>
            <p:spPr>
              <a:xfrm>
                <a:off x="2460450" y="662450"/>
                <a:ext cx="45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49" extrusionOk="0">
                    <a:moveTo>
                      <a:pt x="1" y="0"/>
                    </a:moveTo>
                    <a:cubicBezTo>
                      <a:pt x="1" y="433"/>
                      <a:pt x="433" y="536"/>
                      <a:pt x="866" y="649"/>
                    </a:cubicBezTo>
                    <a:cubicBezTo>
                      <a:pt x="1185" y="649"/>
                      <a:pt x="1618" y="433"/>
                      <a:pt x="1834" y="104"/>
                    </a:cubicBezTo>
                    <a:cubicBezTo>
                      <a:pt x="1834" y="104"/>
                      <a:pt x="1788" y="58"/>
                      <a:pt x="1757" y="58"/>
                    </a:cubicBezTo>
                    <a:cubicBezTo>
                      <a:pt x="1742" y="58"/>
                      <a:pt x="1730" y="69"/>
                      <a:pt x="1730" y="104"/>
                    </a:cubicBezTo>
                    <a:cubicBezTo>
                      <a:pt x="1514" y="320"/>
                      <a:pt x="1185" y="536"/>
                      <a:pt x="866" y="536"/>
                    </a:cubicBezTo>
                    <a:cubicBezTo>
                      <a:pt x="537" y="536"/>
                      <a:pt x="105" y="32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2"/>
              <p:cNvSpPr/>
              <p:nvPr/>
            </p:nvSpPr>
            <p:spPr>
              <a:xfrm>
                <a:off x="2509100" y="6354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0"/>
                      <a:pt x="0" y="753"/>
                    </a:cubicBezTo>
                    <a:cubicBezTo>
                      <a:pt x="0" y="1185"/>
                      <a:pt x="320" y="1514"/>
                      <a:pt x="753" y="1514"/>
                    </a:cubicBezTo>
                    <a:cubicBezTo>
                      <a:pt x="1185" y="1514"/>
                      <a:pt x="1514" y="1185"/>
                      <a:pt x="1514" y="753"/>
                    </a:cubicBezTo>
                    <a:cubicBezTo>
                      <a:pt x="1514" y="320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2"/>
              <p:cNvSpPr/>
              <p:nvPr/>
            </p:nvSpPr>
            <p:spPr>
              <a:xfrm>
                <a:off x="2411825" y="632625"/>
                <a:ext cx="3785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4" extrusionOk="0">
                    <a:moveTo>
                      <a:pt x="753" y="0"/>
                    </a:moveTo>
                    <a:cubicBezTo>
                      <a:pt x="320" y="0"/>
                      <a:pt x="0" y="329"/>
                      <a:pt x="0" y="761"/>
                    </a:cubicBezTo>
                    <a:cubicBezTo>
                      <a:pt x="0" y="1193"/>
                      <a:pt x="320" y="1513"/>
                      <a:pt x="753" y="1513"/>
                    </a:cubicBezTo>
                    <a:cubicBezTo>
                      <a:pt x="1185" y="1513"/>
                      <a:pt x="1514" y="1193"/>
                      <a:pt x="1514" y="761"/>
                    </a:cubicBezTo>
                    <a:cubicBezTo>
                      <a:pt x="1514" y="329"/>
                      <a:pt x="1185" y="0"/>
                      <a:pt x="753" y="0"/>
                    </a:cubicBez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2"/>
              <p:cNvSpPr/>
              <p:nvPr/>
            </p:nvSpPr>
            <p:spPr>
              <a:xfrm>
                <a:off x="2506275" y="624625"/>
                <a:ext cx="54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1" extrusionOk="0">
                    <a:moveTo>
                      <a:pt x="113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13" y="320"/>
                    </a:cubicBezTo>
                    <a:lnTo>
                      <a:pt x="217" y="216"/>
                    </a:lnTo>
                    <a:cubicBezTo>
                      <a:pt x="217" y="104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2"/>
              <p:cNvSpPr/>
              <p:nvPr/>
            </p:nvSpPr>
            <p:spPr>
              <a:xfrm>
                <a:off x="2455050" y="624625"/>
                <a:ext cx="5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21" extrusionOk="0">
                    <a:moveTo>
                      <a:pt x="105" y="0"/>
                    </a:moveTo>
                    <a:cubicBezTo>
                      <a:pt x="1" y="0"/>
                      <a:pt x="1" y="104"/>
                      <a:pt x="1" y="216"/>
                    </a:cubicBezTo>
                    <a:cubicBezTo>
                      <a:pt x="1" y="216"/>
                      <a:pt x="1" y="320"/>
                      <a:pt x="105" y="320"/>
                    </a:cubicBezTo>
                    <a:cubicBezTo>
                      <a:pt x="217" y="320"/>
                      <a:pt x="217" y="216"/>
                      <a:pt x="217" y="216"/>
                    </a:cubicBezTo>
                    <a:cubicBezTo>
                      <a:pt x="217" y="104"/>
                      <a:pt x="217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2"/>
              <p:cNvSpPr/>
              <p:nvPr/>
            </p:nvSpPr>
            <p:spPr>
              <a:xfrm>
                <a:off x="2314550" y="724475"/>
                <a:ext cx="356700" cy="31192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2477" extrusionOk="0">
                    <a:moveTo>
                      <a:pt x="7440" y="1"/>
                    </a:moveTo>
                    <a:cubicBezTo>
                      <a:pt x="4867" y="1"/>
                      <a:pt x="2305" y="401"/>
                      <a:pt x="0" y="1514"/>
                    </a:cubicBezTo>
                    <a:cubicBezTo>
                      <a:pt x="320" y="5085"/>
                      <a:pt x="1185" y="8976"/>
                      <a:pt x="2698" y="12218"/>
                    </a:cubicBezTo>
                    <a:cubicBezTo>
                      <a:pt x="3862" y="12391"/>
                      <a:pt x="5058" y="12476"/>
                      <a:pt x="6261" y="12476"/>
                    </a:cubicBezTo>
                    <a:cubicBezTo>
                      <a:pt x="8080" y="12476"/>
                      <a:pt x="9914" y="12280"/>
                      <a:pt x="11673" y="11890"/>
                    </a:cubicBezTo>
                    <a:lnTo>
                      <a:pt x="12322" y="11786"/>
                    </a:lnTo>
                    <a:cubicBezTo>
                      <a:pt x="12970" y="8215"/>
                      <a:pt x="14155" y="4653"/>
                      <a:pt x="14267" y="978"/>
                    </a:cubicBezTo>
                    <a:cubicBezTo>
                      <a:pt x="13506" y="649"/>
                      <a:pt x="11890" y="217"/>
                      <a:pt x="10912" y="217"/>
                    </a:cubicBezTo>
                    <a:cubicBezTo>
                      <a:pt x="9768" y="82"/>
                      <a:pt x="8603" y="1"/>
                      <a:pt x="7440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2"/>
              <p:cNvSpPr/>
              <p:nvPr/>
            </p:nvSpPr>
            <p:spPr>
              <a:xfrm>
                <a:off x="2357775" y="919025"/>
                <a:ext cx="2810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2924" extrusionOk="0">
                    <a:moveTo>
                      <a:pt x="8967" y="1"/>
                    </a:moveTo>
                    <a:cubicBezTo>
                      <a:pt x="7999" y="113"/>
                      <a:pt x="7238" y="762"/>
                      <a:pt x="6373" y="1082"/>
                    </a:cubicBezTo>
                    <a:cubicBezTo>
                      <a:pt x="6157" y="1138"/>
                      <a:pt x="5969" y="1166"/>
                      <a:pt x="5781" y="1166"/>
                    </a:cubicBezTo>
                    <a:cubicBezTo>
                      <a:pt x="5593" y="1166"/>
                      <a:pt x="5405" y="1138"/>
                      <a:pt x="5189" y="1082"/>
                    </a:cubicBezTo>
                    <a:cubicBezTo>
                      <a:pt x="4540" y="978"/>
                      <a:pt x="3996" y="649"/>
                      <a:pt x="3347" y="649"/>
                    </a:cubicBezTo>
                    <a:cubicBezTo>
                      <a:pt x="2162" y="649"/>
                      <a:pt x="969" y="1298"/>
                      <a:pt x="1" y="2059"/>
                    </a:cubicBezTo>
                    <a:cubicBezTo>
                      <a:pt x="105" y="2379"/>
                      <a:pt x="217" y="2707"/>
                      <a:pt x="321" y="2923"/>
                    </a:cubicBezTo>
                    <a:cubicBezTo>
                      <a:pt x="969" y="2275"/>
                      <a:pt x="1730" y="1842"/>
                      <a:pt x="2595" y="1730"/>
                    </a:cubicBezTo>
                    <a:cubicBezTo>
                      <a:pt x="3027" y="1730"/>
                      <a:pt x="3459" y="1730"/>
                      <a:pt x="3996" y="1842"/>
                    </a:cubicBezTo>
                    <a:cubicBezTo>
                      <a:pt x="4522" y="2018"/>
                      <a:pt x="4979" y="2193"/>
                      <a:pt x="5479" y="2193"/>
                    </a:cubicBezTo>
                    <a:cubicBezTo>
                      <a:pt x="5596" y="2193"/>
                      <a:pt x="5715" y="2184"/>
                      <a:pt x="5837" y="2162"/>
                    </a:cubicBezTo>
                    <a:cubicBezTo>
                      <a:pt x="6486" y="2162"/>
                      <a:pt x="7134" y="1842"/>
                      <a:pt x="7670" y="1514"/>
                    </a:cubicBezTo>
                    <a:cubicBezTo>
                      <a:pt x="8103" y="1298"/>
                      <a:pt x="8535" y="1082"/>
                      <a:pt x="9080" y="1082"/>
                    </a:cubicBezTo>
                    <a:cubicBezTo>
                      <a:pt x="9832" y="1082"/>
                      <a:pt x="10480" y="1514"/>
                      <a:pt x="11025" y="1946"/>
                    </a:cubicBezTo>
                    <a:cubicBezTo>
                      <a:pt x="11129" y="1626"/>
                      <a:pt x="11129" y="1298"/>
                      <a:pt x="11241" y="978"/>
                    </a:cubicBezTo>
                    <a:lnTo>
                      <a:pt x="10593" y="649"/>
                    </a:lnTo>
                    <a:cubicBezTo>
                      <a:pt x="10161" y="329"/>
                      <a:pt x="9616" y="1"/>
                      <a:pt x="8967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2"/>
              <p:cNvSpPr/>
              <p:nvPr/>
            </p:nvSpPr>
            <p:spPr>
              <a:xfrm>
                <a:off x="2330750" y="833275"/>
                <a:ext cx="3296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13187" h="3215" extrusionOk="0">
                    <a:moveTo>
                      <a:pt x="7280" y="0"/>
                    </a:moveTo>
                    <a:cubicBezTo>
                      <a:pt x="7132" y="0"/>
                      <a:pt x="6970" y="28"/>
                      <a:pt x="6806" y="85"/>
                    </a:cubicBezTo>
                    <a:cubicBezTo>
                      <a:pt x="6270" y="188"/>
                      <a:pt x="5725" y="404"/>
                      <a:pt x="5189" y="621"/>
                    </a:cubicBezTo>
                    <a:cubicBezTo>
                      <a:pt x="4757" y="837"/>
                      <a:pt x="4324" y="1053"/>
                      <a:pt x="3780" y="1053"/>
                    </a:cubicBezTo>
                    <a:cubicBezTo>
                      <a:pt x="3347" y="1053"/>
                      <a:pt x="2915" y="837"/>
                      <a:pt x="2379" y="837"/>
                    </a:cubicBezTo>
                    <a:cubicBezTo>
                      <a:pt x="2223" y="798"/>
                      <a:pt x="2071" y="780"/>
                      <a:pt x="1921" y="780"/>
                    </a:cubicBezTo>
                    <a:cubicBezTo>
                      <a:pt x="1240" y="780"/>
                      <a:pt x="618" y="1151"/>
                      <a:pt x="1" y="1598"/>
                    </a:cubicBezTo>
                    <a:cubicBezTo>
                      <a:pt x="105" y="2134"/>
                      <a:pt x="321" y="2678"/>
                      <a:pt x="433" y="3215"/>
                    </a:cubicBezTo>
                    <a:cubicBezTo>
                      <a:pt x="924" y="2621"/>
                      <a:pt x="1604" y="2121"/>
                      <a:pt x="2459" y="2121"/>
                    </a:cubicBezTo>
                    <a:cubicBezTo>
                      <a:pt x="2537" y="2121"/>
                      <a:pt x="2617" y="2125"/>
                      <a:pt x="2699" y="2134"/>
                    </a:cubicBezTo>
                    <a:cubicBezTo>
                      <a:pt x="3164" y="2134"/>
                      <a:pt x="3623" y="2373"/>
                      <a:pt x="4086" y="2373"/>
                    </a:cubicBezTo>
                    <a:cubicBezTo>
                      <a:pt x="4165" y="2373"/>
                      <a:pt x="4245" y="2366"/>
                      <a:pt x="4324" y="2350"/>
                    </a:cubicBezTo>
                    <a:cubicBezTo>
                      <a:pt x="4860" y="2350"/>
                      <a:pt x="5293" y="2030"/>
                      <a:pt x="5725" y="1814"/>
                    </a:cubicBezTo>
                    <a:cubicBezTo>
                      <a:pt x="6352" y="1419"/>
                      <a:pt x="6980" y="1142"/>
                      <a:pt x="7650" y="1142"/>
                    </a:cubicBezTo>
                    <a:cubicBezTo>
                      <a:pt x="7904" y="1142"/>
                      <a:pt x="8163" y="1181"/>
                      <a:pt x="8431" y="1269"/>
                    </a:cubicBezTo>
                    <a:cubicBezTo>
                      <a:pt x="8967" y="1382"/>
                      <a:pt x="9400" y="1701"/>
                      <a:pt x="9945" y="1918"/>
                    </a:cubicBezTo>
                    <a:cubicBezTo>
                      <a:pt x="10074" y="1970"/>
                      <a:pt x="10205" y="1991"/>
                      <a:pt x="10337" y="1991"/>
                    </a:cubicBezTo>
                    <a:cubicBezTo>
                      <a:pt x="10751" y="1991"/>
                      <a:pt x="11183" y="1787"/>
                      <a:pt x="11674" y="1701"/>
                    </a:cubicBezTo>
                    <a:cubicBezTo>
                      <a:pt x="12106" y="1701"/>
                      <a:pt x="12539" y="1814"/>
                      <a:pt x="12858" y="1918"/>
                    </a:cubicBezTo>
                    <a:cubicBezTo>
                      <a:pt x="12971" y="1485"/>
                      <a:pt x="13075" y="949"/>
                      <a:pt x="13187" y="404"/>
                    </a:cubicBezTo>
                    <a:cubicBezTo>
                      <a:pt x="13075" y="404"/>
                      <a:pt x="12971" y="301"/>
                      <a:pt x="12971" y="301"/>
                    </a:cubicBezTo>
                    <a:cubicBezTo>
                      <a:pt x="12694" y="209"/>
                      <a:pt x="12437" y="175"/>
                      <a:pt x="12182" y="175"/>
                    </a:cubicBezTo>
                    <a:cubicBezTo>
                      <a:pt x="11839" y="175"/>
                      <a:pt x="11501" y="236"/>
                      <a:pt x="11129" y="301"/>
                    </a:cubicBezTo>
                    <a:cubicBezTo>
                      <a:pt x="10527" y="451"/>
                      <a:pt x="9874" y="652"/>
                      <a:pt x="9242" y="652"/>
                    </a:cubicBezTo>
                    <a:cubicBezTo>
                      <a:pt x="8966" y="652"/>
                      <a:pt x="8694" y="614"/>
                      <a:pt x="8431" y="517"/>
                    </a:cubicBezTo>
                    <a:cubicBezTo>
                      <a:pt x="8215" y="404"/>
                      <a:pt x="7999" y="188"/>
                      <a:pt x="7670" y="85"/>
                    </a:cubicBezTo>
                    <a:cubicBezTo>
                      <a:pt x="7562" y="28"/>
                      <a:pt x="7428" y="0"/>
                      <a:pt x="7280" y="0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2"/>
              <p:cNvSpPr/>
              <p:nvPr/>
            </p:nvSpPr>
            <p:spPr>
              <a:xfrm>
                <a:off x="2341575" y="866700"/>
                <a:ext cx="3106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4040" extrusionOk="0">
                    <a:moveTo>
                      <a:pt x="7218" y="0"/>
                    </a:moveTo>
                    <a:cubicBezTo>
                      <a:pt x="6800" y="0"/>
                      <a:pt x="6369" y="103"/>
                      <a:pt x="6053" y="261"/>
                    </a:cubicBezTo>
                    <a:cubicBezTo>
                      <a:pt x="5621" y="477"/>
                      <a:pt x="5292" y="693"/>
                      <a:pt x="4860" y="909"/>
                    </a:cubicBezTo>
                    <a:cubicBezTo>
                      <a:pt x="4540" y="1125"/>
                      <a:pt x="4211" y="1229"/>
                      <a:pt x="3779" y="1229"/>
                    </a:cubicBezTo>
                    <a:cubicBezTo>
                      <a:pt x="3347" y="1229"/>
                      <a:pt x="2914" y="1013"/>
                      <a:pt x="2378" y="909"/>
                    </a:cubicBezTo>
                    <a:cubicBezTo>
                      <a:pt x="2301" y="899"/>
                      <a:pt x="2224" y="894"/>
                      <a:pt x="2148" y="894"/>
                    </a:cubicBezTo>
                    <a:cubicBezTo>
                      <a:pt x="1361" y="894"/>
                      <a:pt x="591" y="1399"/>
                      <a:pt x="0" y="1990"/>
                    </a:cubicBezTo>
                    <a:cubicBezTo>
                      <a:pt x="216" y="2638"/>
                      <a:pt x="433" y="3391"/>
                      <a:pt x="649" y="4039"/>
                    </a:cubicBezTo>
                    <a:cubicBezTo>
                      <a:pt x="1401" y="3391"/>
                      <a:pt x="2266" y="2855"/>
                      <a:pt x="3243" y="2742"/>
                    </a:cubicBezTo>
                    <a:cubicBezTo>
                      <a:pt x="3547" y="2669"/>
                      <a:pt x="3852" y="2592"/>
                      <a:pt x="4157" y="2592"/>
                    </a:cubicBezTo>
                    <a:cubicBezTo>
                      <a:pt x="4284" y="2592"/>
                      <a:pt x="4412" y="2605"/>
                      <a:pt x="4540" y="2638"/>
                    </a:cubicBezTo>
                    <a:cubicBezTo>
                      <a:pt x="5076" y="2742"/>
                      <a:pt x="5508" y="2958"/>
                      <a:pt x="5940" y="3071"/>
                    </a:cubicBezTo>
                    <a:cubicBezTo>
                      <a:pt x="6077" y="3105"/>
                      <a:pt x="6212" y="3120"/>
                      <a:pt x="6344" y="3120"/>
                    </a:cubicBezTo>
                    <a:cubicBezTo>
                      <a:pt x="7046" y="3120"/>
                      <a:pt x="7685" y="2692"/>
                      <a:pt x="8318" y="2422"/>
                    </a:cubicBezTo>
                    <a:cubicBezTo>
                      <a:pt x="8828" y="2133"/>
                      <a:pt x="9287" y="1987"/>
                      <a:pt x="9761" y="1987"/>
                    </a:cubicBezTo>
                    <a:cubicBezTo>
                      <a:pt x="9994" y="1987"/>
                      <a:pt x="10231" y="2022"/>
                      <a:pt x="10480" y="2094"/>
                    </a:cubicBezTo>
                    <a:cubicBezTo>
                      <a:pt x="10912" y="2310"/>
                      <a:pt x="11345" y="2526"/>
                      <a:pt x="11673" y="2742"/>
                    </a:cubicBezTo>
                    <a:cubicBezTo>
                      <a:pt x="11777" y="2855"/>
                      <a:pt x="11889" y="2855"/>
                      <a:pt x="11889" y="2958"/>
                    </a:cubicBezTo>
                    <a:cubicBezTo>
                      <a:pt x="12106" y="2206"/>
                      <a:pt x="12209" y="1445"/>
                      <a:pt x="12425" y="797"/>
                    </a:cubicBezTo>
                    <a:cubicBezTo>
                      <a:pt x="12209" y="693"/>
                      <a:pt x="12106" y="693"/>
                      <a:pt x="11993" y="581"/>
                    </a:cubicBezTo>
                    <a:cubicBezTo>
                      <a:pt x="11873" y="561"/>
                      <a:pt x="11757" y="553"/>
                      <a:pt x="11643" y="553"/>
                    </a:cubicBezTo>
                    <a:cubicBezTo>
                      <a:pt x="11146" y="553"/>
                      <a:pt x="10708" y="712"/>
                      <a:pt x="10264" y="797"/>
                    </a:cubicBezTo>
                    <a:cubicBezTo>
                      <a:pt x="10197" y="804"/>
                      <a:pt x="10132" y="808"/>
                      <a:pt x="10068" y="808"/>
                    </a:cubicBezTo>
                    <a:cubicBezTo>
                      <a:pt x="9191" y="808"/>
                      <a:pt x="8475" y="141"/>
                      <a:pt x="7670" y="45"/>
                    </a:cubicBezTo>
                    <a:cubicBezTo>
                      <a:pt x="7525" y="14"/>
                      <a:pt x="7373" y="0"/>
                      <a:pt x="7218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2"/>
              <p:cNvSpPr/>
              <p:nvPr/>
            </p:nvSpPr>
            <p:spPr>
              <a:xfrm>
                <a:off x="2322550" y="789325"/>
                <a:ext cx="34587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3244" extrusionOk="0">
                    <a:moveTo>
                      <a:pt x="8647" y="1"/>
                    </a:moveTo>
                    <a:cubicBezTo>
                      <a:pt x="8327" y="113"/>
                      <a:pt x="8111" y="217"/>
                      <a:pt x="7782" y="433"/>
                    </a:cubicBezTo>
                    <a:cubicBezTo>
                      <a:pt x="7566" y="546"/>
                      <a:pt x="7462" y="649"/>
                      <a:pt x="7134" y="649"/>
                    </a:cubicBezTo>
                    <a:cubicBezTo>
                      <a:pt x="7074" y="662"/>
                      <a:pt x="7016" y="668"/>
                      <a:pt x="6961" y="668"/>
                    </a:cubicBezTo>
                    <a:cubicBezTo>
                      <a:pt x="6522" y="668"/>
                      <a:pt x="6209" y="305"/>
                      <a:pt x="5733" y="113"/>
                    </a:cubicBezTo>
                    <a:cubicBezTo>
                      <a:pt x="5645" y="94"/>
                      <a:pt x="5558" y="85"/>
                      <a:pt x="5472" y="85"/>
                    </a:cubicBezTo>
                    <a:cubicBezTo>
                      <a:pt x="4599" y="85"/>
                      <a:pt x="3804" y="997"/>
                      <a:pt x="2923" y="1194"/>
                    </a:cubicBezTo>
                    <a:cubicBezTo>
                      <a:pt x="2847" y="1209"/>
                      <a:pt x="2771" y="1215"/>
                      <a:pt x="2695" y="1215"/>
                    </a:cubicBezTo>
                    <a:cubicBezTo>
                      <a:pt x="2228" y="1215"/>
                      <a:pt x="1766" y="978"/>
                      <a:pt x="1297" y="978"/>
                    </a:cubicBezTo>
                    <a:cubicBezTo>
                      <a:pt x="761" y="978"/>
                      <a:pt x="433" y="1298"/>
                      <a:pt x="0" y="1626"/>
                    </a:cubicBezTo>
                    <a:lnTo>
                      <a:pt x="329" y="3243"/>
                    </a:lnTo>
                    <a:cubicBezTo>
                      <a:pt x="912" y="2761"/>
                      <a:pt x="1670" y="2363"/>
                      <a:pt x="2445" y="2363"/>
                    </a:cubicBezTo>
                    <a:cubicBezTo>
                      <a:pt x="2532" y="2363"/>
                      <a:pt x="2620" y="2368"/>
                      <a:pt x="2707" y="2379"/>
                    </a:cubicBezTo>
                    <a:cubicBezTo>
                      <a:pt x="3027" y="2379"/>
                      <a:pt x="3243" y="2491"/>
                      <a:pt x="3571" y="2595"/>
                    </a:cubicBezTo>
                    <a:cubicBezTo>
                      <a:pt x="3731" y="2651"/>
                      <a:pt x="3894" y="2679"/>
                      <a:pt x="4056" y="2679"/>
                    </a:cubicBezTo>
                    <a:cubicBezTo>
                      <a:pt x="4218" y="2679"/>
                      <a:pt x="4380" y="2651"/>
                      <a:pt x="4540" y="2595"/>
                    </a:cubicBezTo>
                    <a:cubicBezTo>
                      <a:pt x="5188" y="2379"/>
                      <a:pt x="5621" y="2162"/>
                      <a:pt x="6165" y="1946"/>
                    </a:cubicBezTo>
                    <a:cubicBezTo>
                      <a:pt x="6600" y="1771"/>
                      <a:pt x="7041" y="1596"/>
                      <a:pt x="7478" y="1596"/>
                    </a:cubicBezTo>
                    <a:cubicBezTo>
                      <a:pt x="7579" y="1596"/>
                      <a:pt x="7681" y="1605"/>
                      <a:pt x="7782" y="1626"/>
                    </a:cubicBezTo>
                    <a:cubicBezTo>
                      <a:pt x="8327" y="1730"/>
                      <a:pt x="8759" y="2162"/>
                      <a:pt x="9408" y="2162"/>
                    </a:cubicBezTo>
                    <a:cubicBezTo>
                      <a:pt x="9509" y="2173"/>
                      <a:pt x="9609" y="2178"/>
                      <a:pt x="9708" y="2178"/>
                    </a:cubicBezTo>
                    <a:cubicBezTo>
                      <a:pt x="10671" y="2178"/>
                      <a:pt x="11558" y="1730"/>
                      <a:pt x="12538" y="1730"/>
                    </a:cubicBezTo>
                    <a:cubicBezTo>
                      <a:pt x="12867" y="1730"/>
                      <a:pt x="13186" y="1843"/>
                      <a:pt x="13515" y="1946"/>
                    </a:cubicBezTo>
                    <a:cubicBezTo>
                      <a:pt x="13619" y="1410"/>
                      <a:pt x="13731" y="762"/>
                      <a:pt x="13835" y="113"/>
                    </a:cubicBezTo>
                    <a:lnTo>
                      <a:pt x="12970" y="113"/>
                    </a:lnTo>
                    <a:cubicBezTo>
                      <a:pt x="12538" y="113"/>
                      <a:pt x="12106" y="329"/>
                      <a:pt x="11786" y="546"/>
                    </a:cubicBezTo>
                    <a:cubicBezTo>
                      <a:pt x="11513" y="682"/>
                      <a:pt x="11196" y="818"/>
                      <a:pt x="10891" y="818"/>
                    </a:cubicBezTo>
                    <a:cubicBezTo>
                      <a:pt x="10712" y="818"/>
                      <a:pt x="10536" y="771"/>
                      <a:pt x="10376" y="649"/>
                    </a:cubicBezTo>
                    <a:cubicBezTo>
                      <a:pt x="10056" y="433"/>
                      <a:pt x="9840" y="217"/>
                      <a:pt x="9512" y="113"/>
                    </a:cubicBezTo>
                    <a:cubicBezTo>
                      <a:pt x="9295" y="1"/>
                      <a:pt x="8976" y="1"/>
                      <a:pt x="8647" y="1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2"/>
              <p:cNvSpPr/>
              <p:nvPr/>
            </p:nvSpPr>
            <p:spPr>
              <a:xfrm>
                <a:off x="2368600" y="950250"/>
                <a:ext cx="2648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3423" extrusionOk="0">
                    <a:moveTo>
                      <a:pt x="8606" y="0"/>
                    </a:moveTo>
                    <a:cubicBezTo>
                      <a:pt x="8478" y="0"/>
                      <a:pt x="8348" y="15"/>
                      <a:pt x="8214" y="49"/>
                    </a:cubicBezTo>
                    <a:cubicBezTo>
                      <a:pt x="7670" y="161"/>
                      <a:pt x="7237" y="481"/>
                      <a:pt x="6701" y="697"/>
                    </a:cubicBezTo>
                    <a:cubicBezTo>
                      <a:pt x="6269" y="913"/>
                      <a:pt x="5837" y="1130"/>
                      <a:pt x="5404" y="1130"/>
                    </a:cubicBezTo>
                    <a:cubicBezTo>
                      <a:pt x="5317" y="1139"/>
                      <a:pt x="5232" y="1143"/>
                      <a:pt x="5148" y="1143"/>
                    </a:cubicBezTo>
                    <a:cubicBezTo>
                      <a:pt x="4262" y="1143"/>
                      <a:pt x="3512" y="686"/>
                      <a:pt x="2698" y="686"/>
                    </a:cubicBezTo>
                    <a:cubicBezTo>
                      <a:pt x="2627" y="686"/>
                      <a:pt x="2555" y="689"/>
                      <a:pt x="2482" y="697"/>
                    </a:cubicBezTo>
                    <a:cubicBezTo>
                      <a:pt x="1513" y="697"/>
                      <a:pt x="536" y="1130"/>
                      <a:pt x="0" y="1778"/>
                    </a:cubicBezTo>
                    <a:cubicBezTo>
                      <a:pt x="104" y="2210"/>
                      <a:pt x="320" y="2643"/>
                      <a:pt x="536" y="3075"/>
                    </a:cubicBezTo>
                    <a:cubicBezTo>
                      <a:pt x="1798" y="3310"/>
                      <a:pt x="3098" y="3423"/>
                      <a:pt x="4403" y="3423"/>
                    </a:cubicBezTo>
                    <a:cubicBezTo>
                      <a:pt x="6122" y="3423"/>
                      <a:pt x="7850" y="3227"/>
                      <a:pt x="9511" y="2859"/>
                    </a:cubicBezTo>
                    <a:lnTo>
                      <a:pt x="10160" y="2755"/>
                    </a:lnTo>
                    <a:cubicBezTo>
                      <a:pt x="10264" y="2107"/>
                      <a:pt x="10480" y="1562"/>
                      <a:pt x="10592" y="913"/>
                    </a:cubicBezTo>
                    <a:cubicBezTo>
                      <a:pt x="9948" y="460"/>
                      <a:pt x="9311" y="0"/>
                      <a:pt x="8606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2"/>
              <p:cNvSpPr/>
              <p:nvPr/>
            </p:nvSpPr>
            <p:spPr>
              <a:xfrm>
                <a:off x="2317150" y="748900"/>
                <a:ext cx="35410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131" extrusionOk="0">
                    <a:moveTo>
                      <a:pt x="9624" y="1"/>
                    </a:moveTo>
                    <a:cubicBezTo>
                      <a:pt x="9295" y="1"/>
                      <a:pt x="8975" y="105"/>
                      <a:pt x="8647" y="321"/>
                    </a:cubicBezTo>
                    <a:cubicBezTo>
                      <a:pt x="8111" y="537"/>
                      <a:pt x="7566" y="969"/>
                      <a:pt x="7030" y="1082"/>
                    </a:cubicBezTo>
                    <a:cubicBezTo>
                      <a:pt x="6381" y="1082"/>
                      <a:pt x="5949" y="649"/>
                      <a:pt x="5517" y="321"/>
                    </a:cubicBezTo>
                    <a:cubicBezTo>
                      <a:pt x="5364" y="260"/>
                      <a:pt x="5216" y="233"/>
                      <a:pt x="5071" y="233"/>
                    </a:cubicBezTo>
                    <a:cubicBezTo>
                      <a:pt x="4190" y="233"/>
                      <a:pt x="3433" y="1216"/>
                      <a:pt x="2594" y="1402"/>
                    </a:cubicBezTo>
                    <a:cubicBezTo>
                      <a:pt x="2533" y="1415"/>
                      <a:pt x="2471" y="1420"/>
                      <a:pt x="2409" y="1420"/>
                    </a:cubicBezTo>
                    <a:cubicBezTo>
                      <a:pt x="1933" y="1420"/>
                      <a:pt x="1452" y="1082"/>
                      <a:pt x="977" y="1082"/>
                    </a:cubicBezTo>
                    <a:cubicBezTo>
                      <a:pt x="649" y="1082"/>
                      <a:pt x="329" y="1298"/>
                      <a:pt x="0" y="1514"/>
                    </a:cubicBezTo>
                    <a:cubicBezTo>
                      <a:pt x="113" y="2050"/>
                      <a:pt x="113" y="2595"/>
                      <a:pt x="216" y="3131"/>
                    </a:cubicBezTo>
                    <a:cubicBezTo>
                      <a:pt x="545" y="2811"/>
                      <a:pt x="865" y="2595"/>
                      <a:pt x="1193" y="2482"/>
                    </a:cubicBezTo>
                    <a:cubicBezTo>
                      <a:pt x="1276" y="2471"/>
                      <a:pt x="1358" y="2466"/>
                      <a:pt x="1438" y="2466"/>
                    </a:cubicBezTo>
                    <a:cubicBezTo>
                      <a:pt x="1939" y="2466"/>
                      <a:pt x="2396" y="2656"/>
                      <a:pt x="2843" y="2656"/>
                    </a:cubicBezTo>
                    <a:cubicBezTo>
                      <a:pt x="2977" y="2656"/>
                      <a:pt x="3110" y="2639"/>
                      <a:pt x="3243" y="2595"/>
                    </a:cubicBezTo>
                    <a:cubicBezTo>
                      <a:pt x="4084" y="2312"/>
                      <a:pt x="4759" y="1554"/>
                      <a:pt x="5621" y="1554"/>
                    </a:cubicBezTo>
                    <a:cubicBezTo>
                      <a:pt x="5760" y="1554"/>
                      <a:pt x="5903" y="1573"/>
                      <a:pt x="6053" y="1618"/>
                    </a:cubicBezTo>
                    <a:cubicBezTo>
                      <a:pt x="6381" y="1730"/>
                      <a:pt x="6598" y="1834"/>
                      <a:pt x="6917" y="2050"/>
                    </a:cubicBezTo>
                    <a:cubicBezTo>
                      <a:pt x="7006" y="2080"/>
                      <a:pt x="7094" y="2094"/>
                      <a:pt x="7182" y="2094"/>
                    </a:cubicBezTo>
                    <a:cubicBezTo>
                      <a:pt x="7419" y="2094"/>
                      <a:pt x="7655" y="1992"/>
                      <a:pt x="7895" y="1834"/>
                    </a:cubicBezTo>
                    <a:cubicBezTo>
                      <a:pt x="8327" y="1618"/>
                      <a:pt x="8863" y="1402"/>
                      <a:pt x="9408" y="1402"/>
                    </a:cubicBezTo>
                    <a:cubicBezTo>
                      <a:pt x="9728" y="1514"/>
                      <a:pt x="9944" y="1514"/>
                      <a:pt x="10160" y="1618"/>
                    </a:cubicBezTo>
                    <a:cubicBezTo>
                      <a:pt x="10489" y="1834"/>
                      <a:pt x="10592" y="2163"/>
                      <a:pt x="11025" y="2266"/>
                    </a:cubicBezTo>
                    <a:cubicBezTo>
                      <a:pt x="11457" y="2266"/>
                      <a:pt x="11786" y="1946"/>
                      <a:pt x="12218" y="1834"/>
                    </a:cubicBezTo>
                    <a:cubicBezTo>
                      <a:pt x="12434" y="1618"/>
                      <a:pt x="12650" y="1618"/>
                      <a:pt x="12970" y="1514"/>
                    </a:cubicBezTo>
                    <a:lnTo>
                      <a:pt x="14051" y="1514"/>
                    </a:lnTo>
                    <a:cubicBezTo>
                      <a:pt x="14051" y="1185"/>
                      <a:pt x="14163" y="866"/>
                      <a:pt x="14163" y="433"/>
                    </a:cubicBezTo>
                    <a:lnTo>
                      <a:pt x="14051" y="433"/>
                    </a:lnTo>
                    <a:cubicBezTo>
                      <a:pt x="13299" y="433"/>
                      <a:pt x="12650" y="866"/>
                      <a:pt x="11889" y="969"/>
                    </a:cubicBezTo>
                    <a:cubicBezTo>
                      <a:pt x="11730" y="1011"/>
                      <a:pt x="11556" y="1037"/>
                      <a:pt x="11379" y="1037"/>
                    </a:cubicBezTo>
                    <a:cubicBezTo>
                      <a:pt x="11075" y="1037"/>
                      <a:pt x="10761" y="960"/>
                      <a:pt x="10489" y="753"/>
                    </a:cubicBezTo>
                    <a:cubicBezTo>
                      <a:pt x="10272" y="433"/>
                      <a:pt x="10056" y="105"/>
                      <a:pt x="9624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2"/>
              <p:cNvSpPr/>
              <p:nvPr/>
            </p:nvSpPr>
            <p:spPr>
              <a:xfrm>
                <a:off x="2314550" y="723575"/>
                <a:ext cx="3567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2311" extrusionOk="0">
                    <a:moveTo>
                      <a:pt x="7805" y="0"/>
                    </a:moveTo>
                    <a:cubicBezTo>
                      <a:pt x="5110" y="0"/>
                      <a:pt x="2414" y="384"/>
                      <a:pt x="0" y="1550"/>
                    </a:cubicBezTo>
                    <a:cubicBezTo>
                      <a:pt x="0" y="1766"/>
                      <a:pt x="104" y="2095"/>
                      <a:pt x="104" y="2311"/>
                    </a:cubicBezTo>
                    <a:cubicBezTo>
                      <a:pt x="217" y="2198"/>
                      <a:pt x="433" y="2095"/>
                      <a:pt x="649" y="1982"/>
                    </a:cubicBezTo>
                    <a:cubicBezTo>
                      <a:pt x="865" y="1879"/>
                      <a:pt x="1185" y="1879"/>
                      <a:pt x="1401" y="1879"/>
                    </a:cubicBezTo>
                    <a:cubicBezTo>
                      <a:pt x="1834" y="1982"/>
                      <a:pt x="2162" y="2198"/>
                      <a:pt x="2594" y="2198"/>
                    </a:cubicBezTo>
                    <a:cubicBezTo>
                      <a:pt x="3564" y="2198"/>
                      <a:pt x="4186" y="1070"/>
                      <a:pt x="5160" y="1070"/>
                    </a:cubicBezTo>
                    <a:cubicBezTo>
                      <a:pt x="5271" y="1070"/>
                      <a:pt x="5387" y="1085"/>
                      <a:pt x="5508" y="1118"/>
                    </a:cubicBezTo>
                    <a:cubicBezTo>
                      <a:pt x="6078" y="1307"/>
                      <a:pt x="6480" y="1917"/>
                      <a:pt x="7155" y="1917"/>
                    </a:cubicBezTo>
                    <a:cubicBezTo>
                      <a:pt x="7249" y="1917"/>
                      <a:pt x="7348" y="1905"/>
                      <a:pt x="7454" y="1879"/>
                    </a:cubicBezTo>
                    <a:cubicBezTo>
                      <a:pt x="8102" y="1662"/>
                      <a:pt x="8647" y="1118"/>
                      <a:pt x="9296" y="901"/>
                    </a:cubicBezTo>
                    <a:cubicBezTo>
                      <a:pt x="9615" y="901"/>
                      <a:pt x="9944" y="901"/>
                      <a:pt x="10160" y="1014"/>
                    </a:cubicBezTo>
                    <a:cubicBezTo>
                      <a:pt x="10376" y="1118"/>
                      <a:pt x="10480" y="1334"/>
                      <a:pt x="10696" y="1550"/>
                    </a:cubicBezTo>
                    <a:cubicBezTo>
                      <a:pt x="10945" y="1842"/>
                      <a:pt x="11225" y="1941"/>
                      <a:pt x="11519" y="1941"/>
                    </a:cubicBezTo>
                    <a:cubicBezTo>
                      <a:pt x="11993" y="1941"/>
                      <a:pt x="12501" y="1683"/>
                      <a:pt x="12970" y="1550"/>
                    </a:cubicBezTo>
                    <a:cubicBezTo>
                      <a:pt x="13403" y="1334"/>
                      <a:pt x="13835" y="1334"/>
                      <a:pt x="14267" y="1334"/>
                    </a:cubicBezTo>
                    <a:lnTo>
                      <a:pt x="14267" y="1014"/>
                    </a:lnTo>
                    <a:cubicBezTo>
                      <a:pt x="13506" y="582"/>
                      <a:pt x="11890" y="253"/>
                      <a:pt x="10912" y="149"/>
                    </a:cubicBezTo>
                    <a:cubicBezTo>
                      <a:pt x="9888" y="58"/>
                      <a:pt x="8847" y="0"/>
                      <a:pt x="7805" y="0"/>
                    </a:cubicBezTo>
                    <a:close/>
                  </a:path>
                </a:pathLst>
              </a:custGeom>
              <a:solidFill>
                <a:srgbClr val="E8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2"/>
              <p:cNvSpPr/>
              <p:nvPr/>
            </p:nvSpPr>
            <p:spPr>
              <a:xfrm>
                <a:off x="2425225" y="740700"/>
                <a:ext cx="731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462" extrusionOk="0">
                    <a:moveTo>
                      <a:pt x="978" y="0"/>
                    </a:moveTo>
                    <a:cubicBezTo>
                      <a:pt x="545" y="216"/>
                      <a:pt x="113" y="649"/>
                      <a:pt x="1" y="1081"/>
                    </a:cubicBezTo>
                    <a:lnTo>
                      <a:pt x="1" y="1513"/>
                    </a:lnTo>
                    <a:cubicBezTo>
                      <a:pt x="1" y="1626"/>
                      <a:pt x="113" y="1730"/>
                      <a:pt x="113" y="1842"/>
                    </a:cubicBezTo>
                    <a:cubicBezTo>
                      <a:pt x="433" y="2239"/>
                      <a:pt x="930" y="2461"/>
                      <a:pt x="1387" y="2461"/>
                    </a:cubicBezTo>
                    <a:cubicBezTo>
                      <a:pt x="1547" y="2461"/>
                      <a:pt x="1701" y="2434"/>
                      <a:pt x="1842" y="2378"/>
                    </a:cubicBezTo>
                    <a:cubicBezTo>
                      <a:pt x="2491" y="2058"/>
                      <a:pt x="2811" y="1410"/>
                      <a:pt x="2923" y="761"/>
                    </a:cubicBezTo>
                    <a:lnTo>
                      <a:pt x="2923" y="761"/>
                    </a:lnTo>
                    <a:cubicBezTo>
                      <a:pt x="2815" y="813"/>
                      <a:pt x="2707" y="839"/>
                      <a:pt x="2585" y="839"/>
                    </a:cubicBezTo>
                    <a:cubicBezTo>
                      <a:pt x="2463" y="839"/>
                      <a:pt x="2326" y="813"/>
                      <a:pt x="2162" y="761"/>
                    </a:cubicBezTo>
                    <a:lnTo>
                      <a:pt x="1514" y="433"/>
                    </a:lnTo>
                    <a:cubicBezTo>
                      <a:pt x="1298" y="329"/>
                      <a:pt x="1081" y="216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2"/>
              <p:cNvSpPr/>
              <p:nvPr/>
            </p:nvSpPr>
            <p:spPr>
              <a:xfrm>
                <a:off x="2484675" y="738100"/>
                <a:ext cx="730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422" extrusionOk="0">
                    <a:moveTo>
                      <a:pt x="1946" y="1"/>
                    </a:moveTo>
                    <a:cubicBezTo>
                      <a:pt x="1842" y="217"/>
                      <a:pt x="1513" y="320"/>
                      <a:pt x="1410" y="433"/>
                    </a:cubicBezTo>
                    <a:cubicBezTo>
                      <a:pt x="1194" y="537"/>
                      <a:pt x="977" y="649"/>
                      <a:pt x="649" y="753"/>
                    </a:cubicBezTo>
                    <a:cubicBezTo>
                      <a:pt x="505" y="753"/>
                      <a:pt x="361" y="803"/>
                      <a:pt x="216" y="803"/>
                    </a:cubicBezTo>
                    <a:cubicBezTo>
                      <a:pt x="144" y="803"/>
                      <a:pt x="72" y="790"/>
                      <a:pt x="0" y="753"/>
                    </a:cubicBezTo>
                    <a:lnTo>
                      <a:pt x="0" y="753"/>
                    </a:lnTo>
                    <a:cubicBezTo>
                      <a:pt x="113" y="1401"/>
                      <a:pt x="433" y="2050"/>
                      <a:pt x="977" y="2266"/>
                    </a:cubicBezTo>
                    <a:cubicBezTo>
                      <a:pt x="1186" y="2372"/>
                      <a:pt x="1406" y="2421"/>
                      <a:pt x="1619" y="2421"/>
                    </a:cubicBezTo>
                    <a:cubicBezTo>
                      <a:pt x="2067" y="2421"/>
                      <a:pt x="2484" y="2203"/>
                      <a:pt x="2707" y="1834"/>
                    </a:cubicBezTo>
                    <a:cubicBezTo>
                      <a:pt x="2810" y="1730"/>
                      <a:pt x="2810" y="1617"/>
                      <a:pt x="2923" y="1514"/>
                    </a:cubicBezTo>
                    <a:cubicBezTo>
                      <a:pt x="2923" y="1401"/>
                      <a:pt x="2923" y="1185"/>
                      <a:pt x="2810" y="1081"/>
                    </a:cubicBezTo>
                    <a:cubicBezTo>
                      <a:pt x="2707" y="537"/>
                      <a:pt x="2378" y="104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2"/>
              <p:cNvSpPr/>
              <p:nvPr/>
            </p:nvSpPr>
            <p:spPr>
              <a:xfrm>
                <a:off x="2449650" y="692050"/>
                <a:ext cx="836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811" extrusionOk="0">
                    <a:moveTo>
                      <a:pt x="3243" y="1"/>
                    </a:moveTo>
                    <a:cubicBezTo>
                      <a:pt x="3204" y="1"/>
                      <a:pt x="3179" y="14"/>
                      <a:pt x="3162" y="36"/>
                    </a:cubicBezTo>
                    <a:lnTo>
                      <a:pt x="3162" y="36"/>
                    </a:lnTo>
                    <a:cubicBezTo>
                      <a:pt x="3189" y="24"/>
                      <a:pt x="3216" y="13"/>
                      <a:pt x="3243" y="1"/>
                    </a:cubicBezTo>
                    <a:close/>
                    <a:moveTo>
                      <a:pt x="3162" y="36"/>
                    </a:moveTo>
                    <a:cubicBezTo>
                      <a:pt x="2531" y="302"/>
                      <a:pt x="1859" y="436"/>
                      <a:pt x="1172" y="436"/>
                    </a:cubicBezTo>
                    <a:cubicBezTo>
                      <a:pt x="819" y="436"/>
                      <a:pt x="461" y="401"/>
                      <a:pt x="104" y="329"/>
                    </a:cubicBezTo>
                    <a:lnTo>
                      <a:pt x="104" y="329"/>
                    </a:lnTo>
                    <a:cubicBezTo>
                      <a:pt x="217" y="433"/>
                      <a:pt x="217" y="546"/>
                      <a:pt x="217" y="762"/>
                    </a:cubicBezTo>
                    <a:cubicBezTo>
                      <a:pt x="217" y="1194"/>
                      <a:pt x="104" y="1626"/>
                      <a:pt x="1" y="2059"/>
                    </a:cubicBezTo>
                    <a:cubicBezTo>
                      <a:pt x="321" y="2595"/>
                      <a:pt x="969" y="2811"/>
                      <a:pt x="1617" y="2811"/>
                    </a:cubicBezTo>
                    <a:cubicBezTo>
                      <a:pt x="2266" y="2707"/>
                      <a:pt x="2914" y="2379"/>
                      <a:pt x="3347" y="1843"/>
                    </a:cubicBezTo>
                    <a:cubicBezTo>
                      <a:pt x="3131" y="1298"/>
                      <a:pt x="3027" y="762"/>
                      <a:pt x="3131" y="217"/>
                    </a:cubicBezTo>
                    <a:cubicBezTo>
                      <a:pt x="3131" y="149"/>
                      <a:pt x="3131" y="77"/>
                      <a:pt x="3162" y="36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2"/>
              <p:cNvSpPr/>
              <p:nvPr/>
            </p:nvSpPr>
            <p:spPr>
              <a:xfrm>
                <a:off x="2500875" y="692050"/>
                <a:ext cx="270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30" extrusionOk="0">
                    <a:moveTo>
                      <a:pt x="1082" y="1"/>
                    </a:moveTo>
                    <a:lnTo>
                      <a:pt x="1082" y="1"/>
                    </a:lnTo>
                    <a:cubicBezTo>
                      <a:pt x="762" y="113"/>
                      <a:pt x="329" y="329"/>
                      <a:pt x="1" y="329"/>
                    </a:cubicBezTo>
                    <a:cubicBezTo>
                      <a:pt x="329" y="329"/>
                      <a:pt x="762" y="217"/>
                      <a:pt x="1082" y="1"/>
                    </a:cubicBezTo>
                    <a:close/>
                  </a:path>
                </a:pathLst>
              </a:custGeom>
              <a:solidFill>
                <a:srgbClr val="BC8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2"/>
              <p:cNvSpPr/>
              <p:nvPr/>
            </p:nvSpPr>
            <p:spPr>
              <a:xfrm>
                <a:off x="2525300" y="700275"/>
                <a:ext cx="262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69" extrusionOk="0">
                    <a:moveTo>
                      <a:pt x="105" y="0"/>
                    </a:moveTo>
                    <a:cubicBezTo>
                      <a:pt x="1" y="320"/>
                      <a:pt x="1" y="649"/>
                      <a:pt x="105" y="969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7D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2"/>
              <p:cNvSpPr/>
              <p:nvPr/>
            </p:nvSpPr>
            <p:spPr>
              <a:xfrm>
                <a:off x="2527900" y="724525"/>
                <a:ext cx="54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44" extrusionOk="0">
                    <a:moveTo>
                      <a:pt x="1" y="0"/>
                    </a:moveTo>
                    <a:cubicBezTo>
                      <a:pt x="2" y="113"/>
                      <a:pt x="113" y="328"/>
                      <a:pt x="113" y="544"/>
                    </a:cubicBezTo>
                    <a:lnTo>
                      <a:pt x="217" y="544"/>
                    </a:lnTo>
                    <a:cubicBezTo>
                      <a:pt x="114" y="328"/>
                      <a:pt x="2" y="113"/>
                      <a:pt x="1" y="0"/>
                    </a:cubicBezTo>
                    <a:close/>
                  </a:path>
                </a:pathLst>
              </a:custGeom>
              <a:solidFill>
                <a:srgbClr val="C4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2"/>
              <p:cNvSpPr/>
              <p:nvPr/>
            </p:nvSpPr>
            <p:spPr>
              <a:xfrm>
                <a:off x="2460450" y="692050"/>
                <a:ext cx="70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843" extrusionOk="0">
                    <a:moveTo>
                      <a:pt x="2699" y="1"/>
                    </a:moveTo>
                    <a:cubicBezTo>
                      <a:pt x="2379" y="217"/>
                      <a:pt x="1946" y="329"/>
                      <a:pt x="1618" y="329"/>
                    </a:cubicBezTo>
                    <a:cubicBezTo>
                      <a:pt x="1298" y="433"/>
                      <a:pt x="1082" y="433"/>
                      <a:pt x="753" y="433"/>
                    </a:cubicBezTo>
                    <a:lnTo>
                      <a:pt x="1" y="433"/>
                    </a:lnTo>
                    <a:cubicBezTo>
                      <a:pt x="866" y="1082"/>
                      <a:pt x="1834" y="1514"/>
                      <a:pt x="2811" y="1843"/>
                    </a:cubicBezTo>
                    <a:cubicBezTo>
                      <a:pt x="2811" y="1626"/>
                      <a:pt x="2699" y="1410"/>
                      <a:pt x="2699" y="1298"/>
                    </a:cubicBezTo>
                    <a:cubicBezTo>
                      <a:pt x="2595" y="978"/>
                      <a:pt x="2595" y="649"/>
                      <a:pt x="2699" y="329"/>
                    </a:cubicBezTo>
                    <a:lnTo>
                      <a:pt x="2699" y="217"/>
                    </a:lnTo>
                    <a:lnTo>
                      <a:pt x="2699" y="1"/>
                    </a:lnTo>
                    <a:close/>
                  </a:path>
                </a:pathLst>
              </a:custGeom>
              <a:solidFill>
                <a:srgbClr val="933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2"/>
              <p:cNvSpPr/>
              <p:nvPr/>
            </p:nvSpPr>
            <p:spPr>
              <a:xfrm>
                <a:off x="2495475" y="853625"/>
                <a:ext cx="516225" cy="414100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6564" extrusionOk="0">
                    <a:moveTo>
                      <a:pt x="8903" y="1"/>
                    </a:moveTo>
                    <a:cubicBezTo>
                      <a:pt x="6341" y="1"/>
                      <a:pt x="3315" y="925"/>
                      <a:pt x="1" y="3698"/>
                    </a:cubicBezTo>
                    <a:lnTo>
                      <a:pt x="1" y="16564"/>
                    </a:lnTo>
                    <a:lnTo>
                      <a:pt x="20649" y="16564"/>
                    </a:lnTo>
                    <a:lnTo>
                      <a:pt x="17294" y="3698"/>
                    </a:lnTo>
                    <a:cubicBezTo>
                      <a:pt x="17294" y="3698"/>
                      <a:pt x="14027" y="1"/>
                      <a:pt x="8903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2"/>
              <p:cNvSpPr/>
              <p:nvPr/>
            </p:nvSpPr>
            <p:spPr>
              <a:xfrm>
                <a:off x="2527900" y="894175"/>
                <a:ext cx="440575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7623" h="14181" extrusionOk="0">
                    <a:moveTo>
                      <a:pt x="7558" y="0"/>
                    </a:moveTo>
                    <a:cubicBezTo>
                      <a:pt x="5381" y="0"/>
                      <a:pt x="2811" y="709"/>
                      <a:pt x="1" y="2836"/>
                    </a:cubicBezTo>
                    <a:lnTo>
                      <a:pt x="1" y="12564"/>
                    </a:lnTo>
                    <a:lnTo>
                      <a:pt x="17622" y="14181"/>
                    </a:lnTo>
                    <a:lnTo>
                      <a:pt x="14700" y="2836"/>
                    </a:lnTo>
                    <a:cubicBezTo>
                      <a:pt x="14700" y="2836"/>
                      <a:pt x="11914" y="0"/>
                      <a:pt x="7558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2"/>
              <p:cNvSpPr/>
              <p:nvPr/>
            </p:nvSpPr>
            <p:spPr>
              <a:xfrm>
                <a:off x="2479275" y="1092950"/>
                <a:ext cx="532425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6991" extrusionOk="0">
                    <a:moveTo>
                      <a:pt x="7302" y="1"/>
                    </a:moveTo>
                    <a:cubicBezTo>
                      <a:pt x="6936" y="1"/>
                      <a:pt x="6558" y="24"/>
                      <a:pt x="6165" y="73"/>
                    </a:cubicBezTo>
                    <a:cubicBezTo>
                      <a:pt x="0" y="938"/>
                      <a:pt x="649" y="6991"/>
                      <a:pt x="649" y="6991"/>
                    </a:cubicBezTo>
                    <a:lnTo>
                      <a:pt x="21297" y="6991"/>
                    </a:lnTo>
                    <a:cubicBezTo>
                      <a:pt x="15233" y="4864"/>
                      <a:pt x="12571" y="1"/>
                      <a:pt x="7302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2"/>
              <p:cNvSpPr/>
              <p:nvPr/>
            </p:nvSpPr>
            <p:spPr>
              <a:xfrm>
                <a:off x="24954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16213" y="0"/>
                    </a:moveTo>
                    <a:lnTo>
                      <a:pt x="17294" y="969"/>
                    </a:lnTo>
                    <a:lnTo>
                      <a:pt x="20649" y="13835"/>
                    </a:lnTo>
                    <a:lnTo>
                      <a:pt x="1" y="13835"/>
                    </a:lnTo>
                    <a:lnTo>
                      <a:pt x="1" y="16100"/>
                    </a:lnTo>
                    <a:cubicBezTo>
                      <a:pt x="2162" y="16100"/>
                      <a:pt x="2378" y="14483"/>
                      <a:pt x="2378" y="14483"/>
                    </a:cubicBezTo>
                    <a:lnTo>
                      <a:pt x="21833" y="14483"/>
                    </a:lnTo>
                    <a:lnTo>
                      <a:pt x="18158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2"/>
              <p:cNvSpPr/>
              <p:nvPr/>
            </p:nvSpPr>
            <p:spPr>
              <a:xfrm>
                <a:off x="2506275" y="1121800"/>
                <a:ext cx="3919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5292" extrusionOk="0">
                    <a:moveTo>
                      <a:pt x="6486" y="0"/>
                    </a:moveTo>
                    <a:cubicBezTo>
                      <a:pt x="6054" y="0"/>
                      <a:pt x="5734" y="0"/>
                      <a:pt x="5301" y="104"/>
                    </a:cubicBezTo>
                    <a:cubicBezTo>
                      <a:pt x="4004" y="320"/>
                      <a:pt x="2924" y="865"/>
                      <a:pt x="1946" y="1730"/>
                    </a:cubicBezTo>
                    <a:cubicBezTo>
                      <a:pt x="1082" y="2482"/>
                      <a:pt x="433" y="3563"/>
                      <a:pt x="113" y="4756"/>
                    </a:cubicBezTo>
                    <a:lnTo>
                      <a:pt x="113" y="5188"/>
                    </a:lnTo>
                    <a:cubicBezTo>
                      <a:pt x="1" y="5188"/>
                      <a:pt x="113" y="5292"/>
                      <a:pt x="113" y="5292"/>
                    </a:cubicBezTo>
                    <a:lnTo>
                      <a:pt x="217" y="5188"/>
                    </a:lnTo>
                    <a:cubicBezTo>
                      <a:pt x="433" y="3995"/>
                      <a:pt x="978" y="2914"/>
                      <a:pt x="1843" y="2049"/>
                    </a:cubicBezTo>
                    <a:cubicBezTo>
                      <a:pt x="2707" y="1185"/>
                      <a:pt x="3788" y="649"/>
                      <a:pt x="4869" y="320"/>
                    </a:cubicBezTo>
                    <a:cubicBezTo>
                      <a:pt x="5405" y="216"/>
                      <a:pt x="5950" y="104"/>
                      <a:pt x="6598" y="104"/>
                    </a:cubicBezTo>
                    <a:cubicBezTo>
                      <a:pt x="7351" y="104"/>
                      <a:pt x="8111" y="216"/>
                      <a:pt x="8864" y="433"/>
                    </a:cubicBezTo>
                    <a:cubicBezTo>
                      <a:pt x="9512" y="649"/>
                      <a:pt x="10057" y="969"/>
                      <a:pt x="10705" y="1297"/>
                    </a:cubicBezTo>
                    <a:cubicBezTo>
                      <a:pt x="11138" y="1730"/>
                      <a:pt x="11674" y="2049"/>
                      <a:pt x="12106" y="2482"/>
                    </a:cubicBezTo>
                    <a:cubicBezTo>
                      <a:pt x="13083" y="3243"/>
                      <a:pt x="13948" y="4107"/>
                      <a:pt x="15132" y="4540"/>
                    </a:cubicBezTo>
                    <a:cubicBezTo>
                      <a:pt x="15245" y="4540"/>
                      <a:pt x="15461" y="4540"/>
                      <a:pt x="15565" y="4643"/>
                    </a:cubicBezTo>
                    <a:cubicBezTo>
                      <a:pt x="15677" y="4643"/>
                      <a:pt x="15677" y="4540"/>
                      <a:pt x="15677" y="4540"/>
                    </a:cubicBezTo>
                    <a:cubicBezTo>
                      <a:pt x="14380" y="4211"/>
                      <a:pt x="13403" y="3346"/>
                      <a:pt x="12435" y="2594"/>
                    </a:cubicBezTo>
                    <a:cubicBezTo>
                      <a:pt x="12002" y="2162"/>
                      <a:pt x="11458" y="1730"/>
                      <a:pt x="11025" y="1401"/>
                    </a:cubicBezTo>
                    <a:cubicBezTo>
                      <a:pt x="10489" y="969"/>
                      <a:pt x="9841" y="649"/>
                      <a:pt x="9192" y="433"/>
                    </a:cubicBezTo>
                    <a:cubicBezTo>
                      <a:pt x="8328" y="104"/>
                      <a:pt x="7463" y="0"/>
                      <a:pt x="648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2"/>
              <p:cNvSpPr/>
              <p:nvPr/>
            </p:nvSpPr>
            <p:spPr>
              <a:xfrm>
                <a:off x="2522500" y="1146000"/>
                <a:ext cx="40275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4324" extrusionOk="0">
                    <a:moveTo>
                      <a:pt x="5733" y="1"/>
                    </a:moveTo>
                    <a:cubicBezTo>
                      <a:pt x="4540" y="1"/>
                      <a:pt x="3355" y="433"/>
                      <a:pt x="2491" y="1081"/>
                    </a:cubicBezTo>
                    <a:cubicBezTo>
                      <a:pt x="1514" y="1730"/>
                      <a:pt x="761" y="2707"/>
                      <a:pt x="217" y="3675"/>
                    </a:cubicBezTo>
                    <a:cubicBezTo>
                      <a:pt x="113" y="3788"/>
                      <a:pt x="113" y="4004"/>
                      <a:pt x="0" y="4108"/>
                    </a:cubicBezTo>
                    <a:lnTo>
                      <a:pt x="113" y="4108"/>
                    </a:lnTo>
                    <a:cubicBezTo>
                      <a:pt x="649" y="3139"/>
                      <a:pt x="1297" y="2162"/>
                      <a:pt x="2275" y="1410"/>
                    </a:cubicBezTo>
                    <a:cubicBezTo>
                      <a:pt x="3139" y="649"/>
                      <a:pt x="4324" y="217"/>
                      <a:pt x="5517" y="217"/>
                    </a:cubicBezTo>
                    <a:lnTo>
                      <a:pt x="5733" y="217"/>
                    </a:lnTo>
                    <a:cubicBezTo>
                      <a:pt x="6918" y="217"/>
                      <a:pt x="8111" y="545"/>
                      <a:pt x="8976" y="1194"/>
                    </a:cubicBezTo>
                    <a:cubicBezTo>
                      <a:pt x="10056" y="1946"/>
                      <a:pt x="10921" y="2923"/>
                      <a:pt x="12002" y="3572"/>
                    </a:cubicBezTo>
                    <a:cubicBezTo>
                      <a:pt x="12867" y="4108"/>
                      <a:pt x="13835" y="4324"/>
                      <a:pt x="14812" y="4324"/>
                    </a:cubicBezTo>
                    <a:lnTo>
                      <a:pt x="15564" y="4324"/>
                    </a:lnTo>
                    <a:cubicBezTo>
                      <a:pt x="15780" y="4324"/>
                      <a:pt x="15893" y="4324"/>
                      <a:pt x="16109" y="4220"/>
                    </a:cubicBezTo>
                    <a:cubicBezTo>
                      <a:pt x="16109" y="4220"/>
                      <a:pt x="16109" y="4108"/>
                      <a:pt x="15997" y="4108"/>
                    </a:cubicBezTo>
                    <a:cubicBezTo>
                      <a:pt x="15677" y="4220"/>
                      <a:pt x="15244" y="4220"/>
                      <a:pt x="14812" y="4220"/>
                    </a:cubicBezTo>
                    <a:cubicBezTo>
                      <a:pt x="13947" y="4220"/>
                      <a:pt x="13083" y="4004"/>
                      <a:pt x="12218" y="3572"/>
                    </a:cubicBezTo>
                    <a:cubicBezTo>
                      <a:pt x="11137" y="3027"/>
                      <a:pt x="10273" y="1946"/>
                      <a:pt x="9296" y="1194"/>
                    </a:cubicBezTo>
                    <a:cubicBezTo>
                      <a:pt x="8215" y="433"/>
                      <a:pt x="7030" y="1"/>
                      <a:pt x="5837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2"/>
              <p:cNvSpPr/>
              <p:nvPr/>
            </p:nvSpPr>
            <p:spPr>
              <a:xfrm>
                <a:off x="2544125" y="1181250"/>
                <a:ext cx="2676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2914" extrusionOk="0">
                    <a:moveTo>
                      <a:pt x="4756" y="0"/>
                    </a:moveTo>
                    <a:cubicBezTo>
                      <a:pt x="3675" y="0"/>
                      <a:pt x="2707" y="320"/>
                      <a:pt x="1729" y="865"/>
                    </a:cubicBezTo>
                    <a:cubicBezTo>
                      <a:pt x="1081" y="1401"/>
                      <a:pt x="432" y="2049"/>
                      <a:pt x="0" y="2810"/>
                    </a:cubicBezTo>
                    <a:lnTo>
                      <a:pt x="0" y="2914"/>
                    </a:lnTo>
                    <a:lnTo>
                      <a:pt x="113" y="2914"/>
                    </a:lnTo>
                    <a:cubicBezTo>
                      <a:pt x="865" y="1513"/>
                      <a:pt x="2274" y="536"/>
                      <a:pt x="3787" y="216"/>
                    </a:cubicBezTo>
                    <a:cubicBezTo>
                      <a:pt x="4107" y="216"/>
                      <a:pt x="4436" y="104"/>
                      <a:pt x="4756" y="104"/>
                    </a:cubicBezTo>
                    <a:cubicBezTo>
                      <a:pt x="5188" y="104"/>
                      <a:pt x="5733" y="216"/>
                      <a:pt x="6269" y="320"/>
                    </a:cubicBezTo>
                    <a:cubicBezTo>
                      <a:pt x="6701" y="536"/>
                      <a:pt x="7030" y="649"/>
                      <a:pt x="7462" y="865"/>
                    </a:cubicBezTo>
                    <a:cubicBezTo>
                      <a:pt x="7782" y="1081"/>
                      <a:pt x="8111" y="1297"/>
                      <a:pt x="8431" y="1617"/>
                    </a:cubicBezTo>
                    <a:cubicBezTo>
                      <a:pt x="9079" y="2162"/>
                      <a:pt x="9728" y="2810"/>
                      <a:pt x="10592" y="2914"/>
                    </a:cubicBezTo>
                    <a:cubicBezTo>
                      <a:pt x="10705" y="2914"/>
                      <a:pt x="10705" y="2914"/>
                      <a:pt x="10592" y="2810"/>
                    </a:cubicBezTo>
                    <a:cubicBezTo>
                      <a:pt x="9840" y="2698"/>
                      <a:pt x="9191" y="2049"/>
                      <a:pt x="8647" y="1617"/>
                    </a:cubicBezTo>
                    <a:cubicBezTo>
                      <a:pt x="8327" y="1297"/>
                      <a:pt x="7998" y="1081"/>
                      <a:pt x="7678" y="865"/>
                    </a:cubicBezTo>
                    <a:cubicBezTo>
                      <a:pt x="7246" y="649"/>
                      <a:pt x="6917" y="432"/>
                      <a:pt x="6485" y="320"/>
                    </a:cubicBezTo>
                    <a:cubicBezTo>
                      <a:pt x="5949" y="104"/>
                      <a:pt x="5300" y="0"/>
                      <a:pt x="4756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2"/>
              <p:cNvSpPr/>
              <p:nvPr/>
            </p:nvSpPr>
            <p:spPr>
              <a:xfrm>
                <a:off x="2568550" y="1221650"/>
                <a:ext cx="1837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11" extrusionOk="0">
                    <a:moveTo>
                      <a:pt x="3130" y="1"/>
                    </a:moveTo>
                    <a:cubicBezTo>
                      <a:pt x="2482" y="1"/>
                      <a:pt x="1833" y="113"/>
                      <a:pt x="1297" y="330"/>
                    </a:cubicBezTo>
                    <a:cubicBezTo>
                      <a:pt x="865" y="546"/>
                      <a:pt x="433" y="866"/>
                      <a:pt x="104" y="1298"/>
                    </a:cubicBezTo>
                    <a:cubicBezTo>
                      <a:pt x="0" y="1410"/>
                      <a:pt x="104" y="1410"/>
                      <a:pt x="104" y="1410"/>
                    </a:cubicBezTo>
                    <a:cubicBezTo>
                      <a:pt x="752" y="649"/>
                      <a:pt x="1617" y="217"/>
                      <a:pt x="2594" y="113"/>
                    </a:cubicBezTo>
                    <a:lnTo>
                      <a:pt x="3027" y="113"/>
                    </a:lnTo>
                    <a:cubicBezTo>
                      <a:pt x="3995" y="113"/>
                      <a:pt x="4860" y="433"/>
                      <a:pt x="5724" y="762"/>
                    </a:cubicBezTo>
                    <a:cubicBezTo>
                      <a:pt x="6157" y="1082"/>
                      <a:pt x="6701" y="1298"/>
                      <a:pt x="7237" y="1410"/>
                    </a:cubicBezTo>
                    <a:cubicBezTo>
                      <a:pt x="7350" y="1410"/>
                      <a:pt x="7350" y="1298"/>
                      <a:pt x="7350" y="1194"/>
                    </a:cubicBezTo>
                    <a:cubicBezTo>
                      <a:pt x="6805" y="1194"/>
                      <a:pt x="6269" y="866"/>
                      <a:pt x="5837" y="649"/>
                    </a:cubicBezTo>
                    <a:cubicBezTo>
                      <a:pt x="5292" y="433"/>
                      <a:pt x="4860" y="217"/>
                      <a:pt x="4323" y="113"/>
                    </a:cubicBezTo>
                    <a:cubicBezTo>
                      <a:pt x="3891" y="1"/>
                      <a:pt x="3563" y="1"/>
                      <a:pt x="313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2"/>
              <p:cNvSpPr/>
              <p:nvPr/>
            </p:nvSpPr>
            <p:spPr>
              <a:xfrm>
                <a:off x="2881975" y="948850"/>
                <a:ext cx="26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8" extrusionOk="0">
                    <a:moveTo>
                      <a:pt x="104" y="1"/>
                    </a:moveTo>
                    <a:cubicBezTo>
                      <a:pt x="1" y="1"/>
                      <a:pt x="1" y="1"/>
                      <a:pt x="1" y="105"/>
                    </a:cubicBezTo>
                    <a:lnTo>
                      <a:pt x="104" y="21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2"/>
              <p:cNvSpPr/>
              <p:nvPr/>
            </p:nvSpPr>
            <p:spPr>
              <a:xfrm>
                <a:off x="2881975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7" y="1410"/>
                      <a:pt x="433" y="2707"/>
                      <a:pt x="753" y="4108"/>
                    </a:cubicBezTo>
                    <a:cubicBezTo>
                      <a:pt x="969" y="5405"/>
                      <a:pt x="1298" y="6814"/>
                      <a:pt x="1618" y="8111"/>
                    </a:cubicBezTo>
                    <a:cubicBezTo>
                      <a:pt x="1834" y="8976"/>
                      <a:pt x="2050" y="9728"/>
                      <a:pt x="2266" y="10489"/>
                    </a:cubicBezTo>
                    <a:cubicBezTo>
                      <a:pt x="2379" y="10489"/>
                      <a:pt x="2379" y="10489"/>
                      <a:pt x="2379" y="10377"/>
                    </a:cubicBezTo>
                    <a:cubicBezTo>
                      <a:pt x="1946" y="9080"/>
                      <a:pt x="1618" y="7679"/>
                      <a:pt x="1298" y="6382"/>
                    </a:cubicBezTo>
                    <a:cubicBezTo>
                      <a:pt x="1082" y="4973"/>
                      <a:pt x="753" y="3676"/>
                      <a:pt x="537" y="2275"/>
                    </a:cubicBezTo>
                    <a:cubicBezTo>
                      <a:pt x="433" y="1514"/>
                      <a:pt x="217" y="865"/>
                      <a:pt x="104" y="1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2"/>
              <p:cNvSpPr/>
              <p:nvPr/>
            </p:nvSpPr>
            <p:spPr>
              <a:xfrm>
                <a:off x="2514500" y="1113575"/>
                <a:ext cx="13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2" extrusionOk="0">
                    <a:moveTo>
                      <a:pt x="537" y="1"/>
                    </a:moveTo>
                    <a:lnTo>
                      <a:pt x="217" y="329"/>
                    </a:lnTo>
                    <a:cubicBezTo>
                      <a:pt x="217" y="433"/>
                      <a:pt x="104" y="545"/>
                      <a:pt x="1" y="762"/>
                    </a:cubicBezTo>
                    <a:cubicBezTo>
                      <a:pt x="217" y="545"/>
                      <a:pt x="320" y="329"/>
                      <a:pt x="537" y="21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2"/>
              <p:cNvSpPr/>
              <p:nvPr/>
            </p:nvSpPr>
            <p:spPr>
              <a:xfrm>
                <a:off x="2527900" y="1059550"/>
                <a:ext cx="4135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6382" extrusionOk="0">
                    <a:moveTo>
                      <a:pt x="5837" y="0"/>
                    </a:moveTo>
                    <a:cubicBezTo>
                      <a:pt x="4869" y="0"/>
                      <a:pt x="3788" y="112"/>
                      <a:pt x="2811" y="432"/>
                    </a:cubicBezTo>
                    <a:cubicBezTo>
                      <a:pt x="1842" y="761"/>
                      <a:pt x="762" y="1409"/>
                      <a:pt x="1" y="2162"/>
                    </a:cubicBezTo>
                    <a:lnTo>
                      <a:pt x="1" y="2378"/>
                    </a:lnTo>
                    <a:cubicBezTo>
                      <a:pt x="762" y="1626"/>
                      <a:pt x="1626" y="1081"/>
                      <a:pt x="2491" y="761"/>
                    </a:cubicBezTo>
                    <a:cubicBezTo>
                      <a:pt x="3572" y="329"/>
                      <a:pt x="4756" y="112"/>
                      <a:pt x="5837" y="112"/>
                    </a:cubicBezTo>
                    <a:lnTo>
                      <a:pt x="6382" y="112"/>
                    </a:lnTo>
                    <a:cubicBezTo>
                      <a:pt x="7783" y="216"/>
                      <a:pt x="9080" y="545"/>
                      <a:pt x="10377" y="1081"/>
                    </a:cubicBezTo>
                    <a:cubicBezTo>
                      <a:pt x="11457" y="1626"/>
                      <a:pt x="12538" y="2378"/>
                      <a:pt x="13515" y="3242"/>
                    </a:cubicBezTo>
                    <a:cubicBezTo>
                      <a:pt x="14484" y="4003"/>
                      <a:pt x="15348" y="4972"/>
                      <a:pt x="16109" y="6053"/>
                    </a:cubicBezTo>
                    <a:cubicBezTo>
                      <a:pt x="16213" y="6165"/>
                      <a:pt x="16213" y="6269"/>
                      <a:pt x="16325" y="6381"/>
                    </a:cubicBezTo>
                    <a:lnTo>
                      <a:pt x="16429" y="6381"/>
                    </a:lnTo>
                    <a:cubicBezTo>
                      <a:pt x="16429" y="6381"/>
                      <a:pt x="16542" y="6381"/>
                      <a:pt x="16429" y="6269"/>
                    </a:cubicBezTo>
                    <a:cubicBezTo>
                      <a:pt x="15677" y="5300"/>
                      <a:pt x="14916" y="4220"/>
                      <a:pt x="13948" y="3355"/>
                    </a:cubicBezTo>
                    <a:cubicBezTo>
                      <a:pt x="12971" y="2490"/>
                      <a:pt x="11890" y="1729"/>
                      <a:pt x="10809" y="1193"/>
                    </a:cubicBezTo>
                    <a:cubicBezTo>
                      <a:pt x="9624" y="545"/>
                      <a:pt x="8215" y="112"/>
                      <a:pt x="6918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2"/>
              <p:cNvSpPr/>
              <p:nvPr/>
            </p:nvSpPr>
            <p:spPr>
              <a:xfrm>
                <a:off x="1990300" y="853625"/>
                <a:ext cx="513425" cy="416700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16668" extrusionOk="0">
                    <a:moveTo>
                      <a:pt x="11706" y="1"/>
                    </a:moveTo>
                    <a:cubicBezTo>
                      <a:pt x="6613" y="1"/>
                      <a:pt x="3347" y="3698"/>
                      <a:pt x="3347" y="3698"/>
                    </a:cubicBezTo>
                    <a:lnTo>
                      <a:pt x="1" y="16667"/>
                    </a:lnTo>
                    <a:lnTo>
                      <a:pt x="20536" y="16667"/>
                    </a:lnTo>
                    <a:lnTo>
                      <a:pt x="20536" y="3698"/>
                    </a:lnTo>
                    <a:cubicBezTo>
                      <a:pt x="17256" y="925"/>
                      <a:pt x="14253" y="1"/>
                      <a:pt x="11706" y="1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2"/>
              <p:cNvSpPr/>
              <p:nvPr/>
            </p:nvSpPr>
            <p:spPr>
              <a:xfrm>
                <a:off x="2033525" y="894175"/>
                <a:ext cx="440350" cy="357350"/>
              </a:xfrm>
              <a:custGeom>
                <a:avLst/>
                <a:gdLst/>
                <a:ahLst/>
                <a:cxnLst/>
                <a:rect l="l" t="t" r="r" b="b"/>
                <a:pathLst>
                  <a:path w="17614" h="14294" extrusionOk="0">
                    <a:moveTo>
                      <a:pt x="10056" y="0"/>
                    </a:moveTo>
                    <a:cubicBezTo>
                      <a:pt x="5701" y="0"/>
                      <a:pt x="2915" y="2836"/>
                      <a:pt x="2915" y="2836"/>
                    </a:cubicBezTo>
                    <a:lnTo>
                      <a:pt x="1" y="14293"/>
                    </a:lnTo>
                    <a:lnTo>
                      <a:pt x="1" y="14293"/>
                    </a:lnTo>
                    <a:lnTo>
                      <a:pt x="17614" y="12564"/>
                    </a:lnTo>
                    <a:lnTo>
                      <a:pt x="17614" y="2836"/>
                    </a:lnTo>
                    <a:cubicBezTo>
                      <a:pt x="14804" y="709"/>
                      <a:pt x="12234" y="0"/>
                      <a:pt x="10056" y="0"/>
                    </a:cubicBezTo>
                    <a:close/>
                  </a:path>
                </a:pathLst>
              </a:custGeom>
              <a:solidFill>
                <a:srgbClr val="ADB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2"/>
              <p:cNvSpPr/>
              <p:nvPr/>
            </p:nvSpPr>
            <p:spPr>
              <a:xfrm>
                <a:off x="1990300" y="1095050"/>
                <a:ext cx="53222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7011" extrusionOk="0">
                    <a:moveTo>
                      <a:pt x="13861" y="0"/>
                    </a:moveTo>
                    <a:cubicBezTo>
                      <a:pt x="8681" y="0"/>
                      <a:pt x="6013" y="4806"/>
                      <a:pt x="1" y="7010"/>
                    </a:cubicBezTo>
                    <a:lnTo>
                      <a:pt x="20536" y="7010"/>
                    </a:lnTo>
                    <a:cubicBezTo>
                      <a:pt x="20536" y="7010"/>
                      <a:pt x="21288" y="854"/>
                      <a:pt x="15132" y="93"/>
                    </a:cubicBezTo>
                    <a:cubicBezTo>
                      <a:pt x="14691" y="30"/>
                      <a:pt x="14268" y="0"/>
                      <a:pt x="13861" y="0"/>
                    </a:cubicBezTo>
                    <a:close/>
                  </a:path>
                </a:pathLst>
              </a:custGeom>
              <a:solidFill>
                <a:srgbClr val="E5E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2"/>
              <p:cNvSpPr/>
              <p:nvPr/>
            </p:nvSpPr>
            <p:spPr>
              <a:xfrm>
                <a:off x="1957875" y="921850"/>
                <a:ext cx="545850" cy="402525"/>
              </a:xfrm>
              <a:custGeom>
                <a:avLst/>
                <a:gdLst/>
                <a:ahLst/>
                <a:cxnLst/>
                <a:rect l="l" t="t" r="r" b="b"/>
                <a:pathLst>
                  <a:path w="21834" h="16101" extrusionOk="0">
                    <a:moveTo>
                      <a:pt x="3779" y="0"/>
                    </a:moveTo>
                    <a:lnTo>
                      <a:pt x="1" y="14483"/>
                    </a:lnTo>
                    <a:lnTo>
                      <a:pt x="19559" y="14483"/>
                    </a:lnTo>
                    <a:cubicBezTo>
                      <a:pt x="19559" y="14483"/>
                      <a:pt x="19775" y="16100"/>
                      <a:pt x="21833" y="16100"/>
                    </a:cubicBezTo>
                    <a:lnTo>
                      <a:pt x="21833" y="13938"/>
                    </a:lnTo>
                    <a:lnTo>
                      <a:pt x="1298" y="13938"/>
                    </a:lnTo>
                    <a:lnTo>
                      <a:pt x="4644" y="969"/>
                    </a:lnTo>
                    <a:lnTo>
                      <a:pt x="5725" y="0"/>
                    </a:lnTo>
                    <a:close/>
                  </a:path>
                </a:pathLst>
              </a:custGeom>
              <a:solidFill>
                <a:srgbClr val="3F34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2"/>
              <p:cNvSpPr/>
              <p:nvPr/>
            </p:nvSpPr>
            <p:spPr>
              <a:xfrm>
                <a:off x="2103800" y="1121800"/>
                <a:ext cx="3891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5292" extrusionOk="0">
                    <a:moveTo>
                      <a:pt x="9079" y="0"/>
                    </a:moveTo>
                    <a:cubicBezTo>
                      <a:pt x="8430" y="0"/>
                      <a:pt x="7670" y="104"/>
                      <a:pt x="6917" y="320"/>
                    </a:cubicBezTo>
                    <a:cubicBezTo>
                      <a:pt x="6269" y="536"/>
                      <a:pt x="5620" y="752"/>
                      <a:pt x="5076" y="1081"/>
                    </a:cubicBezTo>
                    <a:cubicBezTo>
                      <a:pt x="4540" y="1513"/>
                      <a:pt x="3995" y="1833"/>
                      <a:pt x="3562" y="2266"/>
                    </a:cubicBezTo>
                    <a:cubicBezTo>
                      <a:pt x="2594" y="3130"/>
                      <a:pt x="1617" y="3995"/>
                      <a:pt x="432" y="4427"/>
                    </a:cubicBezTo>
                    <a:cubicBezTo>
                      <a:pt x="320" y="4427"/>
                      <a:pt x="216" y="4427"/>
                      <a:pt x="0" y="4540"/>
                    </a:cubicBezTo>
                    <a:lnTo>
                      <a:pt x="0" y="4643"/>
                    </a:lnTo>
                    <a:lnTo>
                      <a:pt x="104" y="4643"/>
                    </a:lnTo>
                    <a:cubicBezTo>
                      <a:pt x="1297" y="4427"/>
                      <a:pt x="2265" y="3563"/>
                      <a:pt x="3130" y="2810"/>
                    </a:cubicBezTo>
                    <a:cubicBezTo>
                      <a:pt x="3675" y="2378"/>
                      <a:pt x="4107" y="1946"/>
                      <a:pt x="4643" y="1617"/>
                    </a:cubicBezTo>
                    <a:cubicBezTo>
                      <a:pt x="5188" y="1185"/>
                      <a:pt x="5724" y="865"/>
                      <a:pt x="6373" y="649"/>
                    </a:cubicBezTo>
                    <a:cubicBezTo>
                      <a:pt x="7237" y="320"/>
                      <a:pt x="8214" y="104"/>
                      <a:pt x="9079" y="104"/>
                    </a:cubicBezTo>
                    <a:cubicBezTo>
                      <a:pt x="9511" y="104"/>
                      <a:pt x="9831" y="104"/>
                      <a:pt x="10264" y="216"/>
                    </a:cubicBezTo>
                    <a:cubicBezTo>
                      <a:pt x="11457" y="433"/>
                      <a:pt x="12641" y="969"/>
                      <a:pt x="13506" y="1833"/>
                    </a:cubicBezTo>
                    <a:cubicBezTo>
                      <a:pt x="14371" y="2594"/>
                      <a:pt x="15019" y="3675"/>
                      <a:pt x="15348" y="4756"/>
                    </a:cubicBezTo>
                    <a:cubicBezTo>
                      <a:pt x="15451" y="4860"/>
                      <a:pt x="15451" y="5076"/>
                      <a:pt x="15451" y="5188"/>
                    </a:cubicBezTo>
                    <a:cubicBezTo>
                      <a:pt x="15451" y="5188"/>
                      <a:pt x="15451" y="5292"/>
                      <a:pt x="15564" y="5292"/>
                    </a:cubicBezTo>
                    <a:lnTo>
                      <a:pt x="15564" y="5188"/>
                    </a:lnTo>
                    <a:cubicBezTo>
                      <a:pt x="15348" y="3995"/>
                      <a:pt x="14803" y="2914"/>
                      <a:pt x="13938" y="2049"/>
                    </a:cubicBezTo>
                    <a:cubicBezTo>
                      <a:pt x="13186" y="1081"/>
                      <a:pt x="12105" y="433"/>
                      <a:pt x="10912" y="216"/>
                    </a:cubicBezTo>
                    <a:cubicBezTo>
                      <a:pt x="10264" y="0"/>
                      <a:pt x="9727" y="0"/>
                      <a:pt x="9079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2"/>
              <p:cNvSpPr/>
              <p:nvPr/>
            </p:nvSpPr>
            <p:spPr>
              <a:xfrm>
                <a:off x="2073950" y="1146000"/>
                <a:ext cx="4053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214" h="4437" extrusionOk="0">
                    <a:moveTo>
                      <a:pt x="16109" y="4108"/>
                    </a:moveTo>
                    <a:lnTo>
                      <a:pt x="16109" y="4220"/>
                    </a:lnTo>
                    <a:cubicBezTo>
                      <a:pt x="16109" y="4220"/>
                      <a:pt x="16213" y="4108"/>
                      <a:pt x="16109" y="4108"/>
                    </a:cubicBezTo>
                    <a:close/>
                    <a:moveTo>
                      <a:pt x="10489" y="1"/>
                    </a:moveTo>
                    <a:cubicBezTo>
                      <a:pt x="9408" y="1"/>
                      <a:pt x="8215" y="329"/>
                      <a:pt x="7350" y="978"/>
                    </a:cubicBezTo>
                    <a:cubicBezTo>
                      <a:pt x="6270" y="1626"/>
                      <a:pt x="5405" y="2707"/>
                      <a:pt x="4324" y="3356"/>
                    </a:cubicBezTo>
                    <a:cubicBezTo>
                      <a:pt x="3459" y="3892"/>
                      <a:pt x="2379" y="4220"/>
                      <a:pt x="1298" y="4220"/>
                    </a:cubicBezTo>
                    <a:lnTo>
                      <a:pt x="649" y="4220"/>
                    </a:lnTo>
                    <a:cubicBezTo>
                      <a:pt x="546" y="4220"/>
                      <a:pt x="329" y="4108"/>
                      <a:pt x="217" y="4108"/>
                    </a:cubicBezTo>
                    <a:lnTo>
                      <a:pt x="113" y="4108"/>
                    </a:lnTo>
                    <a:cubicBezTo>
                      <a:pt x="113" y="4108"/>
                      <a:pt x="1" y="4220"/>
                      <a:pt x="113" y="4220"/>
                    </a:cubicBezTo>
                    <a:cubicBezTo>
                      <a:pt x="546" y="4324"/>
                      <a:pt x="978" y="4436"/>
                      <a:pt x="1298" y="4436"/>
                    </a:cubicBezTo>
                    <a:cubicBezTo>
                      <a:pt x="2162" y="4436"/>
                      <a:pt x="3027" y="4220"/>
                      <a:pt x="3788" y="3788"/>
                    </a:cubicBezTo>
                    <a:cubicBezTo>
                      <a:pt x="4973" y="3243"/>
                      <a:pt x="5837" y="2275"/>
                      <a:pt x="6814" y="1514"/>
                    </a:cubicBezTo>
                    <a:cubicBezTo>
                      <a:pt x="7247" y="1081"/>
                      <a:pt x="7783" y="762"/>
                      <a:pt x="8431" y="545"/>
                    </a:cubicBezTo>
                    <a:cubicBezTo>
                      <a:pt x="8976" y="329"/>
                      <a:pt x="9624" y="217"/>
                      <a:pt x="10273" y="217"/>
                    </a:cubicBezTo>
                    <a:lnTo>
                      <a:pt x="10489" y="217"/>
                    </a:lnTo>
                    <a:cubicBezTo>
                      <a:pt x="11570" y="217"/>
                      <a:pt x="12651" y="545"/>
                      <a:pt x="13619" y="1194"/>
                    </a:cubicBezTo>
                    <a:cubicBezTo>
                      <a:pt x="14596" y="1842"/>
                      <a:pt x="15349" y="2707"/>
                      <a:pt x="15893" y="3788"/>
                    </a:cubicBezTo>
                    <a:cubicBezTo>
                      <a:pt x="15997" y="3892"/>
                      <a:pt x="15997" y="4004"/>
                      <a:pt x="16109" y="4108"/>
                    </a:cubicBezTo>
                    <a:cubicBezTo>
                      <a:pt x="15677" y="3027"/>
                      <a:pt x="15029" y="2059"/>
                      <a:pt x="14052" y="1410"/>
                    </a:cubicBezTo>
                    <a:cubicBezTo>
                      <a:pt x="13187" y="649"/>
                      <a:pt x="12002" y="113"/>
                      <a:pt x="10809" y="113"/>
                    </a:cubicBezTo>
                    <a:cubicBezTo>
                      <a:pt x="10705" y="1"/>
                      <a:pt x="10593" y="1"/>
                      <a:pt x="10489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2"/>
              <p:cNvSpPr/>
              <p:nvPr/>
            </p:nvSpPr>
            <p:spPr>
              <a:xfrm>
                <a:off x="2190250" y="1181250"/>
                <a:ext cx="2674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3027" extrusionOk="0">
                    <a:moveTo>
                      <a:pt x="5941" y="0"/>
                    </a:moveTo>
                    <a:cubicBezTo>
                      <a:pt x="5405" y="0"/>
                      <a:pt x="4972" y="104"/>
                      <a:pt x="4428" y="216"/>
                    </a:cubicBezTo>
                    <a:cubicBezTo>
                      <a:pt x="3675" y="432"/>
                      <a:pt x="2915" y="865"/>
                      <a:pt x="2266" y="1401"/>
                    </a:cubicBezTo>
                    <a:cubicBezTo>
                      <a:pt x="1618" y="1946"/>
                      <a:pt x="969" y="2698"/>
                      <a:pt x="104" y="2914"/>
                    </a:cubicBezTo>
                    <a:cubicBezTo>
                      <a:pt x="1" y="2914"/>
                      <a:pt x="1" y="3026"/>
                      <a:pt x="104" y="3026"/>
                    </a:cubicBezTo>
                    <a:cubicBezTo>
                      <a:pt x="865" y="2810"/>
                      <a:pt x="1514" y="2265"/>
                      <a:pt x="2050" y="1833"/>
                    </a:cubicBezTo>
                    <a:cubicBezTo>
                      <a:pt x="2378" y="1513"/>
                      <a:pt x="2698" y="1297"/>
                      <a:pt x="3027" y="1081"/>
                    </a:cubicBezTo>
                    <a:cubicBezTo>
                      <a:pt x="3347" y="865"/>
                      <a:pt x="3675" y="649"/>
                      <a:pt x="4108" y="432"/>
                    </a:cubicBezTo>
                    <a:cubicBezTo>
                      <a:pt x="4644" y="216"/>
                      <a:pt x="5292" y="104"/>
                      <a:pt x="5941" y="104"/>
                    </a:cubicBezTo>
                    <a:cubicBezTo>
                      <a:pt x="6157" y="104"/>
                      <a:pt x="6373" y="216"/>
                      <a:pt x="6589" y="216"/>
                    </a:cubicBezTo>
                    <a:cubicBezTo>
                      <a:pt x="7350" y="320"/>
                      <a:pt x="8103" y="536"/>
                      <a:pt x="8751" y="968"/>
                    </a:cubicBezTo>
                    <a:cubicBezTo>
                      <a:pt x="9512" y="1513"/>
                      <a:pt x="10160" y="2162"/>
                      <a:pt x="10593" y="2914"/>
                    </a:cubicBezTo>
                    <a:cubicBezTo>
                      <a:pt x="10697" y="2914"/>
                      <a:pt x="10697" y="2914"/>
                      <a:pt x="10697" y="2810"/>
                    </a:cubicBezTo>
                    <a:cubicBezTo>
                      <a:pt x="9944" y="1401"/>
                      <a:pt x="8535" y="432"/>
                      <a:pt x="7022" y="104"/>
                    </a:cubicBezTo>
                    <a:cubicBezTo>
                      <a:pt x="6702" y="0"/>
                      <a:pt x="6269" y="0"/>
                      <a:pt x="5941" y="0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2"/>
              <p:cNvSpPr/>
              <p:nvPr/>
            </p:nvSpPr>
            <p:spPr>
              <a:xfrm>
                <a:off x="2249700" y="1221650"/>
                <a:ext cx="18095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1411" extrusionOk="0">
                    <a:moveTo>
                      <a:pt x="4211" y="1"/>
                    </a:moveTo>
                    <a:cubicBezTo>
                      <a:pt x="3347" y="1"/>
                      <a:pt x="2482" y="217"/>
                      <a:pt x="1730" y="649"/>
                    </a:cubicBezTo>
                    <a:cubicBezTo>
                      <a:pt x="1185" y="866"/>
                      <a:pt x="649" y="1194"/>
                      <a:pt x="0" y="1298"/>
                    </a:cubicBezTo>
                    <a:lnTo>
                      <a:pt x="0" y="1410"/>
                    </a:lnTo>
                    <a:cubicBezTo>
                      <a:pt x="537" y="1298"/>
                      <a:pt x="969" y="1082"/>
                      <a:pt x="1514" y="866"/>
                    </a:cubicBezTo>
                    <a:cubicBezTo>
                      <a:pt x="1946" y="649"/>
                      <a:pt x="2482" y="433"/>
                      <a:pt x="2914" y="330"/>
                    </a:cubicBezTo>
                    <a:cubicBezTo>
                      <a:pt x="3347" y="217"/>
                      <a:pt x="3779" y="113"/>
                      <a:pt x="4211" y="113"/>
                    </a:cubicBezTo>
                    <a:cubicBezTo>
                      <a:pt x="4860" y="113"/>
                      <a:pt x="5405" y="217"/>
                      <a:pt x="5941" y="433"/>
                    </a:cubicBezTo>
                    <a:cubicBezTo>
                      <a:pt x="6373" y="649"/>
                      <a:pt x="6805" y="978"/>
                      <a:pt x="7238" y="1410"/>
                    </a:cubicBezTo>
                    <a:lnTo>
                      <a:pt x="7238" y="1298"/>
                    </a:lnTo>
                    <a:cubicBezTo>
                      <a:pt x="6702" y="546"/>
                      <a:pt x="5725" y="113"/>
                      <a:pt x="4860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2"/>
              <p:cNvSpPr/>
              <p:nvPr/>
            </p:nvSpPr>
            <p:spPr>
              <a:xfrm>
                <a:off x="2114600" y="948850"/>
                <a:ext cx="5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18" extrusionOk="0">
                    <a:moveTo>
                      <a:pt x="104" y="1"/>
                    </a:moveTo>
                    <a:cubicBezTo>
                      <a:pt x="104" y="105"/>
                      <a:pt x="104" y="217"/>
                      <a:pt x="0" y="217"/>
                    </a:cubicBezTo>
                    <a:cubicBezTo>
                      <a:pt x="104" y="217"/>
                      <a:pt x="104" y="217"/>
                      <a:pt x="217" y="105"/>
                    </a:cubicBezTo>
                    <a:cubicBezTo>
                      <a:pt x="217" y="1"/>
                      <a:pt x="217" y="1"/>
                      <a:pt x="104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2"/>
              <p:cNvSpPr/>
              <p:nvPr/>
            </p:nvSpPr>
            <p:spPr>
              <a:xfrm>
                <a:off x="2060550" y="951450"/>
                <a:ext cx="594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490" extrusionOk="0">
                    <a:moveTo>
                      <a:pt x="2379" y="1"/>
                    </a:moveTo>
                    <a:lnTo>
                      <a:pt x="2379" y="1"/>
                    </a:lnTo>
                    <a:cubicBezTo>
                      <a:pt x="2266" y="113"/>
                      <a:pt x="2266" y="113"/>
                      <a:pt x="2162" y="113"/>
                    </a:cubicBezTo>
                    <a:cubicBezTo>
                      <a:pt x="2050" y="1514"/>
                      <a:pt x="1730" y="2811"/>
                      <a:pt x="1514" y="4108"/>
                    </a:cubicBezTo>
                    <a:cubicBezTo>
                      <a:pt x="1185" y="5405"/>
                      <a:pt x="969" y="6814"/>
                      <a:pt x="537" y="8111"/>
                    </a:cubicBezTo>
                    <a:cubicBezTo>
                      <a:pt x="433" y="8863"/>
                      <a:pt x="217" y="9624"/>
                      <a:pt x="1" y="10377"/>
                    </a:cubicBezTo>
                    <a:cubicBezTo>
                      <a:pt x="1" y="10489"/>
                      <a:pt x="1" y="10489"/>
                      <a:pt x="104" y="10489"/>
                    </a:cubicBezTo>
                    <a:cubicBezTo>
                      <a:pt x="537" y="9080"/>
                      <a:pt x="865" y="7783"/>
                      <a:pt x="1185" y="6382"/>
                    </a:cubicBezTo>
                    <a:cubicBezTo>
                      <a:pt x="1514" y="5085"/>
                      <a:pt x="1730" y="3676"/>
                      <a:pt x="1946" y="2275"/>
                    </a:cubicBezTo>
                    <a:cubicBezTo>
                      <a:pt x="2162" y="1514"/>
                      <a:pt x="2266" y="762"/>
                      <a:pt x="2379" y="1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2"/>
              <p:cNvSpPr/>
              <p:nvPr/>
            </p:nvSpPr>
            <p:spPr>
              <a:xfrm>
                <a:off x="2473850" y="1113575"/>
                <a:ext cx="136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2" extrusionOk="0">
                    <a:moveTo>
                      <a:pt x="1" y="1"/>
                    </a:moveTo>
                    <a:lnTo>
                      <a:pt x="1" y="217"/>
                    </a:lnTo>
                    <a:lnTo>
                      <a:pt x="217" y="433"/>
                    </a:lnTo>
                    <a:cubicBezTo>
                      <a:pt x="330" y="545"/>
                      <a:pt x="433" y="649"/>
                      <a:pt x="433" y="762"/>
                    </a:cubicBezTo>
                    <a:lnTo>
                      <a:pt x="546" y="762"/>
                    </a:lnTo>
                    <a:cubicBezTo>
                      <a:pt x="330" y="433"/>
                      <a:pt x="217" y="217"/>
                      <a:pt x="1" y="1"/>
                    </a:cubicBezTo>
                    <a:close/>
                  </a:path>
                </a:pathLst>
              </a:custGeom>
              <a:solidFill>
                <a:srgbClr val="9BA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2"/>
              <p:cNvSpPr/>
              <p:nvPr/>
            </p:nvSpPr>
            <p:spPr>
              <a:xfrm>
                <a:off x="2063150" y="1059550"/>
                <a:ext cx="41072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16429" h="6382" extrusionOk="0">
                    <a:moveTo>
                      <a:pt x="10056" y="0"/>
                    </a:moveTo>
                    <a:cubicBezTo>
                      <a:pt x="8647" y="112"/>
                      <a:pt x="7350" y="432"/>
                      <a:pt x="6053" y="977"/>
                    </a:cubicBezTo>
                    <a:cubicBezTo>
                      <a:pt x="4869" y="1513"/>
                      <a:pt x="3788" y="2274"/>
                      <a:pt x="2811" y="3026"/>
                    </a:cubicBezTo>
                    <a:cubicBezTo>
                      <a:pt x="1842" y="3891"/>
                      <a:pt x="978" y="4868"/>
                      <a:pt x="217" y="5949"/>
                    </a:cubicBezTo>
                    <a:cubicBezTo>
                      <a:pt x="113" y="6053"/>
                      <a:pt x="0" y="6165"/>
                      <a:pt x="0" y="6381"/>
                    </a:cubicBezTo>
                    <a:lnTo>
                      <a:pt x="113" y="6381"/>
                    </a:lnTo>
                    <a:cubicBezTo>
                      <a:pt x="761" y="5404"/>
                      <a:pt x="1626" y="4436"/>
                      <a:pt x="2594" y="3459"/>
                    </a:cubicBezTo>
                    <a:cubicBezTo>
                      <a:pt x="3459" y="2706"/>
                      <a:pt x="4540" y="1946"/>
                      <a:pt x="5621" y="1297"/>
                    </a:cubicBezTo>
                    <a:cubicBezTo>
                      <a:pt x="6814" y="761"/>
                      <a:pt x="8111" y="329"/>
                      <a:pt x="9512" y="216"/>
                    </a:cubicBezTo>
                    <a:cubicBezTo>
                      <a:pt x="9840" y="112"/>
                      <a:pt x="10160" y="112"/>
                      <a:pt x="10593" y="112"/>
                    </a:cubicBezTo>
                    <a:cubicBezTo>
                      <a:pt x="11570" y="112"/>
                      <a:pt x="12538" y="216"/>
                      <a:pt x="13515" y="545"/>
                    </a:cubicBezTo>
                    <a:cubicBezTo>
                      <a:pt x="14596" y="977"/>
                      <a:pt x="15564" y="1513"/>
                      <a:pt x="16429" y="2378"/>
                    </a:cubicBezTo>
                    <a:lnTo>
                      <a:pt x="16429" y="2162"/>
                    </a:lnTo>
                    <a:cubicBezTo>
                      <a:pt x="15677" y="1513"/>
                      <a:pt x="14916" y="977"/>
                      <a:pt x="13947" y="649"/>
                    </a:cubicBezTo>
                    <a:cubicBezTo>
                      <a:pt x="12867" y="216"/>
                      <a:pt x="11786" y="0"/>
                      <a:pt x="10593" y="0"/>
                    </a:cubicBezTo>
                    <a:close/>
                  </a:path>
                </a:pathLst>
              </a:custGeom>
              <a:solidFill>
                <a:srgbClr val="757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2"/>
              <p:cNvSpPr/>
              <p:nvPr/>
            </p:nvSpPr>
            <p:spPr>
              <a:xfrm>
                <a:off x="2225275" y="1183400"/>
                <a:ext cx="1649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530" extrusionOk="0">
                    <a:moveTo>
                      <a:pt x="4613" y="0"/>
                    </a:moveTo>
                    <a:cubicBezTo>
                      <a:pt x="3353" y="0"/>
                      <a:pt x="2058" y="477"/>
                      <a:pt x="1081" y="1315"/>
                    </a:cubicBezTo>
                    <a:cubicBezTo>
                      <a:pt x="977" y="1427"/>
                      <a:pt x="977" y="1427"/>
                      <a:pt x="977" y="1531"/>
                    </a:cubicBezTo>
                    <a:cubicBezTo>
                      <a:pt x="217" y="3805"/>
                      <a:pt x="0" y="5854"/>
                      <a:pt x="217" y="8128"/>
                    </a:cubicBezTo>
                    <a:cubicBezTo>
                      <a:pt x="761" y="7367"/>
                      <a:pt x="1410" y="6503"/>
                      <a:pt x="2274" y="5967"/>
                    </a:cubicBezTo>
                    <a:cubicBezTo>
                      <a:pt x="2378" y="7264"/>
                      <a:pt x="2923" y="8561"/>
                      <a:pt x="3675" y="9529"/>
                    </a:cubicBezTo>
                    <a:cubicBezTo>
                      <a:pt x="3788" y="8232"/>
                      <a:pt x="3788" y="6935"/>
                      <a:pt x="3891" y="5638"/>
                    </a:cubicBezTo>
                    <a:cubicBezTo>
                      <a:pt x="4108" y="4341"/>
                      <a:pt x="4652" y="3044"/>
                      <a:pt x="5301" y="1963"/>
                    </a:cubicBezTo>
                    <a:cubicBezTo>
                      <a:pt x="5621" y="1531"/>
                      <a:pt x="6053" y="779"/>
                      <a:pt x="6598" y="450"/>
                    </a:cubicBezTo>
                    <a:cubicBezTo>
                      <a:pt x="5985" y="144"/>
                      <a:pt x="5304" y="0"/>
                      <a:pt x="4613" y="0"/>
                    </a:cubicBezTo>
                    <a:close/>
                  </a:path>
                </a:pathLst>
              </a:custGeom>
              <a:solidFill>
                <a:srgbClr val="CC6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2"/>
              <p:cNvSpPr/>
              <p:nvPr/>
            </p:nvSpPr>
            <p:spPr>
              <a:xfrm>
                <a:off x="2192850" y="881200"/>
                <a:ext cx="1999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9946" extrusionOk="0">
                    <a:moveTo>
                      <a:pt x="1410" y="1"/>
                    </a:moveTo>
                    <a:cubicBezTo>
                      <a:pt x="1194" y="329"/>
                      <a:pt x="1081" y="761"/>
                      <a:pt x="865" y="1081"/>
                    </a:cubicBezTo>
                    <a:cubicBezTo>
                      <a:pt x="113" y="3355"/>
                      <a:pt x="0" y="6166"/>
                      <a:pt x="1626" y="8111"/>
                    </a:cubicBezTo>
                    <a:cubicBezTo>
                      <a:pt x="2528" y="9235"/>
                      <a:pt x="4003" y="9946"/>
                      <a:pt x="5471" y="9946"/>
                    </a:cubicBezTo>
                    <a:cubicBezTo>
                      <a:pt x="6115" y="9946"/>
                      <a:pt x="6757" y="9809"/>
                      <a:pt x="7350" y="9512"/>
                    </a:cubicBezTo>
                    <a:cubicBezTo>
                      <a:pt x="7566" y="9512"/>
                      <a:pt x="7679" y="9408"/>
                      <a:pt x="7679" y="9192"/>
                    </a:cubicBezTo>
                    <a:cubicBezTo>
                      <a:pt x="7679" y="9080"/>
                      <a:pt x="7679" y="8976"/>
                      <a:pt x="7462" y="8976"/>
                    </a:cubicBezTo>
                    <a:cubicBezTo>
                      <a:pt x="7566" y="8976"/>
                      <a:pt x="7679" y="8976"/>
                      <a:pt x="7782" y="8863"/>
                    </a:cubicBezTo>
                    <a:lnTo>
                      <a:pt x="7782" y="8543"/>
                    </a:lnTo>
                    <a:cubicBezTo>
                      <a:pt x="7782" y="8543"/>
                      <a:pt x="7679" y="8543"/>
                      <a:pt x="7679" y="8431"/>
                    </a:cubicBezTo>
                    <a:lnTo>
                      <a:pt x="7566" y="8431"/>
                    </a:lnTo>
                    <a:cubicBezTo>
                      <a:pt x="7679" y="8431"/>
                      <a:pt x="7999" y="8327"/>
                      <a:pt x="7895" y="8111"/>
                    </a:cubicBezTo>
                    <a:cubicBezTo>
                      <a:pt x="7895" y="7999"/>
                      <a:pt x="7782" y="7895"/>
                      <a:pt x="7679" y="7783"/>
                    </a:cubicBezTo>
                    <a:cubicBezTo>
                      <a:pt x="7462" y="7679"/>
                      <a:pt x="7350" y="7679"/>
                      <a:pt x="7134" y="7679"/>
                    </a:cubicBezTo>
                    <a:cubicBezTo>
                      <a:pt x="7350" y="7566"/>
                      <a:pt x="7566" y="7463"/>
                      <a:pt x="7462" y="7246"/>
                    </a:cubicBezTo>
                    <a:cubicBezTo>
                      <a:pt x="7462" y="7134"/>
                      <a:pt x="7350" y="7030"/>
                      <a:pt x="7246" y="7030"/>
                    </a:cubicBezTo>
                    <a:cubicBezTo>
                      <a:pt x="7190" y="6974"/>
                      <a:pt x="7136" y="6974"/>
                      <a:pt x="7069" y="6974"/>
                    </a:cubicBezTo>
                    <a:cubicBezTo>
                      <a:pt x="7002" y="6974"/>
                      <a:pt x="6922" y="6974"/>
                      <a:pt x="6814" y="6918"/>
                    </a:cubicBezTo>
                    <a:cubicBezTo>
                      <a:pt x="5949" y="6918"/>
                      <a:pt x="5301" y="6382"/>
                      <a:pt x="4756" y="5733"/>
                    </a:cubicBezTo>
                    <a:cubicBezTo>
                      <a:pt x="4108" y="4972"/>
                      <a:pt x="4004" y="3788"/>
                      <a:pt x="4220" y="2923"/>
                    </a:cubicBezTo>
                    <a:cubicBezTo>
                      <a:pt x="4324" y="2491"/>
                      <a:pt x="4540" y="2162"/>
                      <a:pt x="4756" y="1842"/>
                    </a:cubicBezTo>
                    <a:cubicBezTo>
                      <a:pt x="4756" y="1730"/>
                      <a:pt x="4972" y="1194"/>
                      <a:pt x="5188" y="1194"/>
                    </a:cubicBezTo>
                    <a:cubicBezTo>
                      <a:pt x="4004" y="865"/>
                      <a:pt x="2491" y="545"/>
                      <a:pt x="1410" y="1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2"/>
              <p:cNvSpPr/>
              <p:nvPr/>
            </p:nvSpPr>
            <p:spPr>
              <a:xfrm>
                <a:off x="2214475" y="756900"/>
                <a:ext cx="1325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6702" extrusionOk="0">
                    <a:moveTo>
                      <a:pt x="4323" y="1"/>
                    </a:moveTo>
                    <a:cubicBezTo>
                      <a:pt x="4220" y="1"/>
                      <a:pt x="4220" y="1"/>
                      <a:pt x="4107" y="113"/>
                    </a:cubicBezTo>
                    <a:cubicBezTo>
                      <a:pt x="3139" y="546"/>
                      <a:pt x="2274" y="1298"/>
                      <a:pt x="1626" y="2162"/>
                    </a:cubicBezTo>
                    <a:cubicBezTo>
                      <a:pt x="977" y="3027"/>
                      <a:pt x="432" y="4004"/>
                      <a:pt x="0" y="5085"/>
                    </a:cubicBezTo>
                    <a:cubicBezTo>
                      <a:pt x="1193" y="5621"/>
                      <a:pt x="2378" y="6166"/>
                      <a:pt x="3675" y="6486"/>
                    </a:cubicBezTo>
                    <a:cubicBezTo>
                      <a:pt x="4220" y="6598"/>
                      <a:pt x="4756" y="6598"/>
                      <a:pt x="5300" y="6702"/>
                    </a:cubicBezTo>
                    <a:cubicBezTo>
                      <a:pt x="4868" y="5085"/>
                      <a:pt x="4540" y="3459"/>
                      <a:pt x="4323" y="1730"/>
                    </a:cubicBezTo>
                    <a:cubicBezTo>
                      <a:pt x="4323" y="1194"/>
                      <a:pt x="4220" y="546"/>
                      <a:pt x="4323" y="1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2"/>
              <p:cNvSpPr/>
              <p:nvPr/>
            </p:nvSpPr>
            <p:spPr>
              <a:xfrm>
                <a:off x="2220700" y="872025"/>
                <a:ext cx="112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1561" extrusionOk="0">
                    <a:moveTo>
                      <a:pt x="95" y="1"/>
                    </a:moveTo>
                    <a:cubicBezTo>
                      <a:pt x="33" y="1"/>
                      <a:pt x="0" y="78"/>
                      <a:pt x="80" y="151"/>
                    </a:cubicBezTo>
                    <a:cubicBezTo>
                      <a:pt x="1048" y="696"/>
                      <a:pt x="2241" y="1128"/>
                      <a:pt x="3322" y="1345"/>
                    </a:cubicBezTo>
                    <a:cubicBezTo>
                      <a:pt x="3642" y="1448"/>
                      <a:pt x="3971" y="1561"/>
                      <a:pt x="4291" y="1561"/>
                    </a:cubicBezTo>
                    <a:cubicBezTo>
                      <a:pt x="4507" y="1561"/>
                      <a:pt x="4507" y="1448"/>
                      <a:pt x="4403" y="1345"/>
                    </a:cubicBezTo>
                    <a:cubicBezTo>
                      <a:pt x="3858" y="1232"/>
                      <a:pt x="3210" y="1128"/>
                      <a:pt x="2674" y="1016"/>
                    </a:cubicBezTo>
                    <a:lnTo>
                      <a:pt x="1048" y="368"/>
                    </a:lnTo>
                    <a:cubicBezTo>
                      <a:pt x="728" y="264"/>
                      <a:pt x="512" y="151"/>
                      <a:pt x="183" y="48"/>
                    </a:cubicBezTo>
                    <a:cubicBezTo>
                      <a:pt x="153" y="14"/>
                      <a:pt x="121" y="1"/>
                      <a:pt x="9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2"/>
              <p:cNvSpPr/>
              <p:nvPr/>
            </p:nvSpPr>
            <p:spPr>
              <a:xfrm>
                <a:off x="2595575" y="870400"/>
                <a:ext cx="197150" cy="248575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9943" extrusionOk="0">
                    <a:moveTo>
                      <a:pt x="2745" y="1181"/>
                    </a:moveTo>
                    <a:lnTo>
                      <a:pt x="2745" y="1181"/>
                    </a:lnTo>
                    <a:cubicBezTo>
                      <a:pt x="2729" y="1181"/>
                      <a:pt x="2714" y="1185"/>
                      <a:pt x="2698" y="1193"/>
                    </a:cubicBezTo>
                    <a:cubicBezTo>
                      <a:pt x="2713" y="1189"/>
                      <a:pt x="2729" y="1185"/>
                      <a:pt x="2745" y="1181"/>
                    </a:cubicBezTo>
                    <a:close/>
                    <a:moveTo>
                      <a:pt x="6485" y="0"/>
                    </a:moveTo>
                    <a:cubicBezTo>
                      <a:pt x="5418" y="538"/>
                      <a:pt x="3931" y="856"/>
                      <a:pt x="2745" y="1181"/>
                    </a:cubicBezTo>
                    <a:lnTo>
                      <a:pt x="2745" y="1181"/>
                    </a:lnTo>
                    <a:cubicBezTo>
                      <a:pt x="2746" y="1180"/>
                      <a:pt x="2748" y="1180"/>
                      <a:pt x="2749" y="1180"/>
                    </a:cubicBezTo>
                    <a:cubicBezTo>
                      <a:pt x="2947" y="1180"/>
                      <a:pt x="3130" y="1738"/>
                      <a:pt x="3130" y="1842"/>
                    </a:cubicBezTo>
                    <a:cubicBezTo>
                      <a:pt x="3346" y="2162"/>
                      <a:pt x="3562" y="2490"/>
                      <a:pt x="3675" y="2810"/>
                    </a:cubicBezTo>
                    <a:cubicBezTo>
                      <a:pt x="3891" y="3787"/>
                      <a:pt x="3891" y="4972"/>
                      <a:pt x="3242" y="5733"/>
                    </a:cubicBezTo>
                    <a:cubicBezTo>
                      <a:pt x="2594" y="6381"/>
                      <a:pt x="1946" y="6918"/>
                      <a:pt x="1081" y="6918"/>
                    </a:cubicBezTo>
                    <a:cubicBezTo>
                      <a:pt x="968" y="6918"/>
                      <a:pt x="752" y="6918"/>
                      <a:pt x="649" y="7030"/>
                    </a:cubicBezTo>
                    <a:cubicBezTo>
                      <a:pt x="536" y="7030"/>
                      <a:pt x="432" y="7134"/>
                      <a:pt x="432" y="7246"/>
                    </a:cubicBezTo>
                    <a:cubicBezTo>
                      <a:pt x="432" y="7462"/>
                      <a:pt x="536" y="7566"/>
                      <a:pt x="752" y="7678"/>
                    </a:cubicBezTo>
                    <a:cubicBezTo>
                      <a:pt x="536" y="7678"/>
                      <a:pt x="432" y="7678"/>
                      <a:pt x="320" y="7782"/>
                    </a:cubicBezTo>
                    <a:cubicBezTo>
                      <a:pt x="104" y="7895"/>
                      <a:pt x="0" y="7998"/>
                      <a:pt x="0" y="8111"/>
                    </a:cubicBezTo>
                    <a:cubicBezTo>
                      <a:pt x="0" y="8327"/>
                      <a:pt x="216" y="8431"/>
                      <a:pt x="320" y="8431"/>
                    </a:cubicBezTo>
                    <a:lnTo>
                      <a:pt x="216" y="8431"/>
                    </a:lnTo>
                    <a:cubicBezTo>
                      <a:pt x="216" y="8431"/>
                      <a:pt x="216" y="8543"/>
                      <a:pt x="104" y="8543"/>
                    </a:cubicBezTo>
                    <a:lnTo>
                      <a:pt x="104" y="8759"/>
                    </a:lnTo>
                    <a:cubicBezTo>
                      <a:pt x="216" y="8863"/>
                      <a:pt x="320" y="8975"/>
                      <a:pt x="432" y="8975"/>
                    </a:cubicBezTo>
                    <a:cubicBezTo>
                      <a:pt x="320" y="8975"/>
                      <a:pt x="216" y="9079"/>
                      <a:pt x="216" y="9192"/>
                    </a:cubicBezTo>
                    <a:cubicBezTo>
                      <a:pt x="216" y="9408"/>
                      <a:pt x="432" y="9512"/>
                      <a:pt x="536" y="9512"/>
                    </a:cubicBezTo>
                    <a:cubicBezTo>
                      <a:pt x="1122" y="9806"/>
                      <a:pt x="1757" y="9942"/>
                      <a:pt x="2397" y="9942"/>
                    </a:cubicBezTo>
                    <a:cubicBezTo>
                      <a:pt x="3883" y="9942"/>
                      <a:pt x="5394" y="9207"/>
                      <a:pt x="6373" y="7998"/>
                    </a:cubicBezTo>
                    <a:cubicBezTo>
                      <a:pt x="7886" y="6165"/>
                      <a:pt x="7886" y="3243"/>
                      <a:pt x="7021" y="1081"/>
                    </a:cubicBezTo>
                    <a:cubicBezTo>
                      <a:pt x="6917" y="761"/>
                      <a:pt x="6701" y="329"/>
                      <a:pt x="6485" y="0"/>
                    </a:cubicBezTo>
                    <a:close/>
                  </a:path>
                </a:pathLst>
              </a:custGeom>
              <a:solidFill>
                <a:srgbClr val="B05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2"/>
              <p:cNvSpPr/>
              <p:nvPr/>
            </p:nvSpPr>
            <p:spPr>
              <a:xfrm>
                <a:off x="2638800" y="746100"/>
                <a:ext cx="1323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6702" extrusionOk="0">
                    <a:moveTo>
                      <a:pt x="1081" y="0"/>
                    </a:moveTo>
                    <a:cubicBezTo>
                      <a:pt x="1081" y="545"/>
                      <a:pt x="1081" y="1194"/>
                      <a:pt x="969" y="1730"/>
                    </a:cubicBezTo>
                    <a:cubicBezTo>
                      <a:pt x="753" y="3355"/>
                      <a:pt x="433" y="5085"/>
                      <a:pt x="0" y="6702"/>
                    </a:cubicBezTo>
                    <a:cubicBezTo>
                      <a:pt x="536" y="6598"/>
                      <a:pt x="1081" y="6598"/>
                      <a:pt x="1617" y="6382"/>
                    </a:cubicBezTo>
                    <a:cubicBezTo>
                      <a:pt x="2914" y="6165"/>
                      <a:pt x="4107" y="5621"/>
                      <a:pt x="5292" y="5085"/>
                    </a:cubicBezTo>
                    <a:cubicBezTo>
                      <a:pt x="4860" y="4004"/>
                      <a:pt x="4427" y="3027"/>
                      <a:pt x="3675" y="2162"/>
                    </a:cubicBezTo>
                    <a:cubicBezTo>
                      <a:pt x="3027" y="1297"/>
                      <a:pt x="2162" y="545"/>
                      <a:pt x="1185" y="0"/>
                    </a:cubicBezTo>
                    <a:close/>
                  </a:path>
                </a:pathLst>
              </a:custGeom>
              <a:solidFill>
                <a:srgbClr val="ECC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2"/>
              <p:cNvSpPr/>
              <p:nvPr/>
            </p:nvSpPr>
            <p:spPr>
              <a:xfrm>
                <a:off x="2652200" y="861225"/>
                <a:ext cx="112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1561" extrusionOk="0">
                    <a:moveTo>
                      <a:pt x="4455" y="1"/>
                    </a:moveTo>
                    <a:cubicBezTo>
                      <a:pt x="4445" y="1"/>
                      <a:pt x="4436" y="14"/>
                      <a:pt x="4436" y="47"/>
                    </a:cubicBezTo>
                    <a:cubicBezTo>
                      <a:pt x="3355" y="480"/>
                      <a:pt x="2274" y="912"/>
                      <a:pt x="1081" y="1128"/>
                    </a:cubicBezTo>
                    <a:cubicBezTo>
                      <a:pt x="761" y="1232"/>
                      <a:pt x="433" y="1344"/>
                      <a:pt x="113" y="1344"/>
                    </a:cubicBezTo>
                    <a:cubicBezTo>
                      <a:pt x="0" y="1448"/>
                      <a:pt x="113" y="1560"/>
                      <a:pt x="217" y="1560"/>
                    </a:cubicBezTo>
                    <a:cubicBezTo>
                      <a:pt x="1410" y="1344"/>
                      <a:pt x="2491" y="1016"/>
                      <a:pt x="3571" y="583"/>
                    </a:cubicBezTo>
                    <a:cubicBezTo>
                      <a:pt x="3891" y="480"/>
                      <a:pt x="4220" y="264"/>
                      <a:pt x="4436" y="151"/>
                    </a:cubicBezTo>
                    <a:cubicBezTo>
                      <a:pt x="4509" y="78"/>
                      <a:pt x="4479" y="1"/>
                      <a:pt x="4455" y="1"/>
                    </a:cubicBezTo>
                    <a:close/>
                  </a:path>
                </a:pathLst>
              </a:custGeom>
              <a:solidFill>
                <a:srgbClr val="E2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1477086" y="1528464"/>
            <a:ext cx="747132" cy="713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0" name="Rounded Rectangle 99">
            <a:hlinkClick r:id="rId4" action="ppaction://hlinksldjump"/>
          </p:cNvPr>
          <p:cNvSpPr/>
          <p:nvPr/>
        </p:nvSpPr>
        <p:spPr>
          <a:xfrm>
            <a:off x="2401040" y="1528464"/>
            <a:ext cx="747132" cy="713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1" name="Rounded Rectangle 100">
            <a:hlinkClick r:id="rId5" action="ppaction://hlinksldjump"/>
          </p:cNvPr>
          <p:cNvSpPr/>
          <p:nvPr/>
        </p:nvSpPr>
        <p:spPr>
          <a:xfrm>
            <a:off x="1442037" y="2408610"/>
            <a:ext cx="747132" cy="713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ounded Rectangle 101">
            <a:hlinkClick r:id="rId6" action="ppaction://hlinksldjump"/>
          </p:cNvPr>
          <p:cNvSpPr/>
          <p:nvPr/>
        </p:nvSpPr>
        <p:spPr>
          <a:xfrm>
            <a:off x="2472536" y="2401462"/>
            <a:ext cx="747132" cy="713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3" name="Rounded Rectangle 102">
            <a:hlinkClick r:id="rId7" action="ppaction://hlinksldjump"/>
          </p:cNvPr>
          <p:cNvSpPr/>
          <p:nvPr/>
        </p:nvSpPr>
        <p:spPr>
          <a:xfrm>
            <a:off x="1924552" y="3278071"/>
            <a:ext cx="747132" cy="713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" name="Rounded Rectangle 5">
            <a:hlinkClick r:id="rId8" action="ppaction://hlinksldjump"/>
          </p:cNvPr>
          <p:cNvSpPr/>
          <p:nvPr/>
        </p:nvSpPr>
        <p:spPr>
          <a:xfrm>
            <a:off x="1442037" y="4298498"/>
            <a:ext cx="2338226" cy="7286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0"/>
    </p:bldLst>
  </p:timing>
</p:sld>
</file>

<file path=ppt/theme/theme1.xml><?xml version="1.0" encoding="utf-8"?>
<a:theme xmlns:a="http://schemas.openxmlformats.org/drawingml/2006/main" name="Child Center by Slidesgo">
  <a:themeElements>
    <a:clrScheme name="Simple Light">
      <a:dk1>
        <a:srgbClr val="3F34A7"/>
      </a:dk1>
      <a:lt1>
        <a:srgbClr val="FFFFFF"/>
      </a:lt1>
      <a:dk2>
        <a:srgbClr val="100B6D"/>
      </a:dk2>
      <a:lt2>
        <a:srgbClr val="EEEEEE"/>
      </a:lt2>
      <a:accent1>
        <a:srgbClr val="ADB3FF"/>
      </a:accent1>
      <a:accent2>
        <a:srgbClr val="7379F0"/>
      </a:accent2>
      <a:accent3>
        <a:srgbClr val="ECC664"/>
      </a:accent3>
      <a:accent4>
        <a:srgbClr val="DA9A27"/>
      </a:accent4>
      <a:accent5>
        <a:srgbClr val="A2C9E6"/>
      </a:accent5>
      <a:accent6>
        <a:srgbClr val="C2DDF0"/>
      </a:accent6>
      <a:hlink>
        <a:srgbClr val="100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908</Words>
  <Application>Microsoft Office PowerPoint</Application>
  <PresentationFormat>On-screen Show (16:9)</PresentationFormat>
  <Paragraphs>109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Cambria</vt:lpstr>
      <vt:lpstr>Quicksand</vt:lpstr>
      <vt:lpstr>Raleway</vt:lpstr>
      <vt:lpstr>Arial</vt:lpstr>
      <vt:lpstr>Child Center by Slidesgo</vt:lpstr>
      <vt:lpstr>THỰC HÀNH TIẾNG VIỆT</vt:lpstr>
      <vt:lpstr>HS hiểu nghĩa của từ trong văn bản.</vt:lpstr>
      <vt:lpstr>KHỞI ĐỘNG</vt:lpstr>
      <vt:lpstr>LUYỆN TẬP VẬN DỤNG</vt:lpstr>
      <vt:lpstr>Bài 1 (SGK – 35)</vt:lpstr>
      <vt:lpstr>     Bài 2 (SGK - 35,36) </vt:lpstr>
      <vt:lpstr>Bài 2 (SGK – 35, 36)</vt:lpstr>
      <vt:lpstr>Bài 2 (SGK – 35, 36)</vt:lpstr>
      <vt:lpstr>Bài 2 (SGK – 35, 36)</vt:lpstr>
      <vt:lpstr>Tót</vt:lpstr>
      <vt:lpstr>Cuống quýt</vt:lpstr>
      <vt:lpstr>Mê mẩn tâm thần</vt:lpstr>
      <vt:lpstr>Nghe lời chim</vt:lpstr>
      <vt:lpstr>Vái lấy vái để</vt:lpstr>
      <vt:lpstr>Bài 3 (SGK – 36)</vt:lpstr>
      <vt:lpstr>Bài 3 (SGK – 36)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dc:creator>Thieu Tram</dc:creator>
  <cp:lastModifiedBy>Tram Thieu</cp:lastModifiedBy>
  <cp:revision>18</cp:revision>
  <dcterms:modified xsi:type="dcterms:W3CDTF">2022-07-06T03:54:02Z</dcterms:modified>
</cp:coreProperties>
</file>