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7" r:id="rId2"/>
  </p:sldMasterIdLst>
  <p:notesMasterIdLst>
    <p:notesMasterId r:id="rId44"/>
  </p:notesMasterIdLst>
  <p:sldIdLst>
    <p:sldId id="320" r:id="rId3"/>
    <p:sldId id="321" r:id="rId4"/>
    <p:sldId id="322" r:id="rId5"/>
    <p:sldId id="323" r:id="rId6"/>
    <p:sldId id="324" r:id="rId7"/>
    <p:sldId id="314" r:id="rId8"/>
    <p:sldId id="259" r:id="rId9"/>
    <p:sldId id="325" r:id="rId10"/>
    <p:sldId id="326" r:id="rId11"/>
    <p:sldId id="289" r:id="rId12"/>
    <p:sldId id="261" r:id="rId13"/>
    <p:sldId id="301" r:id="rId14"/>
    <p:sldId id="304" r:id="rId15"/>
    <p:sldId id="305" r:id="rId16"/>
    <p:sldId id="306" r:id="rId17"/>
    <p:sldId id="290" r:id="rId18"/>
    <p:sldId id="263" r:id="rId19"/>
    <p:sldId id="327" r:id="rId20"/>
    <p:sldId id="298" r:id="rId21"/>
    <p:sldId id="291" r:id="rId22"/>
    <p:sldId id="328" r:id="rId23"/>
    <p:sldId id="295" r:id="rId24"/>
    <p:sldId id="294" r:id="rId25"/>
    <p:sldId id="299" r:id="rId26"/>
    <p:sldId id="296" r:id="rId27"/>
    <p:sldId id="329" r:id="rId28"/>
    <p:sldId id="297" r:id="rId29"/>
    <p:sldId id="300" r:id="rId30"/>
    <p:sldId id="330" r:id="rId31"/>
    <p:sldId id="264" r:id="rId32"/>
    <p:sldId id="331" r:id="rId33"/>
    <p:sldId id="302" r:id="rId34"/>
    <p:sldId id="303" r:id="rId35"/>
    <p:sldId id="307" r:id="rId36"/>
    <p:sldId id="308" r:id="rId37"/>
    <p:sldId id="309" r:id="rId38"/>
    <p:sldId id="310" r:id="rId39"/>
    <p:sldId id="311" r:id="rId40"/>
    <p:sldId id="312" r:id="rId41"/>
    <p:sldId id="316" r:id="rId42"/>
    <p:sldId id="319" r:id="rId43"/>
  </p:sldIdLst>
  <p:sldSz cx="9144000" cy="5143500" type="screen16x9"/>
  <p:notesSz cx="6858000" cy="9144000"/>
  <p:embeddedFontLst>
    <p:embeddedFont>
      <p:font typeface="#9Slide05 Kathya" panose="02000000000000000000" pitchFamily="2" charset="0"/>
      <p:regular r:id="rId45"/>
    </p:embeddedFont>
    <p:embeddedFont>
      <p:font typeface="Nunito" panose="00000500000000000000" pitchFamily="2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Gochi Hand" panose="020B0604020202020204" charset="0"/>
      <p:regular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#9Slide04 Faustina Bold" panose="00000800000000000000" pitchFamily="2" charset="0"/>
      <p:bold r:id="rId56"/>
    </p:embeddedFont>
    <p:embeddedFont>
      <p:font typeface="#9Slide07 IcielNabila" pitchFamily="2" charset="0"/>
      <p:regular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D935E8-21D4-4F43-81B8-F389413E3040}">
  <a:tblStyle styleId="{66D935E8-21D4-4F43-81B8-F389413E30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4" autoAdjust="0"/>
    <p:restoredTop sz="90146" autoAdjust="0"/>
  </p:normalViewPr>
  <p:slideViewPr>
    <p:cSldViewPr snapToGrid="0">
      <p:cViewPr varScale="1">
        <p:scale>
          <a:sx n="84" d="100"/>
          <a:sy n="84" d="100"/>
        </p:scale>
        <p:origin x="810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28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9159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55462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4556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9935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55703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b5e3ec5be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b5e3ec5be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aca33d7c17_0_6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aca33d7c17_0_6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69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b9fc0899eb_0_6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b9fc0899eb_0_6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aca33d7c17_0_6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aca33d7c17_0_6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aca33d7c17_0_6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aca33d7c17_0_6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33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74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416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74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0268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152418" y="745845"/>
            <a:ext cx="12687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7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874550" y="1804425"/>
            <a:ext cx="45303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874550" y="3759275"/>
            <a:ext cx="25893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3512750" y="-6966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525025" y="4606425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3086798" y="596383"/>
            <a:ext cx="900826" cy="1242356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23/02/2024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CFC0">
            <a:alpha val="89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65611" y="-1978156"/>
            <a:ext cx="15761614" cy="9324386"/>
            <a:chOff x="-2893286" y="-2200981"/>
            <a:chExt cx="15761614" cy="9324386"/>
          </a:xfrm>
        </p:grpSpPr>
        <p:sp>
          <p:nvSpPr>
            <p:cNvPr id="10" name="Google Shape;10;p2"/>
            <p:cNvSpPr/>
            <p:nvPr/>
          </p:nvSpPr>
          <p:spPr>
            <a:xfrm rot="7511453">
              <a:off x="-1399990" y="-542283"/>
              <a:ext cx="4963847" cy="6228056"/>
            </a:xfrm>
            <a:custGeom>
              <a:avLst/>
              <a:gdLst/>
              <a:ahLst/>
              <a:cxnLst/>
              <a:rect l="l" t="t" r="r" b="b"/>
              <a:pathLst>
                <a:path w="43768" h="56166" extrusionOk="0">
                  <a:moveTo>
                    <a:pt x="24054" y="0"/>
                  </a:moveTo>
                  <a:cubicBezTo>
                    <a:pt x="22092" y="0"/>
                    <a:pt x="20084" y="480"/>
                    <a:pt x="18082" y="1557"/>
                  </a:cubicBezTo>
                  <a:cubicBezTo>
                    <a:pt x="16673" y="2311"/>
                    <a:pt x="15329" y="3250"/>
                    <a:pt x="14411" y="4561"/>
                  </a:cubicBezTo>
                  <a:cubicBezTo>
                    <a:pt x="12925" y="6670"/>
                    <a:pt x="12739" y="9434"/>
                    <a:pt x="12991" y="12002"/>
                  </a:cubicBezTo>
                  <a:cubicBezTo>
                    <a:pt x="13253" y="14580"/>
                    <a:pt x="13908" y="17115"/>
                    <a:pt x="13887" y="19693"/>
                  </a:cubicBezTo>
                  <a:cubicBezTo>
                    <a:pt x="13843" y="23047"/>
                    <a:pt x="12685" y="26303"/>
                    <a:pt x="10598" y="28925"/>
                  </a:cubicBezTo>
                  <a:cubicBezTo>
                    <a:pt x="9025" y="30881"/>
                    <a:pt x="6971" y="32410"/>
                    <a:pt x="5452" y="34410"/>
                  </a:cubicBezTo>
                  <a:cubicBezTo>
                    <a:pt x="0" y="41555"/>
                    <a:pt x="2917" y="51945"/>
                    <a:pt x="11297" y="55212"/>
                  </a:cubicBezTo>
                  <a:cubicBezTo>
                    <a:pt x="12979" y="55866"/>
                    <a:pt x="14767" y="56166"/>
                    <a:pt x="16565" y="56166"/>
                  </a:cubicBezTo>
                  <a:cubicBezTo>
                    <a:pt x="18820" y="56166"/>
                    <a:pt x="21092" y="55695"/>
                    <a:pt x="23195" y="54862"/>
                  </a:cubicBezTo>
                  <a:cubicBezTo>
                    <a:pt x="26975" y="53365"/>
                    <a:pt x="30231" y="50765"/>
                    <a:pt x="32995" y="47793"/>
                  </a:cubicBezTo>
                  <a:cubicBezTo>
                    <a:pt x="37289" y="43172"/>
                    <a:pt x="40490" y="37644"/>
                    <a:pt x="42358" y="31613"/>
                  </a:cubicBezTo>
                  <a:cubicBezTo>
                    <a:pt x="43199" y="28849"/>
                    <a:pt x="43768" y="25975"/>
                    <a:pt x="43713" y="23091"/>
                  </a:cubicBezTo>
                  <a:cubicBezTo>
                    <a:pt x="43520" y="13399"/>
                    <a:pt x="34421" y="0"/>
                    <a:pt x="24054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181125" y="-382450"/>
              <a:ext cx="6013985" cy="3784589"/>
            </a:xfrm>
            <a:custGeom>
              <a:avLst/>
              <a:gdLst/>
              <a:ahLst/>
              <a:cxnLst/>
              <a:rect l="l" t="t" r="r" b="b"/>
              <a:pathLst>
                <a:path w="28705" h="18064" extrusionOk="0">
                  <a:moveTo>
                    <a:pt x="13915" y="0"/>
                  </a:moveTo>
                  <a:cubicBezTo>
                    <a:pt x="6664" y="0"/>
                    <a:pt x="0" y="4648"/>
                    <a:pt x="2505" y="13903"/>
                  </a:cubicBezTo>
                  <a:cubicBezTo>
                    <a:pt x="2953" y="15563"/>
                    <a:pt x="3871" y="17279"/>
                    <a:pt x="5488" y="17858"/>
                  </a:cubicBezTo>
                  <a:cubicBezTo>
                    <a:pt x="5892" y="18001"/>
                    <a:pt x="6298" y="18063"/>
                    <a:pt x="6705" y="18063"/>
                  </a:cubicBezTo>
                  <a:cubicBezTo>
                    <a:pt x="8492" y="18063"/>
                    <a:pt x="10289" y="16865"/>
                    <a:pt x="12043" y="16153"/>
                  </a:cubicBezTo>
                  <a:cubicBezTo>
                    <a:pt x="14123" y="15313"/>
                    <a:pt x="16377" y="15164"/>
                    <a:pt x="18640" y="15164"/>
                  </a:cubicBezTo>
                  <a:cubicBezTo>
                    <a:pt x="19586" y="15164"/>
                    <a:pt x="20534" y="15190"/>
                    <a:pt x="21471" y="15203"/>
                  </a:cubicBezTo>
                  <a:cubicBezTo>
                    <a:pt x="21539" y="15203"/>
                    <a:pt x="21608" y="15204"/>
                    <a:pt x="21676" y="15204"/>
                  </a:cubicBezTo>
                  <a:cubicBezTo>
                    <a:pt x="24069" y="15204"/>
                    <a:pt x="26856" y="14815"/>
                    <a:pt x="27950" y="12712"/>
                  </a:cubicBezTo>
                  <a:cubicBezTo>
                    <a:pt x="28704" y="11270"/>
                    <a:pt x="28354" y="9500"/>
                    <a:pt x="27677" y="8025"/>
                  </a:cubicBezTo>
                  <a:cubicBezTo>
                    <a:pt x="25242" y="2669"/>
                    <a:pt x="19410" y="0"/>
                    <a:pt x="13915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425800" y="2327525"/>
              <a:ext cx="5229314" cy="4795880"/>
            </a:xfrm>
            <a:custGeom>
              <a:avLst/>
              <a:gdLst/>
              <a:ahLst/>
              <a:cxnLst/>
              <a:rect l="l" t="t" r="r" b="b"/>
              <a:pathLst>
                <a:path w="15624" h="14329" extrusionOk="0">
                  <a:moveTo>
                    <a:pt x="8358" y="1"/>
                  </a:moveTo>
                  <a:cubicBezTo>
                    <a:pt x="5891" y="1"/>
                    <a:pt x="2866" y="476"/>
                    <a:pt x="1694" y="1253"/>
                  </a:cubicBezTo>
                  <a:cubicBezTo>
                    <a:pt x="459" y="2061"/>
                    <a:pt x="0" y="3700"/>
                    <a:pt x="230" y="5153"/>
                  </a:cubicBezTo>
                  <a:cubicBezTo>
                    <a:pt x="448" y="6595"/>
                    <a:pt x="1235" y="7895"/>
                    <a:pt x="2065" y="9097"/>
                  </a:cubicBezTo>
                  <a:cubicBezTo>
                    <a:pt x="3201" y="10736"/>
                    <a:pt x="4502" y="12331"/>
                    <a:pt x="6228" y="13347"/>
                  </a:cubicBezTo>
                  <a:cubicBezTo>
                    <a:pt x="7260" y="13959"/>
                    <a:pt x="8475" y="14329"/>
                    <a:pt x="9667" y="14329"/>
                  </a:cubicBezTo>
                  <a:cubicBezTo>
                    <a:pt x="10455" y="14329"/>
                    <a:pt x="11233" y="14167"/>
                    <a:pt x="11942" y="13806"/>
                  </a:cubicBezTo>
                  <a:cubicBezTo>
                    <a:pt x="13329" y="13107"/>
                    <a:pt x="14302" y="11719"/>
                    <a:pt x="14728" y="10222"/>
                  </a:cubicBezTo>
                  <a:cubicBezTo>
                    <a:pt x="15624" y="7120"/>
                    <a:pt x="14739" y="1515"/>
                    <a:pt x="11188" y="324"/>
                  </a:cubicBezTo>
                  <a:cubicBezTo>
                    <a:pt x="10524" y="103"/>
                    <a:pt x="9501" y="1"/>
                    <a:pt x="8358" y="1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2350" y="-489975"/>
              <a:ext cx="6135383" cy="3597514"/>
            </a:xfrm>
            <a:custGeom>
              <a:avLst/>
              <a:gdLst/>
              <a:ahLst/>
              <a:cxnLst/>
              <a:rect l="l" t="t" r="r" b="b"/>
              <a:pathLst>
                <a:path w="38799" h="22750" extrusionOk="0">
                  <a:moveTo>
                    <a:pt x="21596" y="1"/>
                  </a:moveTo>
                  <a:cubicBezTo>
                    <a:pt x="18432" y="1"/>
                    <a:pt x="15293" y="432"/>
                    <a:pt x="12143" y="432"/>
                  </a:cubicBezTo>
                  <a:cubicBezTo>
                    <a:pt x="11346" y="432"/>
                    <a:pt x="10548" y="404"/>
                    <a:pt x="9748" y="335"/>
                  </a:cubicBezTo>
                  <a:cubicBezTo>
                    <a:pt x="9073" y="277"/>
                    <a:pt x="8246" y="226"/>
                    <a:pt x="7363" y="226"/>
                  </a:cubicBezTo>
                  <a:cubicBezTo>
                    <a:pt x="4074" y="226"/>
                    <a:pt x="1" y="939"/>
                    <a:pt x="35" y="4694"/>
                  </a:cubicBezTo>
                  <a:cubicBezTo>
                    <a:pt x="46" y="6224"/>
                    <a:pt x="1128" y="7524"/>
                    <a:pt x="2133" y="8671"/>
                  </a:cubicBezTo>
                  <a:lnTo>
                    <a:pt x="8524" y="15915"/>
                  </a:lnTo>
                  <a:cubicBezTo>
                    <a:pt x="11015" y="18733"/>
                    <a:pt x="13758" y="21716"/>
                    <a:pt x="17429" y="22525"/>
                  </a:cubicBezTo>
                  <a:cubicBezTo>
                    <a:pt x="18129" y="22680"/>
                    <a:pt x="18838" y="22750"/>
                    <a:pt x="19549" y="22750"/>
                  </a:cubicBezTo>
                  <a:cubicBezTo>
                    <a:pt x="21332" y="22750"/>
                    <a:pt x="23124" y="22311"/>
                    <a:pt x="24803" y="21694"/>
                  </a:cubicBezTo>
                  <a:cubicBezTo>
                    <a:pt x="29643" y="19913"/>
                    <a:pt x="33839" y="16712"/>
                    <a:pt x="36821" y="12506"/>
                  </a:cubicBezTo>
                  <a:cubicBezTo>
                    <a:pt x="37881" y="11020"/>
                    <a:pt x="38799" y="9228"/>
                    <a:pt x="38395" y="7458"/>
                  </a:cubicBezTo>
                  <a:cubicBezTo>
                    <a:pt x="38067" y="6049"/>
                    <a:pt x="36963" y="4967"/>
                    <a:pt x="35794" y="4104"/>
                  </a:cubicBezTo>
                  <a:cubicBezTo>
                    <a:pt x="32233" y="1482"/>
                    <a:pt x="27775" y="313"/>
                    <a:pt x="23361" y="51"/>
                  </a:cubicBezTo>
                  <a:cubicBezTo>
                    <a:pt x="22772" y="16"/>
                    <a:pt x="22183" y="1"/>
                    <a:pt x="21596" y="1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14725" y="1953800"/>
              <a:ext cx="3242416" cy="4795864"/>
            </a:xfrm>
            <a:custGeom>
              <a:avLst/>
              <a:gdLst/>
              <a:ahLst/>
              <a:cxnLst/>
              <a:rect l="l" t="t" r="r" b="b"/>
              <a:pathLst>
                <a:path w="14882" h="22012" extrusionOk="0">
                  <a:moveTo>
                    <a:pt x="7328" y="0"/>
                  </a:moveTo>
                  <a:cubicBezTo>
                    <a:pt x="6568" y="0"/>
                    <a:pt x="5784" y="253"/>
                    <a:pt x="4994" y="832"/>
                  </a:cubicBezTo>
                  <a:cubicBezTo>
                    <a:pt x="1" y="4460"/>
                    <a:pt x="2011" y="13386"/>
                    <a:pt x="3835" y="18062"/>
                  </a:cubicBezTo>
                  <a:cubicBezTo>
                    <a:pt x="4207" y="19034"/>
                    <a:pt x="4633" y="20018"/>
                    <a:pt x="5332" y="20793"/>
                  </a:cubicBezTo>
                  <a:cubicBezTo>
                    <a:pt x="5966" y="21497"/>
                    <a:pt x="6879" y="22012"/>
                    <a:pt x="7810" y="22012"/>
                  </a:cubicBezTo>
                  <a:cubicBezTo>
                    <a:pt x="7905" y="22012"/>
                    <a:pt x="8001" y="22006"/>
                    <a:pt x="8096" y="21995"/>
                  </a:cubicBezTo>
                  <a:cubicBezTo>
                    <a:pt x="8796" y="21919"/>
                    <a:pt x="9429" y="21547"/>
                    <a:pt x="10019" y="21176"/>
                  </a:cubicBezTo>
                  <a:cubicBezTo>
                    <a:pt x="11341" y="20323"/>
                    <a:pt x="12630" y="19351"/>
                    <a:pt x="13428" y="17996"/>
                  </a:cubicBezTo>
                  <a:cubicBezTo>
                    <a:pt x="14171" y="16740"/>
                    <a:pt x="14433" y="15265"/>
                    <a:pt x="14630" y="13812"/>
                  </a:cubicBezTo>
                  <a:cubicBezTo>
                    <a:pt x="14805" y="12763"/>
                    <a:pt x="14881" y="11692"/>
                    <a:pt x="14870" y="10622"/>
                  </a:cubicBezTo>
                  <a:cubicBezTo>
                    <a:pt x="14796" y="7270"/>
                    <a:pt x="11402" y="0"/>
                    <a:pt x="7328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7511453">
              <a:off x="6411185" y="-1492046"/>
              <a:ext cx="4963847" cy="6228056"/>
            </a:xfrm>
            <a:custGeom>
              <a:avLst/>
              <a:gdLst/>
              <a:ahLst/>
              <a:cxnLst/>
              <a:rect l="l" t="t" r="r" b="b"/>
              <a:pathLst>
                <a:path w="43768" h="56166" extrusionOk="0">
                  <a:moveTo>
                    <a:pt x="24054" y="0"/>
                  </a:moveTo>
                  <a:cubicBezTo>
                    <a:pt x="22092" y="0"/>
                    <a:pt x="20084" y="480"/>
                    <a:pt x="18082" y="1557"/>
                  </a:cubicBezTo>
                  <a:cubicBezTo>
                    <a:pt x="16673" y="2311"/>
                    <a:pt x="15329" y="3250"/>
                    <a:pt x="14411" y="4561"/>
                  </a:cubicBezTo>
                  <a:cubicBezTo>
                    <a:pt x="12925" y="6670"/>
                    <a:pt x="12739" y="9434"/>
                    <a:pt x="12991" y="12002"/>
                  </a:cubicBezTo>
                  <a:cubicBezTo>
                    <a:pt x="13253" y="14580"/>
                    <a:pt x="13908" y="17115"/>
                    <a:pt x="13887" y="19693"/>
                  </a:cubicBezTo>
                  <a:cubicBezTo>
                    <a:pt x="13843" y="23047"/>
                    <a:pt x="12685" y="26303"/>
                    <a:pt x="10598" y="28925"/>
                  </a:cubicBezTo>
                  <a:cubicBezTo>
                    <a:pt x="9025" y="30881"/>
                    <a:pt x="6971" y="32410"/>
                    <a:pt x="5452" y="34410"/>
                  </a:cubicBezTo>
                  <a:cubicBezTo>
                    <a:pt x="0" y="41555"/>
                    <a:pt x="2917" y="51945"/>
                    <a:pt x="11297" y="55212"/>
                  </a:cubicBezTo>
                  <a:cubicBezTo>
                    <a:pt x="12979" y="55866"/>
                    <a:pt x="14767" y="56166"/>
                    <a:pt x="16565" y="56166"/>
                  </a:cubicBezTo>
                  <a:cubicBezTo>
                    <a:pt x="18820" y="56166"/>
                    <a:pt x="21092" y="55695"/>
                    <a:pt x="23195" y="54862"/>
                  </a:cubicBezTo>
                  <a:cubicBezTo>
                    <a:pt x="26975" y="53365"/>
                    <a:pt x="30231" y="50765"/>
                    <a:pt x="32995" y="47793"/>
                  </a:cubicBezTo>
                  <a:cubicBezTo>
                    <a:pt x="37289" y="43172"/>
                    <a:pt x="40490" y="37644"/>
                    <a:pt x="42358" y="31613"/>
                  </a:cubicBezTo>
                  <a:cubicBezTo>
                    <a:pt x="43199" y="28849"/>
                    <a:pt x="43768" y="25975"/>
                    <a:pt x="43713" y="23091"/>
                  </a:cubicBezTo>
                  <a:cubicBezTo>
                    <a:pt x="43520" y="13399"/>
                    <a:pt x="34421" y="0"/>
                    <a:pt x="24054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027400" y="2993175"/>
            <a:ext cx="5089200" cy="12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337150" y="4153850"/>
            <a:ext cx="44697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826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"/>
          <p:cNvSpPr/>
          <p:nvPr/>
        </p:nvSpPr>
        <p:spPr>
          <a:xfrm>
            <a:off x="-987500" y="-825725"/>
            <a:ext cx="4005369" cy="5488259"/>
          </a:xfrm>
          <a:custGeom>
            <a:avLst/>
            <a:gdLst/>
            <a:ahLst/>
            <a:cxnLst/>
            <a:rect l="l" t="t" r="r" b="b"/>
            <a:pathLst>
              <a:path w="11755" h="16107" extrusionOk="0">
                <a:moveTo>
                  <a:pt x="4723" y="0"/>
                </a:moveTo>
                <a:cubicBezTo>
                  <a:pt x="679" y="0"/>
                  <a:pt x="0" y="9466"/>
                  <a:pt x="1441" y="12310"/>
                </a:cubicBezTo>
                <a:cubicBezTo>
                  <a:pt x="2483" y="14342"/>
                  <a:pt x="4497" y="16106"/>
                  <a:pt x="6744" y="16106"/>
                </a:cubicBezTo>
                <a:cubicBezTo>
                  <a:pt x="6902" y="16106"/>
                  <a:pt x="7061" y="16098"/>
                  <a:pt x="7221" y="16080"/>
                </a:cubicBezTo>
                <a:cubicBezTo>
                  <a:pt x="9843" y="15774"/>
                  <a:pt x="11657" y="12999"/>
                  <a:pt x="11700" y="10355"/>
                </a:cubicBezTo>
                <a:cubicBezTo>
                  <a:pt x="11755" y="7711"/>
                  <a:pt x="10455" y="5231"/>
                  <a:pt x="8980" y="3024"/>
                </a:cubicBezTo>
                <a:cubicBezTo>
                  <a:pt x="8466" y="2259"/>
                  <a:pt x="7920" y="1505"/>
                  <a:pt x="7166" y="959"/>
                </a:cubicBezTo>
                <a:cubicBezTo>
                  <a:pt x="6244" y="291"/>
                  <a:pt x="5432" y="0"/>
                  <a:pt x="4723" y="0"/>
                </a:cubicBezTo>
                <a:close/>
              </a:path>
            </a:pathLst>
          </a:custGeom>
          <a:solidFill>
            <a:srgbClr val="FFCFC0">
              <a:alpha val="22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1111150" y="272300"/>
            <a:ext cx="4005365" cy="5404551"/>
          </a:xfrm>
          <a:custGeom>
            <a:avLst/>
            <a:gdLst/>
            <a:ahLst/>
            <a:cxnLst/>
            <a:rect l="l" t="t" r="r" b="b"/>
            <a:pathLst>
              <a:path w="17110" h="23087" extrusionOk="0">
                <a:moveTo>
                  <a:pt x="11060" y="0"/>
                </a:moveTo>
                <a:cubicBezTo>
                  <a:pt x="8458" y="0"/>
                  <a:pt x="4658" y="1566"/>
                  <a:pt x="3223" y="2864"/>
                </a:cubicBezTo>
                <a:cubicBezTo>
                  <a:pt x="252" y="5519"/>
                  <a:pt x="0" y="12336"/>
                  <a:pt x="732" y="15865"/>
                </a:cubicBezTo>
                <a:cubicBezTo>
                  <a:pt x="1322" y="18750"/>
                  <a:pt x="3136" y="21525"/>
                  <a:pt x="5878" y="22606"/>
                </a:cubicBezTo>
                <a:cubicBezTo>
                  <a:pt x="6704" y="22933"/>
                  <a:pt x="7578" y="23086"/>
                  <a:pt x="8457" y="23086"/>
                </a:cubicBezTo>
                <a:cubicBezTo>
                  <a:pt x="10604" y="23086"/>
                  <a:pt x="12780" y="22176"/>
                  <a:pt x="14346" y="20673"/>
                </a:cubicBezTo>
                <a:cubicBezTo>
                  <a:pt x="15241" y="19809"/>
                  <a:pt x="15973" y="18739"/>
                  <a:pt x="16279" y="17526"/>
                </a:cubicBezTo>
                <a:cubicBezTo>
                  <a:pt x="17110" y="14248"/>
                  <a:pt x="14651" y="11047"/>
                  <a:pt x="14422" y="7671"/>
                </a:cubicBezTo>
                <a:cubicBezTo>
                  <a:pt x="14335" y="6371"/>
                  <a:pt x="14586" y="5071"/>
                  <a:pt x="14520" y="3771"/>
                </a:cubicBezTo>
                <a:cubicBezTo>
                  <a:pt x="14444" y="2482"/>
                  <a:pt x="13985" y="1094"/>
                  <a:pt x="12882" y="406"/>
                </a:cubicBezTo>
                <a:cubicBezTo>
                  <a:pt x="12419" y="122"/>
                  <a:pt x="11786" y="0"/>
                  <a:pt x="11060" y="0"/>
                </a:cubicBezTo>
                <a:close/>
              </a:path>
            </a:pathLst>
          </a:custGeom>
          <a:solidFill>
            <a:srgbClr val="FFCFC0">
              <a:alpha val="22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>
            <a:spLocks noGrp="1"/>
          </p:cNvSpPr>
          <p:nvPr>
            <p:ph type="subTitle" idx="1"/>
          </p:nvPr>
        </p:nvSpPr>
        <p:spPr>
          <a:xfrm>
            <a:off x="5049484" y="950331"/>
            <a:ext cx="23673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matic SC"/>
              <a:buNone/>
              <a:defRPr sz="21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idx="2"/>
          </p:nvPr>
        </p:nvSpPr>
        <p:spPr>
          <a:xfrm>
            <a:off x="5049484" y="2312631"/>
            <a:ext cx="34395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688200" y="479950"/>
            <a:ext cx="7767600" cy="5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946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27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6"/>
          <p:cNvGrpSpPr/>
          <p:nvPr/>
        </p:nvGrpSpPr>
        <p:grpSpPr>
          <a:xfrm rot="9280668">
            <a:off x="1612537" y="-393164"/>
            <a:ext cx="8926151" cy="7645782"/>
            <a:chOff x="-2893286" y="-1251218"/>
            <a:chExt cx="8926319" cy="7645925"/>
          </a:xfrm>
        </p:grpSpPr>
        <p:sp>
          <p:nvSpPr>
            <p:cNvPr id="593" name="Google Shape;593;p16"/>
            <p:cNvSpPr/>
            <p:nvPr/>
          </p:nvSpPr>
          <p:spPr>
            <a:xfrm rot="7511453">
              <a:off x="-1399990" y="-542283"/>
              <a:ext cx="4963847" cy="6228056"/>
            </a:xfrm>
            <a:custGeom>
              <a:avLst/>
              <a:gdLst/>
              <a:ahLst/>
              <a:cxnLst/>
              <a:rect l="l" t="t" r="r" b="b"/>
              <a:pathLst>
                <a:path w="43768" h="56166" extrusionOk="0">
                  <a:moveTo>
                    <a:pt x="24054" y="0"/>
                  </a:moveTo>
                  <a:cubicBezTo>
                    <a:pt x="22092" y="0"/>
                    <a:pt x="20084" y="480"/>
                    <a:pt x="18082" y="1557"/>
                  </a:cubicBezTo>
                  <a:cubicBezTo>
                    <a:pt x="16673" y="2311"/>
                    <a:pt x="15329" y="3250"/>
                    <a:pt x="14411" y="4561"/>
                  </a:cubicBezTo>
                  <a:cubicBezTo>
                    <a:pt x="12925" y="6670"/>
                    <a:pt x="12739" y="9434"/>
                    <a:pt x="12991" y="12002"/>
                  </a:cubicBezTo>
                  <a:cubicBezTo>
                    <a:pt x="13253" y="14580"/>
                    <a:pt x="13908" y="17115"/>
                    <a:pt x="13887" y="19693"/>
                  </a:cubicBezTo>
                  <a:cubicBezTo>
                    <a:pt x="13843" y="23047"/>
                    <a:pt x="12685" y="26303"/>
                    <a:pt x="10598" y="28925"/>
                  </a:cubicBezTo>
                  <a:cubicBezTo>
                    <a:pt x="9025" y="30881"/>
                    <a:pt x="6971" y="32410"/>
                    <a:pt x="5452" y="34410"/>
                  </a:cubicBezTo>
                  <a:cubicBezTo>
                    <a:pt x="0" y="41555"/>
                    <a:pt x="2917" y="51945"/>
                    <a:pt x="11297" y="55212"/>
                  </a:cubicBezTo>
                  <a:cubicBezTo>
                    <a:pt x="12979" y="55866"/>
                    <a:pt x="14767" y="56166"/>
                    <a:pt x="16565" y="56166"/>
                  </a:cubicBezTo>
                  <a:cubicBezTo>
                    <a:pt x="18820" y="56166"/>
                    <a:pt x="21092" y="55695"/>
                    <a:pt x="23195" y="54862"/>
                  </a:cubicBezTo>
                  <a:cubicBezTo>
                    <a:pt x="26975" y="53365"/>
                    <a:pt x="30231" y="50765"/>
                    <a:pt x="32995" y="47793"/>
                  </a:cubicBezTo>
                  <a:cubicBezTo>
                    <a:pt x="37289" y="43172"/>
                    <a:pt x="40490" y="37644"/>
                    <a:pt x="42358" y="31613"/>
                  </a:cubicBezTo>
                  <a:cubicBezTo>
                    <a:pt x="43199" y="28849"/>
                    <a:pt x="43768" y="25975"/>
                    <a:pt x="43713" y="23091"/>
                  </a:cubicBezTo>
                  <a:cubicBezTo>
                    <a:pt x="43520" y="13399"/>
                    <a:pt x="34421" y="0"/>
                    <a:pt x="24054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-102350" y="-489975"/>
              <a:ext cx="6135383" cy="3597514"/>
            </a:xfrm>
            <a:custGeom>
              <a:avLst/>
              <a:gdLst/>
              <a:ahLst/>
              <a:cxnLst/>
              <a:rect l="l" t="t" r="r" b="b"/>
              <a:pathLst>
                <a:path w="38799" h="22750" extrusionOk="0">
                  <a:moveTo>
                    <a:pt x="21596" y="1"/>
                  </a:moveTo>
                  <a:cubicBezTo>
                    <a:pt x="18432" y="1"/>
                    <a:pt x="15293" y="432"/>
                    <a:pt x="12143" y="432"/>
                  </a:cubicBezTo>
                  <a:cubicBezTo>
                    <a:pt x="11346" y="432"/>
                    <a:pt x="10548" y="404"/>
                    <a:pt x="9748" y="335"/>
                  </a:cubicBezTo>
                  <a:cubicBezTo>
                    <a:pt x="9073" y="277"/>
                    <a:pt x="8246" y="226"/>
                    <a:pt x="7363" y="226"/>
                  </a:cubicBezTo>
                  <a:cubicBezTo>
                    <a:pt x="4074" y="226"/>
                    <a:pt x="1" y="939"/>
                    <a:pt x="35" y="4694"/>
                  </a:cubicBezTo>
                  <a:cubicBezTo>
                    <a:pt x="46" y="6224"/>
                    <a:pt x="1128" y="7524"/>
                    <a:pt x="2133" y="8671"/>
                  </a:cubicBezTo>
                  <a:lnTo>
                    <a:pt x="8524" y="15915"/>
                  </a:lnTo>
                  <a:cubicBezTo>
                    <a:pt x="11015" y="18733"/>
                    <a:pt x="13758" y="21716"/>
                    <a:pt x="17429" y="22525"/>
                  </a:cubicBezTo>
                  <a:cubicBezTo>
                    <a:pt x="18129" y="22680"/>
                    <a:pt x="18838" y="22750"/>
                    <a:pt x="19549" y="22750"/>
                  </a:cubicBezTo>
                  <a:cubicBezTo>
                    <a:pt x="21332" y="22750"/>
                    <a:pt x="23124" y="22311"/>
                    <a:pt x="24803" y="21694"/>
                  </a:cubicBezTo>
                  <a:cubicBezTo>
                    <a:pt x="29643" y="19913"/>
                    <a:pt x="33839" y="16712"/>
                    <a:pt x="36821" y="12506"/>
                  </a:cubicBezTo>
                  <a:cubicBezTo>
                    <a:pt x="37881" y="11020"/>
                    <a:pt x="38799" y="9228"/>
                    <a:pt x="38395" y="7458"/>
                  </a:cubicBezTo>
                  <a:cubicBezTo>
                    <a:pt x="38067" y="6049"/>
                    <a:pt x="36963" y="4967"/>
                    <a:pt x="35794" y="4104"/>
                  </a:cubicBezTo>
                  <a:cubicBezTo>
                    <a:pt x="32233" y="1482"/>
                    <a:pt x="27775" y="313"/>
                    <a:pt x="23361" y="51"/>
                  </a:cubicBezTo>
                  <a:cubicBezTo>
                    <a:pt x="22772" y="16"/>
                    <a:pt x="22183" y="1"/>
                    <a:pt x="21596" y="1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p16"/>
          <p:cNvSpPr/>
          <p:nvPr/>
        </p:nvSpPr>
        <p:spPr>
          <a:xfrm rot="7885320">
            <a:off x="-1472820" y="-215119"/>
            <a:ext cx="3172491" cy="3684937"/>
          </a:xfrm>
          <a:custGeom>
            <a:avLst/>
            <a:gdLst/>
            <a:ahLst/>
            <a:cxnLst/>
            <a:rect l="l" t="t" r="r" b="b"/>
            <a:pathLst>
              <a:path w="34782" h="40401" extrusionOk="0">
                <a:moveTo>
                  <a:pt x="27335" y="1"/>
                </a:moveTo>
                <a:cubicBezTo>
                  <a:pt x="21337" y="1"/>
                  <a:pt x="13261" y="3359"/>
                  <a:pt x="10708" y="5214"/>
                </a:cubicBezTo>
                <a:cubicBezTo>
                  <a:pt x="5420" y="9104"/>
                  <a:pt x="1793" y="14851"/>
                  <a:pt x="558" y="21297"/>
                </a:cubicBezTo>
                <a:cubicBezTo>
                  <a:pt x="88" y="23809"/>
                  <a:pt x="1" y="26421"/>
                  <a:pt x="634" y="28890"/>
                </a:cubicBezTo>
                <a:cubicBezTo>
                  <a:pt x="1661" y="32910"/>
                  <a:pt x="4589" y="36308"/>
                  <a:pt x="8195" y="38362"/>
                </a:cubicBezTo>
                <a:cubicBezTo>
                  <a:pt x="10396" y="39603"/>
                  <a:pt x="12905" y="40401"/>
                  <a:pt x="15423" y="40401"/>
                </a:cubicBezTo>
                <a:cubicBezTo>
                  <a:pt x="15942" y="40401"/>
                  <a:pt x="16461" y="40367"/>
                  <a:pt x="16979" y="40296"/>
                </a:cubicBezTo>
                <a:cubicBezTo>
                  <a:pt x="20005" y="39881"/>
                  <a:pt x="22911" y="38100"/>
                  <a:pt x="24299" y="35380"/>
                </a:cubicBezTo>
                <a:cubicBezTo>
                  <a:pt x="26069" y="31872"/>
                  <a:pt x="25140" y="27666"/>
                  <a:pt x="25523" y="23755"/>
                </a:cubicBezTo>
                <a:cubicBezTo>
                  <a:pt x="25839" y="20674"/>
                  <a:pt x="26987" y="17735"/>
                  <a:pt x="28844" y="15255"/>
                </a:cubicBezTo>
                <a:cubicBezTo>
                  <a:pt x="30898" y="12534"/>
                  <a:pt x="33902" y="10164"/>
                  <a:pt x="34252" y="6766"/>
                </a:cubicBezTo>
                <a:cubicBezTo>
                  <a:pt x="34782" y="1682"/>
                  <a:pt x="31578" y="1"/>
                  <a:pt x="27335" y="1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6" name="Google Shape;596;p16"/>
          <p:cNvGrpSpPr/>
          <p:nvPr/>
        </p:nvGrpSpPr>
        <p:grpSpPr>
          <a:xfrm rot="-2286277" flipH="1">
            <a:off x="-294973" y="2302326"/>
            <a:ext cx="776184" cy="1542786"/>
            <a:chOff x="-1030075" y="6795175"/>
            <a:chExt cx="720925" cy="1432950"/>
          </a:xfrm>
        </p:grpSpPr>
        <p:sp>
          <p:nvSpPr>
            <p:cNvPr id="597" name="Google Shape;597;p16"/>
            <p:cNvSpPr/>
            <p:nvPr/>
          </p:nvSpPr>
          <p:spPr>
            <a:xfrm>
              <a:off x="-1030075" y="6795175"/>
              <a:ext cx="720925" cy="1432950"/>
            </a:xfrm>
            <a:custGeom>
              <a:avLst/>
              <a:gdLst/>
              <a:ahLst/>
              <a:cxnLst/>
              <a:rect l="l" t="t" r="r" b="b"/>
              <a:pathLst>
                <a:path w="28837" h="57318" extrusionOk="0">
                  <a:moveTo>
                    <a:pt x="15730" y="0"/>
                  </a:moveTo>
                  <a:cubicBezTo>
                    <a:pt x="13772" y="0"/>
                    <a:pt x="11861" y="760"/>
                    <a:pt x="10076" y="2287"/>
                  </a:cubicBezTo>
                  <a:cubicBezTo>
                    <a:pt x="8420" y="3701"/>
                    <a:pt x="6968" y="5332"/>
                    <a:pt x="5704" y="7103"/>
                  </a:cubicBezTo>
                  <a:cubicBezTo>
                    <a:pt x="3212" y="10591"/>
                    <a:pt x="1512" y="14709"/>
                    <a:pt x="892" y="18956"/>
                  </a:cubicBezTo>
                  <a:cubicBezTo>
                    <a:pt x="536" y="21398"/>
                    <a:pt x="560" y="23848"/>
                    <a:pt x="809" y="26299"/>
                  </a:cubicBezTo>
                  <a:cubicBezTo>
                    <a:pt x="855" y="26752"/>
                    <a:pt x="1212" y="27127"/>
                    <a:pt x="1657" y="27127"/>
                  </a:cubicBezTo>
                  <a:cubicBezTo>
                    <a:pt x="1739" y="27127"/>
                    <a:pt x="1825" y="27114"/>
                    <a:pt x="1912" y="27087"/>
                  </a:cubicBezTo>
                  <a:cubicBezTo>
                    <a:pt x="2721" y="26832"/>
                    <a:pt x="3518" y="26520"/>
                    <a:pt x="4313" y="26204"/>
                  </a:cubicBezTo>
                  <a:lnTo>
                    <a:pt x="4313" y="26204"/>
                  </a:lnTo>
                  <a:cubicBezTo>
                    <a:pt x="2925" y="31110"/>
                    <a:pt x="1775" y="36075"/>
                    <a:pt x="866" y="41099"/>
                  </a:cubicBezTo>
                  <a:cubicBezTo>
                    <a:pt x="580" y="42681"/>
                    <a:pt x="318" y="44266"/>
                    <a:pt x="81" y="45855"/>
                  </a:cubicBezTo>
                  <a:cubicBezTo>
                    <a:pt x="0" y="46395"/>
                    <a:pt x="340" y="46997"/>
                    <a:pt x="938" y="46997"/>
                  </a:cubicBezTo>
                  <a:cubicBezTo>
                    <a:pt x="962" y="46997"/>
                    <a:pt x="987" y="46996"/>
                    <a:pt x="1012" y="46994"/>
                  </a:cubicBezTo>
                  <a:cubicBezTo>
                    <a:pt x="1904" y="46920"/>
                    <a:pt x="2767" y="46639"/>
                    <a:pt x="3530" y="46174"/>
                  </a:cubicBezTo>
                  <a:cubicBezTo>
                    <a:pt x="4031" y="49775"/>
                    <a:pt x="5038" y="53288"/>
                    <a:pt x="6521" y="56609"/>
                  </a:cubicBezTo>
                  <a:cubicBezTo>
                    <a:pt x="6707" y="57026"/>
                    <a:pt x="7109" y="57318"/>
                    <a:pt x="7521" y="57318"/>
                  </a:cubicBezTo>
                  <a:cubicBezTo>
                    <a:pt x="7755" y="57318"/>
                    <a:pt x="7991" y="57225"/>
                    <a:pt x="8193" y="57008"/>
                  </a:cubicBezTo>
                  <a:cubicBezTo>
                    <a:pt x="12430" y="52485"/>
                    <a:pt x="15917" y="47148"/>
                    <a:pt x="18407" y="41473"/>
                  </a:cubicBezTo>
                  <a:cubicBezTo>
                    <a:pt x="18912" y="40321"/>
                    <a:pt x="19381" y="39152"/>
                    <a:pt x="19812" y="37969"/>
                  </a:cubicBezTo>
                  <a:cubicBezTo>
                    <a:pt x="20706" y="38881"/>
                    <a:pt x="21586" y="39807"/>
                    <a:pt x="22472" y="40726"/>
                  </a:cubicBezTo>
                  <a:cubicBezTo>
                    <a:pt x="22652" y="40913"/>
                    <a:pt x="22896" y="40999"/>
                    <a:pt x="23142" y="40999"/>
                  </a:cubicBezTo>
                  <a:cubicBezTo>
                    <a:pt x="23592" y="40999"/>
                    <a:pt x="24048" y="40712"/>
                    <a:pt x="24133" y="40236"/>
                  </a:cubicBezTo>
                  <a:cubicBezTo>
                    <a:pt x="24488" y="38274"/>
                    <a:pt x="24752" y="36292"/>
                    <a:pt x="24996" y="34313"/>
                  </a:cubicBezTo>
                  <a:cubicBezTo>
                    <a:pt x="25169" y="32889"/>
                    <a:pt x="25329" y="31464"/>
                    <a:pt x="25446" y="30035"/>
                  </a:cubicBezTo>
                  <a:cubicBezTo>
                    <a:pt x="25580" y="30055"/>
                    <a:pt x="25716" y="30065"/>
                    <a:pt x="25851" y="30065"/>
                  </a:cubicBezTo>
                  <a:cubicBezTo>
                    <a:pt x="26147" y="30065"/>
                    <a:pt x="26441" y="30017"/>
                    <a:pt x="26713" y="29917"/>
                  </a:cubicBezTo>
                  <a:cubicBezTo>
                    <a:pt x="28303" y="29325"/>
                    <a:pt x="28621" y="27552"/>
                    <a:pt x="28670" y="26052"/>
                  </a:cubicBezTo>
                  <a:cubicBezTo>
                    <a:pt x="28776" y="22827"/>
                    <a:pt x="28836" y="19569"/>
                    <a:pt x="28478" y="16357"/>
                  </a:cubicBezTo>
                  <a:cubicBezTo>
                    <a:pt x="27867" y="10864"/>
                    <a:pt x="25636" y="4838"/>
                    <a:pt x="20829" y="1678"/>
                  </a:cubicBezTo>
                  <a:cubicBezTo>
                    <a:pt x="19129" y="561"/>
                    <a:pt x="17412" y="0"/>
                    <a:pt x="15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-471400" y="7556675"/>
              <a:ext cx="900" cy="225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0" y="0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5" y="7"/>
                    <a:pt x="27" y="9"/>
                    <a:pt x="31" y="9"/>
                  </a:cubicBezTo>
                  <a:cubicBezTo>
                    <a:pt x="35" y="9"/>
                    <a:pt x="29" y="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-471750" y="755655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1"/>
                  </a:move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-1028325" y="6795350"/>
              <a:ext cx="716875" cy="1432725"/>
            </a:xfrm>
            <a:custGeom>
              <a:avLst/>
              <a:gdLst/>
              <a:ahLst/>
              <a:cxnLst/>
              <a:rect l="l" t="t" r="r" b="b"/>
              <a:pathLst>
                <a:path w="28675" h="57309" extrusionOk="0">
                  <a:moveTo>
                    <a:pt x="15692" y="0"/>
                  </a:moveTo>
                  <a:lnTo>
                    <a:pt x="15692" y="0"/>
                  </a:lnTo>
                  <a:cubicBezTo>
                    <a:pt x="15791" y="794"/>
                    <a:pt x="15862" y="1649"/>
                    <a:pt x="15900" y="2468"/>
                  </a:cubicBezTo>
                  <a:cubicBezTo>
                    <a:pt x="15948" y="3506"/>
                    <a:pt x="15957" y="4544"/>
                    <a:pt x="15934" y="5582"/>
                  </a:cubicBezTo>
                  <a:cubicBezTo>
                    <a:pt x="11495" y="8425"/>
                    <a:pt x="6884" y="10953"/>
                    <a:pt x="2247" y="13452"/>
                  </a:cubicBezTo>
                  <a:cubicBezTo>
                    <a:pt x="2061" y="13947"/>
                    <a:pt x="1889" y="14447"/>
                    <a:pt x="1733" y="14953"/>
                  </a:cubicBezTo>
                  <a:cubicBezTo>
                    <a:pt x="2946" y="14444"/>
                    <a:pt x="4137" y="13881"/>
                    <a:pt x="5324" y="13314"/>
                  </a:cubicBezTo>
                  <a:cubicBezTo>
                    <a:pt x="7881" y="12093"/>
                    <a:pt x="10370" y="10704"/>
                    <a:pt x="12803" y="9254"/>
                  </a:cubicBezTo>
                  <a:cubicBezTo>
                    <a:pt x="13834" y="8642"/>
                    <a:pt x="14850" y="8011"/>
                    <a:pt x="15864" y="7370"/>
                  </a:cubicBezTo>
                  <a:lnTo>
                    <a:pt x="15864" y="7370"/>
                  </a:lnTo>
                  <a:cubicBezTo>
                    <a:pt x="15839" y="7819"/>
                    <a:pt x="15811" y="8267"/>
                    <a:pt x="15778" y="8715"/>
                  </a:cubicBezTo>
                  <a:cubicBezTo>
                    <a:pt x="15533" y="11940"/>
                    <a:pt x="15071" y="15146"/>
                    <a:pt x="14580" y="18343"/>
                  </a:cubicBezTo>
                  <a:cubicBezTo>
                    <a:pt x="10646" y="20747"/>
                    <a:pt x="6847" y="23424"/>
                    <a:pt x="3389" y="26473"/>
                  </a:cubicBezTo>
                  <a:cubicBezTo>
                    <a:pt x="3354" y="26504"/>
                    <a:pt x="3320" y="26539"/>
                    <a:pt x="3285" y="26570"/>
                  </a:cubicBezTo>
                  <a:cubicBezTo>
                    <a:pt x="3604" y="26449"/>
                    <a:pt x="3924" y="26324"/>
                    <a:pt x="4243" y="26197"/>
                  </a:cubicBezTo>
                  <a:lnTo>
                    <a:pt x="4243" y="26197"/>
                  </a:lnTo>
                  <a:cubicBezTo>
                    <a:pt x="4077" y="26783"/>
                    <a:pt x="3916" y="27368"/>
                    <a:pt x="3756" y="27956"/>
                  </a:cubicBezTo>
                  <a:cubicBezTo>
                    <a:pt x="3784" y="27936"/>
                    <a:pt x="3810" y="27915"/>
                    <a:pt x="3836" y="27895"/>
                  </a:cubicBezTo>
                  <a:cubicBezTo>
                    <a:pt x="4824" y="27160"/>
                    <a:pt x="5766" y="26366"/>
                    <a:pt x="6749" y="25623"/>
                  </a:cubicBezTo>
                  <a:cubicBezTo>
                    <a:pt x="8742" y="24118"/>
                    <a:pt x="10741" y="22631"/>
                    <a:pt x="12826" y="21254"/>
                  </a:cubicBezTo>
                  <a:cubicBezTo>
                    <a:pt x="13305" y="20936"/>
                    <a:pt x="13791" y="20628"/>
                    <a:pt x="14276" y="20319"/>
                  </a:cubicBezTo>
                  <a:lnTo>
                    <a:pt x="14276" y="20319"/>
                  </a:lnTo>
                  <a:cubicBezTo>
                    <a:pt x="14242" y="20534"/>
                    <a:pt x="14210" y="20749"/>
                    <a:pt x="14176" y="20964"/>
                  </a:cubicBezTo>
                  <a:cubicBezTo>
                    <a:pt x="13522" y="25223"/>
                    <a:pt x="12846" y="29478"/>
                    <a:pt x="12151" y="33730"/>
                  </a:cubicBezTo>
                  <a:cubicBezTo>
                    <a:pt x="12134" y="33837"/>
                    <a:pt x="12115" y="33945"/>
                    <a:pt x="12099" y="34051"/>
                  </a:cubicBezTo>
                  <a:cubicBezTo>
                    <a:pt x="11799" y="34316"/>
                    <a:pt x="11515" y="34607"/>
                    <a:pt x="11236" y="34854"/>
                  </a:cubicBezTo>
                  <a:cubicBezTo>
                    <a:pt x="10717" y="35314"/>
                    <a:pt x="10201" y="35777"/>
                    <a:pt x="9686" y="36242"/>
                  </a:cubicBezTo>
                  <a:cubicBezTo>
                    <a:pt x="8639" y="37191"/>
                    <a:pt x="7617" y="38161"/>
                    <a:pt x="6605" y="39148"/>
                  </a:cubicBezTo>
                  <a:cubicBezTo>
                    <a:pt x="4581" y="41122"/>
                    <a:pt x="2640" y="43173"/>
                    <a:pt x="719" y="45246"/>
                  </a:cubicBezTo>
                  <a:cubicBezTo>
                    <a:pt x="478" y="45505"/>
                    <a:pt x="240" y="45768"/>
                    <a:pt x="1" y="46030"/>
                  </a:cubicBezTo>
                  <a:cubicBezTo>
                    <a:pt x="10" y="46477"/>
                    <a:pt x="289" y="46913"/>
                    <a:pt x="750" y="46978"/>
                  </a:cubicBezTo>
                  <a:cubicBezTo>
                    <a:pt x="942" y="46784"/>
                    <a:pt x="1134" y="46589"/>
                    <a:pt x="1326" y="46397"/>
                  </a:cubicBezTo>
                  <a:cubicBezTo>
                    <a:pt x="2307" y="45418"/>
                    <a:pt x="3300" y="44447"/>
                    <a:pt x="4314" y="43503"/>
                  </a:cubicBezTo>
                  <a:cubicBezTo>
                    <a:pt x="6362" y="41593"/>
                    <a:pt x="8421" y="39695"/>
                    <a:pt x="10489" y="37808"/>
                  </a:cubicBezTo>
                  <a:cubicBezTo>
                    <a:pt x="10876" y="37455"/>
                    <a:pt x="11268" y="37106"/>
                    <a:pt x="11658" y="36758"/>
                  </a:cubicBezTo>
                  <a:lnTo>
                    <a:pt x="11658" y="36758"/>
                  </a:lnTo>
                  <a:cubicBezTo>
                    <a:pt x="11160" y="39793"/>
                    <a:pt x="10651" y="42827"/>
                    <a:pt x="10066" y="45848"/>
                  </a:cubicBezTo>
                  <a:cubicBezTo>
                    <a:pt x="9657" y="47962"/>
                    <a:pt x="9170" y="50066"/>
                    <a:pt x="8539" y="52123"/>
                  </a:cubicBezTo>
                  <a:cubicBezTo>
                    <a:pt x="8229" y="53134"/>
                    <a:pt x="7882" y="54133"/>
                    <a:pt x="7492" y="55114"/>
                  </a:cubicBezTo>
                  <a:cubicBezTo>
                    <a:pt x="7299" y="55601"/>
                    <a:pt x="7056" y="56076"/>
                    <a:pt x="6916" y="56579"/>
                  </a:cubicBezTo>
                  <a:cubicBezTo>
                    <a:pt x="6873" y="56736"/>
                    <a:pt x="6829" y="56891"/>
                    <a:pt x="6784" y="57047"/>
                  </a:cubicBezTo>
                  <a:cubicBezTo>
                    <a:pt x="6976" y="57211"/>
                    <a:pt x="7212" y="57309"/>
                    <a:pt x="7451" y="57309"/>
                  </a:cubicBezTo>
                  <a:cubicBezTo>
                    <a:pt x="7683" y="57309"/>
                    <a:pt x="7919" y="57216"/>
                    <a:pt x="8122" y="57000"/>
                  </a:cubicBezTo>
                  <a:cubicBezTo>
                    <a:pt x="8358" y="56747"/>
                    <a:pt x="8593" y="56492"/>
                    <a:pt x="8825" y="56232"/>
                  </a:cubicBezTo>
                  <a:lnTo>
                    <a:pt x="8830" y="56223"/>
                  </a:lnTo>
                  <a:cubicBezTo>
                    <a:pt x="9269" y="55311"/>
                    <a:pt x="9666" y="54380"/>
                    <a:pt x="10021" y="53430"/>
                  </a:cubicBezTo>
                  <a:cubicBezTo>
                    <a:pt x="10703" y="51618"/>
                    <a:pt x="11239" y="49760"/>
                    <a:pt x="11695" y="47879"/>
                  </a:cubicBezTo>
                  <a:cubicBezTo>
                    <a:pt x="12665" y="43881"/>
                    <a:pt x="13310" y="39798"/>
                    <a:pt x="14026" y="35747"/>
                  </a:cubicBezTo>
                  <a:cubicBezTo>
                    <a:pt x="14291" y="34238"/>
                    <a:pt x="14548" y="32729"/>
                    <a:pt x="14806" y="31218"/>
                  </a:cubicBezTo>
                  <a:cubicBezTo>
                    <a:pt x="14882" y="31459"/>
                    <a:pt x="14958" y="31700"/>
                    <a:pt x="15036" y="31941"/>
                  </a:cubicBezTo>
                  <a:cubicBezTo>
                    <a:pt x="15458" y="33217"/>
                    <a:pt x="15862" y="34501"/>
                    <a:pt x="16247" y="35790"/>
                  </a:cubicBezTo>
                  <a:cubicBezTo>
                    <a:pt x="16877" y="37903"/>
                    <a:pt x="17451" y="40028"/>
                    <a:pt x="18022" y="42156"/>
                  </a:cubicBezTo>
                  <a:cubicBezTo>
                    <a:pt x="18127" y="41926"/>
                    <a:pt x="18233" y="41696"/>
                    <a:pt x="18334" y="41466"/>
                  </a:cubicBezTo>
                  <a:cubicBezTo>
                    <a:pt x="18509" y="41066"/>
                    <a:pt x="18673" y="40664"/>
                    <a:pt x="18839" y="40260"/>
                  </a:cubicBezTo>
                  <a:cubicBezTo>
                    <a:pt x="18809" y="40153"/>
                    <a:pt x="18779" y="40044"/>
                    <a:pt x="18750" y="39935"/>
                  </a:cubicBezTo>
                  <a:cubicBezTo>
                    <a:pt x="18027" y="37312"/>
                    <a:pt x="17195" y="34723"/>
                    <a:pt x="16284" y="32159"/>
                  </a:cubicBezTo>
                  <a:cubicBezTo>
                    <a:pt x="16023" y="31425"/>
                    <a:pt x="15742" y="30700"/>
                    <a:pt x="15449" y="29979"/>
                  </a:cubicBezTo>
                  <a:cubicBezTo>
                    <a:pt x="15349" y="29728"/>
                    <a:pt x="15251" y="29480"/>
                    <a:pt x="15147" y="29231"/>
                  </a:cubicBezTo>
                  <a:cubicBezTo>
                    <a:pt x="15498" y="27132"/>
                    <a:pt x="15844" y="25033"/>
                    <a:pt x="16180" y="22931"/>
                  </a:cubicBezTo>
                  <a:cubicBezTo>
                    <a:pt x="16610" y="20248"/>
                    <a:pt x="17057" y="17563"/>
                    <a:pt x="17436" y="14870"/>
                  </a:cubicBezTo>
                  <a:cubicBezTo>
                    <a:pt x="17569" y="15022"/>
                    <a:pt x="17703" y="15163"/>
                    <a:pt x="17809" y="15290"/>
                  </a:cubicBezTo>
                  <a:cubicBezTo>
                    <a:pt x="18188" y="15739"/>
                    <a:pt x="18584" y="16173"/>
                    <a:pt x="18994" y="16594"/>
                  </a:cubicBezTo>
                  <a:cubicBezTo>
                    <a:pt x="19851" y="17472"/>
                    <a:pt x="20771" y="18281"/>
                    <a:pt x="21723" y="19055"/>
                  </a:cubicBezTo>
                  <a:cubicBezTo>
                    <a:pt x="23725" y="20684"/>
                    <a:pt x="25809" y="22220"/>
                    <a:pt x="27862" y="23785"/>
                  </a:cubicBezTo>
                  <a:cubicBezTo>
                    <a:pt x="28123" y="23986"/>
                    <a:pt x="28387" y="24178"/>
                    <a:pt x="28648" y="24373"/>
                  </a:cubicBezTo>
                  <a:cubicBezTo>
                    <a:pt x="28660" y="23898"/>
                    <a:pt x="28668" y="23425"/>
                    <a:pt x="28674" y="22952"/>
                  </a:cubicBezTo>
                  <a:cubicBezTo>
                    <a:pt x="27754" y="22223"/>
                    <a:pt x="26827" y="21501"/>
                    <a:pt x="25904" y="20775"/>
                  </a:cubicBezTo>
                  <a:cubicBezTo>
                    <a:pt x="24008" y="19284"/>
                    <a:pt x="22105" y="17796"/>
                    <a:pt x="20358" y="16129"/>
                  </a:cubicBezTo>
                  <a:cubicBezTo>
                    <a:pt x="19865" y="15659"/>
                    <a:pt x="19389" y="15172"/>
                    <a:pt x="18935" y="14664"/>
                  </a:cubicBezTo>
                  <a:cubicBezTo>
                    <a:pt x="18716" y="14418"/>
                    <a:pt x="18503" y="14168"/>
                    <a:pt x="18296" y="13913"/>
                  </a:cubicBezTo>
                  <a:cubicBezTo>
                    <a:pt x="18101" y="13673"/>
                    <a:pt x="17933" y="13417"/>
                    <a:pt x="17651" y="13305"/>
                  </a:cubicBezTo>
                  <a:cubicBezTo>
                    <a:pt x="17788" y="12245"/>
                    <a:pt x="17913" y="11186"/>
                    <a:pt x="18019" y="10123"/>
                  </a:cubicBezTo>
                  <a:cubicBezTo>
                    <a:pt x="18254" y="7788"/>
                    <a:pt x="18388" y="5439"/>
                    <a:pt x="18325" y="3089"/>
                  </a:cubicBezTo>
                  <a:cubicBezTo>
                    <a:pt x="18302" y="2196"/>
                    <a:pt x="18251" y="1304"/>
                    <a:pt x="18174" y="410"/>
                  </a:cubicBezTo>
                  <a:cubicBezTo>
                    <a:pt x="17342" y="140"/>
                    <a:pt x="16513" y="3"/>
                    <a:pt x="15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16"/>
          <p:cNvGrpSpPr/>
          <p:nvPr/>
        </p:nvGrpSpPr>
        <p:grpSpPr>
          <a:xfrm rot="-1759300" flipH="1">
            <a:off x="-88092" y="1036213"/>
            <a:ext cx="1145528" cy="1832975"/>
            <a:chOff x="-3040600" y="6663225"/>
            <a:chExt cx="952750" cy="1524225"/>
          </a:xfrm>
        </p:grpSpPr>
        <p:sp>
          <p:nvSpPr>
            <p:cNvPr id="602" name="Google Shape;602;p16"/>
            <p:cNvSpPr/>
            <p:nvPr/>
          </p:nvSpPr>
          <p:spPr>
            <a:xfrm>
              <a:off x="-3040600" y="6663225"/>
              <a:ext cx="952750" cy="1524175"/>
            </a:xfrm>
            <a:custGeom>
              <a:avLst/>
              <a:gdLst/>
              <a:ahLst/>
              <a:cxnLst/>
              <a:rect l="l" t="t" r="r" b="b"/>
              <a:pathLst>
                <a:path w="38110" h="60967" extrusionOk="0">
                  <a:moveTo>
                    <a:pt x="16155" y="1"/>
                  </a:moveTo>
                  <a:cubicBezTo>
                    <a:pt x="15932" y="1"/>
                    <a:pt x="15709" y="6"/>
                    <a:pt x="15484" y="17"/>
                  </a:cubicBezTo>
                  <a:cubicBezTo>
                    <a:pt x="12189" y="174"/>
                    <a:pt x="9078" y="1580"/>
                    <a:pt x="6784" y="3951"/>
                  </a:cubicBezTo>
                  <a:cubicBezTo>
                    <a:pt x="5140" y="5643"/>
                    <a:pt x="3848" y="7908"/>
                    <a:pt x="3216" y="10366"/>
                  </a:cubicBezTo>
                  <a:cubicBezTo>
                    <a:pt x="2275" y="11967"/>
                    <a:pt x="1631" y="13799"/>
                    <a:pt x="1191" y="15654"/>
                  </a:cubicBezTo>
                  <a:cubicBezTo>
                    <a:pt x="225" y="19712"/>
                    <a:pt x="1" y="24085"/>
                    <a:pt x="196" y="28273"/>
                  </a:cubicBezTo>
                  <a:cubicBezTo>
                    <a:pt x="589" y="36641"/>
                    <a:pt x="3052" y="45218"/>
                    <a:pt x="8446" y="51107"/>
                  </a:cubicBezTo>
                  <a:cubicBezTo>
                    <a:pt x="11787" y="54755"/>
                    <a:pt x="16240" y="56783"/>
                    <a:pt x="19360" y="60717"/>
                  </a:cubicBezTo>
                  <a:cubicBezTo>
                    <a:pt x="19499" y="60893"/>
                    <a:pt x="19662" y="60967"/>
                    <a:pt x="19824" y="60967"/>
                  </a:cubicBezTo>
                  <a:cubicBezTo>
                    <a:pt x="20131" y="60967"/>
                    <a:pt x="20434" y="60700"/>
                    <a:pt x="20561" y="60353"/>
                  </a:cubicBezTo>
                  <a:cubicBezTo>
                    <a:pt x="21021" y="59085"/>
                    <a:pt x="22039" y="58260"/>
                    <a:pt x="23060" y="57637"/>
                  </a:cubicBezTo>
                  <a:cubicBezTo>
                    <a:pt x="24220" y="56928"/>
                    <a:pt x="25460" y="56415"/>
                    <a:pt x="26659" y="55807"/>
                  </a:cubicBezTo>
                  <a:cubicBezTo>
                    <a:pt x="29466" y="54382"/>
                    <a:pt x="31717" y="51934"/>
                    <a:pt x="33391" y="49009"/>
                  </a:cubicBezTo>
                  <a:cubicBezTo>
                    <a:pt x="36694" y="43237"/>
                    <a:pt x="38109" y="36045"/>
                    <a:pt x="37790" y="29194"/>
                  </a:cubicBezTo>
                  <a:cubicBezTo>
                    <a:pt x="37468" y="22255"/>
                    <a:pt x="35461" y="15322"/>
                    <a:pt x="31736" y="9809"/>
                  </a:cubicBezTo>
                  <a:cubicBezTo>
                    <a:pt x="27981" y="4250"/>
                    <a:pt x="22427" y="1"/>
                    <a:pt x="16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-3035875" y="6663275"/>
              <a:ext cx="940000" cy="1524175"/>
            </a:xfrm>
            <a:custGeom>
              <a:avLst/>
              <a:gdLst/>
              <a:ahLst/>
              <a:cxnLst/>
              <a:rect l="l" t="t" r="r" b="b"/>
              <a:pathLst>
                <a:path w="37600" h="60967" extrusionOk="0">
                  <a:moveTo>
                    <a:pt x="15945" y="0"/>
                  </a:moveTo>
                  <a:cubicBezTo>
                    <a:pt x="15754" y="0"/>
                    <a:pt x="15564" y="4"/>
                    <a:pt x="15374" y="12"/>
                  </a:cubicBezTo>
                  <a:cubicBezTo>
                    <a:pt x="15410" y="109"/>
                    <a:pt x="15450" y="204"/>
                    <a:pt x="15486" y="300"/>
                  </a:cubicBezTo>
                  <a:cubicBezTo>
                    <a:pt x="15724" y="947"/>
                    <a:pt x="15943" y="1599"/>
                    <a:pt x="16154" y="2255"/>
                  </a:cubicBezTo>
                  <a:cubicBezTo>
                    <a:pt x="15546" y="2518"/>
                    <a:pt x="14968" y="2885"/>
                    <a:pt x="14397" y="3209"/>
                  </a:cubicBezTo>
                  <a:cubicBezTo>
                    <a:pt x="11779" y="4695"/>
                    <a:pt x="9229" y="6306"/>
                    <a:pt x="6801" y="8084"/>
                  </a:cubicBezTo>
                  <a:cubicBezTo>
                    <a:pt x="5477" y="9053"/>
                    <a:pt x="4182" y="10058"/>
                    <a:pt x="2912" y="11099"/>
                  </a:cubicBezTo>
                  <a:cubicBezTo>
                    <a:pt x="2749" y="11233"/>
                    <a:pt x="2588" y="11370"/>
                    <a:pt x="2425" y="11505"/>
                  </a:cubicBezTo>
                  <a:cubicBezTo>
                    <a:pt x="2256" y="11858"/>
                    <a:pt x="2101" y="12220"/>
                    <a:pt x="1955" y="12589"/>
                  </a:cubicBezTo>
                  <a:cubicBezTo>
                    <a:pt x="3332" y="11506"/>
                    <a:pt x="4696" y="10402"/>
                    <a:pt x="6122" y="9384"/>
                  </a:cubicBezTo>
                  <a:cubicBezTo>
                    <a:pt x="8490" y="7695"/>
                    <a:pt x="10927" y="6091"/>
                    <a:pt x="13431" y="4614"/>
                  </a:cubicBezTo>
                  <a:cubicBezTo>
                    <a:pt x="14064" y="4241"/>
                    <a:pt x="14701" y="3877"/>
                    <a:pt x="15343" y="3520"/>
                  </a:cubicBezTo>
                  <a:cubicBezTo>
                    <a:pt x="15671" y="3338"/>
                    <a:pt x="16014" y="3104"/>
                    <a:pt x="16375" y="2955"/>
                  </a:cubicBezTo>
                  <a:cubicBezTo>
                    <a:pt x="16711" y="4062"/>
                    <a:pt x="17013" y="5180"/>
                    <a:pt x="17279" y="6307"/>
                  </a:cubicBezTo>
                  <a:cubicBezTo>
                    <a:pt x="17677" y="8010"/>
                    <a:pt x="17998" y="9727"/>
                    <a:pt x="18263" y="11454"/>
                  </a:cubicBezTo>
                  <a:cubicBezTo>
                    <a:pt x="11887" y="16116"/>
                    <a:pt x="5973" y="21390"/>
                    <a:pt x="699" y="27274"/>
                  </a:cubicBezTo>
                  <a:cubicBezTo>
                    <a:pt x="461" y="27538"/>
                    <a:pt x="232" y="27812"/>
                    <a:pt x="0" y="28083"/>
                  </a:cubicBezTo>
                  <a:cubicBezTo>
                    <a:pt x="3" y="28146"/>
                    <a:pt x="3" y="28208"/>
                    <a:pt x="7" y="28271"/>
                  </a:cubicBezTo>
                  <a:cubicBezTo>
                    <a:pt x="34" y="28839"/>
                    <a:pt x="73" y="29408"/>
                    <a:pt x="119" y="29978"/>
                  </a:cubicBezTo>
                  <a:cubicBezTo>
                    <a:pt x="487" y="29594"/>
                    <a:pt x="856" y="29210"/>
                    <a:pt x="1226" y="28826"/>
                  </a:cubicBezTo>
                  <a:cubicBezTo>
                    <a:pt x="2583" y="27412"/>
                    <a:pt x="3919" y="25981"/>
                    <a:pt x="5318" y="24605"/>
                  </a:cubicBezTo>
                  <a:cubicBezTo>
                    <a:pt x="8099" y="21872"/>
                    <a:pt x="10968" y="19237"/>
                    <a:pt x="13982" y="16762"/>
                  </a:cubicBezTo>
                  <a:cubicBezTo>
                    <a:pt x="15464" y="15545"/>
                    <a:pt x="16975" y="14365"/>
                    <a:pt x="18517" y="13225"/>
                  </a:cubicBezTo>
                  <a:cubicBezTo>
                    <a:pt x="18761" y="15067"/>
                    <a:pt x="18951" y="16919"/>
                    <a:pt x="19100" y="18774"/>
                  </a:cubicBezTo>
                  <a:cubicBezTo>
                    <a:pt x="19289" y="21115"/>
                    <a:pt x="19440" y="23457"/>
                    <a:pt x="19550" y="25802"/>
                  </a:cubicBezTo>
                  <a:cubicBezTo>
                    <a:pt x="19217" y="26027"/>
                    <a:pt x="18861" y="26218"/>
                    <a:pt x="18538" y="26463"/>
                  </a:cubicBezTo>
                  <a:cubicBezTo>
                    <a:pt x="18085" y="26809"/>
                    <a:pt x="17638" y="27159"/>
                    <a:pt x="17201" y="27524"/>
                  </a:cubicBezTo>
                  <a:cubicBezTo>
                    <a:pt x="16373" y="28215"/>
                    <a:pt x="15555" y="28916"/>
                    <a:pt x="14744" y="29626"/>
                  </a:cubicBezTo>
                  <a:cubicBezTo>
                    <a:pt x="13159" y="31015"/>
                    <a:pt x="11606" y="32435"/>
                    <a:pt x="10082" y="33890"/>
                  </a:cubicBezTo>
                  <a:cubicBezTo>
                    <a:pt x="7495" y="36364"/>
                    <a:pt x="4977" y="38922"/>
                    <a:pt x="2623" y="41622"/>
                  </a:cubicBezTo>
                  <a:cubicBezTo>
                    <a:pt x="2821" y="42150"/>
                    <a:pt x="3030" y="42670"/>
                    <a:pt x="3249" y="43185"/>
                  </a:cubicBezTo>
                  <a:cubicBezTo>
                    <a:pt x="4177" y="42210"/>
                    <a:pt x="5086" y="41216"/>
                    <a:pt x="6010" y="40241"/>
                  </a:cubicBezTo>
                  <a:cubicBezTo>
                    <a:pt x="8960" y="37130"/>
                    <a:pt x="12046" y="34156"/>
                    <a:pt x="15266" y="31317"/>
                  </a:cubicBezTo>
                  <a:cubicBezTo>
                    <a:pt x="16169" y="30522"/>
                    <a:pt x="17081" y="29737"/>
                    <a:pt x="18004" y="28963"/>
                  </a:cubicBezTo>
                  <a:cubicBezTo>
                    <a:pt x="18464" y="28576"/>
                    <a:pt x="18925" y="28192"/>
                    <a:pt x="19378" y="27796"/>
                  </a:cubicBezTo>
                  <a:cubicBezTo>
                    <a:pt x="19466" y="27719"/>
                    <a:pt x="19549" y="27638"/>
                    <a:pt x="19631" y="27558"/>
                  </a:cubicBezTo>
                  <a:cubicBezTo>
                    <a:pt x="19816" y="32076"/>
                    <a:pt x="19877" y="36594"/>
                    <a:pt x="19813" y="41116"/>
                  </a:cubicBezTo>
                  <a:cubicBezTo>
                    <a:pt x="15966" y="44448"/>
                    <a:pt x="12361" y="48054"/>
                    <a:pt x="9046" y="51915"/>
                  </a:cubicBezTo>
                  <a:cubicBezTo>
                    <a:pt x="9310" y="52173"/>
                    <a:pt x="9579" y="52425"/>
                    <a:pt x="9852" y="52668"/>
                  </a:cubicBezTo>
                  <a:cubicBezTo>
                    <a:pt x="10414" y="52032"/>
                    <a:pt x="10984" y="51403"/>
                    <a:pt x="11559" y="50778"/>
                  </a:cubicBezTo>
                  <a:cubicBezTo>
                    <a:pt x="13503" y="48680"/>
                    <a:pt x="15503" y="46640"/>
                    <a:pt x="17594" y="44688"/>
                  </a:cubicBezTo>
                  <a:cubicBezTo>
                    <a:pt x="18317" y="44012"/>
                    <a:pt x="19048" y="43347"/>
                    <a:pt x="19790" y="42693"/>
                  </a:cubicBezTo>
                  <a:lnTo>
                    <a:pt x="19790" y="42693"/>
                  </a:lnTo>
                  <a:cubicBezTo>
                    <a:pt x="19763" y="44018"/>
                    <a:pt x="19730" y="45342"/>
                    <a:pt x="19687" y="46667"/>
                  </a:cubicBezTo>
                  <a:cubicBezTo>
                    <a:pt x="19599" y="49300"/>
                    <a:pt x="19469" y="51935"/>
                    <a:pt x="19318" y="54567"/>
                  </a:cubicBezTo>
                  <a:cubicBezTo>
                    <a:pt x="19241" y="55909"/>
                    <a:pt x="19154" y="57251"/>
                    <a:pt x="19056" y="58593"/>
                  </a:cubicBezTo>
                  <a:cubicBezTo>
                    <a:pt x="19011" y="59207"/>
                    <a:pt x="18974" y="59822"/>
                    <a:pt x="18934" y="60434"/>
                  </a:cubicBezTo>
                  <a:cubicBezTo>
                    <a:pt x="19013" y="60529"/>
                    <a:pt x="19094" y="60620"/>
                    <a:pt x="19171" y="60717"/>
                  </a:cubicBezTo>
                  <a:cubicBezTo>
                    <a:pt x="19310" y="60892"/>
                    <a:pt x="19474" y="60966"/>
                    <a:pt x="19636" y="60966"/>
                  </a:cubicBezTo>
                  <a:cubicBezTo>
                    <a:pt x="19943" y="60966"/>
                    <a:pt x="20246" y="60700"/>
                    <a:pt x="20372" y="60353"/>
                  </a:cubicBezTo>
                  <a:cubicBezTo>
                    <a:pt x="20435" y="60182"/>
                    <a:pt x="20508" y="60017"/>
                    <a:pt x="20594" y="59855"/>
                  </a:cubicBezTo>
                  <a:cubicBezTo>
                    <a:pt x="20623" y="59542"/>
                    <a:pt x="20657" y="59229"/>
                    <a:pt x="20683" y="58916"/>
                  </a:cubicBezTo>
                  <a:cubicBezTo>
                    <a:pt x="20783" y="57736"/>
                    <a:pt x="20864" y="56554"/>
                    <a:pt x="20941" y="55373"/>
                  </a:cubicBezTo>
                  <a:cubicBezTo>
                    <a:pt x="21098" y="53010"/>
                    <a:pt x="21215" y="50646"/>
                    <a:pt x="21290" y="48281"/>
                  </a:cubicBezTo>
                  <a:cubicBezTo>
                    <a:pt x="21348" y="46487"/>
                    <a:pt x="21377" y="44696"/>
                    <a:pt x="21393" y="42904"/>
                  </a:cubicBezTo>
                  <a:cubicBezTo>
                    <a:pt x="23922" y="46721"/>
                    <a:pt x="26036" y="50801"/>
                    <a:pt x="27812" y="55019"/>
                  </a:cubicBezTo>
                  <a:cubicBezTo>
                    <a:pt x="28244" y="54730"/>
                    <a:pt x="28660" y="54418"/>
                    <a:pt x="29058" y="54087"/>
                  </a:cubicBezTo>
                  <a:cubicBezTo>
                    <a:pt x="29006" y="53971"/>
                    <a:pt x="28953" y="53855"/>
                    <a:pt x="28901" y="53740"/>
                  </a:cubicBezTo>
                  <a:cubicBezTo>
                    <a:pt x="27556" y="50845"/>
                    <a:pt x="26048" y="48031"/>
                    <a:pt x="24384" y="45308"/>
                  </a:cubicBezTo>
                  <a:cubicBezTo>
                    <a:pt x="23450" y="43782"/>
                    <a:pt x="22435" y="42316"/>
                    <a:pt x="21410" y="40851"/>
                  </a:cubicBezTo>
                  <a:cubicBezTo>
                    <a:pt x="21411" y="38540"/>
                    <a:pt x="21386" y="36229"/>
                    <a:pt x="21336" y="33918"/>
                  </a:cubicBezTo>
                  <a:cubicBezTo>
                    <a:pt x="21290" y="31816"/>
                    <a:pt x="21233" y="29711"/>
                    <a:pt x="21152" y="27606"/>
                  </a:cubicBezTo>
                  <a:lnTo>
                    <a:pt x="21152" y="27606"/>
                  </a:lnTo>
                  <a:cubicBezTo>
                    <a:pt x="25830" y="31454"/>
                    <a:pt x="30409" y="35427"/>
                    <a:pt x="34932" y="39458"/>
                  </a:cubicBezTo>
                  <a:cubicBezTo>
                    <a:pt x="35441" y="39913"/>
                    <a:pt x="35944" y="40370"/>
                    <a:pt x="36449" y="40826"/>
                  </a:cubicBezTo>
                  <a:cubicBezTo>
                    <a:pt x="36637" y="40091"/>
                    <a:pt x="36798" y="39346"/>
                    <a:pt x="36939" y="38598"/>
                  </a:cubicBezTo>
                  <a:cubicBezTo>
                    <a:pt x="35610" y="37490"/>
                    <a:pt x="34271" y="36395"/>
                    <a:pt x="32935" y="35300"/>
                  </a:cubicBezTo>
                  <a:cubicBezTo>
                    <a:pt x="30371" y="33200"/>
                    <a:pt x="27785" y="31128"/>
                    <a:pt x="25173" y="29088"/>
                  </a:cubicBezTo>
                  <a:cubicBezTo>
                    <a:pt x="23805" y="28017"/>
                    <a:pt x="22443" y="26938"/>
                    <a:pt x="21076" y="25865"/>
                  </a:cubicBezTo>
                  <a:cubicBezTo>
                    <a:pt x="20986" y="23905"/>
                    <a:pt x="20871" y="21946"/>
                    <a:pt x="20715" y="19993"/>
                  </a:cubicBezTo>
                  <a:cubicBezTo>
                    <a:pt x="20565" y="18086"/>
                    <a:pt x="20378" y="16179"/>
                    <a:pt x="20140" y="14279"/>
                  </a:cubicBezTo>
                  <a:lnTo>
                    <a:pt x="20140" y="14279"/>
                  </a:lnTo>
                  <a:cubicBezTo>
                    <a:pt x="25442" y="18563"/>
                    <a:pt x="30648" y="22961"/>
                    <a:pt x="35760" y="27472"/>
                  </a:cubicBezTo>
                  <a:cubicBezTo>
                    <a:pt x="36379" y="28020"/>
                    <a:pt x="36987" y="28588"/>
                    <a:pt x="37600" y="29150"/>
                  </a:cubicBezTo>
                  <a:cubicBezTo>
                    <a:pt x="37558" y="28258"/>
                    <a:pt x="37487" y="27368"/>
                    <a:pt x="37389" y="26479"/>
                  </a:cubicBezTo>
                  <a:cubicBezTo>
                    <a:pt x="35975" y="25292"/>
                    <a:pt x="34558" y="24108"/>
                    <a:pt x="33137" y="22930"/>
                  </a:cubicBezTo>
                  <a:cubicBezTo>
                    <a:pt x="30199" y="20501"/>
                    <a:pt x="27273" y="18055"/>
                    <a:pt x="24316" y="15648"/>
                  </a:cubicBezTo>
                  <a:cubicBezTo>
                    <a:pt x="22824" y="14433"/>
                    <a:pt x="21328" y="13223"/>
                    <a:pt x="19831" y="12015"/>
                  </a:cubicBezTo>
                  <a:cubicBezTo>
                    <a:pt x="19595" y="10442"/>
                    <a:pt x="19314" y="8878"/>
                    <a:pt x="18976" y="7324"/>
                  </a:cubicBezTo>
                  <a:cubicBezTo>
                    <a:pt x="18663" y="5877"/>
                    <a:pt x="18294" y="4443"/>
                    <a:pt x="17873" y="3023"/>
                  </a:cubicBezTo>
                  <a:lnTo>
                    <a:pt x="17873" y="3023"/>
                  </a:lnTo>
                  <a:cubicBezTo>
                    <a:pt x="18378" y="3203"/>
                    <a:pt x="18878" y="3424"/>
                    <a:pt x="19375" y="3611"/>
                  </a:cubicBezTo>
                  <a:cubicBezTo>
                    <a:pt x="20072" y="3872"/>
                    <a:pt x="20768" y="4135"/>
                    <a:pt x="21466" y="4391"/>
                  </a:cubicBezTo>
                  <a:cubicBezTo>
                    <a:pt x="24236" y="5406"/>
                    <a:pt x="26994" y="6459"/>
                    <a:pt x="29695" y="7649"/>
                  </a:cubicBezTo>
                  <a:cubicBezTo>
                    <a:pt x="29825" y="7708"/>
                    <a:pt x="29956" y="7767"/>
                    <a:pt x="30088" y="7826"/>
                  </a:cubicBezTo>
                  <a:cubicBezTo>
                    <a:pt x="29541" y="7147"/>
                    <a:pt x="28966" y="6496"/>
                    <a:pt x="28364" y="5880"/>
                  </a:cubicBezTo>
                  <a:cubicBezTo>
                    <a:pt x="26477" y="5120"/>
                    <a:pt x="24568" y="4408"/>
                    <a:pt x="22650" y="3725"/>
                  </a:cubicBezTo>
                  <a:cubicBezTo>
                    <a:pt x="21227" y="3219"/>
                    <a:pt x="19794" y="2743"/>
                    <a:pt x="18360" y="2270"/>
                  </a:cubicBezTo>
                  <a:cubicBezTo>
                    <a:pt x="18099" y="2185"/>
                    <a:pt x="17841" y="2112"/>
                    <a:pt x="17586" y="2071"/>
                  </a:cubicBezTo>
                  <a:cubicBezTo>
                    <a:pt x="17414" y="1530"/>
                    <a:pt x="17236" y="993"/>
                    <a:pt x="17046" y="459"/>
                  </a:cubicBezTo>
                  <a:cubicBezTo>
                    <a:pt x="16995" y="314"/>
                    <a:pt x="16937" y="175"/>
                    <a:pt x="16884" y="32"/>
                  </a:cubicBezTo>
                  <a:cubicBezTo>
                    <a:pt x="16571" y="11"/>
                    <a:pt x="16258" y="0"/>
                    <a:pt x="15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6"/>
          <p:cNvGrpSpPr/>
          <p:nvPr/>
        </p:nvGrpSpPr>
        <p:grpSpPr>
          <a:xfrm rot="-8592401">
            <a:off x="-579617" y="3731074"/>
            <a:ext cx="2287316" cy="2017449"/>
            <a:chOff x="-359250" y="6984550"/>
            <a:chExt cx="1679675" cy="1481500"/>
          </a:xfrm>
        </p:grpSpPr>
        <p:sp>
          <p:nvSpPr>
            <p:cNvPr id="605" name="Google Shape;605;p16"/>
            <p:cNvSpPr/>
            <p:nvPr/>
          </p:nvSpPr>
          <p:spPr>
            <a:xfrm>
              <a:off x="-359250" y="6984550"/>
              <a:ext cx="1679675" cy="1481500"/>
            </a:xfrm>
            <a:custGeom>
              <a:avLst/>
              <a:gdLst/>
              <a:ahLst/>
              <a:cxnLst/>
              <a:rect l="l" t="t" r="r" b="b"/>
              <a:pathLst>
                <a:path w="67187" h="59260" extrusionOk="0">
                  <a:moveTo>
                    <a:pt x="43380" y="0"/>
                  </a:moveTo>
                  <a:cubicBezTo>
                    <a:pt x="42692" y="0"/>
                    <a:pt x="42007" y="286"/>
                    <a:pt x="41482" y="877"/>
                  </a:cubicBezTo>
                  <a:cubicBezTo>
                    <a:pt x="40190" y="2330"/>
                    <a:pt x="40497" y="4344"/>
                    <a:pt x="41032" y="6050"/>
                  </a:cubicBezTo>
                  <a:cubicBezTo>
                    <a:pt x="41322" y="6978"/>
                    <a:pt x="41634" y="7917"/>
                    <a:pt x="42074" y="8786"/>
                  </a:cubicBezTo>
                  <a:cubicBezTo>
                    <a:pt x="42170" y="8977"/>
                    <a:pt x="42282" y="9176"/>
                    <a:pt x="42405" y="9373"/>
                  </a:cubicBezTo>
                  <a:cubicBezTo>
                    <a:pt x="40623" y="8836"/>
                    <a:pt x="38761" y="8568"/>
                    <a:pt x="36906" y="8482"/>
                  </a:cubicBezTo>
                  <a:cubicBezTo>
                    <a:pt x="36445" y="8460"/>
                    <a:pt x="35984" y="8450"/>
                    <a:pt x="35523" y="8450"/>
                  </a:cubicBezTo>
                  <a:cubicBezTo>
                    <a:pt x="35178" y="8450"/>
                    <a:pt x="34833" y="8456"/>
                    <a:pt x="34488" y="8467"/>
                  </a:cubicBezTo>
                  <a:cubicBezTo>
                    <a:pt x="34339" y="7662"/>
                    <a:pt x="34078" y="6862"/>
                    <a:pt x="33876" y="6075"/>
                  </a:cubicBezTo>
                  <a:cubicBezTo>
                    <a:pt x="33688" y="5339"/>
                    <a:pt x="33516" y="4595"/>
                    <a:pt x="33244" y="3885"/>
                  </a:cubicBezTo>
                  <a:cubicBezTo>
                    <a:pt x="32746" y="2583"/>
                    <a:pt x="31860" y="1376"/>
                    <a:pt x="30439" y="1034"/>
                  </a:cubicBezTo>
                  <a:cubicBezTo>
                    <a:pt x="30218" y="981"/>
                    <a:pt x="29998" y="955"/>
                    <a:pt x="29782" y="955"/>
                  </a:cubicBezTo>
                  <a:cubicBezTo>
                    <a:pt x="28675" y="955"/>
                    <a:pt x="27684" y="1630"/>
                    <a:pt x="27371" y="2775"/>
                  </a:cubicBezTo>
                  <a:cubicBezTo>
                    <a:pt x="26962" y="4269"/>
                    <a:pt x="27776" y="5671"/>
                    <a:pt x="28872" y="6634"/>
                  </a:cubicBezTo>
                  <a:cubicBezTo>
                    <a:pt x="29545" y="7225"/>
                    <a:pt x="30317" y="7725"/>
                    <a:pt x="31102" y="8155"/>
                  </a:cubicBezTo>
                  <a:cubicBezTo>
                    <a:pt x="31430" y="8333"/>
                    <a:pt x="31770" y="8489"/>
                    <a:pt x="32117" y="8621"/>
                  </a:cubicBezTo>
                  <a:cubicBezTo>
                    <a:pt x="29473" y="8879"/>
                    <a:pt x="26847" y="9404"/>
                    <a:pt x="24280" y="10033"/>
                  </a:cubicBezTo>
                  <a:cubicBezTo>
                    <a:pt x="23242" y="10288"/>
                    <a:pt x="22205" y="10578"/>
                    <a:pt x="21183" y="10910"/>
                  </a:cubicBezTo>
                  <a:cubicBezTo>
                    <a:pt x="21084" y="10828"/>
                    <a:pt x="20962" y="10780"/>
                    <a:pt x="20839" y="10780"/>
                  </a:cubicBezTo>
                  <a:cubicBezTo>
                    <a:pt x="20771" y="10780"/>
                    <a:pt x="20704" y="10795"/>
                    <a:pt x="20639" y="10826"/>
                  </a:cubicBezTo>
                  <a:cubicBezTo>
                    <a:pt x="19970" y="10076"/>
                    <a:pt x="18600" y="9938"/>
                    <a:pt x="17663" y="9818"/>
                  </a:cubicBezTo>
                  <a:cubicBezTo>
                    <a:pt x="16582" y="9675"/>
                    <a:pt x="15494" y="9594"/>
                    <a:pt x="14402" y="9571"/>
                  </a:cubicBezTo>
                  <a:cubicBezTo>
                    <a:pt x="14286" y="9569"/>
                    <a:pt x="14169" y="9568"/>
                    <a:pt x="14051" y="9568"/>
                  </a:cubicBezTo>
                  <a:cubicBezTo>
                    <a:pt x="12124" y="9568"/>
                    <a:pt x="9937" y="9875"/>
                    <a:pt x="8515" y="11269"/>
                  </a:cubicBezTo>
                  <a:cubicBezTo>
                    <a:pt x="7847" y="11926"/>
                    <a:pt x="7371" y="12865"/>
                    <a:pt x="7594" y="13817"/>
                  </a:cubicBezTo>
                  <a:cubicBezTo>
                    <a:pt x="7807" y="14730"/>
                    <a:pt x="8590" y="15303"/>
                    <a:pt x="9423" y="15619"/>
                  </a:cubicBezTo>
                  <a:cubicBezTo>
                    <a:pt x="10335" y="15965"/>
                    <a:pt x="11365" y="16046"/>
                    <a:pt x="12332" y="16054"/>
                  </a:cubicBezTo>
                  <a:cubicBezTo>
                    <a:pt x="12360" y="16054"/>
                    <a:pt x="12388" y="16054"/>
                    <a:pt x="12416" y="16054"/>
                  </a:cubicBezTo>
                  <a:cubicBezTo>
                    <a:pt x="13521" y="16054"/>
                    <a:pt x="14622" y="15905"/>
                    <a:pt x="15689" y="15615"/>
                  </a:cubicBezTo>
                  <a:cubicBezTo>
                    <a:pt x="17803" y="15034"/>
                    <a:pt x="20249" y="13821"/>
                    <a:pt x="21255" y="11754"/>
                  </a:cubicBezTo>
                  <a:cubicBezTo>
                    <a:pt x="22995" y="11321"/>
                    <a:pt x="24737" y="10898"/>
                    <a:pt x="26494" y="10540"/>
                  </a:cubicBezTo>
                  <a:lnTo>
                    <a:pt x="26494" y="10540"/>
                  </a:lnTo>
                  <a:cubicBezTo>
                    <a:pt x="26334" y="10684"/>
                    <a:pt x="26181" y="10830"/>
                    <a:pt x="26038" y="10976"/>
                  </a:cubicBezTo>
                  <a:cubicBezTo>
                    <a:pt x="25112" y="11920"/>
                    <a:pt x="24137" y="13159"/>
                    <a:pt x="24208" y="14557"/>
                  </a:cubicBezTo>
                  <a:cubicBezTo>
                    <a:pt x="24275" y="15875"/>
                    <a:pt x="25224" y="16926"/>
                    <a:pt x="26532" y="16926"/>
                  </a:cubicBezTo>
                  <a:cubicBezTo>
                    <a:pt x="26632" y="16926"/>
                    <a:pt x="26733" y="16920"/>
                    <a:pt x="26836" y="16908"/>
                  </a:cubicBezTo>
                  <a:cubicBezTo>
                    <a:pt x="28320" y="16726"/>
                    <a:pt x="29250" y="15484"/>
                    <a:pt x="29947" y="14277"/>
                  </a:cubicBezTo>
                  <a:cubicBezTo>
                    <a:pt x="30747" y="12895"/>
                    <a:pt x="31274" y="11308"/>
                    <a:pt x="31596" y="9746"/>
                  </a:cubicBezTo>
                  <a:cubicBezTo>
                    <a:pt x="32821" y="9621"/>
                    <a:pt x="34058" y="9546"/>
                    <a:pt x="35292" y="9546"/>
                  </a:cubicBezTo>
                  <a:cubicBezTo>
                    <a:pt x="36758" y="9546"/>
                    <a:pt x="38221" y="9652"/>
                    <a:pt x="39659" y="9904"/>
                  </a:cubicBezTo>
                  <a:cubicBezTo>
                    <a:pt x="39475" y="9956"/>
                    <a:pt x="39297" y="10013"/>
                    <a:pt x="39128" y="10069"/>
                  </a:cubicBezTo>
                  <a:cubicBezTo>
                    <a:pt x="38349" y="10325"/>
                    <a:pt x="37603" y="10670"/>
                    <a:pt x="36904" y="11096"/>
                  </a:cubicBezTo>
                  <a:cubicBezTo>
                    <a:pt x="36201" y="11524"/>
                    <a:pt x="35553" y="12034"/>
                    <a:pt x="34970" y="12614"/>
                  </a:cubicBezTo>
                  <a:cubicBezTo>
                    <a:pt x="34372" y="13209"/>
                    <a:pt x="33792" y="13916"/>
                    <a:pt x="33638" y="14770"/>
                  </a:cubicBezTo>
                  <a:cubicBezTo>
                    <a:pt x="33502" y="15542"/>
                    <a:pt x="33708" y="16364"/>
                    <a:pt x="34333" y="16872"/>
                  </a:cubicBezTo>
                  <a:cubicBezTo>
                    <a:pt x="34751" y="17211"/>
                    <a:pt x="35267" y="17337"/>
                    <a:pt x="35789" y="17337"/>
                  </a:cubicBezTo>
                  <a:cubicBezTo>
                    <a:pt x="35996" y="17337"/>
                    <a:pt x="36203" y="17318"/>
                    <a:pt x="36405" y="17284"/>
                  </a:cubicBezTo>
                  <a:cubicBezTo>
                    <a:pt x="37918" y="17030"/>
                    <a:pt x="39318" y="15937"/>
                    <a:pt x="40286" y="14792"/>
                  </a:cubicBezTo>
                  <a:cubicBezTo>
                    <a:pt x="41322" y="13563"/>
                    <a:pt x="42011" y="12120"/>
                    <a:pt x="42289" y="10551"/>
                  </a:cubicBezTo>
                  <a:cubicBezTo>
                    <a:pt x="43040" y="10790"/>
                    <a:pt x="43773" y="11088"/>
                    <a:pt x="44479" y="11438"/>
                  </a:cubicBezTo>
                  <a:cubicBezTo>
                    <a:pt x="44960" y="11679"/>
                    <a:pt x="45428" y="11945"/>
                    <a:pt x="45879" y="12235"/>
                  </a:cubicBezTo>
                  <a:cubicBezTo>
                    <a:pt x="46292" y="12501"/>
                    <a:pt x="46675" y="12815"/>
                    <a:pt x="47095" y="13066"/>
                  </a:cubicBezTo>
                  <a:cubicBezTo>
                    <a:pt x="46579" y="13807"/>
                    <a:pt x="46074" y="14555"/>
                    <a:pt x="45575" y="15298"/>
                  </a:cubicBezTo>
                  <a:cubicBezTo>
                    <a:pt x="42530" y="19828"/>
                    <a:pt x="39545" y="24499"/>
                    <a:pt x="36009" y="28668"/>
                  </a:cubicBezTo>
                  <a:cubicBezTo>
                    <a:pt x="32002" y="26323"/>
                    <a:pt x="27395" y="25026"/>
                    <a:pt x="22740" y="24763"/>
                  </a:cubicBezTo>
                  <a:cubicBezTo>
                    <a:pt x="22382" y="23000"/>
                    <a:pt x="21723" y="21313"/>
                    <a:pt x="20793" y="19773"/>
                  </a:cubicBezTo>
                  <a:cubicBezTo>
                    <a:pt x="19944" y="18368"/>
                    <a:pt x="18778" y="16759"/>
                    <a:pt x="16980" y="16671"/>
                  </a:cubicBezTo>
                  <a:cubicBezTo>
                    <a:pt x="16938" y="16669"/>
                    <a:pt x="16897" y="16668"/>
                    <a:pt x="16856" y="16668"/>
                  </a:cubicBezTo>
                  <a:cubicBezTo>
                    <a:pt x="15348" y="16668"/>
                    <a:pt x="14371" y="18026"/>
                    <a:pt x="14353" y="19459"/>
                  </a:cubicBezTo>
                  <a:cubicBezTo>
                    <a:pt x="14335" y="21125"/>
                    <a:pt x="15591" y="22357"/>
                    <a:pt x="16914" y="23169"/>
                  </a:cubicBezTo>
                  <a:cubicBezTo>
                    <a:pt x="17819" y="23725"/>
                    <a:pt x="18794" y="24175"/>
                    <a:pt x="19772" y="24583"/>
                  </a:cubicBezTo>
                  <a:cubicBezTo>
                    <a:pt x="19890" y="24632"/>
                    <a:pt x="20008" y="24679"/>
                    <a:pt x="20126" y="24726"/>
                  </a:cubicBezTo>
                  <a:cubicBezTo>
                    <a:pt x="18516" y="24768"/>
                    <a:pt x="16911" y="24937"/>
                    <a:pt x="15328" y="25231"/>
                  </a:cubicBezTo>
                  <a:cubicBezTo>
                    <a:pt x="14892" y="25313"/>
                    <a:pt x="14459" y="25409"/>
                    <a:pt x="14029" y="25515"/>
                  </a:cubicBezTo>
                  <a:cubicBezTo>
                    <a:pt x="13717" y="25178"/>
                    <a:pt x="13201" y="25029"/>
                    <a:pt x="12768" y="24917"/>
                  </a:cubicBezTo>
                  <a:cubicBezTo>
                    <a:pt x="12143" y="24757"/>
                    <a:pt x="11508" y="24639"/>
                    <a:pt x="10867" y="24562"/>
                  </a:cubicBezTo>
                  <a:cubicBezTo>
                    <a:pt x="10325" y="24494"/>
                    <a:pt x="9782" y="24462"/>
                    <a:pt x="9238" y="24462"/>
                  </a:cubicBezTo>
                  <a:cubicBezTo>
                    <a:pt x="8490" y="24462"/>
                    <a:pt x="7742" y="24523"/>
                    <a:pt x="6998" y="24634"/>
                  </a:cubicBezTo>
                  <a:cubicBezTo>
                    <a:pt x="4727" y="24973"/>
                    <a:pt x="1816" y="25841"/>
                    <a:pt x="663" y="28027"/>
                  </a:cubicBezTo>
                  <a:cubicBezTo>
                    <a:pt x="116" y="29062"/>
                    <a:pt x="1" y="30314"/>
                    <a:pt x="583" y="31359"/>
                  </a:cubicBezTo>
                  <a:cubicBezTo>
                    <a:pt x="1142" y="32362"/>
                    <a:pt x="2221" y="33007"/>
                    <a:pt x="3327" y="33223"/>
                  </a:cubicBezTo>
                  <a:cubicBezTo>
                    <a:pt x="3804" y="33317"/>
                    <a:pt x="4293" y="33360"/>
                    <a:pt x="4785" y="33360"/>
                  </a:cubicBezTo>
                  <a:cubicBezTo>
                    <a:pt x="6625" y="33360"/>
                    <a:pt x="8516" y="32757"/>
                    <a:pt x="10087" y="31908"/>
                  </a:cubicBezTo>
                  <a:cubicBezTo>
                    <a:pt x="12254" y="30738"/>
                    <a:pt x="14061" y="28827"/>
                    <a:pt x="15022" y="26552"/>
                  </a:cubicBezTo>
                  <a:cubicBezTo>
                    <a:pt x="15062" y="26455"/>
                    <a:pt x="15087" y="26351"/>
                    <a:pt x="15093" y="26245"/>
                  </a:cubicBezTo>
                  <a:cubicBezTo>
                    <a:pt x="16888" y="25901"/>
                    <a:pt x="18707" y="25729"/>
                    <a:pt x="20526" y="25729"/>
                  </a:cubicBezTo>
                  <a:cubicBezTo>
                    <a:pt x="22581" y="25729"/>
                    <a:pt x="24635" y="25948"/>
                    <a:pt x="26654" y="26388"/>
                  </a:cubicBezTo>
                  <a:cubicBezTo>
                    <a:pt x="25775" y="26500"/>
                    <a:pt x="24899" y="26649"/>
                    <a:pt x="24040" y="26870"/>
                  </a:cubicBezTo>
                  <a:cubicBezTo>
                    <a:pt x="22188" y="27346"/>
                    <a:pt x="20100" y="28173"/>
                    <a:pt x="18783" y="29620"/>
                  </a:cubicBezTo>
                  <a:cubicBezTo>
                    <a:pt x="18144" y="30321"/>
                    <a:pt x="17759" y="31307"/>
                    <a:pt x="18116" y="32238"/>
                  </a:cubicBezTo>
                  <a:cubicBezTo>
                    <a:pt x="18483" y="33191"/>
                    <a:pt x="19474" y="33534"/>
                    <a:pt x="20424" y="33534"/>
                  </a:cubicBezTo>
                  <a:cubicBezTo>
                    <a:pt x="20426" y="33534"/>
                    <a:pt x="20428" y="33534"/>
                    <a:pt x="20430" y="33534"/>
                  </a:cubicBezTo>
                  <a:cubicBezTo>
                    <a:pt x="22231" y="33534"/>
                    <a:pt x="24160" y="32852"/>
                    <a:pt x="25659" y="31878"/>
                  </a:cubicBezTo>
                  <a:cubicBezTo>
                    <a:pt x="27392" y="30750"/>
                    <a:pt x="28863" y="29147"/>
                    <a:pt x="29683" y="27237"/>
                  </a:cubicBezTo>
                  <a:cubicBezTo>
                    <a:pt x="29843" y="27292"/>
                    <a:pt x="30004" y="27341"/>
                    <a:pt x="30164" y="27398"/>
                  </a:cubicBezTo>
                  <a:cubicBezTo>
                    <a:pt x="31874" y="28020"/>
                    <a:pt x="33526" y="28794"/>
                    <a:pt x="35099" y="29710"/>
                  </a:cubicBezTo>
                  <a:cubicBezTo>
                    <a:pt x="33129" y="31921"/>
                    <a:pt x="30985" y="33971"/>
                    <a:pt x="28562" y="35751"/>
                  </a:cubicBezTo>
                  <a:cubicBezTo>
                    <a:pt x="27259" y="36707"/>
                    <a:pt x="25887" y="37607"/>
                    <a:pt x="24459" y="38410"/>
                  </a:cubicBezTo>
                  <a:cubicBezTo>
                    <a:pt x="23199" y="37553"/>
                    <a:pt x="21467" y="37357"/>
                    <a:pt x="19990" y="37220"/>
                  </a:cubicBezTo>
                  <a:cubicBezTo>
                    <a:pt x="19481" y="37173"/>
                    <a:pt x="18971" y="37151"/>
                    <a:pt x="18461" y="37151"/>
                  </a:cubicBezTo>
                  <a:cubicBezTo>
                    <a:pt x="17357" y="37151"/>
                    <a:pt x="16255" y="37254"/>
                    <a:pt x="15162" y="37423"/>
                  </a:cubicBezTo>
                  <a:cubicBezTo>
                    <a:pt x="13571" y="37669"/>
                    <a:pt x="12008" y="38086"/>
                    <a:pt x="10497" y="38642"/>
                  </a:cubicBezTo>
                  <a:cubicBezTo>
                    <a:pt x="9016" y="39187"/>
                    <a:pt x="7419" y="39820"/>
                    <a:pt x="6339" y="41024"/>
                  </a:cubicBezTo>
                  <a:cubicBezTo>
                    <a:pt x="5367" y="42108"/>
                    <a:pt x="4804" y="43674"/>
                    <a:pt x="5341" y="45096"/>
                  </a:cubicBezTo>
                  <a:cubicBezTo>
                    <a:pt x="5845" y="46435"/>
                    <a:pt x="7030" y="47301"/>
                    <a:pt x="8319" y="47817"/>
                  </a:cubicBezTo>
                  <a:cubicBezTo>
                    <a:pt x="9427" y="48261"/>
                    <a:pt x="10616" y="48459"/>
                    <a:pt x="11815" y="48459"/>
                  </a:cubicBezTo>
                  <a:cubicBezTo>
                    <a:pt x="13695" y="48459"/>
                    <a:pt x="15597" y="47972"/>
                    <a:pt x="17247" y="47184"/>
                  </a:cubicBezTo>
                  <a:cubicBezTo>
                    <a:pt x="18761" y="46461"/>
                    <a:pt x="20175" y="45412"/>
                    <a:pt x="21324" y="44188"/>
                  </a:cubicBezTo>
                  <a:cubicBezTo>
                    <a:pt x="22436" y="43001"/>
                    <a:pt x="23543" y="41570"/>
                    <a:pt x="24139" y="40041"/>
                  </a:cubicBezTo>
                  <a:cubicBezTo>
                    <a:pt x="25382" y="39550"/>
                    <a:pt x="26588" y="38966"/>
                    <a:pt x="27742" y="38295"/>
                  </a:cubicBezTo>
                  <a:cubicBezTo>
                    <a:pt x="28352" y="37942"/>
                    <a:pt x="28946" y="37563"/>
                    <a:pt x="29528" y="37167"/>
                  </a:cubicBezTo>
                  <a:lnTo>
                    <a:pt x="29528" y="37167"/>
                  </a:lnTo>
                  <a:cubicBezTo>
                    <a:pt x="29057" y="37894"/>
                    <a:pt x="28671" y="38677"/>
                    <a:pt x="28353" y="39482"/>
                  </a:cubicBezTo>
                  <a:cubicBezTo>
                    <a:pt x="27685" y="41163"/>
                    <a:pt x="27335" y="43058"/>
                    <a:pt x="27776" y="44841"/>
                  </a:cubicBezTo>
                  <a:cubicBezTo>
                    <a:pt x="27976" y="45650"/>
                    <a:pt x="28338" y="46522"/>
                    <a:pt x="29021" y="47038"/>
                  </a:cubicBezTo>
                  <a:cubicBezTo>
                    <a:pt x="29360" y="47293"/>
                    <a:pt x="29757" y="47414"/>
                    <a:pt x="30158" y="47414"/>
                  </a:cubicBezTo>
                  <a:cubicBezTo>
                    <a:pt x="30550" y="47414"/>
                    <a:pt x="30945" y="47298"/>
                    <a:pt x="31292" y="47080"/>
                  </a:cubicBezTo>
                  <a:cubicBezTo>
                    <a:pt x="32960" y="46028"/>
                    <a:pt x="32736" y="43698"/>
                    <a:pt x="32720" y="41997"/>
                  </a:cubicBezTo>
                  <a:cubicBezTo>
                    <a:pt x="32710" y="40846"/>
                    <a:pt x="32651" y="39702"/>
                    <a:pt x="32533" y="38558"/>
                  </a:cubicBezTo>
                  <a:cubicBezTo>
                    <a:pt x="32421" y="37492"/>
                    <a:pt x="32309" y="36350"/>
                    <a:pt x="31997" y="35310"/>
                  </a:cubicBezTo>
                  <a:cubicBezTo>
                    <a:pt x="33987" y="33672"/>
                    <a:pt x="35811" y="31818"/>
                    <a:pt x="37488" y="29881"/>
                  </a:cubicBezTo>
                  <a:cubicBezTo>
                    <a:pt x="39602" y="27436"/>
                    <a:pt x="41514" y="24827"/>
                    <a:pt x="43360" y="22174"/>
                  </a:cubicBezTo>
                  <a:lnTo>
                    <a:pt x="43360" y="22174"/>
                  </a:lnTo>
                  <a:cubicBezTo>
                    <a:pt x="43358" y="22203"/>
                    <a:pt x="43357" y="22233"/>
                    <a:pt x="43353" y="22260"/>
                  </a:cubicBezTo>
                  <a:lnTo>
                    <a:pt x="43218" y="24040"/>
                  </a:lnTo>
                  <a:cubicBezTo>
                    <a:pt x="43132" y="25171"/>
                    <a:pt x="43040" y="26305"/>
                    <a:pt x="42967" y="27436"/>
                  </a:cubicBezTo>
                  <a:cubicBezTo>
                    <a:pt x="42851" y="29187"/>
                    <a:pt x="42745" y="30939"/>
                    <a:pt x="42621" y="32689"/>
                  </a:cubicBezTo>
                  <a:cubicBezTo>
                    <a:pt x="42580" y="32687"/>
                    <a:pt x="42539" y="32686"/>
                    <a:pt x="42497" y="32686"/>
                  </a:cubicBezTo>
                  <a:cubicBezTo>
                    <a:pt x="42394" y="32686"/>
                    <a:pt x="42291" y="32692"/>
                    <a:pt x="42188" y="32703"/>
                  </a:cubicBezTo>
                  <a:cubicBezTo>
                    <a:pt x="41826" y="32738"/>
                    <a:pt x="41466" y="32809"/>
                    <a:pt x="41116" y="32915"/>
                  </a:cubicBezTo>
                  <a:cubicBezTo>
                    <a:pt x="40419" y="33130"/>
                    <a:pt x="39753" y="33431"/>
                    <a:pt x="39132" y="33812"/>
                  </a:cubicBezTo>
                  <a:cubicBezTo>
                    <a:pt x="37921" y="34555"/>
                    <a:pt x="36889" y="35599"/>
                    <a:pt x="36187" y="36838"/>
                  </a:cubicBezTo>
                  <a:cubicBezTo>
                    <a:pt x="35793" y="37537"/>
                    <a:pt x="35429" y="38347"/>
                    <a:pt x="35493" y="39167"/>
                  </a:cubicBezTo>
                  <a:cubicBezTo>
                    <a:pt x="35550" y="39921"/>
                    <a:pt x="35972" y="40646"/>
                    <a:pt x="36700" y="40922"/>
                  </a:cubicBezTo>
                  <a:cubicBezTo>
                    <a:pt x="36925" y="41008"/>
                    <a:pt x="37148" y="41046"/>
                    <a:pt x="37367" y="41046"/>
                  </a:cubicBezTo>
                  <a:cubicBezTo>
                    <a:pt x="38647" y="41046"/>
                    <a:pt x="39806" y="39737"/>
                    <a:pt x="40577" y="38871"/>
                  </a:cubicBezTo>
                  <a:cubicBezTo>
                    <a:pt x="41191" y="38181"/>
                    <a:pt x="41752" y="37446"/>
                    <a:pt x="42254" y="36674"/>
                  </a:cubicBezTo>
                  <a:lnTo>
                    <a:pt x="42254" y="36674"/>
                  </a:lnTo>
                  <a:cubicBezTo>
                    <a:pt x="41861" y="39788"/>
                    <a:pt x="41129" y="42852"/>
                    <a:pt x="39529" y="45592"/>
                  </a:cubicBezTo>
                  <a:cubicBezTo>
                    <a:pt x="39257" y="45558"/>
                    <a:pt x="39015" y="45525"/>
                    <a:pt x="38765" y="45525"/>
                  </a:cubicBezTo>
                  <a:cubicBezTo>
                    <a:pt x="38610" y="45525"/>
                    <a:pt x="38452" y="45538"/>
                    <a:pt x="38282" y="45570"/>
                  </a:cubicBezTo>
                  <a:cubicBezTo>
                    <a:pt x="37807" y="45664"/>
                    <a:pt x="37339" y="45791"/>
                    <a:pt x="36883" y="45956"/>
                  </a:cubicBezTo>
                  <a:cubicBezTo>
                    <a:pt x="36025" y="46257"/>
                    <a:pt x="35208" y="46665"/>
                    <a:pt x="34452" y="47173"/>
                  </a:cubicBezTo>
                  <a:cubicBezTo>
                    <a:pt x="33064" y="48113"/>
                    <a:pt x="31618" y="49467"/>
                    <a:pt x="31372" y="51210"/>
                  </a:cubicBezTo>
                  <a:cubicBezTo>
                    <a:pt x="31144" y="52812"/>
                    <a:pt x="32224" y="54523"/>
                    <a:pt x="33941" y="54523"/>
                  </a:cubicBezTo>
                  <a:cubicBezTo>
                    <a:pt x="33958" y="54523"/>
                    <a:pt x="33976" y="54522"/>
                    <a:pt x="33993" y="54522"/>
                  </a:cubicBezTo>
                  <a:cubicBezTo>
                    <a:pt x="35728" y="54488"/>
                    <a:pt x="37428" y="53347"/>
                    <a:pt x="38514" y="52064"/>
                  </a:cubicBezTo>
                  <a:cubicBezTo>
                    <a:pt x="39931" y="50387"/>
                    <a:pt x="40636" y="48200"/>
                    <a:pt x="40778" y="46032"/>
                  </a:cubicBezTo>
                  <a:cubicBezTo>
                    <a:pt x="40782" y="45979"/>
                    <a:pt x="40777" y="45925"/>
                    <a:pt x="40766" y="45873"/>
                  </a:cubicBezTo>
                  <a:cubicBezTo>
                    <a:pt x="41439" y="44747"/>
                    <a:pt x="41972" y="43537"/>
                    <a:pt x="42394" y="42295"/>
                  </a:cubicBezTo>
                  <a:cubicBezTo>
                    <a:pt x="42497" y="42550"/>
                    <a:pt x="42604" y="42802"/>
                    <a:pt x="42736" y="43041"/>
                  </a:cubicBezTo>
                  <a:cubicBezTo>
                    <a:pt x="43086" y="43669"/>
                    <a:pt x="43493" y="44263"/>
                    <a:pt x="43954" y="44816"/>
                  </a:cubicBezTo>
                  <a:cubicBezTo>
                    <a:pt x="44712" y="45733"/>
                    <a:pt x="45712" y="46602"/>
                    <a:pt x="46926" y="46602"/>
                  </a:cubicBezTo>
                  <a:cubicBezTo>
                    <a:pt x="47101" y="46602"/>
                    <a:pt x="47280" y="46584"/>
                    <a:pt x="47464" y="46545"/>
                  </a:cubicBezTo>
                  <a:cubicBezTo>
                    <a:pt x="48818" y="46263"/>
                    <a:pt x="49333" y="44888"/>
                    <a:pt x="49119" y="43645"/>
                  </a:cubicBezTo>
                  <a:cubicBezTo>
                    <a:pt x="48901" y="42375"/>
                    <a:pt x="47955" y="41318"/>
                    <a:pt x="46913" y="40627"/>
                  </a:cubicBezTo>
                  <a:cubicBezTo>
                    <a:pt x="45844" y="39921"/>
                    <a:pt x="44508" y="39519"/>
                    <a:pt x="43206" y="39344"/>
                  </a:cubicBezTo>
                  <a:cubicBezTo>
                    <a:pt x="43803" y="36580"/>
                    <a:pt x="44031" y="33724"/>
                    <a:pt x="44247" y="30899"/>
                  </a:cubicBezTo>
                  <a:cubicBezTo>
                    <a:pt x="44424" y="31157"/>
                    <a:pt x="44614" y="31405"/>
                    <a:pt x="44817" y="31643"/>
                  </a:cubicBezTo>
                  <a:cubicBezTo>
                    <a:pt x="45284" y="32201"/>
                    <a:pt x="45827" y="32708"/>
                    <a:pt x="46386" y="33171"/>
                  </a:cubicBezTo>
                  <a:cubicBezTo>
                    <a:pt x="47178" y="33828"/>
                    <a:pt x="48217" y="34534"/>
                    <a:pt x="49269" y="34534"/>
                  </a:cubicBezTo>
                  <a:cubicBezTo>
                    <a:pt x="49640" y="34534"/>
                    <a:pt x="50012" y="34446"/>
                    <a:pt x="50375" y="34238"/>
                  </a:cubicBezTo>
                  <a:cubicBezTo>
                    <a:pt x="51401" y="33652"/>
                    <a:pt x="51697" y="32278"/>
                    <a:pt x="51404" y="31203"/>
                  </a:cubicBezTo>
                  <a:cubicBezTo>
                    <a:pt x="51049" y="29898"/>
                    <a:pt x="49842" y="29091"/>
                    <a:pt x="48639" y="28649"/>
                  </a:cubicBezTo>
                  <a:cubicBezTo>
                    <a:pt x="47852" y="28362"/>
                    <a:pt x="47011" y="28193"/>
                    <a:pt x="46179" y="28121"/>
                  </a:cubicBezTo>
                  <a:cubicBezTo>
                    <a:pt x="45944" y="28101"/>
                    <a:pt x="45676" y="28082"/>
                    <a:pt x="45399" y="28082"/>
                  </a:cubicBezTo>
                  <a:cubicBezTo>
                    <a:pt x="45086" y="28082"/>
                    <a:pt x="44761" y="28106"/>
                    <a:pt x="44462" y="28178"/>
                  </a:cubicBezTo>
                  <a:cubicBezTo>
                    <a:pt x="44563" y="26960"/>
                    <a:pt x="44660" y="25743"/>
                    <a:pt x="44751" y="24525"/>
                  </a:cubicBezTo>
                  <a:cubicBezTo>
                    <a:pt x="44798" y="23879"/>
                    <a:pt x="44846" y="23231"/>
                    <a:pt x="44895" y="22584"/>
                  </a:cubicBezTo>
                  <a:cubicBezTo>
                    <a:pt x="44947" y="21875"/>
                    <a:pt x="45061" y="21159"/>
                    <a:pt x="44932" y="20458"/>
                  </a:cubicBezTo>
                  <a:cubicBezTo>
                    <a:pt x="44912" y="20335"/>
                    <a:pt x="44855" y="20221"/>
                    <a:pt x="44769" y="20130"/>
                  </a:cubicBezTo>
                  <a:cubicBezTo>
                    <a:pt x="45081" y="19673"/>
                    <a:pt x="45394" y="19214"/>
                    <a:pt x="45704" y="18755"/>
                  </a:cubicBezTo>
                  <a:cubicBezTo>
                    <a:pt x="47614" y="15946"/>
                    <a:pt x="49486" y="13057"/>
                    <a:pt x="51706" y="10474"/>
                  </a:cubicBezTo>
                  <a:lnTo>
                    <a:pt x="51706" y="10474"/>
                  </a:lnTo>
                  <a:cubicBezTo>
                    <a:pt x="51705" y="11325"/>
                    <a:pt x="51791" y="12187"/>
                    <a:pt x="51845" y="13000"/>
                  </a:cubicBezTo>
                  <a:cubicBezTo>
                    <a:pt x="51897" y="13771"/>
                    <a:pt x="51958" y="14540"/>
                    <a:pt x="52021" y="15309"/>
                  </a:cubicBezTo>
                  <a:cubicBezTo>
                    <a:pt x="51975" y="15326"/>
                    <a:pt x="51932" y="15351"/>
                    <a:pt x="51895" y="15383"/>
                  </a:cubicBezTo>
                  <a:lnTo>
                    <a:pt x="51832" y="15441"/>
                  </a:lnTo>
                  <a:cubicBezTo>
                    <a:pt x="51806" y="15464"/>
                    <a:pt x="51783" y="15492"/>
                    <a:pt x="51766" y="15524"/>
                  </a:cubicBezTo>
                  <a:lnTo>
                    <a:pt x="51677" y="15601"/>
                  </a:lnTo>
                  <a:cubicBezTo>
                    <a:pt x="51672" y="15601"/>
                    <a:pt x="51666" y="15601"/>
                    <a:pt x="51661" y="15601"/>
                  </a:cubicBezTo>
                  <a:cubicBezTo>
                    <a:pt x="51231" y="15601"/>
                    <a:pt x="50662" y="16061"/>
                    <a:pt x="50395" y="16247"/>
                  </a:cubicBezTo>
                  <a:cubicBezTo>
                    <a:pt x="48711" y="17413"/>
                    <a:pt x="47502" y="19146"/>
                    <a:pt x="46991" y="21130"/>
                  </a:cubicBezTo>
                  <a:cubicBezTo>
                    <a:pt x="46760" y="22035"/>
                    <a:pt x="46479" y="24019"/>
                    <a:pt x="47833" y="24019"/>
                  </a:cubicBezTo>
                  <a:cubicBezTo>
                    <a:pt x="47920" y="24019"/>
                    <a:pt x="48014" y="24011"/>
                    <a:pt x="48115" y="23994"/>
                  </a:cubicBezTo>
                  <a:cubicBezTo>
                    <a:pt x="49460" y="23763"/>
                    <a:pt x="50360" y="22337"/>
                    <a:pt x="50939" y="21230"/>
                  </a:cubicBezTo>
                  <a:cubicBezTo>
                    <a:pt x="51358" y="20428"/>
                    <a:pt x="51754" y="19608"/>
                    <a:pt x="52123" y="18782"/>
                  </a:cubicBezTo>
                  <a:cubicBezTo>
                    <a:pt x="52178" y="18659"/>
                    <a:pt x="52235" y="18535"/>
                    <a:pt x="52293" y="18408"/>
                  </a:cubicBezTo>
                  <a:cubicBezTo>
                    <a:pt x="52548" y="21167"/>
                    <a:pt x="52823" y="23926"/>
                    <a:pt x="53013" y="26690"/>
                  </a:cubicBezTo>
                  <a:cubicBezTo>
                    <a:pt x="53197" y="29342"/>
                    <a:pt x="53303" y="32033"/>
                    <a:pt x="53217" y="34716"/>
                  </a:cubicBezTo>
                  <a:cubicBezTo>
                    <a:pt x="52823" y="34737"/>
                    <a:pt x="52417" y="34889"/>
                    <a:pt x="52063" y="35017"/>
                  </a:cubicBezTo>
                  <a:cubicBezTo>
                    <a:pt x="51524" y="35209"/>
                    <a:pt x="51006" y="35454"/>
                    <a:pt x="50516" y="35749"/>
                  </a:cubicBezTo>
                  <a:cubicBezTo>
                    <a:pt x="49578" y="36320"/>
                    <a:pt x="48571" y="37090"/>
                    <a:pt x="47974" y="38028"/>
                  </a:cubicBezTo>
                  <a:cubicBezTo>
                    <a:pt x="47685" y="38479"/>
                    <a:pt x="47590" y="39024"/>
                    <a:pt x="47825" y="39519"/>
                  </a:cubicBezTo>
                  <a:cubicBezTo>
                    <a:pt x="48037" y="39969"/>
                    <a:pt x="48467" y="40287"/>
                    <a:pt x="48932" y="40436"/>
                  </a:cubicBezTo>
                  <a:cubicBezTo>
                    <a:pt x="49127" y="40498"/>
                    <a:pt x="49321" y="40526"/>
                    <a:pt x="49513" y="40526"/>
                  </a:cubicBezTo>
                  <a:cubicBezTo>
                    <a:pt x="50413" y="40526"/>
                    <a:pt x="51264" y="39908"/>
                    <a:pt x="51904" y="39322"/>
                  </a:cubicBezTo>
                  <a:cubicBezTo>
                    <a:pt x="52330" y="38932"/>
                    <a:pt x="52709" y="38489"/>
                    <a:pt x="53008" y="38003"/>
                  </a:cubicBezTo>
                  <a:lnTo>
                    <a:pt x="53008" y="38003"/>
                  </a:lnTo>
                  <a:cubicBezTo>
                    <a:pt x="52833" y="39774"/>
                    <a:pt x="52554" y="41532"/>
                    <a:pt x="52133" y="43259"/>
                  </a:cubicBezTo>
                  <a:cubicBezTo>
                    <a:pt x="51823" y="44529"/>
                    <a:pt x="51439" y="45779"/>
                    <a:pt x="50985" y="47003"/>
                  </a:cubicBezTo>
                  <a:cubicBezTo>
                    <a:pt x="50819" y="47070"/>
                    <a:pt x="50658" y="47150"/>
                    <a:pt x="50503" y="47239"/>
                  </a:cubicBezTo>
                  <a:cubicBezTo>
                    <a:pt x="50045" y="47509"/>
                    <a:pt x="49607" y="47809"/>
                    <a:pt x="49193" y="48137"/>
                  </a:cubicBezTo>
                  <a:cubicBezTo>
                    <a:pt x="48348" y="48807"/>
                    <a:pt x="47590" y="49578"/>
                    <a:pt x="46959" y="50450"/>
                  </a:cubicBezTo>
                  <a:cubicBezTo>
                    <a:pt x="45747" y="52125"/>
                    <a:pt x="44993" y="54325"/>
                    <a:pt x="45386" y="56398"/>
                  </a:cubicBezTo>
                  <a:cubicBezTo>
                    <a:pt x="45557" y="57297"/>
                    <a:pt x="45998" y="58178"/>
                    <a:pt x="46748" y="58725"/>
                  </a:cubicBezTo>
                  <a:cubicBezTo>
                    <a:pt x="47258" y="59095"/>
                    <a:pt x="47867" y="59259"/>
                    <a:pt x="48483" y="59259"/>
                  </a:cubicBezTo>
                  <a:cubicBezTo>
                    <a:pt x="48823" y="59259"/>
                    <a:pt x="49166" y="59209"/>
                    <a:pt x="49495" y="59116"/>
                  </a:cubicBezTo>
                  <a:cubicBezTo>
                    <a:pt x="51541" y="58537"/>
                    <a:pt x="52899" y="56612"/>
                    <a:pt x="53446" y="54649"/>
                  </a:cubicBezTo>
                  <a:cubicBezTo>
                    <a:pt x="53792" y="53407"/>
                    <a:pt x="53816" y="52116"/>
                    <a:pt x="53656" y="50841"/>
                  </a:cubicBezTo>
                  <a:cubicBezTo>
                    <a:pt x="53574" y="50174"/>
                    <a:pt x="53449" y="49512"/>
                    <a:pt x="53289" y="48858"/>
                  </a:cubicBezTo>
                  <a:cubicBezTo>
                    <a:pt x="53130" y="48210"/>
                    <a:pt x="52990" y="47450"/>
                    <a:pt x="52485" y="46980"/>
                  </a:cubicBezTo>
                  <a:cubicBezTo>
                    <a:pt x="52466" y="46964"/>
                    <a:pt x="52448" y="46951"/>
                    <a:pt x="52428" y="46940"/>
                  </a:cubicBezTo>
                  <a:cubicBezTo>
                    <a:pt x="52658" y="46215"/>
                    <a:pt x="52864" y="45483"/>
                    <a:pt x="53044" y="44744"/>
                  </a:cubicBezTo>
                  <a:cubicBezTo>
                    <a:pt x="53311" y="43642"/>
                    <a:pt x="53531" y="42528"/>
                    <a:pt x="53710" y="41409"/>
                  </a:cubicBezTo>
                  <a:cubicBezTo>
                    <a:pt x="53735" y="41420"/>
                    <a:pt x="53758" y="41429"/>
                    <a:pt x="53782" y="41435"/>
                  </a:cubicBezTo>
                  <a:cubicBezTo>
                    <a:pt x="53752" y="41943"/>
                    <a:pt x="53888" y="42467"/>
                    <a:pt x="54040" y="42946"/>
                  </a:cubicBezTo>
                  <a:cubicBezTo>
                    <a:pt x="54265" y="43648"/>
                    <a:pt x="54621" y="44300"/>
                    <a:pt x="55088" y="44868"/>
                  </a:cubicBezTo>
                  <a:cubicBezTo>
                    <a:pt x="55809" y="45751"/>
                    <a:pt x="56933" y="46350"/>
                    <a:pt x="58077" y="46350"/>
                  </a:cubicBezTo>
                  <a:cubicBezTo>
                    <a:pt x="58279" y="46350"/>
                    <a:pt x="58482" y="46331"/>
                    <a:pt x="58684" y="46292"/>
                  </a:cubicBezTo>
                  <a:cubicBezTo>
                    <a:pt x="59973" y="46040"/>
                    <a:pt x="61148" y="44793"/>
                    <a:pt x="61002" y="43427"/>
                  </a:cubicBezTo>
                  <a:cubicBezTo>
                    <a:pt x="60853" y="42020"/>
                    <a:pt x="59646" y="41062"/>
                    <a:pt x="58421" y="40551"/>
                  </a:cubicBezTo>
                  <a:cubicBezTo>
                    <a:pt x="57682" y="40245"/>
                    <a:pt x="56896" y="40075"/>
                    <a:pt x="56098" y="40046"/>
                  </a:cubicBezTo>
                  <a:cubicBezTo>
                    <a:pt x="56045" y="40044"/>
                    <a:pt x="55992" y="40043"/>
                    <a:pt x="55940" y="40043"/>
                  </a:cubicBezTo>
                  <a:cubicBezTo>
                    <a:pt x="55220" y="40043"/>
                    <a:pt x="54533" y="40224"/>
                    <a:pt x="53853" y="40462"/>
                  </a:cubicBezTo>
                  <a:cubicBezTo>
                    <a:pt x="54028" y="39201"/>
                    <a:pt x="54154" y="37934"/>
                    <a:pt x="54231" y="36661"/>
                  </a:cubicBezTo>
                  <a:cubicBezTo>
                    <a:pt x="54420" y="33526"/>
                    <a:pt x="54317" y="30394"/>
                    <a:pt x="54083" y="27267"/>
                  </a:cubicBezTo>
                  <a:lnTo>
                    <a:pt x="54083" y="27267"/>
                  </a:lnTo>
                  <a:cubicBezTo>
                    <a:pt x="54208" y="27473"/>
                    <a:pt x="54341" y="27673"/>
                    <a:pt x="54467" y="27862"/>
                  </a:cubicBezTo>
                  <a:cubicBezTo>
                    <a:pt x="54888" y="28496"/>
                    <a:pt x="55373" y="29082"/>
                    <a:pt x="55914" y="29615"/>
                  </a:cubicBezTo>
                  <a:cubicBezTo>
                    <a:pt x="56944" y="30622"/>
                    <a:pt x="58398" y="31751"/>
                    <a:pt x="59892" y="31825"/>
                  </a:cubicBezTo>
                  <a:cubicBezTo>
                    <a:pt x="59933" y="31827"/>
                    <a:pt x="59975" y="31828"/>
                    <a:pt x="60016" y="31828"/>
                  </a:cubicBezTo>
                  <a:cubicBezTo>
                    <a:pt x="60659" y="31828"/>
                    <a:pt x="61324" y="31572"/>
                    <a:pt x="61745" y="31077"/>
                  </a:cubicBezTo>
                  <a:cubicBezTo>
                    <a:pt x="62260" y="30472"/>
                    <a:pt x="62255" y="29635"/>
                    <a:pt x="62114" y="28893"/>
                  </a:cubicBezTo>
                  <a:cubicBezTo>
                    <a:pt x="61818" y="27340"/>
                    <a:pt x="60694" y="26044"/>
                    <a:pt x="59344" y="25277"/>
                  </a:cubicBezTo>
                  <a:cubicBezTo>
                    <a:pt x="58544" y="24821"/>
                    <a:pt x="57655" y="24520"/>
                    <a:pt x="56750" y="24355"/>
                  </a:cubicBezTo>
                  <a:cubicBezTo>
                    <a:pt x="56258" y="24262"/>
                    <a:pt x="55757" y="24201"/>
                    <a:pt x="55256" y="24193"/>
                  </a:cubicBezTo>
                  <a:cubicBezTo>
                    <a:pt x="55149" y="24192"/>
                    <a:pt x="55040" y="24190"/>
                    <a:pt x="54930" y="24190"/>
                  </a:cubicBezTo>
                  <a:cubicBezTo>
                    <a:pt x="54555" y="24190"/>
                    <a:pt x="54173" y="24213"/>
                    <a:pt x="53835" y="24365"/>
                  </a:cubicBezTo>
                  <a:cubicBezTo>
                    <a:pt x="53658" y="22537"/>
                    <a:pt x="53452" y="20712"/>
                    <a:pt x="53250" y="18891"/>
                  </a:cubicBezTo>
                  <a:cubicBezTo>
                    <a:pt x="53153" y="18027"/>
                    <a:pt x="53059" y="17162"/>
                    <a:pt x="52967" y="16298"/>
                  </a:cubicBezTo>
                  <a:cubicBezTo>
                    <a:pt x="52973" y="16226"/>
                    <a:pt x="52981" y="16154"/>
                    <a:pt x="52979" y="16083"/>
                  </a:cubicBezTo>
                  <a:cubicBezTo>
                    <a:pt x="52979" y="16026"/>
                    <a:pt x="52962" y="15971"/>
                    <a:pt x="52930" y="15923"/>
                  </a:cubicBezTo>
                  <a:cubicBezTo>
                    <a:pt x="52852" y="15162"/>
                    <a:pt x="52774" y="14400"/>
                    <a:pt x="52706" y="13637"/>
                  </a:cubicBezTo>
                  <a:cubicBezTo>
                    <a:pt x="52629" y="12788"/>
                    <a:pt x="52557" y="11937"/>
                    <a:pt x="52482" y="11087"/>
                  </a:cubicBezTo>
                  <a:cubicBezTo>
                    <a:pt x="52443" y="10641"/>
                    <a:pt x="52410" y="10191"/>
                    <a:pt x="52347" y="9749"/>
                  </a:cubicBezTo>
                  <a:cubicBezTo>
                    <a:pt x="52820" y="9229"/>
                    <a:pt x="53306" y="8720"/>
                    <a:pt x="53815" y="8232"/>
                  </a:cubicBezTo>
                  <a:cubicBezTo>
                    <a:pt x="55521" y="6597"/>
                    <a:pt x="57455" y="5175"/>
                    <a:pt x="59639" y="4261"/>
                  </a:cubicBezTo>
                  <a:cubicBezTo>
                    <a:pt x="60729" y="3807"/>
                    <a:pt x="61882" y="3487"/>
                    <a:pt x="63044" y="3276"/>
                  </a:cubicBezTo>
                  <a:cubicBezTo>
                    <a:pt x="63617" y="3170"/>
                    <a:pt x="64191" y="3097"/>
                    <a:pt x="64766" y="3008"/>
                  </a:cubicBezTo>
                  <a:cubicBezTo>
                    <a:pt x="65362" y="2917"/>
                    <a:pt x="65901" y="2733"/>
                    <a:pt x="66503" y="2733"/>
                  </a:cubicBezTo>
                  <a:cubicBezTo>
                    <a:pt x="66519" y="2733"/>
                    <a:pt x="66536" y="2733"/>
                    <a:pt x="66553" y="2734"/>
                  </a:cubicBezTo>
                  <a:cubicBezTo>
                    <a:pt x="66557" y="2734"/>
                    <a:pt x="66561" y="2734"/>
                    <a:pt x="66565" y="2734"/>
                  </a:cubicBezTo>
                  <a:cubicBezTo>
                    <a:pt x="67096" y="2734"/>
                    <a:pt x="67186" y="1949"/>
                    <a:pt x="66679" y="1800"/>
                  </a:cubicBezTo>
                  <a:cubicBezTo>
                    <a:pt x="66430" y="1728"/>
                    <a:pt x="66178" y="1673"/>
                    <a:pt x="65939" y="1574"/>
                  </a:cubicBezTo>
                  <a:cubicBezTo>
                    <a:pt x="65676" y="1465"/>
                    <a:pt x="65432" y="1353"/>
                    <a:pt x="65153" y="1292"/>
                  </a:cubicBezTo>
                  <a:cubicBezTo>
                    <a:pt x="64693" y="1190"/>
                    <a:pt x="64223" y="1158"/>
                    <a:pt x="63754" y="1158"/>
                  </a:cubicBezTo>
                  <a:cubicBezTo>
                    <a:pt x="63648" y="1158"/>
                    <a:pt x="63542" y="1160"/>
                    <a:pt x="63436" y="1163"/>
                  </a:cubicBezTo>
                  <a:cubicBezTo>
                    <a:pt x="62303" y="1193"/>
                    <a:pt x="61165" y="1455"/>
                    <a:pt x="60096" y="1809"/>
                  </a:cubicBezTo>
                  <a:cubicBezTo>
                    <a:pt x="57947" y="2523"/>
                    <a:pt x="55980" y="3643"/>
                    <a:pt x="54203" y="5037"/>
                  </a:cubicBezTo>
                  <a:cubicBezTo>
                    <a:pt x="51665" y="7028"/>
                    <a:pt x="49615" y="9531"/>
                    <a:pt x="47740" y="12152"/>
                  </a:cubicBezTo>
                  <a:cubicBezTo>
                    <a:pt x="47115" y="11501"/>
                    <a:pt x="46217" y="11013"/>
                    <a:pt x="45431" y="10601"/>
                  </a:cubicBezTo>
                  <a:cubicBezTo>
                    <a:pt x="45661" y="10193"/>
                    <a:pt x="45736" y="9583"/>
                    <a:pt x="45806" y="9219"/>
                  </a:cubicBezTo>
                  <a:cubicBezTo>
                    <a:pt x="45994" y="8211"/>
                    <a:pt x="46142" y="7194"/>
                    <a:pt x="46246" y="6171"/>
                  </a:cubicBezTo>
                  <a:cubicBezTo>
                    <a:pt x="46427" y="4423"/>
                    <a:pt x="46650" y="2347"/>
                    <a:pt x="45382" y="929"/>
                  </a:cubicBezTo>
                  <a:cubicBezTo>
                    <a:pt x="44834" y="318"/>
                    <a:pt x="44106" y="0"/>
                    <a:pt x="433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-313025" y="7663700"/>
              <a:ext cx="96950" cy="61350"/>
            </a:xfrm>
            <a:custGeom>
              <a:avLst/>
              <a:gdLst/>
              <a:ahLst/>
              <a:cxnLst/>
              <a:rect l="l" t="t" r="r" b="b"/>
              <a:pathLst>
                <a:path w="3878" h="2454" extrusionOk="0">
                  <a:moveTo>
                    <a:pt x="3077" y="0"/>
                  </a:moveTo>
                  <a:cubicBezTo>
                    <a:pt x="3064" y="0"/>
                    <a:pt x="3052" y="1"/>
                    <a:pt x="3039" y="2"/>
                  </a:cubicBezTo>
                  <a:cubicBezTo>
                    <a:pt x="2861" y="12"/>
                    <a:pt x="2672" y="26"/>
                    <a:pt x="2499" y="77"/>
                  </a:cubicBezTo>
                  <a:cubicBezTo>
                    <a:pt x="2394" y="107"/>
                    <a:pt x="2290" y="155"/>
                    <a:pt x="2187" y="195"/>
                  </a:cubicBezTo>
                  <a:cubicBezTo>
                    <a:pt x="1908" y="302"/>
                    <a:pt x="1642" y="445"/>
                    <a:pt x="1375" y="579"/>
                  </a:cubicBezTo>
                  <a:cubicBezTo>
                    <a:pt x="1158" y="688"/>
                    <a:pt x="959" y="818"/>
                    <a:pt x="755" y="949"/>
                  </a:cubicBezTo>
                  <a:cubicBezTo>
                    <a:pt x="630" y="1029"/>
                    <a:pt x="480" y="1107"/>
                    <a:pt x="374" y="1213"/>
                  </a:cubicBezTo>
                  <a:cubicBezTo>
                    <a:pt x="297" y="1314"/>
                    <a:pt x="258" y="1364"/>
                    <a:pt x="258" y="1364"/>
                  </a:cubicBezTo>
                  <a:cubicBezTo>
                    <a:pt x="257" y="1364"/>
                    <a:pt x="274" y="1341"/>
                    <a:pt x="309" y="1294"/>
                  </a:cubicBezTo>
                  <a:lnTo>
                    <a:pt x="309" y="1294"/>
                  </a:lnTo>
                  <a:lnTo>
                    <a:pt x="272" y="1331"/>
                  </a:lnTo>
                  <a:cubicBezTo>
                    <a:pt x="177" y="1430"/>
                    <a:pt x="108" y="1551"/>
                    <a:pt x="71" y="1683"/>
                  </a:cubicBezTo>
                  <a:cubicBezTo>
                    <a:pt x="1" y="1912"/>
                    <a:pt x="113" y="2234"/>
                    <a:pt x="338" y="2340"/>
                  </a:cubicBezTo>
                  <a:cubicBezTo>
                    <a:pt x="435" y="2391"/>
                    <a:pt x="540" y="2423"/>
                    <a:pt x="647" y="2437"/>
                  </a:cubicBezTo>
                  <a:cubicBezTo>
                    <a:pt x="679" y="2444"/>
                    <a:pt x="712" y="2448"/>
                    <a:pt x="744" y="2448"/>
                  </a:cubicBezTo>
                  <a:cubicBezTo>
                    <a:pt x="758" y="2448"/>
                    <a:pt x="771" y="2447"/>
                    <a:pt x="785" y="2446"/>
                  </a:cubicBezTo>
                  <a:cubicBezTo>
                    <a:pt x="714" y="2433"/>
                    <a:pt x="683" y="2426"/>
                    <a:pt x="692" y="2426"/>
                  </a:cubicBezTo>
                  <a:cubicBezTo>
                    <a:pt x="702" y="2426"/>
                    <a:pt x="767" y="2435"/>
                    <a:pt x="888" y="2454"/>
                  </a:cubicBezTo>
                  <a:cubicBezTo>
                    <a:pt x="1045" y="2448"/>
                    <a:pt x="1198" y="2398"/>
                    <a:pt x="1349" y="2358"/>
                  </a:cubicBezTo>
                  <a:cubicBezTo>
                    <a:pt x="1582" y="2299"/>
                    <a:pt x="1812" y="2242"/>
                    <a:pt x="2040" y="2157"/>
                  </a:cubicBezTo>
                  <a:cubicBezTo>
                    <a:pt x="2319" y="2053"/>
                    <a:pt x="2606" y="1956"/>
                    <a:pt x="2875" y="1827"/>
                  </a:cubicBezTo>
                  <a:cubicBezTo>
                    <a:pt x="3145" y="1698"/>
                    <a:pt x="3377" y="1554"/>
                    <a:pt x="3595" y="1345"/>
                  </a:cubicBezTo>
                  <a:cubicBezTo>
                    <a:pt x="3824" y="1126"/>
                    <a:pt x="3878" y="768"/>
                    <a:pt x="3758" y="485"/>
                  </a:cubicBezTo>
                  <a:cubicBezTo>
                    <a:pt x="3647" y="223"/>
                    <a:pt x="3373" y="0"/>
                    <a:pt x="307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-205625" y="7732775"/>
              <a:ext cx="68975" cy="40775"/>
            </a:xfrm>
            <a:custGeom>
              <a:avLst/>
              <a:gdLst/>
              <a:ahLst/>
              <a:cxnLst/>
              <a:rect l="l" t="t" r="r" b="b"/>
              <a:pathLst>
                <a:path w="2759" h="1631" extrusionOk="0">
                  <a:moveTo>
                    <a:pt x="1709" y="0"/>
                  </a:moveTo>
                  <a:cubicBezTo>
                    <a:pt x="1563" y="0"/>
                    <a:pt x="1416" y="34"/>
                    <a:pt x="1275" y="68"/>
                  </a:cubicBezTo>
                  <a:cubicBezTo>
                    <a:pt x="1091" y="111"/>
                    <a:pt x="916" y="182"/>
                    <a:pt x="755" y="279"/>
                  </a:cubicBezTo>
                  <a:cubicBezTo>
                    <a:pt x="603" y="371"/>
                    <a:pt x="455" y="466"/>
                    <a:pt x="340" y="604"/>
                  </a:cubicBezTo>
                  <a:cubicBezTo>
                    <a:pt x="282" y="673"/>
                    <a:pt x="217" y="742"/>
                    <a:pt x="174" y="822"/>
                  </a:cubicBezTo>
                  <a:cubicBezTo>
                    <a:pt x="136" y="895"/>
                    <a:pt x="107" y="982"/>
                    <a:pt x="78" y="1060"/>
                  </a:cubicBezTo>
                  <a:cubicBezTo>
                    <a:pt x="1" y="1266"/>
                    <a:pt x="165" y="1476"/>
                    <a:pt x="351" y="1539"/>
                  </a:cubicBezTo>
                  <a:cubicBezTo>
                    <a:pt x="405" y="1559"/>
                    <a:pt x="458" y="1582"/>
                    <a:pt x="514" y="1596"/>
                  </a:cubicBezTo>
                  <a:cubicBezTo>
                    <a:pt x="610" y="1619"/>
                    <a:pt x="716" y="1618"/>
                    <a:pt x="815" y="1627"/>
                  </a:cubicBezTo>
                  <a:cubicBezTo>
                    <a:pt x="839" y="1629"/>
                    <a:pt x="863" y="1630"/>
                    <a:pt x="887" y="1630"/>
                  </a:cubicBezTo>
                  <a:cubicBezTo>
                    <a:pt x="1026" y="1630"/>
                    <a:pt x="1168" y="1597"/>
                    <a:pt x="1306" y="1575"/>
                  </a:cubicBezTo>
                  <a:cubicBezTo>
                    <a:pt x="1380" y="1569"/>
                    <a:pt x="1452" y="1553"/>
                    <a:pt x="1524" y="1533"/>
                  </a:cubicBezTo>
                  <a:cubicBezTo>
                    <a:pt x="1582" y="1513"/>
                    <a:pt x="1641" y="1490"/>
                    <a:pt x="1701" y="1469"/>
                  </a:cubicBezTo>
                  <a:cubicBezTo>
                    <a:pt x="1863" y="1413"/>
                    <a:pt x="2028" y="1361"/>
                    <a:pt x="2164" y="1258"/>
                  </a:cubicBezTo>
                  <a:cubicBezTo>
                    <a:pt x="2278" y="1209"/>
                    <a:pt x="2344" y="1162"/>
                    <a:pt x="2451" y="1074"/>
                  </a:cubicBezTo>
                  <a:cubicBezTo>
                    <a:pt x="2484" y="1048"/>
                    <a:pt x="2519" y="1023"/>
                    <a:pt x="2550" y="996"/>
                  </a:cubicBezTo>
                  <a:cubicBezTo>
                    <a:pt x="2611" y="936"/>
                    <a:pt x="2656" y="859"/>
                    <a:pt x="2677" y="776"/>
                  </a:cubicBezTo>
                  <a:cubicBezTo>
                    <a:pt x="2677" y="775"/>
                    <a:pt x="2679" y="773"/>
                    <a:pt x="2680" y="772"/>
                  </a:cubicBezTo>
                  <a:cubicBezTo>
                    <a:pt x="2759" y="617"/>
                    <a:pt x="2745" y="435"/>
                    <a:pt x="2620" y="308"/>
                  </a:cubicBezTo>
                  <a:cubicBezTo>
                    <a:pt x="2616" y="303"/>
                    <a:pt x="2610" y="300"/>
                    <a:pt x="2605" y="296"/>
                  </a:cubicBezTo>
                  <a:cubicBezTo>
                    <a:pt x="2457" y="88"/>
                    <a:pt x="2160" y="14"/>
                    <a:pt x="1908" y="14"/>
                  </a:cubicBezTo>
                  <a:cubicBezTo>
                    <a:pt x="1893" y="14"/>
                    <a:pt x="1878" y="14"/>
                    <a:pt x="1863" y="15"/>
                  </a:cubicBezTo>
                  <a:cubicBezTo>
                    <a:pt x="1812" y="5"/>
                    <a:pt x="1761" y="0"/>
                    <a:pt x="1709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-157050" y="7634775"/>
              <a:ext cx="69375" cy="43200"/>
            </a:xfrm>
            <a:custGeom>
              <a:avLst/>
              <a:gdLst/>
              <a:ahLst/>
              <a:cxnLst/>
              <a:rect l="l" t="t" r="r" b="b"/>
              <a:pathLst>
                <a:path w="2775" h="1728" extrusionOk="0">
                  <a:moveTo>
                    <a:pt x="1730" y="1"/>
                  </a:moveTo>
                  <a:cubicBezTo>
                    <a:pt x="1715" y="1"/>
                    <a:pt x="1700" y="1"/>
                    <a:pt x="1685" y="2"/>
                  </a:cubicBezTo>
                  <a:cubicBezTo>
                    <a:pt x="1551" y="15"/>
                    <a:pt x="1417" y="33"/>
                    <a:pt x="1285" y="59"/>
                  </a:cubicBezTo>
                  <a:cubicBezTo>
                    <a:pt x="1092" y="93"/>
                    <a:pt x="912" y="193"/>
                    <a:pt x="731" y="270"/>
                  </a:cubicBezTo>
                  <a:cubicBezTo>
                    <a:pt x="642" y="308"/>
                    <a:pt x="570" y="339"/>
                    <a:pt x="492" y="398"/>
                  </a:cubicBezTo>
                  <a:cubicBezTo>
                    <a:pt x="422" y="455"/>
                    <a:pt x="356" y="517"/>
                    <a:pt x="295" y="583"/>
                  </a:cubicBezTo>
                  <a:cubicBezTo>
                    <a:pt x="232" y="649"/>
                    <a:pt x="165" y="715"/>
                    <a:pt x="114" y="795"/>
                  </a:cubicBezTo>
                  <a:cubicBezTo>
                    <a:pt x="26" y="930"/>
                    <a:pt x="0" y="1182"/>
                    <a:pt x="92" y="1315"/>
                  </a:cubicBezTo>
                  <a:cubicBezTo>
                    <a:pt x="186" y="1449"/>
                    <a:pt x="287" y="1536"/>
                    <a:pt x="439" y="1596"/>
                  </a:cubicBezTo>
                  <a:cubicBezTo>
                    <a:pt x="496" y="1618"/>
                    <a:pt x="553" y="1638"/>
                    <a:pt x="610" y="1658"/>
                  </a:cubicBezTo>
                  <a:cubicBezTo>
                    <a:pt x="754" y="1710"/>
                    <a:pt x="894" y="1728"/>
                    <a:pt x="1041" y="1728"/>
                  </a:cubicBezTo>
                  <a:cubicBezTo>
                    <a:pt x="1076" y="1728"/>
                    <a:pt x="1110" y="1727"/>
                    <a:pt x="1146" y="1725"/>
                  </a:cubicBezTo>
                  <a:cubicBezTo>
                    <a:pt x="1331" y="1716"/>
                    <a:pt x="1523" y="1713"/>
                    <a:pt x="1705" y="1659"/>
                  </a:cubicBezTo>
                  <a:cubicBezTo>
                    <a:pt x="1869" y="1613"/>
                    <a:pt x="2044" y="1553"/>
                    <a:pt x="2191" y="1458"/>
                  </a:cubicBezTo>
                  <a:cubicBezTo>
                    <a:pt x="2236" y="1443"/>
                    <a:pt x="2279" y="1421"/>
                    <a:pt x="2320" y="1397"/>
                  </a:cubicBezTo>
                  <a:cubicBezTo>
                    <a:pt x="2428" y="1329"/>
                    <a:pt x="2518" y="1238"/>
                    <a:pt x="2587" y="1131"/>
                  </a:cubicBezTo>
                  <a:cubicBezTo>
                    <a:pt x="2589" y="1128"/>
                    <a:pt x="2589" y="1125"/>
                    <a:pt x="2591" y="1122"/>
                  </a:cubicBezTo>
                  <a:cubicBezTo>
                    <a:pt x="2660" y="1051"/>
                    <a:pt x="2712" y="967"/>
                    <a:pt x="2744" y="874"/>
                  </a:cubicBezTo>
                  <a:cubicBezTo>
                    <a:pt x="2759" y="828"/>
                    <a:pt x="2773" y="700"/>
                    <a:pt x="2771" y="700"/>
                  </a:cubicBezTo>
                  <a:lnTo>
                    <a:pt x="2771" y="700"/>
                  </a:lnTo>
                  <a:cubicBezTo>
                    <a:pt x="2770" y="700"/>
                    <a:pt x="2767" y="714"/>
                    <a:pt x="2763" y="749"/>
                  </a:cubicBezTo>
                  <a:cubicBezTo>
                    <a:pt x="2757" y="780"/>
                    <a:pt x="2754" y="796"/>
                    <a:pt x="2753" y="796"/>
                  </a:cubicBezTo>
                  <a:cubicBezTo>
                    <a:pt x="2753" y="796"/>
                    <a:pt x="2755" y="776"/>
                    <a:pt x="2761" y="735"/>
                  </a:cubicBezTo>
                  <a:cubicBezTo>
                    <a:pt x="2775" y="672"/>
                    <a:pt x="2772" y="609"/>
                    <a:pt x="2753" y="549"/>
                  </a:cubicBezTo>
                  <a:cubicBezTo>
                    <a:pt x="2726" y="466"/>
                    <a:pt x="2673" y="415"/>
                    <a:pt x="2634" y="343"/>
                  </a:cubicBezTo>
                  <a:lnTo>
                    <a:pt x="2634" y="343"/>
                  </a:lnTo>
                  <a:cubicBezTo>
                    <a:pt x="2669" y="384"/>
                    <a:pt x="2687" y="405"/>
                    <a:pt x="2688" y="405"/>
                  </a:cubicBezTo>
                  <a:cubicBezTo>
                    <a:pt x="2689" y="405"/>
                    <a:pt x="2674" y="386"/>
                    <a:pt x="2643" y="346"/>
                  </a:cubicBezTo>
                  <a:cubicBezTo>
                    <a:pt x="2626" y="323"/>
                    <a:pt x="2607" y="300"/>
                    <a:pt x="2591" y="279"/>
                  </a:cubicBezTo>
                  <a:cubicBezTo>
                    <a:pt x="2509" y="190"/>
                    <a:pt x="2409" y="148"/>
                    <a:pt x="2305" y="114"/>
                  </a:cubicBezTo>
                  <a:cubicBezTo>
                    <a:pt x="2224" y="68"/>
                    <a:pt x="2135" y="38"/>
                    <a:pt x="2042" y="25"/>
                  </a:cubicBezTo>
                  <a:cubicBezTo>
                    <a:pt x="2005" y="21"/>
                    <a:pt x="1968" y="18"/>
                    <a:pt x="1931" y="18"/>
                  </a:cubicBezTo>
                  <a:cubicBezTo>
                    <a:pt x="1917" y="18"/>
                    <a:pt x="1903" y="18"/>
                    <a:pt x="1889" y="19"/>
                  </a:cubicBezTo>
                  <a:cubicBezTo>
                    <a:pt x="1837" y="7"/>
                    <a:pt x="1784" y="1"/>
                    <a:pt x="173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-147375" y="8055500"/>
              <a:ext cx="400" cy="75"/>
            </a:xfrm>
            <a:custGeom>
              <a:avLst/>
              <a:gdLst/>
              <a:ahLst/>
              <a:cxnLst/>
              <a:rect l="l" t="t" r="r" b="b"/>
              <a:pathLst>
                <a:path w="16" h="3" extrusionOk="0">
                  <a:moveTo>
                    <a:pt x="9" y="1"/>
                  </a:moveTo>
                  <a:lnTo>
                    <a:pt x="0" y="2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-147000" y="8055325"/>
              <a:ext cx="1400" cy="200"/>
            </a:xfrm>
            <a:custGeom>
              <a:avLst/>
              <a:gdLst/>
              <a:ahLst/>
              <a:cxnLst/>
              <a:rect l="l" t="t" r="r" b="b"/>
              <a:pathLst>
                <a:path w="56" h="8" extrusionOk="0">
                  <a:moveTo>
                    <a:pt x="54" y="1"/>
                  </a:moveTo>
                  <a:cubicBezTo>
                    <a:pt x="52" y="1"/>
                    <a:pt x="34" y="3"/>
                    <a:pt x="1" y="8"/>
                  </a:cubicBezTo>
                  <a:lnTo>
                    <a:pt x="10" y="8"/>
                  </a:lnTo>
                  <a:cubicBezTo>
                    <a:pt x="41" y="3"/>
                    <a:pt x="56" y="1"/>
                    <a:pt x="54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-169675" y="8009225"/>
              <a:ext cx="82050" cy="46875"/>
            </a:xfrm>
            <a:custGeom>
              <a:avLst/>
              <a:gdLst/>
              <a:ahLst/>
              <a:cxnLst/>
              <a:rect l="l" t="t" r="r" b="b"/>
              <a:pathLst>
                <a:path w="3282" h="1875" extrusionOk="0">
                  <a:moveTo>
                    <a:pt x="2380" y="1"/>
                  </a:moveTo>
                  <a:cubicBezTo>
                    <a:pt x="2240" y="1"/>
                    <a:pt x="2104" y="25"/>
                    <a:pt x="1956" y="47"/>
                  </a:cubicBezTo>
                  <a:cubicBezTo>
                    <a:pt x="1672" y="89"/>
                    <a:pt x="1396" y="219"/>
                    <a:pt x="1139" y="342"/>
                  </a:cubicBezTo>
                  <a:cubicBezTo>
                    <a:pt x="903" y="454"/>
                    <a:pt x="657" y="646"/>
                    <a:pt x="461" y="815"/>
                  </a:cubicBezTo>
                  <a:cubicBezTo>
                    <a:pt x="264" y="982"/>
                    <a:pt x="58" y="1233"/>
                    <a:pt x="54" y="1501"/>
                  </a:cubicBezTo>
                  <a:cubicBezTo>
                    <a:pt x="0" y="1611"/>
                    <a:pt x="78" y="1739"/>
                    <a:pt x="194" y="1759"/>
                  </a:cubicBezTo>
                  <a:cubicBezTo>
                    <a:pt x="301" y="1829"/>
                    <a:pt x="410" y="1859"/>
                    <a:pt x="554" y="1865"/>
                  </a:cubicBezTo>
                  <a:cubicBezTo>
                    <a:pt x="610" y="1868"/>
                    <a:pt x="666" y="1875"/>
                    <a:pt x="722" y="1875"/>
                  </a:cubicBezTo>
                  <a:cubicBezTo>
                    <a:pt x="782" y="1870"/>
                    <a:pt x="841" y="1864"/>
                    <a:pt x="900" y="1853"/>
                  </a:cubicBezTo>
                  <a:cubicBezTo>
                    <a:pt x="1161" y="1816"/>
                    <a:pt x="1436" y="1776"/>
                    <a:pt x="1691" y="1712"/>
                  </a:cubicBezTo>
                  <a:cubicBezTo>
                    <a:pt x="1965" y="1644"/>
                    <a:pt x="2237" y="1558"/>
                    <a:pt x="2492" y="1437"/>
                  </a:cubicBezTo>
                  <a:cubicBezTo>
                    <a:pt x="2647" y="1362"/>
                    <a:pt x="2782" y="1303"/>
                    <a:pt x="2913" y="1182"/>
                  </a:cubicBezTo>
                  <a:cubicBezTo>
                    <a:pt x="2982" y="1119"/>
                    <a:pt x="3042" y="1047"/>
                    <a:pt x="3089" y="967"/>
                  </a:cubicBezTo>
                  <a:cubicBezTo>
                    <a:pt x="3105" y="935"/>
                    <a:pt x="3117" y="909"/>
                    <a:pt x="3126" y="886"/>
                  </a:cubicBezTo>
                  <a:cubicBezTo>
                    <a:pt x="3134" y="875"/>
                    <a:pt x="3146" y="866"/>
                    <a:pt x="3151" y="852"/>
                  </a:cubicBezTo>
                  <a:cubicBezTo>
                    <a:pt x="3281" y="614"/>
                    <a:pt x="3200" y="350"/>
                    <a:pt x="2980" y="201"/>
                  </a:cubicBezTo>
                  <a:cubicBezTo>
                    <a:pt x="2974" y="196"/>
                    <a:pt x="2964" y="195"/>
                    <a:pt x="2956" y="190"/>
                  </a:cubicBezTo>
                  <a:cubicBezTo>
                    <a:pt x="2936" y="173"/>
                    <a:pt x="2910" y="153"/>
                    <a:pt x="2870" y="126"/>
                  </a:cubicBezTo>
                  <a:cubicBezTo>
                    <a:pt x="2788" y="80"/>
                    <a:pt x="2699" y="46"/>
                    <a:pt x="2609" y="26"/>
                  </a:cubicBezTo>
                  <a:cubicBezTo>
                    <a:pt x="2530" y="8"/>
                    <a:pt x="2454" y="1"/>
                    <a:pt x="238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-37175" y="8088875"/>
              <a:ext cx="90775" cy="48800"/>
            </a:xfrm>
            <a:custGeom>
              <a:avLst/>
              <a:gdLst/>
              <a:ahLst/>
              <a:cxnLst/>
              <a:rect l="l" t="t" r="r" b="b"/>
              <a:pathLst>
                <a:path w="3631" h="1952" extrusionOk="0">
                  <a:moveTo>
                    <a:pt x="2429" y="0"/>
                  </a:moveTo>
                  <a:cubicBezTo>
                    <a:pt x="2038" y="0"/>
                    <a:pt x="1639" y="124"/>
                    <a:pt x="1281" y="264"/>
                  </a:cubicBezTo>
                  <a:cubicBezTo>
                    <a:pt x="1069" y="348"/>
                    <a:pt x="839" y="450"/>
                    <a:pt x="650" y="583"/>
                  </a:cubicBezTo>
                  <a:cubicBezTo>
                    <a:pt x="541" y="662"/>
                    <a:pt x="438" y="748"/>
                    <a:pt x="343" y="843"/>
                  </a:cubicBezTo>
                  <a:cubicBezTo>
                    <a:pt x="289" y="890"/>
                    <a:pt x="243" y="946"/>
                    <a:pt x="205" y="1007"/>
                  </a:cubicBezTo>
                  <a:cubicBezTo>
                    <a:pt x="196" y="1021"/>
                    <a:pt x="152" y="1104"/>
                    <a:pt x="157" y="1104"/>
                  </a:cubicBezTo>
                  <a:cubicBezTo>
                    <a:pt x="157" y="1104"/>
                    <a:pt x="158" y="1103"/>
                    <a:pt x="160" y="1101"/>
                  </a:cubicBezTo>
                  <a:lnTo>
                    <a:pt x="160" y="1101"/>
                  </a:lnTo>
                  <a:cubicBezTo>
                    <a:pt x="31" y="1264"/>
                    <a:pt x="1" y="1558"/>
                    <a:pt x="232" y="1664"/>
                  </a:cubicBezTo>
                  <a:cubicBezTo>
                    <a:pt x="298" y="1695"/>
                    <a:pt x="344" y="1735"/>
                    <a:pt x="406" y="1772"/>
                  </a:cubicBezTo>
                  <a:cubicBezTo>
                    <a:pt x="484" y="1821"/>
                    <a:pt x="590" y="1846"/>
                    <a:pt x="679" y="1875"/>
                  </a:cubicBezTo>
                  <a:cubicBezTo>
                    <a:pt x="854" y="1930"/>
                    <a:pt x="1051" y="1951"/>
                    <a:pt x="1237" y="1951"/>
                  </a:cubicBezTo>
                  <a:cubicBezTo>
                    <a:pt x="1585" y="1948"/>
                    <a:pt x="1932" y="1913"/>
                    <a:pt x="2273" y="1846"/>
                  </a:cubicBezTo>
                  <a:cubicBezTo>
                    <a:pt x="2408" y="1819"/>
                    <a:pt x="2546" y="1766"/>
                    <a:pt x="2675" y="1718"/>
                  </a:cubicBezTo>
                  <a:cubicBezTo>
                    <a:pt x="2766" y="1689"/>
                    <a:pt x="2852" y="1649"/>
                    <a:pt x="2933" y="1603"/>
                  </a:cubicBezTo>
                  <a:cubicBezTo>
                    <a:pt x="3048" y="1510"/>
                    <a:pt x="3107" y="1464"/>
                    <a:pt x="3111" y="1464"/>
                  </a:cubicBezTo>
                  <a:lnTo>
                    <a:pt x="3111" y="1464"/>
                  </a:lnTo>
                  <a:cubicBezTo>
                    <a:pt x="3114" y="1464"/>
                    <a:pt x="3085" y="1491"/>
                    <a:pt x="3024" y="1545"/>
                  </a:cubicBezTo>
                  <a:cubicBezTo>
                    <a:pt x="3058" y="1532"/>
                    <a:pt x="3088" y="1514"/>
                    <a:pt x="3116" y="1489"/>
                  </a:cubicBezTo>
                  <a:cubicBezTo>
                    <a:pt x="3227" y="1423"/>
                    <a:pt x="3320" y="1331"/>
                    <a:pt x="3388" y="1221"/>
                  </a:cubicBezTo>
                  <a:cubicBezTo>
                    <a:pt x="3437" y="1164"/>
                    <a:pt x="3503" y="1089"/>
                    <a:pt x="3504" y="1085"/>
                  </a:cubicBezTo>
                  <a:cubicBezTo>
                    <a:pt x="3586" y="946"/>
                    <a:pt x="3630" y="740"/>
                    <a:pt x="3586" y="580"/>
                  </a:cubicBezTo>
                  <a:cubicBezTo>
                    <a:pt x="3518" y="336"/>
                    <a:pt x="3322" y="209"/>
                    <a:pt x="3107" y="124"/>
                  </a:cubicBezTo>
                  <a:cubicBezTo>
                    <a:pt x="3042" y="84"/>
                    <a:pt x="2973" y="57"/>
                    <a:pt x="2901" y="37"/>
                  </a:cubicBezTo>
                  <a:cubicBezTo>
                    <a:pt x="2786" y="6"/>
                    <a:pt x="2669" y="5"/>
                    <a:pt x="2551" y="5"/>
                  </a:cubicBezTo>
                  <a:lnTo>
                    <a:pt x="2554" y="5"/>
                  </a:lnTo>
                  <a:cubicBezTo>
                    <a:pt x="2512" y="2"/>
                    <a:pt x="2471" y="0"/>
                    <a:pt x="2429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14575" y="7961250"/>
              <a:ext cx="70800" cy="50250"/>
            </a:xfrm>
            <a:custGeom>
              <a:avLst/>
              <a:gdLst/>
              <a:ahLst/>
              <a:cxnLst/>
              <a:rect l="l" t="t" r="r" b="b"/>
              <a:pathLst>
                <a:path w="2832" h="2010" extrusionOk="0">
                  <a:moveTo>
                    <a:pt x="1703" y="1"/>
                  </a:moveTo>
                  <a:cubicBezTo>
                    <a:pt x="1627" y="1"/>
                    <a:pt x="1517" y="26"/>
                    <a:pt x="1433" y="42"/>
                  </a:cubicBezTo>
                  <a:cubicBezTo>
                    <a:pt x="1368" y="53"/>
                    <a:pt x="1305" y="65"/>
                    <a:pt x="1243" y="82"/>
                  </a:cubicBezTo>
                  <a:cubicBezTo>
                    <a:pt x="1064" y="130"/>
                    <a:pt x="882" y="225"/>
                    <a:pt x="717" y="316"/>
                  </a:cubicBezTo>
                  <a:cubicBezTo>
                    <a:pt x="553" y="408"/>
                    <a:pt x="410" y="531"/>
                    <a:pt x="294" y="680"/>
                  </a:cubicBezTo>
                  <a:cubicBezTo>
                    <a:pt x="185" y="813"/>
                    <a:pt x="88" y="921"/>
                    <a:pt x="43" y="1093"/>
                  </a:cubicBezTo>
                  <a:cubicBezTo>
                    <a:pt x="0" y="1243"/>
                    <a:pt x="5" y="1403"/>
                    <a:pt x="54" y="1550"/>
                  </a:cubicBezTo>
                  <a:cubicBezTo>
                    <a:pt x="96" y="1708"/>
                    <a:pt x="209" y="1860"/>
                    <a:pt x="363" y="1913"/>
                  </a:cubicBezTo>
                  <a:cubicBezTo>
                    <a:pt x="424" y="1948"/>
                    <a:pt x="490" y="1974"/>
                    <a:pt x="559" y="1988"/>
                  </a:cubicBezTo>
                  <a:cubicBezTo>
                    <a:pt x="633" y="2002"/>
                    <a:pt x="697" y="2009"/>
                    <a:pt x="760" y="2009"/>
                  </a:cubicBezTo>
                  <a:cubicBezTo>
                    <a:pt x="831" y="2009"/>
                    <a:pt x="900" y="2000"/>
                    <a:pt x="981" y="1979"/>
                  </a:cubicBezTo>
                  <a:cubicBezTo>
                    <a:pt x="1017" y="1969"/>
                    <a:pt x="1051" y="1959"/>
                    <a:pt x="1086" y="1950"/>
                  </a:cubicBezTo>
                  <a:cubicBezTo>
                    <a:pt x="1180" y="1926"/>
                    <a:pt x="1262" y="1908"/>
                    <a:pt x="1353" y="1870"/>
                  </a:cubicBezTo>
                  <a:cubicBezTo>
                    <a:pt x="1428" y="1839"/>
                    <a:pt x="1502" y="1805"/>
                    <a:pt x="1576" y="1771"/>
                  </a:cubicBezTo>
                  <a:cubicBezTo>
                    <a:pt x="1732" y="1707"/>
                    <a:pt x="1889" y="1642"/>
                    <a:pt x="2046" y="1576"/>
                  </a:cubicBezTo>
                  <a:lnTo>
                    <a:pt x="2046" y="1576"/>
                  </a:lnTo>
                  <a:lnTo>
                    <a:pt x="1846" y="1661"/>
                  </a:lnTo>
                  <a:cubicBezTo>
                    <a:pt x="1909" y="1635"/>
                    <a:pt x="1972" y="1610"/>
                    <a:pt x="2035" y="1584"/>
                  </a:cubicBezTo>
                  <a:cubicBezTo>
                    <a:pt x="2112" y="1552"/>
                    <a:pt x="2181" y="1509"/>
                    <a:pt x="2244" y="1457"/>
                  </a:cubicBezTo>
                  <a:cubicBezTo>
                    <a:pt x="2288" y="1437"/>
                    <a:pt x="2330" y="1412"/>
                    <a:pt x="2368" y="1384"/>
                  </a:cubicBezTo>
                  <a:cubicBezTo>
                    <a:pt x="2391" y="1366"/>
                    <a:pt x="2413" y="1345"/>
                    <a:pt x="2433" y="1323"/>
                  </a:cubicBezTo>
                  <a:cubicBezTo>
                    <a:pt x="2489" y="1292"/>
                    <a:pt x="2542" y="1254"/>
                    <a:pt x="2586" y="1208"/>
                  </a:cubicBezTo>
                  <a:cubicBezTo>
                    <a:pt x="2624" y="1168"/>
                    <a:pt x="2655" y="1123"/>
                    <a:pt x="2683" y="1076"/>
                  </a:cubicBezTo>
                  <a:cubicBezTo>
                    <a:pt x="2792" y="967"/>
                    <a:pt x="2832" y="812"/>
                    <a:pt x="2812" y="664"/>
                  </a:cubicBezTo>
                  <a:cubicBezTo>
                    <a:pt x="2795" y="531"/>
                    <a:pt x="2733" y="436"/>
                    <a:pt x="2641" y="354"/>
                  </a:cubicBezTo>
                  <a:cubicBezTo>
                    <a:pt x="2592" y="287"/>
                    <a:pt x="2528" y="228"/>
                    <a:pt x="2456" y="187"/>
                  </a:cubicBezTo>
                  <a:cubicBezTo>
                    <a:pt x="2397" y="158"/>
                    <a:pt x="2336" y="135"/>
                    <a:pt x="2274" y="116"/>
                  </a:cubicBezTo>
                  <a:cubicBezTo>
                    <a:pt x="2153" y="56"/>
                    <a:pt x="2020" y="25"/>
                    <a:pt x="1885" y="25"/>
                  </a:cubicBezTo>
                  <a:cubicBezTo>
                    <a:pt x="1879" y="25"/>
                    <a:pt x="1872" y="25"/>
                    <a:pt x="1866" y="26"/>
                  </a:cubicBezTo>
                  <a:cubicBezTo>
                    <a:pt x="1817" y="13"/>
                    <a:pt x="1766" y="6"/>
                    <a:pt x="1715" y="1"/>
                  </a:cubicBezTo>
                  <a:cubicBezTo>
                    <a:pt x="1711" y="1"/>
                    <a:pt x="1707" y="1"/>
                    <a:pt x="170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107500" y="8027100"/>
              <a:ext cx="50325" cy="39950"/>
            </a:xfrm>
            <a:custGeom>
              <a:avLst/>
              <a:gdLst/>
              <a:ahLst/>
              <a:cxnLst/>
              <a:rect l="l" t="t" r="r" b="b"/>
              <a:pathLst>
                <a:path w="2013" h="1598" extrusionOk="0">
                  <a:moveTo>
                    <a:pt x="1217" y="1"/>
                  </a:moveTo>
                  <a:cubicBezTo>
                    <a:pt x="1182" y="1"/>
                    <a:pt x="1146" y="3"/>
                    <a:pt x="1111" y="8"/>
                  </a:cubicBezTo>
                  <a:lnTo>
                    <a:pt x="1017" y="20"/>
                  </a:lnTo>
                  <a:lnTo>
                    <a:pt x="785" y="51"/>
                  </a:lnTo>
                  <a:cubicBezTo>
                    <a:pt x="712" y="72"/>
                    <a:pt x="641" y="102"/>
                    <a:pt x="575" y="137"/>
                  </a:cubicBezTo>
                  <a:cubicBezTo>
                    <a:pt x="463" y="188"/>
                    <a:pt x="383" y="229"/>
                    <a:pt x="286" y="320"/>
                  </a:cubicBezTo>
                  <a:cubicBezTo>
                    <a:pt x="216" y="384"/>
                    <a:pt x="136" y="458"/>
                    <a:pt x="94" y="545"/>
                  </a:cubicBezTo>
                  <a:lnTo>
                    <a:pt x="31" y="697"/>
                  </a:lnTo>
                  <a:cubicBezTo>
                    <a:pt x="4" y="780"/>
                    <a:pt x="1" y="868"/>
                    <a:pt x="19" y="952"/>
                  </a:cubicBezTo>
                  <a:cubicBezTo>
                    <a:pt x="38" y="1091"/>
                    <a:pt x="99" y="1218"/>
                    <a:pt x="194" y="1318"/>
                  </a:cubicBezTo>
                  <a:cubicBezTo>
                    <a:pt x="268" y="1398"/>
                    <a:pt x="345" y="1436"/>
                    <a:pt x="437" y="1477"/>
                  </a:cubicBezTo>
                  <a:cubicBezTo>
                    <a:pt x="609" y="1557"/>
                    <a:pt x="662" y="1565"/>
                    <a:pt x="856" y="1586"/>
                  </a:cubicBezTo>
                  <a:cubicBezTo>
                    <a:pt x="887" y="1590"/>
                    <a:pt x="917" y="1594"/>
                    <a:pt x="948" y="1596"/>
                  </a:cubicBezTo>
                  <a:cubicBezTo>
                    <a:pt x="962" y="1597"/>
                    <a:pt x="977" y="1597"/>
                    <a:pt x="991" y="1597"/>
                  </a:cubicBezTo>
                  <a:cubicBezTo>
                    <a:pt x="1101" y="1597"/>
                    <a:pt x="1212" y="1568"/>
                    <a:pt x="1320" y="1548"/>
                  </a:cubicBezTo>
                  <a:cubicBezTo>
                    <a:pt x="1493" y="1514"/>
                    <a:pt x="1667" y="1444"/>
                    <a:pt x="1783" y="1302"/>
                  </a:cubicBezTo>
                  <a:cubicBezTo>
                    <a:pt x="1876" y="1210"/>
                    <a:pt x="1943" y="1095"/>
                    <a:pt x="1977" y="969"/>
                  </a:cubicBezTo>
                  <a:cubicBezTo>
                    <a:pt x="2009" y="872"/>
                    <a:pt x="2012" y="768"/>
                    <a:pt x="1991" y="670"/>
                  </a:cubicBezTo>
                  <a:cubicBezTo>
                    <a:pt x="1986" y="570"/>
                    <a:pt x="1955" y="473"/>
                    <a:pt x="1900" y="389"/>
                  </a:cubicBezTo>
                  <a:cubicBezTo>
                    <a:pt x="1836" y="277"/>
                    <a:pt x="1742" y="185"/>
                    <a:pt x="1630" y="119"/>
                  </a:cubicBezTo>
                  <a:cubicBezTo>
                    <a:pt x="1505" y="41"/>
                    <a:pt x="1362" y="1"/>
                    <a:pt x="121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474050" y="8204725"/>
              <a:ext cx="51475" cy="53525"/>
            </a:xfrm>
            <a:custGeom>
              <a:avLst/>
              <a:gdLst/>
              <a:ahLst/>
              <a:cxnLst/>
              <a:rect l="l" t="t" r="r" b="b"/>
              <a:pathLst>
                <a:path w="2059" h="2141" extrusionOk="0">
                  <a:moveTo>
                    <a:pt x="1423" y="1"/>
                  </a:moveTo>
                  <a:cubicBezTo>
                    <a:pt x="1331" y="1"/>
                    <a:pt x="1239" y="21"/>
                    <a:pt x="1151" y="48"/>
                  </a:cubicBezTo>
                  <a:cubicBezTo>
                    <a:pt x="1045" y="80"/>
                    <a:pt x="922" y="118"/>
                    <a:pt x="829" y="172"/>
                  </a:cubicBezTo>
                  <a:cubicBezTo>
                    <a:pt x="735" y="227"/>
                    <a:pt x="634" y="321"/>
                    <a:pt x="548" y="395"/>
                  </a:cubicBezTo>
                  <a:cubicBezTo>
                    <a:pt x="455" y="473"/>
                    <a:pt x="389" y="574"/>
                    <a:pt x="319" y="669"/>
                  </a:cubicBezTo>
                  <a:cubicBezTo>
                    <a:pt x="280" y="720"/>
                    <a:pt x="244" y="772"/>
                    <a:pt x="211" y="828"/>
                  </a:cubicBezTo>
                  <a:cubicBezTo>
                    <a:pt x="158" y="921"/>
                    <a:pt x="124" y="1038"/>
                    <a:pt x="93" y="1144"/>
                  </a:cubicBezTo>
                  <a:cubicBezTo>
                    <a:pt x="52" y="1288"/>
                    <a:pt x="1" y="1454"/>
                    <a:pt x="12" y="1609"/>
                  </a:cubicBezTo>
                  <a:cubicBezTo>
                    <a:pt x="13" y="1644"/>
                    <a:pt x="12" y="1680"/>
                    <a:pt x="10" y="1714"/>
                  </a:cubicBezTo>
                  <a:cubicBezTo>
                    <a:pt x="3" y="1966"/>
                    <a:pt x="221" y="2141"/>
                    <a:pt x="448" y="2141"/>
                  </a:cubicBezTo>
                  <a:cubicBezTo>
                    <a:pt x="519" y="2141"/>
                    <a:pt x="592" y="2123"/>
                    <a:pt x="658" y="2085"/>
                  </a:cubicBezTo>
                  <a:cubicBezTo>
                    <a:pt x="680" y="2073"/>
                    <a:pt x="703" y="2061"/>
                    <a:pt x="726" y="2047"/>
                  </a:cubicBezTo>
                  <a:cubicBezTo>
                    <a:pt x="756" y="2038"/>
                    <a:pt x="786" y="2025"/>
                    <a:pt x="815" y="2011"/>
                  </a:cubicBezTo>
                  <a:cubicBezTo>
                    <a:pt x="842" y="1995"/>
                    <a:pt x="868" y="1975"/>
                    <a:pt x="896" y="1958"/>
                  </a:cubicBezTo>
                  <a:cubicBezTo>
                    <a:pt x="950" y="1922"/>
                    <a:pt x="1005" y="1890"/>
                    <a:pt x="1060" y="1859"/>
                  </a:cubicBezTo>
                  <a:cubicBezTo>
                    <a:pt x="1160" y="1806"/>
                    <a:pt x="1255" y="1743"/>
                    <a:pt x="1343" y="1671"/>
                  </a:cubicBezTo>
                  <a:cubicBezTo>
                    <a:pt x="1400" y="1623"/>
                    <a:pt x="1455" y="1577"/>
                    <a:pt x="1513" y="1531"/>
                  </a:cubicBezTo>
                  <a:lnTo>
                    <a:pt x="1513" y="1531"/>
                  </a:lnTo>
                  <a:lnTo>
                    <a:pt x="1380" y="1633"/>
                  </a:lnTo>
                  <a:lnTo>
                    <a:pt x="1380" y="1633"/>
                  </a:lnTo>
                  <a:cubicBezTo>
                    <a:pt x="1545" y="1506"/>
                    <a:pt x="1735" y="1351"/>
                    <a:pt x="1842" y="1168"/>
                  </a:cubicBezTo>
                  <a:cubicBezTo>
                    <a:pt x="1945" y="996"/>
                    <a:pt x="2058" y="821"/>
                    <a:pt x="2049" y="613"/>
                  </a:cubicBezTo>
                  <a:cubicBezTo>
                    <a:pt x="2046" y="481"/>
                    <a:pt x="2002" y="353"/>
                    <a:pt x="1920" y="249"/>
                  </a:cubicBezTo>
                  <a:cubicBezTo>
                    <a:pt x="1836" y="138"/>
                    <a:pt x="1738" y="80"/>
                    <a:pt x="1607" y="32"/>
                  </a:cubicBezTo>
                  <a:cubicBezTo>
                    <a:pt x="1547" y="10"/>
                    <a:pt x="1485" y="1"/>
                    <a:pt x="142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565625" y="8244250"/>
              <a:ext cx="850" cy="100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0" y="0"/>
                  </a:moveTo>
                  <a:lnTo>
                    <a:pt x="9" y="1"/>
                  </a:lnTo>
                  <a:lnTo>
                    <a:pt x="9" y="1"/>
                  </a:lnTo>
                  <a:cubicBezTo>
                    <a:pt x="6" y="1"/>
                    <a:pt x="3" y="0"/>
                    <a:pt x="0" y="0"/>
                  </a:cubicBezTo>
                  <a:close/>
                  <a:moveTo>
                    <a:pt x="9" y="1"/>
                  </a:moveTo>
                  <a:cubicBezTo>
                    <a:pt x="15" y="2"/>
                    <a:pt x="20" y="4"/>
                    <a:pt x="26" y="4"/>
                  </a:cubicBezTo>
                  <a:lnTo>
                    <a:pt x="34" y="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566500" y="8244375"/>
              <a:ext cx="2475" cy="325"/>
            </a:xfrm>
            <a:custGeom>
              <a:avLst/>
              <a:gdLst/>
              <a:ahLst/>
              <a:cxnLst/>
              <a:rect l="l" t="t" r="r" b="b"/>
              <a:pathLst>
                <a:path w="99" h="13" extrusionOk="0">
                  <a:moveTo>
                    <a:pt x="0" y="0"/>
                  </a:moveTo>
                  <a:lnTo>
                    <a:pt x="99" y="12"/>
                  </a:lnTo>
                  <a:cubicBezTo>
                    <a:pt x="86" y="11"/>
                    <a:pt x="76" y="8"/>
                    <a:pt x="65" y="6"/>
                  </a:cubicBezTo>
                  <a:cubicBezTo>
                    <a:pt x="42" y="2"/>
                    <a:pt x="22" y="2"/>
                    <a:pt x="0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530150" y="8244250"/>
              <a:ext cx="48225" cy="39900"/>
            </a:xfrm>
            <a:custGeom>
              <a:avLst/>
              <a:gdLst/>
              <a:ahLst/>
              <a:cxnLst/>
              <a:rect l="l" t="t" r="r" b="b"/>
              <a:pathLst>
                <a:path w="1929" h="1596" extrusionOk="0">
                  <a:moveTo>
                    <a:pt x="205" y="890"/>
                  </a:moveTo>
                  <a:lnTo>
                    <a:pt x="203" y="893"/>
                  </a:lnTo>
                  <a:cubicBezTo>
                    <a:pt x="204" y="892"/>
                    <a:pt x="204" y="891"/>
                    <a:pt x="205" y="890"/>
                  </a:cubicBezTo>
                  <a:close/>
                  <a:moveTo>
                    <a:pt x="1361" y="0"/>
                  </a:moveTo>
                  <a:cubicBezTo>
                    <a:pt x="1304" y="0"/>
                    <a:pt x="1247" y="6"/>
                    <a:pt x="1190" y="17"/>
                  </a:cubicBezTo>
                  <a:cubicBezTo>
                    <a:pt x="1103" y="34"/>
                    <a:pt x="1020" y="65"/>
                    <a:pt x="943" y="110"/>
                  </a:cubicBezTo>
                  <a:cubicBezTo>
                    <a:pt x="823" y="182"/>
                    <a:pt x="694" y="263"/>
                    <a:pt x="599" y="361"/>
                  </a:cubicBezTo>
                  <a:cubicBezTo>
                    <a:pt x="446" y="520"/>
                    <a:pt x="339" y="715"/>
                    <a:pt x="205" y="890"/>
                  </a:cubicBezTo>
                  <a:lnTo>
                    <a:pt x="205" y="890"/>
                  </a:lnTo>
                  <a:lnTo>
                    <a:pt x="270" y="806"/>
                  </a:lnTo>
                  <a:lnTo>
                    <a:pt x="270" y="806"/>
                  </a:lnTo>
                  <a:cubicBezTo>
                    <a:pt x="210" y="884"/>
                    <a:pt x="166" y="954"/>
                    <a:pt x="146" y="1049"/>
                  </a:cubicBezTo>
                  <a:cubicBezTo>
                    <a:pt x="131" y="1078"/>
                    <a:pt x="118" y="1111"/>
                    <a:pt x="109" y="1143"/>
                  </a:cubicBezTo>
                  <a:cubicBezTo>
                    <a:pt x="106" y="1157"/>
                    <a:pt x="103" y="1172"/>
                    <a:pt x="102" y="1186"/>
                  </a:cubicBezTo>
                  <a:cubicBezTo>
                    <a:pt x="99" y="1189"/>
                    <a:pt x="99" y="1187"/>
                    <a:pt x="95" y="1192"/>
                  </a:cubicBezTo>
                  <a:cubicBezTo>
                    <a:pt x="0" y="1332"/>
                    <a:pt x="123" y="1495"/>
                    <a:pt x="266" y="1514"/>
                  </a:cubicBezTo>
                  <a:lnTo>
                    <a:pt x="271" y="1516"/>
                  </a:lnTo>
                  <a:cubicBezTo>
                    <a:pt x="314" y="1534"/>
                    <a:pt x="358" y="1547"/>
                    <a:pt x="403" y="1554"/>
                  </a:cubicBezTo>
                  <a:cubicBezTo>
                    <a:pt x="423" y="1565"/>
                    <a:pt x="442" y="1574"/>
                    <a:pt x="462" y="1580"/>
                  </a:cubicBezTo>
                  <a:cubicBezTo>
                    <a:pt x="501" y="1591"/>
                    <a:pt x="536" y="1595"/>
                    <a:pt x="571" y="1595"/>
                  </a:cubicBezTo>
                  <a:cubicBezTo>
                    <a:pt x="626" y="1595"/>
                    <a:pt x="680" y="1585"/>
                    <a:pt x="739" y="1576"/>
                  </a:cubicBezTo>
                  <a:cubicBezTo>
                    <a:pt x="793" y="1567"/>
                    <a:pt x="848" y="1556"/>
                    <a:pt x="902" y="1547"/>
                  </a:cubicBezTo>
                  <a:cubicBezTo>
                    <a:pt x="1049" y="1516"/>
                    <a:pt x="1190" y="1485"/>
                    <a:pt x="1325" y="1412"/>
                  </a:cubicBezTo>
                  <a:cubicBezTo>
                    <a:pt x="1459" y="1336"/>
                    <a:pt x="1580" y="1238"/>
                    <a:pt x="1682" y="1121"/>
                  </a:cubicBezTo>
                  <a:cubicBezTo>
                    <a:pt x="1781" y="1009"/>
                    <a:pt x="1818" y="948"/>
                    <a:pt x="1872" y="810"/>
                  </a:cubicBezTo>
                  <a:cubicBezTo>
                    <a:pt x="1878" y="791"/>
                    <a:pt x="1886" y="774"/>
                    <a:pt x="1892" y="756"/>
                  </a:cubicBezTo>
                  <a:cubicBezTo>
                    <a:pt x="1917" y="690"/>
                    <a:pt x="1929" y="621"/>
                    <a:pt x="1929" y="550"/>
                  </a:cubicBezTo>
                  <a:cubicBezTo>
                    <a:pt x="1929" y="489"/>
                    <a:pt x="1913" y="433"/>
                    <a:pt x="1904" y="374"/>
                  </a:cubicBezTo>
                  <a:cubicBezTo>
                    <a:pt x="1900" y="351"/>
                    <a:pt x="1892" y="329"/>
                    <a:pt x="1884" y="308"/>
                  </a:cubicBezTo>
                  <a:cubicBezTo>
                    <a:pt x="1880" y="223"/>
                    <a:pt x="1854" y="143"/>
                    <a:pt x="1780" y="86"/>
                  </a:cubicBezTo>
                  <a:cubicBezTo>
                    <a:pt x="1733" y="51"/>
                    <a:pt x="1676" y="32"/>
                    <a:pt x="1618" y="32"/>
                  </a:cubicBezTo>
                  <a:cubicBezTo>
                    <a:pt x="1612" y="32"/>
                    <a:pt x="1605" y="32"/>
                    <a:pt x="1599" y="33"/>
                  </a:cubicBezTo>
                  <a:cubicBezTo>
                    <a:pt x="1522" y="11"/>
                    <a:pt x="1442" y="0"/>
                    <a:pt x="1361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554400" y="8152850"/>
              <a:ext cx="36800" cy="43475"/>
            </a:xfrm>
            <a:custGeom>
              <a:avLst/>
              <a:gdLst/>
              <a:ahLst/>
              <a:cxnLst/>
              <a:rect l="l" t="t" r="r" b="b"/>
              <a:pathLst>
                <a:path w="1472" h="1739" extrusionOk="0">
                  <a:moveTo>
                    <a:pt x="972" y="0"/>
                  </a:moveTo>
                  <a:cubicBezTo>
                    <a:pt x="911" y="0"/>
                    <a:pt x="851" y="11"/>
                    <a:pt x="791" y="36"/>
                  </a:cubicBezTo>
                  <a:cubicBezTo>
                    <a:pt x="659" y="88"/>
                    <a:pt x="546" y="131"/>
                    <a:pt x="448" y="239"/>
                  </a:cubicBezTo>
                  <a:cubicBezTo>
                    <a:pt x="411" y="280"/>
                    <a:pt x="375" y="321"/>
                    <a:pt x="340" y="363"/>
                  </a:cubicBezTo>
                  <a:cubicBezTo>
                    <a:pt x="322" y="384"/>
                    <a:pt x="305" y="406"/>
                    <a:pt x="286" y="427"/>
                  </a:cubicBezTo>
                  <a:cubicBezTo>
                    <a:pt x="251" y="472"/>
                    <a:pt x="216" y="518"/>
                    <a:pt x="180" y="564"/>
                  </a:cubicBezTo>
                  <a:cubicBezTo>
                    <a:pt x="157" y="613"/>
                    <a:pt x="136" y="664"/>
                    <a:pt x="117" y="716"/>
                  </a:cubicBezTo>
                  <a:cubicBezTo>
                    <a:pt x="67" y="847"/>
                    <a:pt x="7" y="986"/>
                    <a:pt x="2" y="1129"/>
                  </a:cubicBezTo>
                  <a:cubicBezTo>
                    <a:pt x="1" y="1252"/>
                    <a:pt x="21" y="1373"/>
                    <a:pt x="59" y="1491"/>
                  </a:cubicBezTo>
                  <a:cubicBezTo>
                    <a:pt x="98" y="1625"/>
                    <a:pt x="234" y="1739"/>
                    <a:pt x="377" y="1739"/>
                  </a:cubicBezTo>
                  <a:cubicBezTo>
                    <a:pt x="407" y="1739"/>
                    <a:pt x="436" y="1734"/>
                    <a:pt x="466" y="1723"/>
                  </a:cubicBezTo>
                  <a:cubicBezTo>
                    <a:pt x="573" y="1685"/>
                    <a:pt x="679" y="1651"/>
                    <a:pt x="778" y="1591"/>
                  </a:cubicBezTo>
                  <a:cubicBezTo>
                    <a:pt x="900" y="1519"/>
                    <a:pt x="993" y="1404"/>
                    <a:pt x="1095" y="1307"/>
                  </a:cubicBezTo>
                  <a:cubicBezTo>
                    <a:pt x="1201" y="1207"/>
                    <a:pt x="1266" y="1066"/>
                    <a:pt x="1344" y="945"/>
                  </a:cubicBezTo>
                  <a:cubicBezTo>
                    <a:pt x="1395" y="867"/>
                    <a:pt x="1427" y="779"/>
                    <a:pt x="1442" y="688"/>
                  </a:cubicBezTo>
                  <a:cubicBezTo>
                    <a:pt x="1453" y="627"/>
                    <a:pt x="1470" y="559"/>
                    <a:pt x="1470" y="500"/>
                  </a:cubicBezTo>
                  <a:cubicBezTo>
                    <a:pt x="1472" y="401"/>
                    <a:pt x="1442" y="306"/>
                    <a:pt x="1390" y="226"/>
                  </a:cubicBezTo>
                  <a:cubicBezTo>
                    <a:pt x="1352" y="156"/>
                    <a:pt x="1292" y="99"/>
                    <a:pt x="1218" y="67"/>
                  </a:cubicBezTo>
                  <a:lnTo>
                    <a:pt x="1218" y="67"/>
                  </a:lnTo>
                  <a:lnTo>
                    <a:pt x="1241" y="73"/>
                  </a:lnTo>
                  <a:cubicBezTo>
                    <a:pt x="1156" y="26"/>
                    <a:pt x="1064" y="0"/>
                    <a:pt x="972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810025" y="8324150"/>
              <a:ext cx="41875" cy="66925"/>
            </a:xfrm>
            <a:custGeom>
              <a:avLst/>
              <a:gdLst/>
              <a:ahLst/>
              <a:cxnLst/>
              <a:rect l="l" t="t" r="r" b="b"/>
              <a:pathLst>
                <a:path w="1675" h="2677" extrusionOk="0">
                  <a:moveTo>
                    <a:pt x="1204" y="12"/>
                  </a:moveTo>
                  <a:cubicBezTo>
                    <a:pt x="1204" y="12"/>
                    <a:pt x="1204" y="12"/>
                    <a:pt x="1203" y="12"/>
                  </a:cubicBezTo>
                  <a:lnTo>
                    <a:pt x="1203" y="12"/>
                  </a:lnTo>
                  <a:cubicBezTo>
                    <a:pt x="1204" y="12"/>
                    <a:pt x="1204" y="12"/>
                    <a:pt x="1204" y="12"/>
                  </a:cubicBezTo>
                  <a:close/>
                  <a:moveTo>
                    <a:pt x="1385" y="0"/>
                  </a:moveTo>
                  <a:cubicBezTo>
                    <a:pt x="1336" y="0"/>
                    <a:pt x="1217" y="13"/>
                    <a:pt x="1205" y="13"/>
                  </a:cubicBezTo>
                  <a:cubicBezTo>
                    <a:pt x="1204" y="13"/>
                    <a:pt x="1203" y="12"/>
                    <a:pt x="1203" y="12"/>
                  </a:cubicBezTo>
                  <a:lnTo>
                    <a:pt x="1203" y="12"/>
                  </a:lnTo>
                  <a:cubicBezTo>
                    <a:pt x="1150" y="29"/>
                    <a:pt x="1101" y="55"/>
                    <a:pt x="1058" y="89"/>
                  </a:cubicBezTo>
                  <a:cubicBezTo>
                    <a:pt x="969" y="152"/>
                    <a:pt x="873" y="215"/>
                    <a:pt x="794" y="290"/>
                  </a:cubicBezTo>
                  <a:cubicBezTo>
                    <a:pt x="645" y="434"/>
                    <a:pt x="484" y="620"/>
                    <a:pt x="377" y="795"/>
                  </a:cubicBezTo>
                  <a:cubicBezTo>
                    <a:pt x="331" y="872"/>
                    <a:pt x="292" y="956"/>
                    <a:pt x="252" y="1036"/>
                  </a:cubicBezTo>
                  <a:cubicBezTo>
                    <a:pt x="198" y="1148"/>
                    <a:pt x="129" y="1274"/>
                    <a:pt x="99" y="1394"/>
                  </a:cubicBezTo>
                  <a:cubicBezTo>
                    <a:pt x="46" y="1589"/>
                    <a:pt x="0" y="1822"/>
                    <a:pt x="46" y="2027"/>
                  </a:cubicBezTo>
                  <a:cubicBezTo>
                    <a:pt x="45" y="2054"/>
                    <a:pt x="43" y="2083"/>
                    <a:pt x="46" y="2111"/>
                  </a:cubicBezTo>
                  <a:cubicBezTo>
                    <a:pt x="53" y="2220"/>
                    <a:pt x="88" y="2311"/>
                    <a:pt x="132" y="2409"/>
                  </a:cubicBezTo>
                  <a:cubicBezTo>
                    <a:pt x="183" y="2515"/>
                    <a:pt x="241" y="2633"/>
                    <a:pt x="366" y="2668"/>
                  </a:cubicBezTo>
                  <a:cubicBezTo>
                    <a:pt x="387" y="2674"/>
                    <a:pt x="408" y="2677"/>
                    <a:pt x="428" y="2677"/>
                  </a:cubicBezTo>
                  <a:cubicBezTo>
                    <a:pt x="543" y="2677"/>
                    <a:pt x="636" y="2592"/>
                    <a:pt x="724" y="2521"/>
                  </a:cubicBezTo>
                  <a:cubicBezTo>
                    <a:pt x="785" y="2475"/>
                    <a:pt x="840" y="2420"/>
                    <a:pt x="886" y="2357"/>
                  </a:cubicBezTo>
                  <a:cubicBezTo>
                    <a:pt x="900" y="2337"/>
                    <a:pt x="912" y="2314"/>
                    <a:pt x="925" y="2292"/>
                  </a:cubicBezTo>
                  <a:cubicBezTo>
                    <a:pt x="1049" y="2169"/>
                    <a:pt x="1131" y="1990"/>
                    <a:pt x="1206" y="1839"/>
                  </a:cubicBezTo>
                  <a:cubicBezTo>
                    <a:pt x="1263" y="1723"/>
                    <a:pt x="1298" y="1597"/>
                    <a:pt x="1342" y="1475"/>
                  </a:cubicBezTo>
                  <a:cubicBezTo>
                    <a:pt x="1356" y="1439"/>
                    <a:pt x="1370" y="1402"/>
                    <a:pt x="1384" y="1366"/>
                  </a:cubicBezTo>
                  <a:cubicBezTo>
                    <a:pt x="1393" y="1345"/>
                    <a:pt x="1402" y="1323"/>
                    <a:pt x="1412" y="1300"/>
                  </a:cubicBezTo>
                  <a:cubicBezTo>
                    <a:pt x="1413" y="1297"/>
                    <a:pt x="1413" y="1296"/>
                    <a:pt x="1415" y="1293"/>
                  </a:cubicBezTo>
                  <a:cubicBezTo>
                    <a:pt x="1487" y="1122"/>
                    <a:pt x="1536" y="929"/>
                    <a:pt x="1588" y="752"/>
                  </a:cubicBezTo>
                  <a:cubicBezTo>
                    <a:pt x="1611" y="669"/>
                    <a:pt x="1626" y="582"/>
                    <a:pt x="1645" y="497"/>
                  </a:cubicBezTo>
                  <a:cubicBezTo>
                    <a:pt x="1660" y="417"/>
                    <a:pt x="1674" y="348"/>
                    <a:pt x="1653" y="267"/>
                  </a:cubicBezTo>
                  <a:cubicBezTo>
                    <a:pt x="1642" y="227"/>
                    <a:pt x="1625" y="190"/>
                    <a:pt x="1605" y="155"/>
                  </a:cubicBezTo>
                  <a:cubicBezTo>
                    <a:pt x="1596" y="72"/>
                    <a:pt x="1520" y="3"/>
                    <a:pt x="1438" y="3"/>
                  </a:cubicBezTo>
                  <a:cubicBezTo>
                    <a:pt x="1424" y="3"/>
                    <a:pt x="1409" y="5"/>
                    <a:pt x="1394" y="10"/>
                  </a:cubicBezTo>
                  <a:lnTo>
                    <a:pt x="1394" y="10"/>
                  </a:lnTo>
                  <a:cubicBezTo>
                    <a:pt x="1416" y="3"/>
                    <a:pt x="1408" y="0"/>
                    <a:pt x="138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883025" y="8228575"/>
              <a:ext cx="32325" cy="44375"/>
            </a:xfrm>
            <a:custGeom>
              <a:avLst/>
              <a:gdLst/>
              <a:ahLst/>
              <a:cxnLst/>
              <a:rect l="l" t="t" r="r" b="b"/>
              <a:pathLst>
                <a:path w="1293" h="1775" extrusionOk="0">
                  <a:moveTo>
                    <a:pt x="796" y="1"/>
                  </a:moveTo>
                  <a:cubicBezTo>
                    <a:pt x="716" y="1"/>
                    <a:pt x="641" y="21"/>
                    <a:pt x="563" y="58"/>
                  </a:cubicBezTo>
                  <a:cubicBezTo>
                    <a:pt x="486" y="93"/>
                    <a:pt x="420" y="145"/>
                    <a:pt x="369" y="211"/>
                  </a:cubicBezTo>
                  <a:cubicBezTo>
                    <a:pt x="334" y="256"/>
                    <a:pt x="305" y="302"/>
                    <a:pt x="276" y="350"/>
                  </a:cubicBezTo>
                  <a:cubicBezTo>
                    <a:pt x="220" y="437"/>
                    <a:pt x="164" y="522"/>
                    <a:pt x="124" y="617"/>
                  </a:cubicBezTo>
                  <a:cubicBezTo>
                    <a:pt x="85" y="710"/>
                    <a:pt x="59" y="809"/>
                    <a:pt x="42" y="908"/>
                  </a:cubicBezTo>
                  <a:cubicBezTo>
                    <a:pt x="1" y="1119"/>
                    <a:pt x="16" y="1335"/>
                    <a:pt x="138" y="1509"/>
                  </a:cubicBezTo>
                  <a:cubicBezTo>
                    <a:pt x="179" y="1589"/>
                    <a:pt x="245" y="1647"/>
                    <a:pt x="319" y="1698"/>
                  </a:cubicBezTo>
                  <a:cubicBezTo>
                    <a:pt x="323" y="1701"/>
                    <a:pt x="326" y="1704"/>
                    <a:pt x="331" y="1707"/>
                  </a:cubicBezTo>
                  <a:cubicBezTo>
                    <a:pt x="336" y="1710"/>
                    <a:pt x="343" y="1718"/>
                    <a:pt x="351" y="1721"/>
                  </a:cubicBezTo>
                  <a:lnTo>
                    <a:pt x="340" y="1712"/>
                  </a:lnTo>
                  <a:lnTo>
                    <a:pt x="340" y="1712"/>
                  </a:lnTo>
                  <a:cubicBezTo>
                    <a:pt x="399" y="1750"/>
                    <a:pt x="466" y="1771"/>
                    <a:pt x="536" y="1771"/>
                  </a:cubicBezTo>
                  <a:cubicBezTo>
                    <a:pt x="544" y="1771"/>
                    <a:pt x="551" y="1770"/>
                    <a:pt x="558" y="1770"/>
                  </a:cubicBezTo>
                  <a:lnTo>
                    <a:pt x="558" y="1770"/>
                  </a:lnTo>
                  <a:lnTo>
                    <a:pt x="544" y="1774"/>
                  </a:lnTo>
                  <a:lnTo>
                    <a:pt x="544" y="1774"/>
                  </a:lnTo>
                  <a:lnTo>
                    <a:pt x="571" y="1771"/>
                  </a:lnTo>
                  <a:cubicBezTo>
                    <a:pt x="577" y="1771"/>
                    <a:pt x="583" y="1770"/>
                    <a:pt x="587" y="1770"/>
                  </a:cubicBezTo>
                  <a:cubicBezTo>
                    <a:pt x="678" y="1761"/>
                    <a:pt x="769" y="1744"/>
                    <a:pt x="844" y="1690"/>
                  </a:cubicBezTo>
                  <a:cubicBezTo>
                    <a:pt x="1024" y="1601"/>
                    <a:pt x="1143" y="1435"/>
                    <a:pt x="1206" y="1243"/>
                  </a:cubicBezTo>
                  <a:cubicBezTo>
                    <a:pt x="1246" y="1122"/>
                    <a:pt x="1285" y="1007"/>
                    <a:pt x="1292" y="878"/>
                  </a:cubicBezTo>
                  <a:cubicBezTo>
                    <a:pt x="1292" y="806"/>
                    <a:pt x="1289" y="733"/>
                    <a:pt x="1283" y="661"/>
                  </a:cubicBezTo>
                  <a:cubicBezTo>
                    <a:pt x="1280" y="623"/>
                    <a:pt x="1278" y="584"/>
                    <a:pt x="1277" y="546"/>
                  </a:cubicBezTo>
                  <a:cubicBezTo>
                    <a:pt x="1274" y="469"/>
                    <a:pt x="1260" y="396"/>
                    <a:pt x="1231" y="325"/>
                  </a:cubicBezTo>
                  <a:cubicBezTo>
                    <a:pt x="1212" y="279"/>
                    <a:pt x="1188" y="242"/>
                    <a:pt x="1161" y="205"/>
                  </a:cubicBezTo>
                  <a:lnTo>
                    <a:pt x="1161" y="205"/>
                  </a:lnTo>
                  <a:cubicBezTo>
                    <a:pt x="1172" y="220"/>
                    <a:pt x="1184" y="234"/>
                    <a:pt x="1195" y="248"/>
                  </a:cubicBezTo>
                  <a:lnTo>
                    <a:pt x="1172" y="218"/>
                  </a:lnTo>
                  <a:cubicBezTo>
                    <a:pt x="1106" y="125"/>
                    <a:pt x="1022" y="39"/>
                    <a:pt x="907" y="13"/>
                  </a:cubicBezTo>
                  <a:cubicBezTo>
                    <a:pt x="869" y="5"/>
                    <a:pt x="832" y="1"/>
                    <a:pt x="796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899650" y="8332025"/>
              <a:ext cx="39825" cy="58000"/>
            </a:xfrm>
            <a:custGeom>
              <a:avLst/>
              <a:gdLst/>
              <a:ahLst/>
              <a:cxnLst/>
              <a:rect l="l" t="t" r="r" b="b"/>
              <a:pathLst>
                <a:path w="1593" h="2320" extrusionOk="0">
                  <a:moveTo>
                    <a:pt x="1115" y="1"/>
                  </a:moveTo>
                  <a:cubicBezTo>
                    <a:pt x="978" y="1"/>
                    <a:pt x="874" y="56"/>
                    <a:pt x="764" y="145"/>
                  </a:cubicBezTo>
                  <a:cubicBezTo>
                    <a:pt x="729" y="172"/>
                    <a:pt x="695" y="199"/>
                    <a:pt x="661" y="227"/>
                  </a:cubicBezTo>
                  <a:cubicBezTo>
                    <a:pt x="589" y="285"/>
                    <a:pt x="524" y="353"/>
                    <a:pt x="469" y="428"/>
                  </a:cubicBezTo>
                  <a:cubicBezTo>
                    <a:pt x="423" y="485"/>
                    <a:pt x="378" y="543"/>
                    <a:pt x="334" y="600"/>
                  </a:cubicBezTo>
                  <a:cubicBezTo>
                    <a:pt x="260" y="697"/>
                    <a:pt x="222" y="801"/>
                    <a:pt x="177" y="913"/>
                  </a:cubicBezTo>
                  <a:cubicBezTo>
                    <a:pt x="139" y="1011"/>
                    <a:pt x="96" y="1108"/>
                    <a:pt x="64" y="1208"/>
                  </a:cubicBezTo>
                  <a:cubicBezTo>
                    <a:pt x="22" y="1346"/>
                    <a:pt x="2" y="1487"/>
                    <a:pt x="2" y="1630"/>
                  </a:cubicBezTo>
                  <a:cubicBezTo>
                    <a:pt x="1" y="1736"/>
                    <a:pt x="22" y="1842"/>
                    <a:pt x="65" y="1937"/>
                  </a:cubicBezTo>
                  <a:cubicBezTo>
                    <a:pt x="70" y="1973"/>
                    <a:pt x="81" y="2005"/>
                    <a:pt x="96" y="2036"/>
                  </a:cubicBezTo>
                  <a:cubicBezTo>
                    <a:pt x="147" y="2158"/>
                    <a:pt x="249" y="2264"/>
                    <a:pt x="380" y="2303"/>
                  </a:cubicBezTo>
                  <a:cubicBezTo>
                    <a:pt x="425" y="2314"/>
                    <a:pt x="471" y="2320"/>
                    <a:pt x="517" y="2320"/>
                  </a:cubicBezTo>
                  <a:cubicBezTo>
                    <a:pt x="603" y="2318"/>
                    <a:pt x="687" y="2294"/>
                    <a:pt x="761" y="2249"/>
                  </a:cubicBezTo>
                  <a:cubicBezTo>
                    <a:pt x="762" y="2248"/>
                    <a:pt x="764" y="2246"/>
                    <a:pt x="767" y="2244"/>
                  </a:cubicBezTo>
                  <a:lnTo>
                    <a:pt x="767" y="2244"/>
                  </a:lnTo>
                  <a:cubicBezTo>
                    <a:pt x="750" y="2251"/>
                    <a:pt x="733" y="2254"/>
                    <a:pt x="716" y="2257"/>
                  </a:cubicBezTo>
                  <a:lnTo>
                    <a:pt x="701" y="2259"/>
                  </a:lnTo>
                  <a:lnTo>
                    <a:pt x="701" y="2259"/>
                  </a:lnTo>
                  <a:cubicBezTo>
                    <a:pt x="844" y="2227"/>
                    <a:pt x="960" y="2155"/>
                    <a:pt x="1065" y="2037"/>
                  </a:cubicBezTo>
                  <a:cubicBezTo>
                    <a:pt x="1139" y="1954"/>
                    <a:pt x="1217" y="1871"/>
                    <a:pt x="1272" y="1775"/>
                  </a:cubicBezTo>
                  <a:cubicBezTo>
                    <a:pt x="1309" y="1707"/>
                    <a:pt x="1341" y="1639"/>
                    <a:pt x="1370" y="1569"/>
                  </a:cubicBezTo>
                  <a:cubicBezTo>
                    <a:pt x="1418" y="1461"/>
                    <a:pt x="1487" y="1339"/>
                    <a:pt x="1518" y="1228"/>
                  </a:cubicBezTo>
                  <a:cubicBezTo>
                    <a:pt x="1548" y="1117"/>
                    <a:pt x="1556" y="998"/>
                    <a:pt x="1570" y="882"/>
                  </a:cubicBezTo>
                  <a:cubicBezTo>
                    <a:pt x="1581" y="806"/>
                    <a:pt x="1593" y="734"/>
                    <a:pt x="1585" y="655"/>
                  </a:cubicBezTo>
                  <a:cubicBezTo>
                    <a:pt x="1579" y="591"/>
                    <a:pt x="1573" y="526"/>
                    <a:pt x="1565" y="460"/>
                  </a:cubicBezTo>
                  <a:cubicBezTo>
                    <a:pt x="1552" y="334"/>
                    <a:pt x="1519" y="227"/>
                    <a:pt x="1430" y="135"/>
                  </a:cubicBezTo>
                  <a:cubicBezTo>
                    <a:pt x="1360" y="56"/>
                    <a:pt x="1261" y="10"/>
                    <a:pt x="1157" y="3"/>
                  </a:cubicBezTo>
                  <a:cubicBezTo>
                    <a:pt x="1143" y="2"/>
                    <a:pt x="1129" y="1"/>
                    <a:pt x="1115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-109100" y="7327000"/>
              <a:ext cx="62925" cy="32650"/>
            </a:xfrm>
            <a:custGeom>
              <a:avLst/>
              <a:gdLst/>
              <a:ahLst/>
              <a:cxnLst/>
              <a:rect l="l" t="t" r="r" b="b"/>
              <a:pathLst>
                <a:path w="2517" h="1306" extrusionOk="0">
                  <a:moveTo>
                    <a:pt x="1148" y="0"/>
                  </a:moveTo>
                  <a:cubicBezTo>
                    <a:pt x="966" y="0"/>
                    <a:pt x="769" y="18"/>
                    <a:pt x="600" y="74"/>
                  </a:cubicBezTo>
                  <a:cubicBezTo>
                    <a:pt x="482" y="112"/>
                    <a:pt x="355" y="147"/>
                    <a:pt x="265" y="236"/>
                  </a:cubicBezTo>
                  <a:lnTo>
                    <a:pt x="265" y="236"/>
                  </a:lnTo>
                  <a:cubicBezTo>
                    <a:pt x="294" y="207"/>
                    <a:pt x="301" y="198"/>
                    <a:pt x="298" y="198"/>
                  </a:cubicBezTo>
                  <a:lnTo>
                    <a:pt x="298" y="198"/>
                  </a:lnTo>
                  <a:cubicBezTo>
                    <a:pt x="294" y="198"/>
                    <a:pt x="266" y="218"/>
                    <a:pt x="247" y="229"/>
                  </a:cubicBezTo>
                  <a:cubicBezTo>
                    <a:pt x="198" y="257"/>
                    <a:pt x="154" y="294"/>
                    <a:pt x="115" y="335"/>
                  </a:cubicBezTo>
                  <a:cubicBezTo>
                    <a:pt x="29" y="435"/>
                    <a:pt x="0" y="573"/>
                    <a:pt x="69" y="691"/>
                  </a:cubicBezTo>
                  <a:cubicBezTo>
                    <a:pt x="120" y="776"/>
                    <a:pt x="190" y="834"/>
                    <a:pt x="266" y="889"/>
                  </a:cubicBezTo>
                  <a:cubicBezTo>
                    <a:pt x="517" y="1141"/>
                    <a:pt x="912" y="1210"/>
                    <a:pt x="1253" y="1267"/>
                  </a:cubicBezTo>
                  <a:cubicBezTo>
                    <a:pt x="1376" y="1288"/>
                    <a:pt x="1516" y="1305"/>
                    <a:pt x="1653" y="1305"/>
                  </a:cubicBezTo>
                  <a:cubicBezTo>
                    <a:pt x="1773" y="1305"/>
                    <a:pt x="1891" y="1292"/>
                    <a:pt x="1998" y="1256"/>
                  </a:cubicBezTo>
                  <a:cubicBezTo>
                    <a:pt x="2167" y="1200"/>
                    <a:pt x="2320" y="1127"/>
                    <a:pt x="2417" y="969"/>
                  </a:cubicBezTo>
                  <a:cubicBezTo>
                    <a:pt x="2492" y="846"/>
                    <a:pt x="2517" y="717"/>
                    <a:pt x="2477" y="576"/>
                  </a:cubicBezTo>
                  <a:cubicBezTo>
                    <a:pt x="2394" y="280"/>
                    <a:pt x="2097" y="123"/>
                    <a:pt x="1818" y="62"/>
                  </a:cubicBezTo>
                  <a:cubicBezTo>
                    <a:pt x="1611" y="17"/>
                    <a:pt x="1407" y="5"/>
                    <a:pt x="1195" y="0"/>
                  </a:cubicBezTo>
                  <a:cubicBezTo>
                    <a:pt x="1179" y="0"/>
                    <a:pt x="1164" y="0"/>
                    <a:pt x="114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-58825" y="7263800"/>
              <a:ext cx="57675" cy="27875"/>
            </a:xfrm>
            <a:custGeom>
              <a:avLst/>
              <a:gdLst/>
              <a:ahLst/>
              <a:cxnLst/>
              <a:rect l="l" t="t" r="r" b="b"/>
              <a:pathLst>
                <a:path w="2307" h="1115" extrusionOk="0">
                  <a:moveTo>
                    <a:pt x="1107" y="1"/>
                  </a:moveTo>
                  <a:cubicBezTo>
                    <a:pt x="931" y="1"/>
                    <a:pt x="745" y="53"/>
                    <a:pt x="576" y="99"/>
                  </a:cubicBezTo>
                  <a:cubicBezTo>
                    <a:pt x="414" y="145"/>
                    <a:pt x="240" y="233"/>
                    <a:pt x="131" y="366"/>
                  </a:cubicBezTo>
                  <a:cubicBezTo>
                    <a:pt x="68" y="423"/>
                    <a:pt x="1" y="508"/>
                    <a:pt x="28" y="586"/>
                  </a:cubicBezTo>
                  <a:cubicBezTo>
                    <a:pt x="45" y="635"/>
                    <a:pt x="71" y="680"/>
                    <a:pt x="105" y="718"/>
                  </a:cubicBezTo>
                  <a:cubicBezTo>
                    <a:pt x="211" y="870"/>
                    <a:pt x="401" y="968"/>
                    <a:pt x="576" y="1014"/>
                  </a:cubicBezTo>
                  <a:cubicBezTo>
                    <a:pt x="747" y="1061"/>
                    <a:pt x="932" y="1114"/>
                    <a:pt x="1107" y="1114"/>
                  </a:cubicBezTo>
                  <a:cubicBezTo>
                    <a:pt x="1112" y="1114"/>
                    <a:pt x="1117" y="1114"/>
                    <a:pt x="1121" y="1114"/>
                  </a:cubicBezTo>
                  <a:cubicBezTo>
                    <a:pt x="1309" y="1114"/>
                    <a:pt x="1496" y="1100"/>
                    <a:pt x="1682" y="1076"/>
                  </a:cubicBezTo>
                  <a:cubicBezTo>
                    <a:pt x="1782" y="1060"/>
                    <a:pt x="1868" y="1024"/>
                    <a:pt x="1960" y="984"/>
                  </a:cubicBezTo>
                  <a:cubicBezTo>
                    <a:pt x="2060" y="941"/>
                    <a:pt x="2126" y="878"/>
                    <a:pt x="2189" y="798"/>
                  </a:cubicBezTo>
                  <a:cubicBezTo>
                    <a:pt x="2256" y="735"/>
                    <a:pt x="2307" y="658"/>
                    <a:pt x="2307" y="558"/>
                  </a:cubicBezTo>
                  <a:cubicBezTo>
                    <a:pt x="2307" y="460"/>
                    <a:pt x="2258" y="385"/>
                    <a:pt x="2192" y="322"/>
                  </a:cubicBezTo>
                  <a:cubicBezTo>
                    <a:pt x="2133" y="245"/>
                    <a:pt x="2070" y="179"/>
                    <a:pt x="1975" y="138"/>
                  </a:cubicBezTo>
                  <a:cubicBezTo>
                    <a:pt x="1878" y="96"/>
                    <a:pt x="1786" y="56"/>
                    <a:pt x="1682" y="39"/>
                  </a:cubicBezTo>
                  <a:cubicBezTo>
                    <a:pt x="1498" y="10"/>
                    <a:pt x="1307" y="4"/>
                    <a:pt x="1121" y="1"/>
                  </a:cubicBezTo>
                  <a:cubicBezTo>
                    <a:pt x="1116" y="1"/>
                    <a:pt x="1112" y="1"/>
                    <a:pt x="110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39175" y="7313425"/>
              <a:ext cx="51775" cy="25575"/>
            </a:xfrm>
            <a:custGeom>
              <a:avLst/>
              <a:gdLst/>
              <a:ahLst/>
              <a:cxnLst/>
              <a:rect l="l" t="t" r="r" b="b"/>
              <a:pathLst>
                <a:path w="2071" h="1023" extrusionOk="0">
                  <a:moveTo>
                    <a:pt x="1172" y="0"/>
                  </a:moveTo>
                  <a:cubicBezTo>
                    <a:pt x="1144" y="0"/>
                    <a:pt x="1116" y="1"/>
                    <a:pt x="1088" y="3"/>
                  </a:cubicBezTo>
                  <a:cubicBezTo>
                    <a:pt x="985" y="8"/>
                    <a:pt x="876" y="4"/>
                    <a:pt x="778" y="32"/>
                  </a:cubicBezTo>
                  <a:cubicBezTo>
                    <a:pt x="632" y="72"/>
                    <a:pt x="489" y="124"/>
                    <a:pt x="352" y="192"/>
                  </a:cubicBezTo>
                  <a:cubicBezTo>
                    <a:pt x="232" y="252"/>
                    <a:pt x="103" y="316"/>
                    <a:pt x="56" y="447"/>
                  </a:cubicBezTo>
                  <a:cubicBezTo>
                    <a:pt x="1" y="473"/>
                    <a:pt x="1" y="551"/>
                    <a:pt x="56" y="577"/>
                  </a:cubicBezTo>
                  <a:cubicBezTo>
                    <a:pt x="103" y="708"/>
                    <a:pt x="232" y="772"/>
                    <a:pt x="352" y="832"/>
                  </a:cubicBezTo>
                  <a:cubicBezTo>
                    <a:pt x="489" y="900"/>
                    <a:pt x="630" y="952"/>
                    <a:pt x="778" y="990"/>
                  </a:cubicBezTo>
                  <a:cubicBezTo>
                    <a:pt x="876" y="1018"/>
                    <a:pt x="985" y="1016"/>
                    <a:pt x="1086" y="1019"/>
                  </a:cubicBezTo>
                  <a:cubicBezTo>
                    <a:pt x="1117" y="1022"/>
                    <a:pt x="1149" y="1023"/>
                    <a:pt x="1180" y="1023"/>
                  </a:cubicBezTo>
                  <a:cubicBezTo>
                    <a:pt x="1248" y="1023"/>
                    <a:pt x="1316" y="1017"/>
                    <a:pt x="1384" y="1006"/>
                  </a:cubicBezTo>
                  <a:cubicBezTo>
                    <a:pt x="1444" y="996"/>
                    <a:pt x="1508" y="989"/>
                    <a:pt x="1567" y="973"/>
                  </a:cubicBezTo>
                  <a:cubicBezTo>
                    <a:pt x="1651" y="950"/>
                    <a:pt x="1693" y="913"/>
                    <a:pt x="1746" y="874"/>
                  </a:cubicBezTo>
                  <a:cubicBezTo>
                    <a:pt x="1774" y="864"/>
                    <a:pt x="1799" y="854"/>
                    <a:pt x="1823" y="838"/>
                  </a:cubicBezTo>
                  <a:cubicBezTo>
                    <a:pt x="2070" y="698"/>
                    <a:pt x="2070" y="325"/>
                    <a:pt x="1825" y="184"/>
                  </a:cubicBezTo>
                  <a:cubicBezTo>
                    <a:pt x="1809" y="175"/>
                    <a:pt x="1792" y="166"/>
                    <a:pt x="1776" y="158"/>
                  </a:cubicBezTo>
                  <a:cubicBezTo>
                    <a:pt x="1761" y="150"/>
                    <a:pt x="1753" y="146"/>
                    <a:pt x="1752" y="146"/>
                  </a:cubicBezTo>
                  <a:lnTo>
                    <a:pt x="1752" y="146"/>
                  </a:lnTo>
                  <a:cubicBezTo>
                    <a:pt x="1751" y="146"/>
                    <a:pt x="1752" y="147"/>
                    <a:pt x="1754" y="149"/>
                  </a:cubicBezTo>
                  <a:lnTo>
                    <a:pt x="1754" y="149"/>
                  </a:lnTo>
                  <a:cubicBezTo>
                    <a:pt x="1741" y="138"/>
                    <a:pt x="1725" y="126"/>
                    <a:pt x="1706" y="112"/>
                  </a:cubicBezTo>
                  <a:cubicBezTo>
                    <a:pt x="1680" y="97"/>
                    <a:pt x="1653" y="84"/>
                    <a:pt x="1625" y="75"/>
                  </a:cubicBezTo>
                  <a:cubicBezTo>
                    <a:pt x="1548" y="43"/>
                    <a:pt x="1467" y="31"/>
                    <a:pt x="1384" y="17"/>
                  </a:cubicBezTo>
                  <a:cubicBezTo>
                    <a:pt x="1314" y="6"/>
                    <a:pt x="1243" y="0"/>
                    <a:pt x="1172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77150" y="7451825"/>
              <a:ext cx="40200" cy="51200"/>
            </a:xfrm>
            <a:custGeom>
              <a:avLst/>
              <a:gdLst/>
              <a:ahLst/>
              <a:cxnLst/>
              <a:rect l="l" t="t" r="r" b="b"/>
              <a:pathLst>
                <a:path w="1608" h="2048" extrusionOk="0">
                  <a:moveTo>
                    <a:pt x="233" y="929"/>
                  </a:moveTo>
                  <a:lnTo>
                    <a:pt x="233" y="929"/>
                  </a:lnTo>
                  <a:cubicBezTo>
                    <a:pt x="233" y="929"/>
                    <a:pt x="238" y="940"/>
                    <a:pt x="253" y="971"/>
                  </a:cubicBezTo>
                  <a:lnTo>
                    <a:pt x="253" y="971"/>
                  </a:lnTo>
                  <a:cubicBezTo>
                    <a:pt x="243" y="950"/>
                    <a:pt x="233" y="929"/>
                    <a:pt x="233" y="929"/>
                  </a:cubicBezTo>
                  <a:close/>
                  <a:moveTo>
                    <a:pt x="204" y="1"/>
                  </a:moveTo>
                  <a:cubicBezTo>
                    <a:pt x="165" y="1"/>
                    <a:pt x="126" y="12"/>
                    <a:pt x="91" y="41"/>
                  </a:cubicBezTo>
                  <a:cubicBezTo>
                    <a:pt x="28" y="90"/>
                    <a:pt x="0" y="171"/>
                    <a:pt x="20" y="248"/>
                  </a:cubicBezTo>
                  <a:cubicBezTo>
                    <a:pt x="28" y="271"/>
                    <a:pt x="32" y="294"/>
                    <a:pt x="40" y="317"/>
                  </a:cubicBezTo>
                  <a:cubicBezTo>
                    <a:pt x="43" y="380"/>
                    <a:pt x="55" y="443"/>
                    <a:pt x="75" y="503"/>
                  </a:cubicBezTo>
                  <a:cubicBezTo>
                    <a:pt x="100" y="597"/>
                    <a:pt x="132" y="689"/>
                    <a:pt x="169" y="778"/>
                  </a:cubicBezTo>
                  <a:cubicBezTo>
                    <a:pt x="201" y="847"/>
                    <a:pt x="229" y="920"/>
                    <a:pt x="263" y="990"/>
                  </a:cubicBezTo>
                  <a:cubicBezTo>
                    <a:pt x="259" y="983"/>
                    <a:pt x="256" y="976"/>
                    <a:pt x="253" y="971"/>
                  </a:cubicBezTo>
                  <a:lnTo>
                    <a:pt x="253" y="971"/>
                  </a:lnTo>
                  <a:cubicBezTo>
                    <a:pt x="260" y="984"/>
                    <a:pt x="266" y="997"/>
                    <a:pt x="269" y="1005"/>
                  </a:cubicBezTo>
                  <a:cubicBezTo>
                    <a:pt x="281" y="1036"/>
                    <a:pt x="295" y="1072"/>
                    <a:pt x="309" y="1108"/>
                  </a:cubicBezTo>
                  <a:cubicBezTo>
                    <a:pt x="376" y="1280"/>
                    <a:pt x="482" y="1444"/>
                    <a:pt x="585" y="1599"/>
                  </a:cubicBezTo>
                  <a:cubicBezTo>
                    <a:pt x="625" y="1661"/>
                    <a:pt x="668" y="1719"/>
                    <a:pt x="717" y="1773"/>
                  </a:cubicBezTo>
                  <a:cubicBezTo>
                    <a:pt x="748" y="1799"/>
                    <a:pt x="779" y="1823"/>
                    <a:pt x="812" y="1846"/>
                  </a:cubicBezTo>
                  <a:cubicBezTo>
                    <a:pt x="835" y="1883"/>
                    <a:pt x="951" y="1962"/>
                    <a:pt x="954" y="1965"/>
                  </a:cubicBezTo>
                  <a:cubicBezTo>
                    <a:pt x="1009" y="1995"/>
                    <a:pt x="1072" y="2014"/>
                    <a:pt x="1136" y="2018"/>
                  </a:cubicBezTo>
                  <a:cubicBezTo>
                    <a:pt x="1158" y="2029"/>
                    <a:pt x="1182" y="2037"/>
                    <a:pt x="1205" y="2043"/>
                  </a:cubicBezTo>
                  <a:cubicBezTo>
                    <a:pt x="1225" y="2046"/>
                    <a:pt x="1245" y="2048"/>
                    <a:pt x="1265" y="2048"/>
                  </a:cubicBezTo>
                  <a:cubicBezTo>
                    <a:pt x="1357" y="2048"/>
                    <a:pt x="1444" y="2011"/>
                    <a:pt x="1494" y="1925"/>
                  </a:cubicBezTo>
                  <a:cubicBezTo>
                    <a:pt x="1514" y="1888"/>
                    <a:pt x="1529" y="1848"/>
                    <a:pt x="1539" y="1806"/>
                  </a:cubicBezTo>
                  <a:cubicBezTo>
                    <a:pt x="1579" y="1742"/>
                    <a:pt x="1608" y="1674"/>
                    <a:pt x="1605" y="1588"/>
                  </a:cubicBezTo>
                  <a:cubicBezTo>
                    <a:pt x="1600" y="1535"/>
                    <a:pt x="1594" y="1481"/>
                    <a:pt x="1583" y="1427"/>
                  </a:cubicBezTo>
                  <a:cubicBezTo>
                    <a:pt x="1569" y="1234"/>
                    <a:pt x="1483" y="1066"/>
                    <a:pt x="1384" y="899"/>
                  </a:cubicBezTo>
                  <a:cubicBezTo>
                    <a:pt x="1301" y="753"/>
                    <a:pt x="1195" y="620"/>
                    <a:pt x="1072" y="506"/>
                  </a:cubicBezTo>
                  <a:cubicBezTo>
                    <a:pt x="958" y="401"/>
                    <a:pt x="840" y="282"/>
                    <a:pt x="710" y="200"/>
                  </a:cubicBezTo>
                  <a:cubicBezTo>
                    <a:pt x="656" y="167"/>
                    <a:pt x="599" y="140"/>
                    <a:pt x="544" y="111"/>
                  </a:cubicBezTo>
                  <a:cubicBezTo>
                    <a:pt x="484" y="78"/>
                    <a:pt x="419" y="54"/>
                    <a:pt x="353" y="44"/>
                  </a:cubicBezTo>
                  <a:lnTo>
                    <a:pt x="310" y="25"/>
                  </a:lnTo>
                  <a:cubicBezTo>
                    <a:pt x="275" y="10"/>
                    <a:pt x="239" y="1"/>
                    <a:pt x="204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48175" y="7504025"/>
              <a:ext cx="53900" cy="56725"/>
            </a:xfrm>
            <a:custGeom>
              <a:avLst/>
              <a:gdLst/>
              <a:ahLst/>
              <a:cxnLst/>
              <a:rect l="l" t="t" r="r" b="b"/>
              <a:pathLst>
                <a:path w="2156" h="2269" extrusionOk="0">
                  <a:moveTo>
                    <a:pt x="218" y="0"/>
                  </a:moveTo>
                  <a:cubicBezTo>
                    <a:pt x="110" y="0"/>
                    <a:pt x="0" y="90"/>
                    <a:pt x="44" y="211"/>
                  </a:cubicBezTo>
                  <a:cubicBezTo>
                    <a:pt x="74" y="293"/>
                    <a:pt x="107" y="371"/>
                    <a:pt x="120" y="455"/>
                  </a:cubicBezTo>
                  <a:cubicBezTo>
                    <a:pt x="130" y="529"/>
                    <a:pt x="135" y="606"/>
                    <a:pt x="155" y="678"/>
                  </a:cubicBezTo>
                  <a:cubicBezTo>
                    <a:pt x="210" y="873"/>
                    <a:pt x="298" y="1056"/>
                    <a:pt x="396" y="1231"/>
                  </a:cubicBezTo>
                  <a:cubicBezTo>
                    <a:pt x="502" y="1423"/>
                    <a:pt x="611" y="1621"/>
                    <a:pt x="763" y="1782"/>
                  </a:cubicBezTo>
                  <a:cubicBezTo>
                    <a:pt x="820" y="1842"/>
                    <a:pt x="884" y="1894"/>
                    <a:pt x="947" y="1949"/>
                  </a:cubicBezTo>
                  <a:cubicBezTo>
                    <a:pt x="1012" y="2008"/>
                    <a:pt x="1081" y="2077"/>
                    <a:pt x="1156" y="2120"/>
                  </a:cubicBezTo>
                  <a:cubicBezTo>
                    <a:pt x="1216" y="2155"/>
                    <a:pt x="1280" y="2178"/>
                    <a:pt x="1348" y="2191"/>
                  </a:cubicBezTo>
                  <a:cubicBezTo>
                    <a:pt x="1382" y="2207"/>
                    <a:pt x="1416" y="2221"/>
                    <a:pt x="1451" y="2230"/>
                  </a:cubicBezTo>
                  <a:cubicBezTo>
                    <a:pt x="1497" y="2244"/>
                    <a:pt x="1544" y="2250"/>
                    <a:pt x="1591" y="2250"/>
                  </a:cubicBezTo>
                  <a:cubicBezTo>
                    <a:pt x="1604" y="2250"/>
                    <a:pt x="1617" y="2250"/>
                    <a:pt x="1631" y="2249"/>
                  </a:cubicBezTo>
                  <a:cubicBezTo>
                    <a:pt x="1677" y="2261"/>
                    <a:pt x="1725" y="2268"/>
                    <a:pt x="1771" y="2268"/>
                  </a:cubicBezTo>
                  <a:cubicBezTo>
                    <a:pt x="1865" y="2268"/>
                    <a:pt x="1956" y="2239"/>
                    <a:pt x="2031" y="2168"/>
                  </a:cubicBezTo>
                  <a:cubicBezTo>
                    <a:pt x="2145" y="2060"/>
                    <a:pt x="2156" y="1926"/>
                    <a:pt x="2134" y="1790"/>
                  </a:cubicBezTo>
                  <a:cubicBezTo>
                    <a:pt x="2143" y="1699"/>
                    <a:pt x="2133" y="1606"/>
                    <a:pt x="2103" y="1520"/>
                  </a:cubicBezTo>
                  <a:cubicBezTo>
                    <a:pt x="2087" y="1377"/>
                    <a:pt x="2028" y="1257"/>
                    <a:pt x="1942" y="1137"/>
                  </a:cubicBezTo>
                  <a:cubicBezTo>
                    <a:pt x="1869" y="1034"/>
                    <a:pt x="1799" y="922"/>
                    <a:pt x="1712" y="832"/>
                  </a:cubicBezTo>
                  <a:cubicBezTo>
                    <a:pt x="1563" y="680"/>
                    <a:pt x="1385" y="560"/>
                    <a:pt x="1213" y="439"/>
                  </a:cubicBezTo>
                  <a:cubicBezTo>
                    <a:pt x="1144" y="389"/>
                    <a:pt x="1075" y="336"/>
                    <a:pt x="999" y="297"/>
                  </a:cubicBezTo>
                  <a:cubicBezTo>
                    <a:pt x="929" y="260"/>
                    <a:pt x="857" y="227"/>
                    <a:pt x="784" y="193"/>
                  </a:cubicBezTo>
                  <a:cubicBezTo>
                    <a:pt x="695" y="155"/>
                    <a:pt x="603" y="124"/>
                    <a:pt x="508" y="104"/>
                  </a:cubicBezTo>
                  <a:cubicBezTo>
                    <a:pt x="433" y="85"/>
                    <a:pt x="370" y="53"/>
                    <a:pt x="296" y="18"/>
                  </a:cubicBezTo>
                  <a:cubicBezTo>
                    <a:pt x="272" y="6"/>
                    <a:pt x="245" y="0"/>
                    <a:pt x="21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128650" y="7713725"/>
              <a:ext cx="68400" cy="36925"/>
            </a:xfrm>
            <a:custGeom>
              <a:avLst/>
              <a:gdLst/>
              <a:ahLst/>
              <a:cxnLst/>
              <a:rect l="l" t="t" r="r" b="b"/>
              <a:pathLst>
                <a:path w="2736" h="1477" extrusionOk="0">
                  <a:moveTo>
                    <a:pt x="1798" y="1"/>
                  </a:moveTo>
                  <a:cubicBezTo>
                    <a:pt x="1694" y="1"/>
                    <a:pt x="1590" y="23"/>
                    <a:pt x="1489" y="41"/>
                  </a:cubicBezTo>
                  <a:cubicBezTo>
                    <a:pt x="1332" y="72"/>
                    <a:pt x="1177" y="112"/>
                    <a:pt x="1025" y="161"/>
                  </a:cubicBezTo>
                  <a:cubicBezTo>
                    <a:pt x="841" y="218"/>
                    <a:pt x="664" y="299"/>
                    <a:pt x="501" y="402"/>
                  </a:cubicBezTo>
                  <a:cubicBezTo>
                    <a:pt x="332" y="506"/>
                    <a:pt x="197" y="666"/>
                    <a:pt x="96" y="833"/>
                  </a:cubicBezTo>
                  <a:cubicBezTo>
                    <a:pt x="1" y="987"/>
                    <a:pt x="62" y="1202"/>
                    <a:pt x="216" y="1291"/>
                  </a:cubicBezTo>
                  <a:cubicBezTo>
                    <a:pt x="444" y="1423"/>
                    <a:pt x="694" y="1477"/>
                    <a:pt x="948" y="1477"/>
                  </a:cubicBezTo>
                  <a:cubicBezTo>
                    <a:pt x="1090" y="1477"/>
                    <a:pt x="1233" y="1460"/>
                    <a:pt x="1375" y="1431"/>
                  </a:cubicBezTo>
                  <a:cubicBezTo>
                    <a:pt x="1527" y="1400"/>
                    <a:pt x="1674" y="1372"/>
                    <a:pt x="1822" y="1325"/>
                  </a:cubicBezTo>
                  <a:cubicBezTo>
                    <a:pt x="1935" y="1286"/>
                    <a:pt x="2049" y="1248"/>
                    <a:pt x="2152" y="1188"/>
                  </a:cubicBezTo>
                  <a:cubicBezTo>
                    <a:pt x="2256" y="1127"/>
                    <a:pt x="2347" y="1045"/>
                    <a:pt x="2436" y="964"/>
                  </a:cubicBezTo>
                  <a:cubicBezTo>
                    <a:pt x="2735" y="688"/>
                    <a:pt x="2582" y="159"/>
                    <a:pt x="2196" y="60"/>
                  </a:cubicBezTo>
                  <a:cubicBezTo>
                    <a:pt x="2083" y="30"/>
                    <a:pt x="1966" y="12"/>
                    <a:pt x="1849" y="3"/>
                  </a:cubicBezTo>
                  <a:cubicBezTo>
                    <a:pt x="1832" y="1"/>
                    <a:pt x="1815" y="1"/>
                    <a:pt x="179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21550" y="7734075"/>
              <a:ext cx="43900" cy="34425"/>
            </a:xfrm>
            <a:custGeom>
              <a:avLst/>
              <a:gdLst/>
              <a:ahLst/>
              <a:cxnLst/>
              <a:rect l="l" t="t" r="r" b="b"/>
              <a:pathLst>
                <a:path w="1756" h="1377" extrusionOk="0">
                  <a:moveTo>
                    <a:pt x="1117" y="1"/>
                  </a:moveTo>
                  <a:cubicBezTo>
                    <a:pt x="1055" y="1"/>
                    <a:pt x="994" y="12"/>
                    <a:pt x="936" y="35"/>
                  </a:cubicBezTo>
                  <a:cubicBezTo>
                    <a:pt x="873" y="61"/>
                    <a:pt x="810" y="86"/>
                    <a:pt x="747" y="112"/>
                  </a:cubicBezTo>
                  <a:cubicBezTo>
                    <a:pt x="604" y="173"/>
                    <a:pt x="447" y="250"/>
                    <a:pt x="338" y="363"/>
                  </a:cubicBezTo>
                  <a:cubicBezTo>
                    <a:pt x="257" y="449"/>
                    <a:pt x="157" y="548"/>
                    <a:pt x="111" y="654"/>
                  </a:cubicBezTo>
                  <a:cubicBezTo>
                    <a:pt x="96" y="692"/>
                    <a:pt x="79" y="729"/>
                    <a:pt x="64" y="766"/>
                  </a:cubicBezTo>
                  <a:cubicBezTo>
                    <a:pt x="25" y="853"/>
                    <a:pt x="1" y="922"/>
                    <a:pt x="14" y="1021"/>
                  </a:cubicBezTo>
                  <a:cubicBezTo>
                    <a:pt x="22" y="1090"/>
                    <a:pt x="50" y="1154"/>
                    <a:pt x="94" y="1206"/>
                  </a:cubicBezTo>
                  <a:cubicBezTo>
                    <a:pt x="182" y="1314"/>
                    <a:pt x="303" y="1338"/>
                    <a:pt x="429" y="1358"/>
                  </a:cubicBezTo>
                  <a:lnTo>
                    <a:pt x="563" y="1377"/>
                  </a:lnTo>
                  <a:cubicBezTo>
                    <a:pt x="616" y="1374"/>
                    <a:pt x="669" y="1368"/>
                    <a:pt x="721" y="1357"/>
                  </a:cubicBezTo>
                  <a:lnTo>
                    <a:pt x="778" y="1349"/>
                  </a:lnTo>
                  <a:cubicBezTo>
                    <a:pt x="824" y="1343"/>
                    <a:pt x="870" y="1338"/>
                    <a:pt x="914" y="1329"/>
                  </a:cubicBezTo>
                  <a:cubicBezTo>
                    <a:pt x="997" y="1312"/>
                    <a:pt x="1077" y="1268"/>
                    <a:pt x="1151" y="1228"/>
                  </a:cubicBezTo>
                  <a:cubicBezTo>
                    <a:pt x="1192" y="1206"/>
                    <a:pt x="1234" y="1186"/>
                    <a:pt x="1274" y="1160"/>
                  </a:cubicBezTo>
                  <a:cubicBezTo>
                    <a:pt x="1313" y="1136"/>
                    <a:pt x="1350" y="1108"/>
                    <a:pt x="1389" y="1081"/>
                  </a:cubicBezTo>
                  <a:cubicBezTo>
                    <a:pt x="1456" y="1038"/>
                    <a:pt x="1518" y="984"/>
                    <a:pt x="1568" y="921"/>
                  </a:cubicBezTo>
                  <a:cubicBezTo>
                    <a:pt x="1599" y="879"/>
                    <a:pt x="1625" y="835"/>
                    <a:pt x="1647" y="786"/>
                  </a:cubicBezTo>
                  <a:cubicBezTo>
                    <a:pt x="1650" y="781"/>
                    <a:pt x="1654" y="776"/>
                    <a:pt x="1657" y="772"/>
                  </a:cubicBezTo>
                  <a:cubicBezTo>
                    <a:pt x="1685" y="721"/>
                    <a:pt x="1705" y="667"/>
                    <a:pt x="1714" y="611"/>
                  </a:cubicBezTo>
                  <a:cubicBezTo>
                    <a:pt x="1725" y="589"/>
                    <a:pt x="1733" y="566"/>
                    <a:pt x="1737" y="543"/>
                  </a:cubicBezTo>
                  <a:cubicBezTo>
                    <a:pt x="1750" y="452"/>
                    <a:pt x="1756" y="379"/>
                    <a:pt x="1719" y="291"/>
                  </a:cubicBezTo>
                  <a:cubicBezTo>
                    <a:pt x="1688" y="219"/>
                    <a:pt x="1633" y="144"/>
                    <a:pt x="1561" y="107"/>
                  </a:cubicBezTo>
                  <a:cubicBezTo>
                    <a:pt x="1518" y="86"/>
                    <a:pt x="1473" y="70"/>
                    <a:pt x="1427" y="61"/>
                  </a:cubicBezTo>
                  <a:cubicBezTo>
                    <a:pt x="1373" y="38"/>
                    <a:pt x="1316" y="26"/>
                    <a:pt x="1260" y="21"/>
                  </a:cubicBezTo>
                  <a:cubicBezTo>
                    <a:pt x="1213" y="8"/>
                    <a:pt x="1165" y="1"/>
                    <a:pt x="111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65225" y="7674375"/>
              <a:ext cx="42425" cy="32050"/>
            </a:xfrm>
            <a:custGeom>
              <a:avLst/>
              <a:gdLst/>
              <a:ahLst/>
              <a:cxnLst/>
              <a:rect l="l" t="t" r="r" b="b"/>
              <a:pathLst>
                <a:path w="1697" h="1282" extrusionOk="0">
                  <a:moveTo>
                    <a:pt x="1083" y="0"/>
                  </a:moveTo>
                  <a:cubicBezTo>
                    <a:pt x="1026" y="0"/>
                    <a:pt x="970" y="8"/>
                    <a:pt x="916" y="23"/>
                  </a:cubicBezTo>
                  <a:cubicBezTo>
                    <a:pt x="881" y="34"/>
                    <a:pt x="845" y="47"/>
                    <a:pt x="810" y="57"/>
                  </a:cubicBezTo>
                  <a:cubicBezTo>
                    <a:pt x="730" y="80"/>
                    <a:pt x="650" y="100"/>
                    <a:pt x="580" y="147"/>
                  </a:cubicBezTo>
                  <a:cubicBezTo>
                    <a:pt x="546" y="170"/>
                    <a:pt x="514" y="196"/>
                    <a:pt x="480" y="218"/>
                  </a:cubicBezTo>
                  <a:cubicBezTo>
                    <a:pt x="388" y="279"/>
                    <a:pt x="302" y="347"/>
                    <a:pt x="222" y="422"/>
                  </a:cubicBezTo>
                  <a:cubicBezTo>
                    <a:pt x="198" y="447"/>
                    <a:pt x="171" y="468"/>
                    <a:pt x="145" y="491"/>
                  </a:cubicBezTo>
                  <a:cubicBezTo>
                    <a:pt x="65" y="560"/>
                    <a:pt x="15" y="657"/>
                    <a:pt x="4" y="761"/>
                  </a:cubicBezTo>
                  <a:cubicBezTo>
                    <a:pt x="3" y="771"/>
                    <a:pt x="4" y="778"/>
                    <a:pt x="3" y="786"/>
                  </a:cubicBezTo>
                  <a:cubicBezTo>
                    <a:pt x="1" y="796"/>
                    <a:pt x="1" y="806"/>
                    <a:pt x="1" y="816"/>
                  </a:cubicBezTo>
                  <a:lnTo>
                    <a:pt x="1" y="816"/>
                  </a:lnTo>
                  <a:cubicBezTo>
                    <a:pt x="1" y="816"/>
                    <a:pt x="1" y="815"/>
                    <a:pt x="1" y="815"/>
                  </a:cubicBezTo>
                  <a:cubicBezTo>
                    <a:pt x="1" y="817"/>
                    <a:pt x="1" y="817"/>
                    <a:pt x="1" y="818"/>
                  </a:cubicBezTo>
                  <a:cubicBezTo>
                    <a:pt x="1" y="817"/>
                    <a:pt x="1" y="817"/>
                    <a:pt x="1" y="816"/>
                  </a:cubicBezTo>
                  <a:lnTo>
                    <a:pt x="1" y="816"/>
                  </a:lnTo>
                  <a:cubicBezTo>
                    <a:pt x="1" y="846"/>
                    <a:pt x="6" y="877"/>
                    <a:pt x="15" y="906"/>
                  </a:cubicBezTo>
                  <a:cubicBezTo>
                    <a:pt x="13" y="904"/>
                    <a:pt x="12" y="903"/>
                    <a:pt x="12" y="900"/>
                  </a:cubicBezTo>
                  <a:lnTo>
                    <a:pt x="12" y="900"/>
                  </a:lnTo>
                  <a:cubicBezTo>
                    <a:pt x="12" y="904"/>
                    <a:pt x="12" y="909"/>
                    <a:pt x="13" y="912"/>
                  </a:cubicBezTo>
                  <a:cubicBezTo>
                    <a:pt x="39" y="1056"/>
                    <a:pt x="171" y="1155"/>
                    <a:pt x="300" y="1199"/>
                  </a:cubicBezTo>
                  <a:cubicBezTo>
                    <a:pt x="363" y="1221"/>
                    <a:pt x="426" y="1241"/>
                    <a:pt x="492" y="1257"/>
                  </a:cubicBezTo>
                  <a:cubicBezTo>
                    <a:pt x="560" y="1274"/>
                    <a:pt x="629" y="1282"/>
                    <a:pt x="699" y="1282"/>
                  </a:cubicBezTo>
                  <a:cubicBezTo>
                    <a:pt x="741" y="1282"/>
                    <a:pt x="784" y="1279"/>
                    <a:pt x="826" y="1273"/>
                  </a:cubicBezTo>
                  <a:cubicBezTo>
                    <a:pt x="905" y="1267"/>
                    <a:pt x="984" y="1254"/>
                    <a:pt x="1062" y="1239"/>
                  </a:cubicBezTo>
                  <a:cubicBezTo>
                    <a:pt x="1148" y="1219"/>
                    <a:pt x="1220" y="1171"/>
                    <a:pt x="1292" y="1122"/>
                  </a:cubicBezTo>
                  <a:cubicBezTo>
                    <a:pt x="1357" y="1081"/>
                    <a:pt x="1418" y="1035"/>
                    <a:pt x="1475" y="984"/>
                  </a:cubicBezTo>
                  <a:cubicBezTo>
                    <a:pt x="1546" y="917"/>
                    <a:pt x="1615" y="812"/>
                    <a:pt x="1635" y="718"/>
                  </a:cubicBezTo>
                  <a:cubicBezTo>
                    <a:pt x="1638" y="709"/>
                    <a:pt x="1636" y="700"/>
                    <a:pt x="1638" y="691"/>
                  </a:cubicBezTo>
                  <a:cubicBezTo>
                    <a:pt x="1696" y="551"/>
                    <a:pt x="1685" y="393"/>
                    <a:pt x="1612" y="261"/>
                  </a:cubicBezTo>
                  <a:cubicBezTo>
                    <a:pt x="1543" y="143"/>
                    <a:pt x="1397" y="37"/>
                    <a:pt x="1252" y="26"/>
                  </a:cubicBezTo>
                  <a:cubicBezTo>
                    <a:pt x="1246" y="24"/>
                    <a:pt x="1243" y="21"/>
                    <a:pt x="1237" y="20"/>
                  </a:cubicBezTo>
                  <a:cubicBezTo>
                    <a:pt x="1186" y="7"/>
                    <a:pt x="1134" y="0"/>
                    <a:pt x="1083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303900" y="7316825"/>
              <a:ext cx="250" cy="75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0"/>
                  </a:moveTo>
                  <a:cubicBezTo>
                    <a:pt x="3" y="2"/>
                    <a:pt x="6" y="2"/>
                    <a:pt x="9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303825" y="7316825"/>
              <a:ext cx="200" cy="2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279475" y="7316800"/>
              <a:ext cx="33675" cy="35425"/>
            </a:xfrm>
            <a:custGeom>
              <a:avLst/>
              <a:gdLst/>
              <a:ahLst/>
              <a:cxnLst/>
              <a:rect l="l" t="t" r="r" b="b"/>
              <a:pathLst>
                <a:path w="1347" h="1417" extrusionOk="0">
                  <a:moveTo>
                    <a:pt x="1016" y="0"/>
                  </a:moveTo>
                  <a:cubicBezTo>
                    <a:pt x="1006" y="0"/>
                    <a:pt x="996" y="1"/>
                    <a:pt x="986" y="1"/>
                  </a:cubicBezTo>
                  <a:lnTo>
                    <a:pt x="995" y="3"/>
                  </a:lnTo>
                  <a:lnTo>
                    <a:pt x="995" y="3"/>
                  </a:lnTo>
                  <a:cubicBezTo>
                    <a:pt x="994" y="3"/>
                    <a:pt x="993" y="3"/>
                    <a:pt x="993" y="3"/>
                  </a:cubicBezTo>
                  <a:cubicBezTo>
                    <a:pt x="987" y="3"/>
                    <a:pt x="982" y="3"/>
                    <a:pt x="977" y="3"/>
                  </a:cubicBezTo>
                  <a:cubicBezTo>
                    <a:pt x="969" y="3"/>
                    <a:pt x="962" y="3"/>
                    <a:pt x="954" y="4"/>
                  </a:cubicBezTo>
                  <a:lnTo>
                    <a:pt x="954" y="4"/>
                  </a:lnTo>
                  <a:lnTo>
                    <a:pt x="971" y="1"/>
                  </a:lnTo>
                  <a:cubicBezTo>
                    <a:pt x="948" y="1"/>
                    <a:pt x="925" y="5"/>
                    <a:pt x="902" y="11"/>
                  </a:cubicBezTo>
                  <a:lnTo>
                    <a:pt x="891" y="12"/>
                  </a:lnTo>
                  <a:lnTo>
                    <a:pt x="899" y="12"/>
                  </a:lnTo>
                  <a:cubicBezTo>
                    <a:pt x="814" y="31"/>
                    <a:pt x="738" y="78"/>
                    <a:pt x="656" y="126"/>
                  </a:cubicBezTo>
                  <a:cubicBezTo>
                    <a:pt x="627" y="143"/>
                    <a:pt x="596" y="158"/>
                    <a:pt x="567" y="177"/>
                  </a:cubicBezTo>
                  <a:cubicBezTo>
                    <a:pt x="501" y="216"/>
                    <a:pt x="458" y="267"/>
                    <a:pt x="411" y="324"/>
                  </a:cubicBezTo>
                  <a:cubicBezTo>
                    <a:pt x="340" y="408"/>
                    <a:pt x="260" y="485"/>
                    <a:pt x="205" y="582"/>
                  </a:cubicBezTo>
                  <a:cubicBezTo>
                    <a:pt x="186" y="613"/>
                    <a:pt x="166" y="645"/>
                    <a:pt x="146" y="676"/>
                  </a:cubicBezTo>
                  <a:cubicBezTo>
                    <a:pt x="114" y="728"/>
                    <a:pt x="91" y="786"/>
                    <a:pt x="80" y="846"/>
                  </a:cubicBezTo>
                  <a:cubicBezTo>
                    <a:pt x="64" y="877"/>
                    <a:pt x="50" y="907"/>
                    <a:pt x="37" y="938"/>
                  </a:cubicBezTo>
                  <a:cubicBezTo>
                    <a:pt x="1" y="1052"/>
                    <a:pt x="36" y="1176"/>
                    <a:pt x="105" y="1267"/>
                  </a:cubicBezTo>
                  <a:cubicBezTo>
                    <a:pt x="166" y="1346"/>
                    <a:pt x="270" y="1417"/>
                    <a:pt x="376" y="1417"/>
                  </a:cubicBezTo>
                  <a:cubicBezTo>
                    <a:pt x="385" y="1417"/>
                    <a:pt x="393" y="1417"/>
                    <a:pt x="401" y="1416"/>
                  </a:cubicBezTo>
                  <a:cubicBezTo>
                    <a:pt x="451" y="1413"/>
                    <a:pt x="498" y="1405"/>
                    <a:pt x="546" y="1391"/>
                  </a:cubicBezTo>
                  <a:cubicBezTo>
                    <a:pt x="552" y="1390"/>
                    <a:pt x="558" y="1388"/>
                    <a:pt x="564" y="1385"/>
                  </a:cubicBezTo>
                  <a:cubicBezTo>
                    <a:pt x="679" y="1374"/>
                    <a:pt x="782" y="1317"/>
                    <a:pt x="877" y="1253"/>
                  </a:cubicBezTo>
                  <a:cubicBezTo>
                    <a:pt x="942" y="1215"/>
                    <a:pt x="1000" y="1167"/>
                    <a:pt x="1049" y="1110"/>
                  </a:cubicBezTo>
                  <a:cubicBezTo>
                    <a:pt x="1100" y="1050"/>
                    <a:pt x="1146" y="989"/>
                    <a:pt x="1194" y="926"/>
                  </a:cubicBezTo>
                  <a:cubicBezTo>
                    <a:pt x="1240" y="864"/>
                    <a:pt x="1281" y="808"/>
                    <a:pt x="1297" y="728"/>
                  </a:cubicBezTo>
                  <a:cubicBezTo>
                    <a:pt x="1310" y="659"/>
                    <a:pt x="1318" y="586"/>
                    <a:pt x="1327" y="517"/>
                  </a:cubicBezTo>
                  <a:cubicBezTo>
                    <a:pt x="1342" y="390"/>
                    <a:pt x="1346" y="256"/>
                    <a:pt x="1266" y="150"/>
                  </a:cubicBezTo>
                  <a:lnTo>
                    <a:pt x="1266" y="150"/>
                  </a:lnTo>
                  <a:cubicBezTo>
                    <a:pt x="1265" y="146"/>
                    <a:pt x="1263" y="143"/>
                    <a:pt x="1261" y="140"/>
                  </a:cubicBezTo>
                  <a:cubicBezTo>
                    <a:pt x="1231" y="84"/>
                    <a:pt x="1181" y="43"/>
                    <a:pt x="1123" y="21"/>
                  </a:cubicBezTo>
                  <a:cubicBezTo>
                    <a:pt x="1089" y="7"/>
                    <a:pt x="1052" y="0"/>
                    <a:pt x="1016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344400" y="7278625"/>
              <a:ext cx="31675" cy="33925"/>
            </a:xfrm>
            <a:custGeom>
              <a:avLst/>
              <a:gdLst/>
              <a:ahLst/>
              <a:cxnLst/>
              <a:rect l="l" t="t" r="r" b="b"/>
              <a:pathLst>
                <a:path w="1267" h="1357" extrusionOk="0">
                  <a:moveTo>
                    <a:pt x="714" y="0"/>
                  </a:moveTo>
                  <a:cubicBezTo>
                    <a:pt x="628" y="0"/>
                    <a:pt x="528" y="34"/>
                    <a:pt x="456" y="77"/>
                  </a:cubicBezTo>
                  <a:cubicBezTo>
                    <a:pt x="404" y="111"/>
                    <a:pt x="355" y="151"/>
                    <a:pt x="313" y="197"/>
                  </a:cubicBezTo>
                  <a:cubicBezTo>
                    <a:pt x="270" y="243"/>
                    <a:pt x="229" y="288"/>
                    <a:pt x="191" y="338"/>
                  </a:cubicBezTo>
                  <a:cubicBezTo>
                    <a:pt x="171" y="358"/>
                    <a:pt x="152" y="383"/>
                    <a:pt x="138" y="409"/>
                  </a:cubicBezTo>
                  <a:lnTo>
                    <a:pt x="81" y="544"/>
                  </a:lnTo>
                  <a:cubicBezTo>
                    <a:pt x="78" y="553"/>
                    <a:pt x="75" y="563"/>
                    <a:pt x="72" y="572"/>
                  </a:cubicBezTo>
                  <a:lnTo>
                    <a:pt x="52" y="633"/>
                  </a:lnTo>
                  <a:cubicBezTo>
                    <a:pt x="0" y="791"/>
                    <a:pt x="19" y="963"/>
                    <a:pt x="103" y="1108"/>
                  </a:cubicBezTo>
                  <a:cubicBezTo>
                    <a:pt x="137" y="1163"/>
                    <a:pt x="180" y="1211"/>
                    <a:pt x="232" y="1251"/>
                  </a:cubicBezTo>
                  <a:cubicBezTo>
                    <a:pt x="301" y="1303"/>
                    <a:pt x="381" y="1337"/>
                    <a:pt x="467" y="1347"/>
                  </a:cubicBezTo>
                  <a:cubicBezTo>
                    <a:pt x="493" y="1352"/>
                    <a:pt x="521" y="1355"/>
                    <a:pt x="548" y="1357"/>
                  </a:cubicBezTo>
                  <a:cubicBezTo>
                    <a:pt x="597" y="1355"/>
                    <a:pt x="648" y="1349"/>
                    <a:pt x="697" y="1337"/>
                  </a:cubicBezTo>
                  <a:lnTo>
                    <a:pt x="825" y="1283"/>
                  </a:lnTo>
                  <a:cubicBezTo>
                    <a:pt x="849" y="1272"/>
                    <a:pt x="872" y="1255"/>
                    <a:pt x="891" y="1235"/>
                  </a:cubicBezTo>
                  <a:cubicBezTo>
                    <a:pt x="915" y="1218"/>
                    <a:pt x="938" y="1198"/>
                    <a:pt x="960" y="1178"/>
                  </a:cubicBezTo>
                  <a:lnTo>
                    <a:pt x="1004" y="1131"/>
                  </a:lnTo>
                  <a:cubicBezTo>
                    <a:pt x="1052" y="1085"/>
                    <a:pt x="1093" y="1034"/>
                    <a:pt x="1127" y="977"/>
                  </a:cubicBezTo>
                  <a:cubicBezTo>
                    <a:pt x="1156" y="920"/>
                    <a:pt x="1181" y="862"/>
                    <a:pt x="1199" y="801"/>
                  </a:cubicBezTo>
                  <a:cubicBezTo>
                    <a:pt x="1218" y="759"/>
                    <a:pt x="1232" y="716"/>
                    <a:pt x="1241" y="673"/>
                  </a:cubicBezTo>
                  <a:cubicBezTo>
                    <a:pt x="1267" y="581"/>
                    <a:pt x="1267" y="483"/>
                    <a:pt x="1241" y="391"/>
                  </a:cubicBezTo>
                  <a:cubicBezTo>
                    <a:pt x="1224" y="331"/>
                    <a:pt x="1195" y="274"/>
                    <a:pt x="1156" y="223"/>
                  </a:cubicBezTo>
                  <a:cubicBezTo>
                    <a:pt x="1124" y="154"/>
                    <a:pt x="1080" y="90"/>
                    <a:pt x="1010" y="53"/>
                  </a:cubicBezTo>
                  <a:lnTo>
                    <a:pt x="921" y="15"/>
                  </a:lnTo>
                  <a:cubicBezTo>
                    <a:pt x="890" y="7"/>
                    <a:pt x="858" y="4"/>
                    <a:pt x="826" y="4"/>
                  </a:cubicBezTo>
                  <a:cubicBezTo>
                    <a:pt x="810" y="4"/>
                    <a:pt x="793" y="5"/>
                    <a:pt x="777" y="7"/>
                  </a:cubicBezTo>
                  <a:lnTo>
                    <a:pt x="729" y="1"/>
                  </a:lnTo>
                  <a:cubicBezTo>
                    <a:pt x="724" y="0"/>
                    <a:pt x="719" y="0"/>
                    <a:pt x="71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349450" y="7040175"/>
              <a:ext cx="30100" cy="49250"/>
            </a:xfrm>
            <a:custGeom>
              <a:avLst/>
              <a:gdLst/>
              <a:ahLst/>
              <a:cxnLst/>
              <a:rect l="l" t="t" r="r" b="b"/>
              <a:pathLst>
                <a:path w="1204" h="1970" extrusionOk="0">
                  <a:moveTo>
                    <a:pt x="404" y="0"/>
                  </a:moveTo>
                  <a:cubicBezTo>
                    <a:pt x="338" y="0"/>
                    <a:pt x="275" y="16"/>
                    <a:pt x="223" y="51"/>
                  </a:cubicBezTo>
                  <a:cubicBezTo>
                    <a:pt x="99" y="139"/>
                    <a:pt x="38" y="243"/>
                    <a:pt x="21" y="396"/>
                  </a:cubicBezTo>
                  <a:cubicBezTo>
                    <a:pt x="16" y="449"/>
                    <a:pt x="15" y="502"/>
                    <a:pt x="10" y="555"/>
                  </a:cubicBezTo>
                  <a:cubicBezTo>
                    <a:pt x="1" y="664"/>
                    <a:pt x="1" y="776"/>
                    <a:pt x="10" y="885"/>
                  </a:cubicBezTo>
                  <a:cubicBezTo>
                    <a:pt x="19" y="977"/>
                    <a:pt x="39" y="1067"/>
                    <a:pt x="70" y="1153"/>
                  </a:cubicBezTo>
                  <a:lnTo>
                    <a:pt x="125" y="1307"/>
                  </a:lnTo>
                  <a:cubicBezTo>
                    <a:pt x="153" y="1391"/>
                    <a:pt x="187" y="1473"/>
                    <a:pt x="227" y="1551"/>
                  </a:cubicBezTo>
                  <a:cubicBezTo>
                    <a:pt x="253" y="1605"/>
                    <a:pt x="286" y="1653"/>
                    <a:pt x="328" y="1695"/>
                  </a:cubicBezTo>
                  <a:lnTo>
                    <a:pt x="386" y="1740"/>
                  </a:lnTo>
                  <a:cubicBezTo>
                    <a:pt x="411" y="1774"/>
                    <a:pt x="438" y="1803"/>
                    <a:pt x="471" y="1829"/>
                  </a:cubicBezTo>
                  <a:cubicBezTo>
                    <a:pt x="501" y="1851"/>
                    <a:pt x="534" y="1867"/>
                    <a:pt x="569" y="1881"/>
                  </a:cubicBezTo>
                  <a:cubicBezTo>
                    <a:pt x="601" y="1898"/>
                    <a:pt x="630" y="1918"/>
                    <a:pt x="661" y="1937"/>
                  </a:cubicBezTo>
                  <a:cubicBezTo>
                    <a:pt x="699" y="1958"/>
                    <a:pt x="742" y="1969"/>
                    <a:pt x="786" y="1969"/>
                  </a:cubicBezTo>
                  <a:cubicBezTo>
                    <a:pt x="874" y="1969"/>
                    <a:pt x="963" y="1926"/>
                    <a:pt x="1007" y="1846"/>
                  </a:cubicBezTo>
                  <a:cubicBezTo>
                    <a:pt x="1017" y="1826"/>
                    <a:pt x="1028" y="1805"/>
                    <a:pt x="1037" y="1785"/>
                  </a:cubicBezTo>
                  <a:cubicBezTo>
                    <a:pt x="1042" y="1774"/>
                    <a:pt x="1040" y="1774"/>
                    <a:pt x="1040" y="1771"/>
                  </a:cubicBezTo>
                  <a:cubicBezTo>
                    <a:pt x="1094" y="1702"/>
                    <a:pt x="1129" y="1619"/>
                    <a:pt x="1140" y="1531"/>
                  </a:cubicBezTo>
                  <a:cubicBezTo>
                    <a:pt x="1203" y="1370"/>
                    <a:pt x="1177" y="1190"/>
                    <a:pt x="1139" y="1012"/>
                  </a:cubicBezTo>
                  <a:cubicBezTo>
                    <a:pt x="1128" y="958"/>
                    <a:pt x="1116" y="905"/>
                    <a:pt x="1105" y="851"/>
                  </a:cubicBezTo>
                  <a:cubicBezTo>
                    <a:pt x="1085" y="757"/>
                    <a:pt x="1053" y="668"/>
                    <a:pt x="1010" y="582"/>
                  </a:cubicBezTo>
                  <a:cubicBezTo>
                    <a:pt x="957" y="484"/>
                    <a:pt x="898" y="390"/>
                    <a:pt x="831" y="301"/>
                  </a:cubicBezTo>
                  <a:cubicBezTo>
                    <a:pt x="787" y="240"/>
                    <a:pt x="747" y="174"/>
                    <a:pt x="696" y="119"/>
                  </a:cubicBezTo>
                  <a:cubicBezTo>
                    <a:pt x="628" y="45"/>
                    <a:pt x="514" y="0"/>
                    <a:pt x="40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404300" y="7097275"/>
              <a:ext cx="27325" cy="44875"/>
            </a:xfrm>
            <a:custGeom>
              <a:avLst/>
              <a:gdLst/>
              <a:ahLst/>
              <a:cxnLst/>
              <a:rect l="l" t="t" r="r" b="b"/>
              <a:pathLst>
                <a:path w="1093" h="1795" extrusionOk="0">
                  <a:moveTo>
                    <a:pt x="256" y="1"/>
                  </a:moveTo>
                  <a:cubicBezTo>
                    <a:pt x="168" y="1"/>
                    <a:pt x="77" y="71"/>
                    <a:pt x="59" y="153"/>
                  </a:cubicBezTo>
                  <a:cubicBezTo>
                    <a:pt x="41" y="233"/>
                    <a:pt x="30" y="316"/>
                    <a:pt x="24" y="397"/>
                  </a:cubicBezTo>
                  <a:cubicBezTo>
                    <a:pt x="7" y="448"/>
                    <a:pt x="1" y="502"/>
                    <a:pt x="4" y="554"/>
                  </a:cubicBezTo>
                  <a:cubicBezTo>
                    <a:pt x="6" y="591"/>
                    <a:pt x="10" y="629"/>
                    <a:pt x="13" y="666"/>
                  </a:cubicBezTo>
                  <a:cubicBezTo>
                    <a:pt x="18" y="780"/>
                    <a:pt x="36" y="892"/>
                    <a:pt x="65" y="1001"/>
                  </a:cubicBezTo>
                  <a:cubicBezTo>
                    <a:pt x="92" y="1093"/>
                    <a:pt x="110" y="1182"/>
                    <a:pt x="147" y="1269"/>
                  </a:cubicBezTo>
                  <a:cubicBezTo>
                    <a:pt x="184" y="1358"/>
                    <a:pt x="228" y="1448"/>
                    <a:pt x="270" y="1537"/>
                  </a:cubicBezTo>
                  <a:cubicBezTo>
                    <a:pt x="300" y="1606"/>
                    <a:pt x="371" y="1667"/>
                    <a:pt x="451" y="1707"/>
                  </a:cubicBezTo>
                  <a:cubicBezTo>
                    <a:pt x="468" y="1727"/>
                    <a:pt x="489" y="1744"/>
                    <a:pt x="514" y="1756"/>
                  </a:cubicBezTo>
                  <a:cubicBezTo>
                    <a:pt x="567" y="1782"/>
                    <a:pt x="621" y="1794"/>
                    <a:pt x="673" y="1794"/>
                  </a:cubicBezTo>
                  <a:cubicBezTo>
                    <a:pt x="752" y="1794"/>
                    <a:pt x="828" y="1765"/>
                    <a:pt x="896" y="1705"/>
                  </a:cubicBezTo>
                  <a:cubicBezTo>
                    <a:pt x="925" y="1679"/>
                    <a:pt x="948" y="1647"/>
                    <a:pt x="965" y="1610"/>
                  </a:cubicBezTo>
                  <a:cubicBezTo>
                    <a:pt x="973" y="1601"/>
                    <a:pt x="984" y="1590"/>
                    <a:pt x="991" y="1581"/>
                  </a:cubicBezTo>
                  <a:cubicBezTo>
                    <a:pt x="1053" y="1501"/>
                    <a:pt x="1077" y="1418"/>
                    <a:pt x="1085" y="1315"/>
                  </a:cubicBezTo>
                  <a:cubicBezTo>
                    <a:pt x="1091" y="1237"/>
                    <a:pt x="1093" y="1159"/>
                    <a:pt x="1090" y="1081"/>
                  </a:cubicBezTo>
                  <a:cubicBezTo>
                    <a:pt x="1083" y="958"/>
                    <a:pt x="1047" y="844"/>
                    <a:pt x="1008" y="729"/>
                  </a:cubicBezTo>
                  <a:cubicBezTo>
                    <a:pt x="985" y="661"/>
                    <a:pt x="962" y="582"/>
                    <a:pt x="924" y="523"/>
                  </a:cubicBezTo>
                  <a:cubicBezTo>
                    <a:pt x="893" y="477"/>
                    <a:pt x="858" y="434"/>
                    <a:pt x="824" y="391"/>
                  </a:cubicBezTo>
                  <a:cubicBezTo>
                    <a:pt x="749" y="294"/>
                    <a:pt x="686" y="211"/>
                    <a:pt x="586" y="158"/>
                  </a:cubicBezTo>
                  <a:cubicBezTo>
                    <a:pt x="552" y="125"/>
                    <a:pt x="514" y="99"/>
                    <a:pt x="472" y="78"/>
                  </a:cubicBezTo>
                  <a:cubicBezTo>
                    <a:pt x="419" y="53"/>
                    <a:pt x="363" y="32"/>
                    <a:pt x="310" y="10"/>
                  </a:cubicBezTo>
                  <a:cubicBezTo>
                    <a:pt x="292" y="4"/>
                    <a:pt x="274" y="1"/>
                    <a:pt x="256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691300" y="7056725"/>
              <a:ext cx="21400" cy="43875"/>
            </a:xfrm>
            <a:custGeom>
              <a:avLst/>
              <a:gdLst/>
              <a:ahLst/>
              <a:cxnLst/>
              <a:rect l="l" t="t" r="r" b="b"/>
              <a:pathLst>
                <a:path w="856" h="1755" extrusionOk="0">
                  <a:moveTo>
                    <a:pt x="461" y="121"/>
                  </a:moveTo>
                  <a:cubicBezTo>
                    <a:pt x="461" y="121"/>
                    <a:pt x="462" y="122"/>
                    <a:pt x="462" y="122"/>
                  </a:cubicBezTo>
                  <a:lnTo>
                    <a:pt x="462" y="122"/>
                  </a:lnTo>
                  <a:cubicBezTo>
                    <a:pt x="462" y="122"/>
                    <a:pt x="461" y="122"/>
                    <a:pt x="461" y="121"/>
                  </a:cubicBezTo>
                  <a:close/>
                  <a:moveTo>
                    <a:pt x="292" y="1"/>
                  </a:moveTo>
                  <a:cubicBezTo>
                    <a:pt x="200" y="1"/>
                    <a:pt x="108" y="82"/>
                    <a:pt x="103" y="180"/>
                  </a:cubicBezTo>
                  <a:cubicBezTo>
                    <a:pt x="103" y="195"/>
                    <a:pt x="102" y="210"/>
                    <a:pt x="100" y="226"/>
                  </a:cubicBezTo>
                  <a:cubicBezTo>
                    <a:pt x="86" y="247"/>
                    <a:pt x="78" y="272"/>
                    <a:pt x="74" y="298"/>
                  </a:cubicBezTo>
                  <a:cubicBezTo>
                    <a:pt x="72" y="312"/>
                    <a:pt x="69" y="327"/>
                    <a:pt x="68" y="341"/>
                  </a:cubicBezTo>
                  <a:lnTo>
                    <a:pt x="68" y="341"/>
                  </a:lnTo>
                  <a:cubicBezTo>
                    <a:pt x="43" y="388"/>
                    <a:pt x="31" y="439"/>
                    <a:pt x="29" y="491"/>
                  </a:cubicBezTo>
                  <a:cubicBezTo>
                    <a:pt x="28" y="508"/>
                    <a:pt x="26" y="525"/>
                    <a:pt x="25" y="541"/>
                  </a:cubicBezTo>
                  <a:cubicBezTo>
                    <a:pt x="23" y="554"/>
                    <a:pt x="22" y="567"/>
                    <a:pt x="20" y="579"/>
                  </a:cubicBezTo>
                  <a:cubicBezTo>
                    <a:pt x="6" y="648"/>
                    <a:pt x="0" y="717"/>
                    <a:pt x="2" y="786"/>
                  </a:cubicBezTo>
                  <a:cubicBezTo>
                    <a:pt x="6" y="845"/>
                    <a:pt x="9" y="901"/>
                    <a:pt x="9" y="960"/>
                  </a:cubicBezTo>
                  <a:cubicBezTo>
                    <a:pt x="12" y="1069"/>
                    <a:pt x="23" y="1176"/>
                    <a:pt x="32" y="1284"/>
                  </a:cubicBezTo>
                  <a:cubicBezTo>
                    <a:pt x="48" y="1467"/>
                    <a:pt x="137" y="1688"/>
                    <a:pt x="324" y="1744"/>
                  </a:cubicBezTo>
                  <a:cubicBezTo>
                    <a:pt x="350" y="1751"/>
                    <a:pt x="376" y="1755"/>
                    <a:pt x="402" y="1755"/>
                  </a:cubicBezTo>
                  <a:cubicBezTo>
                    <a:pt x="428" y="1755"/>
                    <a:pt x="454" y="1751"/>
                    <a:pt x="479" y="1744"/>
                  </a:cubicBezTo>
                  <a:cubicBezTo>
                    <a:pt x="587" y="1714"/>
                    <a:pt x="651" y="1638"/>
                    <a:pt x="713" y="1548"/>
                  </a:cubicBezTo>
                  <a:cubicBezTo>
                    <a:pt x="806" y="1410"/>
                    <a:pt x="823" y="1250"/>
                    <a:pt x="843" y="1087"/>
                  </a:cubicBezTo>
                  <a:cubicBezTo>
                    <a:pt x="855" y="980"/>
                    <a:pt x="840" y="869"/>
                    <a:pt x="826" y="763"/>
                  </a:cubicBezTo>
                  <a:cubicBezTo>
                    <a:pt x="819" y="683"/>
                    <a:pt x="799" y="604"/>
                    <a:pt x="766" y="530"/>
                  </a:cubicBezTo>
                  <a:cubicBezTo>
                    <a:pt x="753" y="502"/>
                    <a:pt x="740" y="475"/>
                    <a:pt x="728" y="447"/>
                  </a:cubicBezTo>
                  <a:cubicBezTo>
                    <a:pt x="706" y="404"/>
                    <a:pt x="687" y="361"/>
                    <a:pt x="662" y="323"/>
                  </a:cubicBezTo>
                  <a:cubicBezTo>
                    <a:pt x="633" y="272"/>
                    <a:pt x="591" y="229"/>
                    <a:pt x="541" y="200"/>
                  </a:cubicBezTo>
                  <a:cubicBezTo>
                    <a:pt x="531" y="194"/>
                    <a:pt x="526" y="191"/>
                    <a:pt x="526" y="191"/>
                  </a:cubicBezTo>
                  <a:lnTo>
                    <a:pt x="526" y="191"/>
                  </a:lnTo>
                  <a:cubicBezTo>
                    <a:pt x="526" y="191"/>
                    <a:pt x="532" y="194"/>
                    <a:pt x="544" y="200"/>
                  </a:cubicBezTo>
                  <a:cubicBezTo>
                    <a:pt x="554" y="205"/>
                    <a:pt x="560" y="209"/>
                    <a:pt x="561" y="209"/>
                  </a:cubicBezTo>
                  <a:cubicBezTo>
                    <a:pt x="563" y="209"/>
                    <a:pt x="558" y="204"/>
                    <a:pt x="548" y="194"/>
                  </a:cubicBezTo>
                  <a:cubicBezTo>
                    <a:pt x="539" y="183"/>
                    <a:pt x="530" y="171"/>
                    <a:pt x="521" y="160"/>
                  </a:cubicBezTo>
                  <a:cubicBezTo>
                    <a:pt x="503" y="144"/>
                    <a:pt x="484" y="132"/>
                    <a:pt x="464" y="123"/>
                  </a:cubicBezTo>
                  <a:lnTo>
                    <a:pt x="464" y="123"/>
                  </a:lnTo>
                  <a:cubicBezTo>
                    <a:pt x="464" y="107"/>
                    <a:pt x="418" y="68"/>
                    <a:pt x="407" y="55"/>
                  </a:cubicBezTo>
                  <a:cubicBezTo>
                    <a:pt x="374" y="17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723050" y="7143850"/>
              <a:ext cx="24800" cy="41150"/>
            </a:xfrm>
            <a:custGeom>
              <a:avLst/>
              <a:gdLst/>
              <a:ahLst/>
              <a:cxnLst/>
              <a:rect l="l" t="t" r="r" b="b"/>
              <a:pathLst>
                <a:path w="992" h="1646" extrusionOk="0">
                  <a:moveTo>
                    <a:pt x="181" y="0"/>
                  </a:moveTo>
                  <a:cubicBezTo>
                    <a:pt x="144" y="0"/>
                    <a:pt x="106" y="16"/>
                    <a:pt x="81" y="41"/>
                  </a:cubicBezTo>
                  <a:cubicBezTo>
                    <a:pt x="37" y="85"/>
                    <a:pt x="37" y="147"/>
                    <a:pt x="61" y="202"/>
                  </a:cubicBezTo>
                  <a:cubicBezTo>
                    <a:pt x="68" y="219"/>
                    <a:pt x="74" y="237"/>
                    <a:pt x="80" y="254"/>
                  </a:cubicBezTo>
                  <a:cubicBezTo>
                    <a:pt x="78" y="266"/>
                    <a:pt x="77" y="277"/>
                    <a:pt x="77" y="288"/>
                  </a:cubicBezTo>
                  <a:lnTo>
                    <a:pt x="77" y="305"/>
                  </a:lnTo>
                  <a:cubicBezTo>
                    <a:pt x="60" y="372"/>
                    <a:pt x="63" y="443"/>
                    <a:pt x="63" y="517"/>
                  </a:cubicBezTo>
                  <a:cubicBezTo>
                    <a:pt x="55" y="555"/>
                    <a:pt x="46" y="593"/>
                    <a:pt x="40" y="633"/>
                  </a:cubicBezTo>
                  <a:cubicBezTo>
                    <a:pt x="34" y="679"/>
                    <a:pt x="31" y="724"/>
                    <a:pt x="26" y="770"/>
                  </a:cubicBezTo>
                  <a:cubicBezTo>
                    <a:pt x="14" y="836"/>
                    <a:pt x="0" y="904"/>
                    <a:pt x="8" y="971"/>
                  </a:cubicBezTo>
                  <a:cubicBezTo>
                    <a:pt x="12" y="1020"/>
                    <a:pt x="15" y="1071"/>
                    <a:pt x="15" y="1122"/>
                  </a:cubicBezTo>
                  <a:cubicBezTo>
                    <a:pt x="18" y="1215"/>
                    <a:pt x="46" y="1306"/>
                    <a:pt x="97" y="1384"/>
                  </a:cubicBezTo>
                  <a:cubicBezTo>
                    <a:pt x="152" y="1522"/>
                    <a:pt x="278" y="1621"/>
                    <a:pt x="425" y="1642"/>
                  </a:cubicBezTo>
                  <a:cubicBezTo>
                    <a:pt x="444" y="1645"/>
                    <a:pt x="462" y="1646"/>
                    <a:pt x="481" y="1646"/>
                  </a:cubicBezTo>
                  <a:cubicBezTo>
                    <a:pt x="624" y="1646"/>
                    <a:pt x="768" y="1573"/>
                    <a:pt x="838" y="1444"/>
                  </a:cubicBezTo>
                  <a:cubicBezTo>
                    <a:pt x="841" y="1439"/>
                    <a:pt x="845" y="1435"/>
                    <a:pt x="846" y="1430"/>
                  </a:cubicBezTo>
                  <a:cubicBezTo>
                    <a:pt x="852" y="1422"/>
                    <a:pt x="861" y="1419"/>
                    <a:pt x="868" y="1412"/>
                  </a:cubicBezTo>
                  <a:cubicBezTo>
                    <a:pt x="937" y="1321"/>
                    <a:pt x="955" y="1237"/>
                    <a:pt x="969" y="1122"/>
                  </a:cubicBezTo>
                  <a:cubicBezTo>
                    <a:pt x="983" y="1013"/>
                    <a:pt x="992" y="890"/>
                    <a:pt x="955" y="785"/>
                  </a:cubicBezTo>
                  <a:cubicBezTo>
                    <a:pt x="920" y="684"/>
                    <a:pt x="877" y="587"/>
                    <a:pt x="825" y="494"/>
                  </a:cubicBezTo>
                  <a:cubicBezTo>
                    <a:pt x="772" y="401"/>
                    <a:pt x="697" y="349"/>
                    <a:pt x="630" y="274"/>
                  </a:cubicBezTo>
                  <a:cubicBezTo>
                    <a:pt x="568" y="206"/>
                    <a:pt x="499" y="150"/>
                    <a:pt x="419" y="123"/>
                  </a:cubicBezTo>
                  <a:cubicBezTo>
                    <a:pt x="410" y="119"/>
                    <a:pt x="401" y="113"/>
                    <a:pt x="392" y="108"/>
                  </a:cubicBezTo>
                  <a:cubicBezTo>
                    <a:pt x="372" y="97"/>
                    <a:pt x="350" y="87"/>
                    <a:pt x="329" y="80"/>
                  </a:cubicBezTo>
                  <a:lnTo>
                    <a:pt x="321" y="79"/>
                  </a:lnTo>
                  <a:cubicBezTo>
                    <a:pt x="295" y="59"/>
                    <a:pt x="270" y="37"/>
                    <a:pt x="244" y="19"/>
                  </a:cubicBezTo>
                  <a:cubicBezTo>
                    <a:pt x="226" y="6"/>
                    <a:pt x="203" y="0"/>
                    <a:pt x="181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740800" y="7057950"/>
              <a:ext cx="29700" cy="49950"/>
            </a:xfrm>
            <a:custGeom>
              <a:avLst/>
              <a:gdLst/>
              <a:ahLst/>
              <a:cxnLst/>
              <a:rect l="l" t="t" r="r" b="b"/>
              <a:pathLst>
                <a:path w="1188" h="1998" extrusionOk="0">
                  <a:moveTo>
                    <a:pt x="507" y="1"/>
                  </a:moveTo>
                  <a:cubicBezTo>
                    <a:pt x="438" y="1"/>
                    <a:pt x="369" y="24"/>
                    <a:pt x="317" y="68"/>
                  </a:cubicBezTo>
                  <a:lnTo>
                    <a:pt x="317" y="68"/>
                  </a:lnTo>
                  <a:cubicBezTo>
                    <a:pt x="318" y="66"/>
                    <a:pt x="319" y="65"/>
                    <a:pt x="319" y="65"/>
                  </a:cubicBezTo>
                  <a:lnTo>
                    <a:pt x="319" y="65"/>
                  </a:lnTo>
                  <a:cubicBezTo>
                    <a:pt x="317" y="65"/>
                    <a:pt x="304" y="76"/>
                    <a:pt x="277" y="97"/>
                  </a:cubicBezTo>
                  <a:cubicBezTo>
                    <a:pt x="234" y="125"/>
                    <a:pt x="201" y="163"/>
                    <a:pt x="176" y="209"/>
                  </a:cubicBezTo>
                  <a:cubicBezTo>
                    <a:pt x="151" y="255"/>
                    <a:pt x="131" y="304"/>
                    <a:pt x="113" y="353"/>
                  </a:cubicBezTo>
                  <a:cubicBezTo>
                    <a:pt x="96" y="395"/>
                    <a:pt x="79" y="438"/>
                    <a:pt x="62" y="481"/>
                  </a:cubicBezTo>
                  <a:cubicBezTo>
                    <a:pt x="7" y="614"/>
                    <a:pt x="2" y="774"/>
                    <a:pt x="2" y="918"/>
                  </a:cubicBezTo>
                  <a:cubicBezTo>
                    <a:pt x="1" y="1064"/>
                    <a:pt x="41" y="1221"/>
                    <a:pt x="70" y="1362"/>
                  </a:cubicBezTo>
                  <a:cubicBezTo>
                    <a:pt x="107" y="1533"/>
                    <a:pt x="213" y="1732"/>
                    <a:pt x="368" y="1835"/>
                  </a:cubicBezTo>
                  <a:cubicBezTo>
                    <a:pt x="391" y="1861"/>
                    <a:pt x="419" y="1886"/>
                    <a:pt x="449" y="1904"/>
                  </a:cubicBezTo>
                  <a:lnTo>
                    <a:pt x="518" y="1933"/>
                  </a:lnTo>
                  <a:cubicBezTo>
                    <a:pt x="521" y="1936"/>
                    <a:pt x="557" y="1963"/>
                    <a:pt x="558" y="1964"/>
                  </a:cubicBezTo>
                  <a:cubicBezTo>
                    <a:pt x="590" y="1987"/>
                    <a:pt x="634" y="1998"/>
                    <a:pt x="678" y="1998"/>
                  </a:cubicBezTo>
                  <a:cubicBezTo>
                    <a:pt x="747" y="1998"/>
                    <a:pt x="819" y="1972"/>
                    <a:pt x="858" y="1926"/>
                  </a:cubicBezTo>
                  <a:cubicBezTo>
                    <a:pt x="868" y="1915"/>
                    <a:pt x="878" y="1903"/>
                    <a:pt x="885" y="1890"/>
                  </a:cubicBezTo>
                  <a:cubicBezTo>
                    <a:pt x="901" y="1880"/>
                    <a:pt x="921" y="1863"/>
                    <a:pt x="951" y="1840"/>
                  </a:cubicBezTo>
                  <a:cubicBezTo>
                    <a:pt x="970" y="1817"/>
                    <a:pt x="987" y="1792"/>
                    <a:pt x="999" y="1766"/>
                  </a:cubicBezTo>
                  <a:cubicBezTo>
                    <a:pt x="1133" y="1631"/>
                    <a:pt x="1188" y="1405"/>
                    <a:pt x="1185" y="1226"/>
                  </a:cubicBezTo>
                  <a:cubicBezTo>
                    <a:pt x="1183" y="1078"/>
                    <a:pt x="1176" y="906"/>
                    <a:pt x="1140" y="765"/>
                  </a:cubicBezTo>
                  <a:cubicBezTo>
                    <a:pt x="1105" y="631"/>
                    <a:pt x="1063" y="482"/>
                    <a:pt x="984" y="372"/>
                  </a:cubicBezTo>
                  <a:cubicBezTo>
                    <a:pt x="954" y="332"/>
                    <a:pt x="925" y="292"/>
                    <a:pt x="895" y="251"/>
                  </a:cubicBezTo>
                  <a:cubicBezTo>
                    <a:pt x="867" y="208"/>
                    <a:pt x="835" y="166"/>
                    <a:pt x="799" y="128"/>
                  </a:cubicBezTo>
                  <a:lnTo>
                    <a:pt x="718" y="66"/>
                  </a:lnTo>
                  <a:cubicBezTo>
                    <a:pt x="655" y="38"/>
                    <a:pt x="622" y="23"/>
                    <a:pt x="620" y="23"/>
                  </a:cubicBezTo>
                  <a:lnTo>
                    <a:pt x="620" y="23"/>
                  </a:lnTo>
                  <a:cubicBezTo>
                    <a:pt x="620" y="23"/>
                    <a:pt x="620" y="23"/>
                    <a:pt x="620" y="23"/>
                  </a:cubicBezTo>
                  <a:lnTo>
                    <a:pt x="620" y="23"/>
                  </a:lnTo>
                  <a:cubicBezTo>
                    <a:pt x="585" y="8"/>
                    <a:pt x="546" y="1"/>
                    <a:pt x="50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514025" y="7312475"/>
              <a:ext cx="62450" cy="41500"/>
            </a:xfrm>
            <a:custGeom>
              <a:avLst/>
              <a:gdLst/>
              <a:ahLst/>
              <a:cxnLst/>
              <a:rect l="l" t="t" r="r" b="b"/>
              <a:pathLst>
                <a:path w="2498" h="1660" extrusionOk="0">
                  <a:moveTo>
                    <a:pt x="1719" y="1"/>
                  </a:moveTo>
                  <a:cubicBezTo>
                    <a:pt x="1642" y="1"/>
                    <a:pt x="1553" y="21"/>
                    <a:pt x="1470" y="35"/>
                  </a:cubicBezTo>
                  <a:lnTo>
                    <a:pt x="1461" y="36"/>
                  </a:lnTo>
                  <a:cubicBezTo>
                    <a:pt x="1454" y="36"/>
                    <a:pt x="1447" y="38"/>
                    <a:pt x="1442" y="39"/>
                  </a:cubicBezTo>
                  <a:lnTo>
                    <a:pt x="1445" y="39"/>
                  </a:lnTo>
                  <a:lnTo>
                    <a:pt x="1445" y="39"/>
                  </a:lnTo>
                  <a:cubicBezTo>
                    <a:pt x="1396" y="45"/>
                    <a:pt x="1349" y="57"/>
                    <a:pt x="1302" y="72"/>
                  </a:cubicBezTo>
                  <a:cubicBezTo>
                    <a:pt x="1246" y="90"/>
                    <a:pt x="1190" y="105"/>
                    <a:pt x="1134" y="122"/>
                  </a:cubicBezTo>
                  <a:cubicBezTo>
                    <a:pt x="1031" y="156"/>
                    <a:pt x="931" y="198"/>
                    <a:pt x="834" y="250"/>
                  </a:cubicBezTo>
                  <a:cubicBezTo>
                    <a:pt x="763" y="290"/>
                    <a:pt x="697" y="337"/>
                    <a:pt x="636" y="391"/>
                  </a:cubicBezTo>
                  <a:cubicBezTo>
                    <a:pt x="433" y="538"/>
                    <a:pt x="208" y="677"/>
                    <a:pt x="74" y="892"/>
                  </a:cubicBezTo>
                  <a:cubicBezTo>
                    <a:pt x="20" y="979"/>
                    <a:pt x="0" y="1117"/>
                    <a:pt x="33" y="1216"/>
                  </a:cubicBezTo>
                  <a:cubicBezTo>
                    <a:pt x="68" y="1328"/>
                    <a:pt x="134" y="1397"/>
                    <a:pt x="226" y="1467"/>
                  </a:cubicBezTo>
                  <a:cubicBezTo>
                    <a:pt x="300" y="1524"/>
                    <a:pt x="423" y="1556"/>
                    <a:pt x="513" y="1589"/>
                  </a:cubicBezTo>
                  <a:cubicBezTo>
                    <a:pt x="628" y="1629"/>
                    <a:pt x="756" y="1633"/>
                    <a:pt x="879" y="1644"/>
                  </a:cubicBezTo>
                  <a:cubicBezTo>
                    <a:pt x="960" y="1652"/>
                    <a:pt x="1043" y="1658"/>
                    <a:pt x="1124" y="1659"/>
                  </a:cubicBezTo>
                  <a:cubicBezTo>
                    <a:pt x="1132" y="1659"/>
                    <a:pt x="1140" y="1660"/>
                    <a:pt x="1148" y="1660"/>
                  </a:cubicBezTo>
                  <a:cubicBezTo>
                    <a:pt x="1340" y="1660"/>
                    <a:pt x="1518" y="1605"/>
                    <a:pt x="1691" y="1524"/>
                  </a:cubicBezTo>
                  <a:cubicBezTo>
                    <a:pt x="1926" y="1414"/>
                    <a:pt x="2179" y="1266"/>
                    <a:pt x="2314" y="1036"/>
                  </a:cubicBezTo>
                  <a:cubicBezTo>
                    <a:pt x="2497" y="720"/>
                    <a:pt x="2417" y="307"/>
                    <a:pt x="2098" y="110"/>
                  </a:cubicBezTo>
                  <a:cubicBezTo>
                    <a:pt x="1983" y="41"/>
                    <a:pt x="1852" y="3"/>
                    <a:pt x="171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569750" y="7332050"/>
              <a:ext cx="46950" cy="35825"/>
            </a:xfrm>
            <a:custGeom>
              <a:avLst/>
              <a:gdLst/>
              <a:ahLst/>
              <a:cxnLst/>
              <a:rect l="l" t="t" r="r" b="b"/>
              <a:pathLst>
                <a:path w="1878" h="1433" extrusionOk="0">
                  <a:moveTo>
                    <a:pt x="408" y="552"/>
                  </a:moveTo>
                  <a:cubicBezTo>
                    <a:pt x="407" y="554"/>
                    <a:pt x="406" y="555"/>
                    <a:pt x="404" y="557"/>
                  </a:cubicBezTo>
                  <a:lnTo>
                    <a:pt x="404" y="557"/>
                  </a:lnTo>
                  <a:cubicBezTo>
                    <a:pt x="406" y="555"/>
                    <a:pt x="407" y="554"/>
                    <a:pt x="408" y="552"/>
                  </a:cubicBezTo>
                  <a:close/>
                  <a:moveTo>
                    <a:pt x="1321" y="1"/>
                  </a:moveTo>
                  <a:cubicBezTo>
                    <a:pt x="1203" y="1"/>
                    <a:pt x="1029" y="67"/>
                    <a:pt x="941" y="121"/>
                  </a:cubicBezTo>
                  <a:cubicBezTo>
                    <a:pt x="885" y="155"/>
                    <a:pt x="830" y="190"/>
                    <a:pt x="772" y="222"/>
                  </a:cubicBezTo>
                  <a:cubicBezTo>
                    <a:pt x="580" y="327"/>
                    <a:pt x="457" y="488"/>
                    <a:pt x="328" y="657"/>
                  </a:cubicBezTo>
                  <a:cubicBezTo>
                    <a:pt x="353" y="623"/>
                    <a:pt x="378" y="590"/>
                    <a:pt x="404" y="557"/>
                  </a:cubicBezTo>
                  <a:lnTo>
                    <a:pt x="404" y="557"/>
                  </a:lnTo>
                  <a:cubicBezTo>
                    <a:pt x="345" y="632"/>
                    <a:pt x="278" y="707"/>
                    <a:pt x="230" y="790"/>
                  </a:cubicBezTo>
                  <a:lnTo>
                    <a:pt x="220" y="800"/>
                  </a:lnTo>
                  <a:cubicBezTo>
                    <a:pt x="181" y="844"/>
                    <a:pt x="150" y="896"/>
                    <a:pt x="131" y="953"/>
                  </a:cubicBezTo>
                  <a:cubicBezTo>
                    <a:pt x="119" y="973"/>
                    <a:pt x="107" y="991"/>
                    <a:pt x="98" y="1013"/>
                  </a:cubicBezTo>
                  <a:lnTo>
                    <a:pt x="87" y="1024"/>
                  </a:lnTo>
                  <a:cubicBezTo>
                    <a:pt x="1" y="1104"/>
                    <a:pt x="41" y="1262"/>
                    <a:pt x="156" y="1289"/>
                  </a:cubicBezTo>
                  <a:lnTo>
                    <a:pt x="177" y="1294"/>
                  </a:lnTo>
                  <a:cubicBezTo>
                    <a:pt x="199" y="1308"/>
                    <a:pt x="224" y="1319"/>
                    <a:pt x="248" y="1328"/>
                  </a:cubicBezTo>
                  <a:cubicBezTo>
                    <a:pt x="316" y="1377"/>
                    <a:pt x="397" y="1395"/>
                    <a:pt x="481" y="1404"/>
                  </a:cubicBezTo>
                  <a:cubicBezTo>
                    <a:pt x="555" y="1426"/>
                    <a:pt x="633" y="1432"/>
                    <a:pt x="709" y="1432"/>
                  </a:cubicBezTo>
                  <a:cubicBezTo>
                    <a:pt x="733" y="1432"/>
                    <a:pt x="757" y="1432"/>
                    <a:pt x="781" y="1431"/>
                  </a:cubicBezTo>
                  <a:cubicBezTo>
                    <a:pt x="910" y="1429"/>
                    <a:pt x="1037" y="1404"/>
                    <a:pt x="1159" y="1363"/>
                  </a:cubicBezTo>
                  <a:cubicBezTo>
                    <a:pt x="1222" y="1342"/>
                    <a:pt x="1283" y="1314"/>
                    <a:pt x="1341" y="1282"/>
                  </a:cubicBezTo>
                  <a:cubicBezTo>
                    <a:pt x="1386" y="1256"/>
                    <a:pt x="1449" y="1200"/>
                    <a:pt x="1496" y="1160"/>
                  </a:cubicBezTo>
                  <a:cubicBezTo>
                    <a:pt x="1530" y="1133"/>
                    <a:pt x="1564" y="1105"/>
                    <a:pt x="1596" y="1076"/>
                  </a:cubicBezTo>
                  <a:cubicBezTo>
                    <a:pt x="1753" y="936"/>
                    <a:pt x="1870" y="740"/>
                    <a:pt x="1874" y="525"/>
                  </a:cubicBezTo>
                  <a:cubicBezTo>
                    <a:pt x="1877" y="397"/>
                    <a:pt x="1816" y="241"/>
                    <a:pt x="1722" y="155"/>
                  </a:cubicBezTo>
                  <a:lnTo>
                    <a:pt x="1616" y="73"/>
                  </a:lnTo>
                  <a:cubicBezTo>
                    <a:pt x="1539" y="27"/>
                    <a:pt x="1451" y="3"/>
                    <a:pt x="1360" y="3"/>
                  </a:cubicBezTo>
                  <a:cubicBezTo>
                    <a:pt x="1358" y="3"/>
                    <a:pt x="1355" y="3"/>
                    <a:pt x="1352" y="3"/>
                  </a:cubicBezTo>
                  <a:cubicBezTo>
                    <a:pt x="1342" y="1"/>
                    <a:pt x="1332" y="1"/>
                    <a:pt x="1321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612125" y="7269975"/>
              <a:ext cx="37825" cy="32550"/>
            </a:xfrm>
            <a:custGeom>
              <a:avLst/>
              <a:gdLst/>
              <a:ahLst/>
              <a:cxnLst/>
              <a:rect l="l" t="t" r="r" b="b"/>
              <a:pathLst>
                <a:path w="1513" h="1302" extrusionOk="0">
                  <a:moveTo>
                    <a:pt x="1106" y="82"/>
                  </a:moveTo>
                  <a:cubicBezTo>
                    <a:pt x="1104" y="82"/>
                    <a:pt x="1103" y="83"/>
                    <a:pt x="1101" y="83"/>
                  </a:cubicBezTo>
                  <a:lnTo>
                    <a:pt x="1101" y="83"/>
                  </a:lnTo>
                  <a:cubicBezTo>
                    <a:pt x="1103" y="83"/>
                    <a:pt x="1104" y="82"/>
                    <a:pt x="1106" y="82"/>
                  </a:cubicBezTo>
                  <a:close/>
                  <a:moveTo>
                    <a:pt x="1101" y="83"/>
                  </a:moveTo>
                  <a:cubicBezTo>
                    <a:pt x="1091" y="86"/>
                    <a:pt x="1079" y="88"/>
                    <a:pt x="1082" y="88"/>
                  </a:cubicBezTo>
                  <a:cubicBezTo>
                    <a:pt x="1083" y="88"/>
                    <a:pt x="1086" y="88"/>
                    <a:pt x="1093" y="87"/>
                  </a:cubicBezTo>
                  <a:cubicBezTo>
                    <a:pt x="1095" y="86"/>
                    <a:pt x="1098" y="84"/>
                    <a:pt x="1101" y="83"/>
                  </a:cubicBezTo>
                  <a:close/>
                  <a:moveTo>
                    <a:pt x="1338" y="1"/>
                  </a:moveTo>
                  <a:cubicBezTo>
                    <a:pt x="1323" y="1"/>
                    <a:pt x="1307" y="3"/>
                    <a:pt x="1291" y="7"/>
                  </a:cubicBezTo>
                  <a:cubicBezTo>
                    <a:pt x="1228" y="27"/>
                    <a:pt x="1168" y="52"/>
                    <a:pt x="1108" y="81"/>
                  </a:cubicBezTo>
                  <a:cubicBezTo>
                    <a:pt x="1107" y="81"/>
                    <a:pt x="1107" y="82"/>
                    <a:pt x="1106" y="82"/>
                  </a:cubicBezTo>
                  <a:lnTo>
                    <a:pt x="1106" y="82"/>
                  </a:lnTo>
                  <a:cubicBezTo>
                    <a:pt x="1110" y="81"/>
                    <a:pt x="1114" y="80"/>
                    <a:pt x="1118" y="80"/>
                  </a:cubicBezTo>
                  <a:cubicBezTo>
                    <a:pt x="1121" y="80"/>
                    <a:pt x="1124" y="81"/>
                    <a:pt x="1127" y="81"/>
                  </a:cubicBezTo>
                  <a:lnTo>
                    <a:pt x="1139" y="81"/>
                  </a:lnTo>
                  <a:cubicBezTo>
                    <a:pt x="1117" y="86"/>
                    <a:pt x="1096" y="89"/>
                    <a:pt x="1074" y="89"/>
                  </a:cubicBezTo>
                  <a:cubicBezTo>
                    <a:pt x="1027" y="93"/>
                    <a:pt x="979" y="109"/>
                    <a:pt x="938" y="132"/>
                  </a:cubicBezTo>
                  <a:cubicBezTo>
                    <a:pt x="887" y="155"/>
                    <a:pt x="836" y="176"/>
                    <a:pt x="787" y="201"/>
                  </a:cubicBezTo>
                  <a:cubicBezTo>
                    <a:pt x="712" y="239"/>
                    <a:pt x="646" y="307"/>
                    <a:pt x="578" y="361"/>
                  </a:cubicBezTo>
                  <a:cubicBezTo>
                    <a:pt x="525" y="399"/>
                    <a:pt x="475" y="443"/>
                    <a:pt x="433" y="491"/>
                  </a:cubicBezTo>
                  <a:cubicBezTo>
                    <a:pt x="374" y="560"/>
                    <a:pt x="294" y="629"/>
                    <a:pt x="250" y="708"/>
                  </a:cubicBezTo>
                  <a:cubicBezTo>
                    <a:pt x="219" y="761"/>
                    <a:pt x="198" y="821"/>
                    <a:pt x="170" y="876"/>
                  </a:cubicBezTo>
                  <a:cubicBezTo>
                    <a:pt x="156" y="906"/>
                    <a:pt x="142" y="935"/>
                    <a:pt x="128" y="964"/>
                  </a:cubicBezTo>
                  <a:cubicBezTo>
                    <a:pt x="107" y="1002"/>
                    <a:pt x="96" y="1045"/>
                    <a:pt x="95" y="1090"/>
                  </a:cubicBezTo>
                  <a:cubicBezTo>
                    <a:pt x="84" y="1102"/>
                    <a:pt x="72" y="1114"/>
                    <a:pt x="59" y="1127"/>
                  </a:cubicBezTo>
                  <a:cubicBezTo>
                    <a:pt x="1" y="1187"/>
                    <a:pt x="46" y="1302"/>
                    <a:pt x="126" y="1302"/>
                  </a:cubicBezTo>
                  <a:cubicBezTo>
                    <a:pt x="137" y="1302"/>
                    <a:pt x="148" y="1300"/>
                    <a:pt x="159" y="1296"/>
                  </a:cubicBezTo>
                  <a:cubicBezTo>
                    <a:pt x="178" y="1289"/>
                    <a:pt x="198" y="1282"/>
                    <a:pt x="216" y="1274"/>
                  </a:cubicBezTo>
                  <a:cubicBezTo>
                    <a:pt x="247" y="1285"/>
                    <a:pt x="278" y="1289"/>
                    <a:pt x="309" y="1289"/>
                  </a:cubicBezTo>
                  <a:cubicBezTo>
                    <a:pt x="352" y="1289"/>
                    <a:pt x="396" y="1281"/>
                    <a:pt x="445" y="1274"/>
                  </a:cubicBezTo>
                  <a:cubicBezTo>
                    <a:pt x="508" y="1266"/>
                    <a:pt x="569" y="1259"/>
                    <a:pt x="632" y="1246"/>
                  </a:cubicBezTo>
                  <a:cubicBezTo>
                    <a:pt x="715" y="1230"/>
                    <a:pt x="792" y="1179"/>
                    <a:pt x="866" y="1136"/>
                  </a:cubicBezTo>
                  <a:cubicBezTo>
                    <a:pt x="948" y="1093"/>
                    <a:pt x="1025" y="1038"/>
                    <a:pt x="1093" y="972"/>
                  </a:cubicBezTo>
                  <a:cubicBezTo>
                    <a:pt x="1137" y="927"/>
                    <a:pt x="1183" y="883"/>
                    <a:pt x="1225" y="835"/>
                  </a:cubicBezTo>
                  <a:cubicBezTo>
                    <a:pt x="1283" y="769"/>
                    <a:pt x="1329" y="694"/>
                    <a:pt x="1366" y="614"/>
                  </a:cubicBezTo>
                  <a:cubicBezTo>
                    <a:pt x="1401" y="546"/>
                    <a:pt x="1423" y="474"/>
                    <a:pt x="1431" y="399"/>
                  </a:cubicBezTo>
                  <a:cubicBezTo>
                    <a:pt x="1432" y="399"/>
                    <a:pt x="1435" y="397"/>
                    <a:pt x="1441" y="380"/>
                  </a:cubicBezTo>
                  <a:cubicBezTo>
                    <a:pt x="1464" y="325"/>
                    <a:pt x="1481" y="268"/>
                    <a:pt x="1495" y="208"/>
                  </a:cubicBezTo>
                  <a:cubicBezTo>
                    <a:pt x="1513" y="106"/>
                    <a:pt x="1443" y="1"/>
                    <a:pt x="133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373100" y="7980125"/>
              <a:ext cx="22650" cy="38050"/>
            </a:xfrm>
            <a:custGeom>
              <a:avLst/>
              <a:gdLst/>
              <a:ahLst/>
              <a:cxnLst/>
              <a:rect l="l" t="t" r="r" b="b"/>
              <a:pathLst>
                <a:path w="906" h="1522" extrusionOk="0">
                  <a:moveTo>
                    <a:pt x="452" y="1"/>
                  </a:moveTo>
                  <a:cubicBezTo>
                    <a:pt x="394" y="1"/>
                    <a:pt x="336" y="22"/>
                    <a:pt x="291" y="64"/>
                  </a:cubicBezTo>
                  <a:cubicBezTo>
                    <a:pt x="257" y="81"/>
                    <a:pt x="226" y="103"/>
                    <a:pt x="200" y="129"/>
                  </a:cubicBezTo>
                  <a:cubicBezTo>
                    <a:pt x="148" y="180"/>
                    <a:pt x="125" y="239"/>
                    <a:pt x="100" y="305"/>
                  </a:cubicBezTo>
                  <a:cubicBezTo>
                    <a:pt x="88" y="339"/>
                    <a:pt x="76" y="373"/>
                    <a:pt x="62" y="407"/>
                  </a:cubicBezTo>
                  <a:cubicBezTo>
                    <a:pt x="48" y="441"/>
                    <a:pt x="37" y="476"/>
                    <a:pt x="31" y="511"/>
                  </a:cubicBezTo>
                  <a:cubicBezTo>
                    <a:pt x="21" y="582"/>
                    <a:pt x="2" y="657"/>
                    <a:pt x="2" y="729"/>
                  </a:cubicBezTo>
                  <a:cubicBezTo>
                    <a:pt x="1" y="801"/>
                    <a:pt x="11" y="880"/>
                    <a:pt x="16" y="955"/>
                  </a:cubicBezTo>
                  <a:cubicBezTo>
                    <a:pt x="22" y="1061"/>
                    <a:pt x="31" y="1156"/>
                    <a:pt x="82" y="1253"/>
                  </a:cubicBezTo>
                  <a:cubicBezTo>
                    <a:pt x="111" y="1305"/>
                    <a:pt x="150" y="1351"/>
                    <a:pt x="197" y="1390"/>
                  </a:cubicBezTo>
                  <a:cubicBezTo>
                    <a:pt x="260" y="1469"/>
                    <a:pt x="345" y="1522"/>
                    <a:pt x="454" y="1522"/>
                  </a:cubicBezTo>
                  <a:cubicBezTo>
                    <a:pt x="561" y="1522"/>
                    <a:pt x="646" y="1469"/>
                    <a:pt x="708" y="1390"/>
                  </a:cubicBezTo>
                  <a:cubicBezTo>
                    <a:pt x="756" y="1353"/>
                    <a:pt x="796" y="1307"/>
                    <a:pt x="824" y="1253"/>
                  </a:cubicBezTo>
                  <a:cubicBezTo>
                    <a:pt x="871" y="1161"/>
                    <a:pt x="882" y="1067"/>
                    <a:pt x="890" y="966"/>
                  </a:cubicBezTo>
                  <a:cubicBezTo>
                    <a:pt x="894" y="887"/>
                    <a:pt x="905" y="808"/>
                    <a:pt x="904" y="731"/>
                  </a:cubicBezTo>
                  <a:cubicBezTo>
                    <a:pt x="902" y="660"/>
                    <a:pt x="884" y="590"/>
                    <a:pt x="874" y="520"/>
                  </a:cubicBezTo>
                  <a:cubicBezTo>
                    <a:pt x="868" y="485"/>
                    <a:pt x="859" y="450"/>
                    <a:pt x="845" y="416"/>
                  </a:cubicBezTo>
                  <a:cubicBezTo>
                    <a:pt x="831" y="379"/>
                    <a:pt x="818" y="342"/>
                    <a:pt x="805" y="305"/>
                  </a:cubicBezTo>
                  <a:cubicBezTo>
                    <a:pt x="781" y="239"/>
                    <a:pt x="759" y="176"/>
                    <a:pt x="705" y="129"/>
                  </a:cubicBezTo>
                  <a:cubicBezTo>
                    <a:pt x="679" y="104"/>
                    <a:pt x="649" y="83"/>
                    <a:pt x="616" y="67"/>
                  </a:cubicBezTo>
                  <a:cubicBezTo>
                    <a:pt x="570" y="23"/>
                    <a:pt x="511" y="1"/>
                    <a:pt x="452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396100" y="8035800"/>
              <a:ext cx="26650" cy="46900"/>
            </a:xfrm>
            <a:custGeom>
              <a:avLst/>
              <a:gdLst/>
              <a:ahLst/>
              <a:cxnLst/>
              <a:rect l="l" t="t" r="r" b="b"/>
              <a:pathLst>
                <a:path w="1066" h="1876" extrusionOk="0">
                  <a:moveTo>
                    <a:pt x="443" y="0"/>
                  </a:moveTo>
                  <a:cubicBezTo>
                    <a:pt x="387" y="0"/>
                    <a:pt x="332" y="49"/>
                    <a:pt x="347" y="118"/>
                  </a:cubicBezTo>
                  <a:cubicBezTo>
                    <a:pt x="355" y="157"/>
                    <a:pt x="360" y="199"/>
                    <a:pt x="361" y="239"/>
                  </a:cubicBezTo>
                  <a:cubicBezTo>
                    <a:pt x="355" y="253"/>
                    <a:pt x="349" y="267"/>
                    <a:pt x="344" y="282"/>
                  </a:cubicBezTo>
                  <a:cubicBezTo>
                    <a:pt x="321" y="316"/>
                    <a:pt x="303" y="353"/>
                    <a:pt x="291" y="392"/>
                  </a:cubicBezTo>
                  <a:lnTo>
                    <a:pt x="283" y="414"/>
                  </a:lnTo>
                  <a:cubicBezTo>
                    <a:pt x="281" y="421"/>
                    <a:pt x="280" y="425"/>
                    <a:pt x="280" y="425"/>
                  </a:cubicBezTo>
                  <a:cubicBezTo>
                    <a:pt x="279" y="425"/>
                    <a:pt x="281" y="419"/>
                    <a:pt x="284" y="408"/>
                  </a:cubicBezTo>
                  <a:cubicBezTo>
                    <a:pt x="288" y="397"/>
                    <a:pt x="290" y="391"/>
                    <a:pt x="290" y="391"/>
                  </a:cubicBezTo>
                  <a:lnTo>
                    <a:pt x="290" y="391"/>
                  </a:lnTo>
                  <a:cubicBezTo>
                    <a:pt x="289" y="391"/>
                    <a:pt x="287" y="396"/>
                    <a:pt x="281" y="408"/>
                  </a:cubicBezTo>
                  <a:lnTo>
                    <a:pt x="246" y="488"/>
                  </a:lnTo>
                  <a:cubicBezTo>
                    <a:pt x="225" y="555"/>
                    <a:pt x="206" y="621"/>
                    <a:pt x="182" y="689"/>
                  </a:cubicBezTo>
                  <a:lnTo>
                    <a:pt x="179" y="695"/>
                  </a:lnTo>
                  <a:cubicBezTo>
                    <a:pt x="149" y="756"/>
                    <a:pt x="123" y="821"/>
                    <a:pt x="102" y="887"/>
                  </a:cubicBezTo>
                  <a:cubicBezTo>
                    <a:pt x="80" y="964"/>
                    <a:pt x="66" y="1043"/>
                    <a:pt x="59" y="1123"/>
                  </a:cubicBezTo>
                  <a:cubicBezTo>
                    <a:pt x="51" y="1168"/>
                    <a:pt x="43" y="1212"/>
                    <a:pt x="34" y="1258"/>
                  </a:cubicBezTo>
                  <a:cubicBezTo>
                    <a:pt x="0" y="1427"/>
                    <a:pt x="25" y="1612"/>
                    <a:pt x="157" y="1736"/>
                  </a:cubicBezTo>
                  <a:cubicBezTo>
                    <a:pt x="194" y="1785"/>
                    <a:pt x="243" y="1823"/>
                    <a:pt x="300" y="1848"/>
                  </a:cubicBezTo>
                  <a:cubicBezTo>
                    <a:pt x="342" y="1867"/>
                    <a:pt x="388" y="1876"/>
                    <a:pt x="434" y="1876"/>
                  </a:cubicBezTo>
                  <a:cubicBezTo>
                    <a:pt x="452" y="1876"/>
                    <a:pt x="471" y="1874"/>
                    <a:pt x="490" y="1871"/>
                  </a:cubicBezTo>
                  <a:cubicBezTo>
                    <a:pt x="645" y="1866"/>
                    <a:pt x="822" y="1773"/>
                    <a:pt x="893" y="1633"/>
                  </a:cubicBezTo>
                  <a:cubicBezTo>
                    <a:pt x="929" y="1558"/>
                    <a:pt x="962" y="1481"/>
                    <a:pt x="989" y="1403"/>
                  </a:cubicBezTo>
                  <a:cubicBezTo>
                    <a:pt x="1035" y="1277"/>
                    <a:pt x="1066" y="1151"/>
                    <a:pt x="1057" y="1014"/>
                  </a:cubicBezTo>
                  <a:cubicBezTo>
                    <a:pt x="1048" y="888"/>
                    <a:pt x="1018" y="764"/>
                    <a:pt x="968" y="647"/>
                  </a:cubicBezTo>
                  <a:cubicBezTo>
                    <a:pt x="919" y="529"/>
                    <a:pt x="876" y="426"/>
                    <a:pt x="796" y="340"/>
                  </a:cubicBezTo>
                  <a:cubicBezTo>
                    <a:pt x="776" y="314"/>
                    <a:pt x="759" y="290"/>
                    <a:pt x="737" y="265"/>
                  </a:cubicBezTo>
                  <a:cubicBezTo>
                    <a:pt x="714" y="240"/>
                    <a:pt x="687" y="219"/>
                    <a:pt x="656" y="205"/>
                  </a:cubicBezTo>
                  <a:cubicBezTo>
                    <a:pt x="631" y="184"/>
                    <a:pt x="605" y="164"/>
                    <a:pt x="588" y="147"/>
                  </a:cubicBezTo>
                  <a:cubicBezTo>
                    <a:pt x="570" y="127"/>
                    <a:pt x="542" y="73"/>
                    <a:pt x="521" y="44"/>
                  </a:cubicBezTo>
                  <a:cubicBezTo>
                    <a:pt x="501" y="13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569675" y="7873075"/>
              <a:ext cx="42725" cy="41250"/>
            </a:xfrm>
            <a:custGeom>
              <a:avLst/>
              <a:gdLst/>
              <a:ahLst/>
              <a:cxnLst/>
              <a:rect l="l" t="t" r="r" b="b"/>
              <a:pathLst>
                <a:path w="1709" h="1650" extrusionOk="0">
                  <a:moveTo>
                    <a:pt x="1165" y="0"/>
                  </a:moveTo>
                  <a:cubicBezTo>
                    <a:pt x="1079" y="0"/>
                    <a:pt x="992" y="16"/>
                    <a:pt x="913" y="46"/>
                  </a:cubicBezTo>
                  <a:cubicBezTo>
                    <a:pt x="765" y="101"/>
                    <a:pt x="738" y="118"/>
                    <a:pt x="618" y="214"/>
                  </a:cubicBezTo>
                  <a:cubicBezTo>
                    <a:pt x="601" y="230"/>
                    <a:pt x="583" y="244"/>
                    <a:pt x="566" y="259"/>
                  </a:cubicBezTo>
                  <a:lnTo>
                    <a:pt x="461" y="345"/>
                  </a:lnTo>
                  <a:cubicBezTo>
                    <a:pt x="423" y="377"/>
                    <a:pt x="385" y="406"/>
                    <a:pt x="348" y="440"/>
                  </a:cubicBezTo>
                  <a:cubicBezTo>
                    <a:pt x="282" y="503"/>
                    <a:pt x="233" y="589"/>
                    <a:pt x="184" y="667"/>
                  </a:cubicBezTo>
                  <a:lnTo>
                    <a:pt x="114" y="778"/>
                  </a:lnTo>
                  <a:cubicBezTo>
                    <a:pt x="41" y="890"/>
                    <a:pt x="7" y="1022"/>
                    <a:pt x="16" y="1156"/>
                  </a:cubicBezTo>
                  <a:cubicBezTo>
                    <a:pt x="1" y="1289"/>
                    <a:pt x="47" y="1424"/>
                    <a:pt x="141" y="1521"/>
                  </a:cubicBezTo>
                  <a:cubicBezTo>
                    <a:pt x="224" y="1602"/>
                    <a:pt x="335" y="1647"/>
                    <a:pt x="451" y="1647"/>
                  </a:cubicBezTo>
                  <a:cubicBezTo>
                    <a:pt x="463" y="1647"/>
                    <a:pt x="475" y="1647"/>
                    <a:pt x="488" y="1646"/>
                  </a:cubicBezTo>
                  <a:cubicBezTo>
                    <a:pt x="510" y="1649"/>
                    <a:pt x="533" y="1650"/>
                    <a:pt x="556" y="1650"/>
                  </a:cubicBezTo>
                  <a:cubicBezTo>
                    <a:pt x="672" y="1650"/>
                    <a:pt x="787" y="1613"/>
                    <a:pt x="890" y="1555"/>
                  </a:cubicBezTo>
                  <a:lnTo>
                    <a:pt x="1005" y="1489"/>
                  </a:lnTo>
                  <a:cubicBezTo>
                    <a:pt x="1085" y="1446"/>
                    <a:pt x="1160" y="1395"/>
                    <a:pt x="1228" y="1337"/>
                  </a:cubicBezTo>
                  <a:cubicBezTo>
                    <a:pt x="1264" y="1303"/>
                    <a:pt x="1295" y="1265"/>
                    <a:pt x="1329" y="1229"/>
                  </a:cubicBezTo>
                  <a:cubicBezTo>
                    <a:pt x="1418" y="1131"/>
                    <a:pt x="1532" y="1028"/>
                    <a:pt x="1587" y="908"/>
                  </a:cubicBezTo>
                  <a:cubicBezTo>
                    <a:pt x="1624" y="829"/>
                    <a:pt x="1662" y="752"/>
                    <a:pt x="1676" y="666"/>
                  </a:cubicBezTo>
                  <a:cubicBezTo>
                    <a:pt x="1691" y="563"/>
                    <a:pt x="1708" y="471"/>
                    <a:pt x="1676" y="368"/>
                  </a:cubicBezTo>
                  <a:cubicBezTo>
                    <a:pt x="1651" y="287"/>
                    <a:pt x="1608" y="210"/>
                    <a:pt x="1550" y="147"/>
                  </a:cubicBezTo>
                  <a:cubicBezTo>
                    <a:pt x="1447" y="44"/>
                    <a:pt x="1307" y="0"/>
                    <a:pt x="116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33225" y="7872900"/>
              <a:ext cx="36025" cy="33875"/>
            </a:xfrm>
            <a:custGeom>
              <a:avLst/>
              <a:gdLst/>
              <a:ahLst/>
              <a:cxnLst/>
              <a:rect l="l" t="t" r="r" b="b"/>
              <a:pathLst>
                <a:path w="1441" h="1355" extrusionOk="0">
                  <a:moveTo>
                    <a:pt x="1220" y="0"/>
                  </a:moveTo>
                  <a:cubicBezTo>
                    <a:pt x="1176" y="0"/>
                    <a:pt x="1131" y="11"/>
                    <a:pt x="1087" y="23"/>
                  </a:cubicBezTo>
                  <a:cubicBezTo>
                    <a:pt x="1080" y="23"/>
                    <a:pt x="1073" y="23"/>
                    <a:pt x="1065" y="23"/>
                  </a:cubicBezTo>
                  <a:cubicBezTo>
                    <a:pt x="970" y="23"/>
                    <a:pt x="873" y="59"/>
                    <a:pt x="789" y="108"/>
                  </a:cubicBezTo>
                  <a:cubicBezTo>
                    <a:pt x="736" y="143"/>
                    <a:pt x="685" y="182"/>
                    <a:pt x="639" y="226"/>
                  </a:cubicBezTo>
                  <a:cubicBezTo>
                    <a:pt x="534" y="300"/>
                    <a:pt x="422" y="369"/>
                    <a:pt x="342" y="466"/>
                  </a:cubicBezTo>
                  <a:cubicBezTo>
                    <a:pt x="307" y="509"/>
                    <a:pt x="270" y="550"/>
                    <a:pt x="233" y="591"/>
                  </a:cubicBezTo>
                  <a:cubicBezTo>
                    <a:pt x="195" y="634"/>
                    <a:pt x="152" y="676"/>
                    <a:pt x="123" y="725"/>
                  </a:cubicBezTo>
                  <a:cubicBezTo>
                    <a:pt x="114" y="747"/>
                    <a:pt x="106" y="768"/>
                    <a:pt x="100" y="790"/>
                  </a:cubicBezTo>
                  <a:cubicBezTo>
                    <a:pt x="86" y="817"/>
                    <a:pt x="72" y="845"/>
                    <a:pt x="57" y="872"/>
                  </a:cubicBezTo>
                  <a:cubicBezTo>
                    <a:pt x="0" y="972"/>
                    <a:pt x="0" y="1095"/>
                    <a:pt x="57" y="1195"/>
                  </a:cubicBezTo>
                  <a:cubicBezTo>
                    <a:pt x="104" y="1276"/>
                    <a:pt x="209" y="1355"/>
                    <a:pt x="310" y="1355"/>
                  </a:cubicBezTo>
                  <a:cubicBezTo>
                    <a:pt x="317" y="1355"/>
                    <a:pt x="325" y="1354"/>
                    <a:pt x="333" y="1353"/>
                  </a:cubicBezTo>
                  <a:cubicBezTo>
                    <a:pt x="367" y="1348"/>
                    <a:pt x="401" y="1344"/>
                    <a:pt x="435" y="1339"/>
                  </a:cubicBezTo>
                  <a:lnTo>
                    <a:pt x="447" y="1341"/>
                  </a:lnTo>
                  <a:lnTo>
                    <a:pt x="444" y="1339"/>
                  </a:lnTo>
                  <a:cubicBezTo>
                    <a:pt x="536" y="1339"/>
                    <a:pt x="625" y="1316"/>
                    <a:pt x="706" y="1273"/>
                  </a:cubicBezTo>
                  <a:cubicBezTo>
                    <a:pt x="745" y="1253"/>
                    <a:pt x="783" y="1233"/>
                    <a:pt x="821" y="1213"/>
                  </a:cubicBezTo>
                  <a:cubicBezTo>
                    <a:pt x="923" y="1158"/>
                    <a:pt x="1018" y="1097"/>
                    <a:pt x="1093" y="1008"/>
                  </a:cubicBezTo>
                  <a:cubicBezTo>
                    <a:pt x="1167" y="922"/>
                    <a:pt x="1236" y="833"/>
                    <a:pt x="1304" y="744"/>
                  </a:cubicBezTo>
                  <a:cubicBezTo>
                    <a:pt x="1345" y="687"/>
                    <a:pt x="1379" y="627"/>
                    <a:pt x="1403" y="561"/>
                  </a:cubicBezTo>
                  <a:cubicBezTo>
                    <a:pt x="1433" y="487"/>
                    <a:pt x="1440" y="406"/>
                    <a:pt x="1423" y="327"/>
                  </a:cubicBezTo>
                  <a:cubicBezTo>
                    <a:pt x="1437" y="231"/>
                    <a:pt x="1439" y="134"/>
                    <a:pt x="1365" y="59"/>
                  </a:cubicBezTo>
                  <a:cubicBezTo>
                    <a:pt x="1322" y="15"/>
                    <a:pt x="1272" y="0"/>
                    <a:pt x="1220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791550" y="7729675"/>
              <a:ext cx="30625" cy="21575"/>
            </a:xfrm>
            <a:custGeom>
              <a:avLst/>
              <a:gdLst/>
              <a:ahLst/>
              <a:cxnLst/>
              <a:rect l="l" t="t" r="r" b="b"/>
              <a:pathLst>
                <a:path w="1225" h="863" extrusionOk="0">
                  <a:moveTo>
                    <a:pt x="125" y="0"/>
                  </a:moveTo>
                  <a:cubicBezTo>
                    <a:pt x="58" y="0"/>
                    <a:pt x="1" y="73"/>
                    <a:pt x="21" y="139"/>
                  </a:cubicBezTo>
                  <a:cubicBezTo>
                    <a:pt x="32" y="176"/>
                    <a:pt x="45" y="212"/>
                    <a:pt x="61" y="248"/>
                  </a:cubicBezTo>
                  <a:cubicBezTo>
                    <a:pt x="61" y="300"/>
                    <a:pt x="75" y="349"/>
                    <a:pt x="99" y="394"/>
                  </a:cubicBezTo>
                  <a:cubicBezTo>
                    <a:pt x="111" y="421"/>
                    <a:pt x="125" y="449"/>
                    <a:pt x="142" y="475"/>
                  </a:cubicBezTo>
                  <a:cubicBezTo>
                    <a:pt x="187" y="549"/>
                    <a:pt x="257" y="609"/>
                    <a:pt x="323" y="661"/>
                  </a:cubicBezTo>
                  <a:cubicBezTo>
                    <a:pt x="382" y="707"/>
                    <a:pt x="429" y="748"/>
                    <a:pt x="495" y="776"/>
                  </a:cubicBezTo>
                  <a:cubicBezTo>
                    <a:pt x="537" y="794"/>
                    <a:pt x="580" y="810"/>
                    <a:pt x="623" y="823"/>
                  </a:cubicBezTo>
                  <a:cubicBezTo>
                    <a:pt x="655" y="834"/>
                    <a:pt x="687" y="843"/>
                    <a:pt x="719" y="851"/>
                  </a:cubicBezTo>
                  <a:cubicBezTo>
                    <a:pt x="750" y="858"/>
                    <a:pt x="780" y="862"/>
                    <a:pt x="811" y="862"/>
                  </a:cubicBezTo>
                  <a:cubicBezTo>
                    <a:pt x="864" y="862"/>
                    <a:pt x="916" y="851"/>
                    <a:pt x="965" y="830"/>
                  </a:cubicBezTo>
                  <a:cubicBezTo>
                    <a:pt x="1014" y="825"/>
                    <a:pt x="1060" y="807"/>
                    <a:pt x="1100" y="777"/>
                  </a:cubicBezTo>
                  <a:cubicBezTo>
                    <a:pt x="1146" y="744"/>
                    <a:pt x="1180" y="695"/>
                    <a:pt x="1195" y="639"/>
                  </a:cubicBezTo>
                  <a:cubicBezTo>
                    <a:pt x="1225" y="523"/>
                    <a:pt x="1175" y="400"/>
                    <a:pt x="1073" y="337"/>
                  </a:cubicBezTo>
                  <a:cubicBezTo>
                    <a:pt x="1065" y="324"/>
                    <a:pt x="1057" y="312"/>
                    <a:pt x="1048" y="301"/>
                  </a:cubicBezTo>
                  <a:cubicBezTo>
                    <a:pt x="1011" y="269"/>
                    <a:pt x="970" y="243"/>
                    <a:pt x="924" y="226"/>
                  </a:cubicBezTo>
                  <a:cubicBezTo>
                    <a:pt x="856" y="197"/>
                    <a:pt x="789" y="156"/>
                    <a:pt x="718" y="133"/>
                  </a:cubicBezTo>
                  <a:cubicBezTo>
                    <a:pt x="670" y="117"/>
                    <a:pt x="621" y="108"/>
                    <a:pt x="575" y="93"/>
                  </a:cubicBezTo>
                  <a:cubicBezTo>
                    <a:pt x="531" y="74"/>
                    <a:pt x="485" y="60"/>
                    <a:pt x="437" y="50"/>
                  </a:cubicBezTo>
                  <a:cubicBezTo>
                    <a:pt x="384" y="42"/>
                    <a:pt x="330" y="30"/>
                    <a:pt x="278" y="30"/>
                  </a:cubicBezTo>
                  <a:cubicBezTo>
                    <a:pt x="268" y="30"/>
                    <a:pt x="258" y="30"/>
                    <a:pt x="248" y="31"/>
                  </a:cubicBezTo>
                  <a:cubicBezTo>
                    <a:pt x="216" y="24"/>
                    <a:pt x="185" y="16"/>
                    <a:pt x="154" y="5"/>
                  </a:cubicBezTo>
                  <a:cubicBezTo>
                    <a:pt x="144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829875" y="7788625"/>
              <a:ext cx="35175" cy="24850"/>
            </a:xfrm>
            <a:custGeom>
              <a:avLst/>
              <a:gdLst/>
              <a:ahLst/>
              <a:cxnLst/>
              <a:rect l="l" t="t" r="r" b="b"/>
              <a:pathLst>
                <a:path w="1407" h="994" extrusionOk="0">
                  <a:moveTo>
                    <a:pt x="548" y="1"/>
                  </a:moveTo>
                  <a:cubicBezTo>
                    <a:pt x="484" y="1"/>
                    <a:pt x="422" y="8"/>
                    <a:pt x="360" y="29"/>
                  </a:cubicBezTo>
                  <a:lnTo>
                    <a:pt x="283" y="56"/>
                  </a:lnTo>
                  <a:cubicBezTo>
                    <a:pt x="231" y="73"/>
                    <a:pt x="183" y="102"/>
                    <a:pt x="143" y="139"/>
                  </a:cubicBezTo>
                  <a:cubicBezTo>
                    <a:pt x="56" y="185"/>
                    <a:pt x="0" y="293"/>
                    <a:pt x="51" y="386"/>
                  </a:cubicBezTo>
                  <a:cubicBezTo>
                    <a:pt x="62" y="455"/>
                    <a:pt x="100" y="512"/>
                    <a:pt x="138" y="571"/>
                  </a:cubicBezTo>
                  <a:cubicBezTo>
                    <a:pt x="168" y="615"/>
                    <a:pt x="200" y="658"/>
                    <a:pt x="235" y="697"/>
                  </a:cubicBezTo>
                  <a:cubicBezTo>
                    <a:pt x="275" y="738"/>
                    <a:pt x="333" y="772"/>
                    <a:pt x="383" y="804"/>
                  </a:cubicBezTo>
                  <a:cubicBezTo>
                    <a:pt x="461" y="856"/>
                    <a:pt x="533" y="910"/>
                    <a:pt x="628" y="935"/>
                  </a:cubicBezTo>
                  <a:cubicBezTo>
                    <a:pt x="688" y="950"/>
                    <a:pt x="750" y="964"/>
                    <a:pt x="809" y="978"/>
                  </a:cubicBezTo>
                  <a:cubicBezTo>
                    <a:pt x="849" y="988"/>
                    <a:pt x="889" y="994"/>
                    <a:pt x="929" y="994"/>
                  </a:cubicBezTo>
                  <a:cubicBezTo>
                    <a:pt x="1047" y="994"/>
                    <a:pt x="1162" y="947"/>
                    <a:pt x="1249" y="861"/>
                  </a:cubicBezTo>
                  <a:cubicBezTo>
                    <a:pt x="1255" y="853"/>
                    <a:pt x="1261" y="845"/>
                    <a:pt x="1269" y="839"/>
                  </a:cubicBezTo>
                  <a:cubicBezTo>
                    <a:pt x="1308" y="806"/>
                    <a:pt x="1341" y="763"/>
                    <a:pt x="1362" y="713"/>
                  </a:cubicBezTo>
                  <a:cubicBezTo>
                    <a:pt x="1390" y="649"/>
                    <a:pt x="1407" y="558"/>
                    <a:pt x="1379" y="491"/>
                  </a:cubicBezTo>
                  <a:cubicBezTo>
                    <a:pt x="1378" y="485"/>
                    <a:pt x="1374" y="480"/>
                    <a:pt x="1373" y="475"/>
                  </a:cubicBezTo>
                  <a:cubicBezTo>
                    <a:pt x="1365" y="419"/>
                    <a:pt x="1347" y="363"/>
                    <a:pt x="1319" y="314"/>
                  </a:cubicBezTo>
                  <a:cubicBezTo>
                    <a:pt x="1281" y="247"/>
                    <a:pt x="1224" y="191"/>
                    <a:pt x="1158" y="151"/>
                  </a:cubicBezTo>
                  <a:lnTo>
                    <a:pt x="989" y="78"/>
                  </a:lnTo>
                  <a:cubicBezTo>
                    <a:pt x="943" y="59"/>
                    <a:pt x="900" y="32"/>
                    <a:pt x="851" y="26"/>
                  </a:cubicBezTo>
                  <a:cubicBezTo>
                    <a:pt x="802" y="16"/>
                    <a:pt x="751" y="10"/>
                    <a:pt x="702" y="7"/>
                  </a:cubicBezTo>
                  <a:lnTo>
                    <a:pt x="608" y="3"/>
                  </a:lnTo>
                  <a:cubicBezTo>
                    <a:pt x="588" y="1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750675" y="7993750"/>
              <a:ext cx="38225" cy="38325"/>
            </a:xfrm>
            <a:custGeom>
              <a:avLst/>
              <a:gdLst/>
              <a:ahLst/>
              <a:cxnLst/>
              <a:rect l="l" t="t" r="r" b="b"/>
              <a:pathLst>
                <a:path w="1529" h="1533" extrusionOk="0">
                  <a:moveTo>
                    <a:pt x="371" y="0"/>
                  </a:moveTo>
                  <a:cubicBezTo>
                    <a:pt x="171" y="0"/>
                    <a:pt x="13" y="164"/>
                    <a:pt x="8" y="361"/>
                  </a:cubicBezTo>
                  <a:cubicBezTo>
                    <a:pt x="5" y="465"/>
                    <a:pt x="1" y="567"/>
                    <a:pt x="42" y="665"/>
                  </a:cubicBezTo>
                  <a:lnTo>
                    <a:pt x="120" y="857"/>
                  </a:lnTo>
                  <a:cubicBezTo>
                    <a:pt x="179" y="1000"/>
                    <a:pt x="180" y="1023"/>
                    <a:pt x="285" y="1138"/>
                  </a:cubicBezTo>
                  <a:cubicBezTo>
                    <a:pt x="298" y="1153"/>
                    <a:pt x="312" y="1168"/>
                    <a:pt x="328" y="1184"/>
                  </a:cubicBezTo>
                  <a:cubicBezTo>
                    <a:pt x="354" y="1213"/>
                    <a:pt x="381" y="1241"/>
                    <a:pt x="407" y="1270"/>
                  </a:cubicBezTo>
                  <a:lnTo>
                    <a:pt x="450" y="1316"/>
                  </a:lnTo>
                  <a:cubicBezTo>
                    <a:pt x="538" y="1410"/>
                    <a:pt x="622" y="1445"/>
                    <a:pt x="738" y="1492"/>
                  </a:cubicBezTo>
                  <a:cubicBezTo>
                    <a:pt x="799" y="1517"/>
                    <a:pt x="865" y="1529"/>
                    <a:pt x="931" y="1529"/>
                  </a:cubicBezTo>
                  <a:cubicBezTo>
                    <a:pt x="942" y="1529"/>
                    <a:pt x="953" y="1528"/>
                    <a:pt x="965" y="1528"/>
                  </a:cubicBezTo>
                  <a:cubicBezTo>
                    <a:pt x="987" y="1531"/>
                    <a:pt x="1010" y="1532"/>
                    <a:pt x="1032" y="1532"/>
                  </a:cubicBezTo>
                  <a:cubicBezTo>
                    <a:pt x="1109" y="1532"/>
                    <a:pt x="1185" y="1514"/>
                    <a:pt x="1254" y="1479"/>
                  </a:cubicBezTo>
                  <a:cubicBezTo>
                    <a:pt x="1350" y="1443"/>
                    <a:pt x="1429" y="1368"/>
                    <a:pt x="1465" y="1271"/>
                  </a:cubicBezTo>
                  <a:cubicBezTo>
                    <a:pt x="1510" y="1190"/>
                    <a:pt x="1528" y="1096"/>
                    <a:pt x="1519" y="1004"/>
                  </a:cubicBezTo>
                  <a:cubicBezTo>
                    <a:pt x="1528" y="915"/>
                    <a:pt x="1518" y="826"/>
                    <a:pt x="1487" y="742"/>
                  </a:cubicBezTo>
                  <a:cubicBezTo>
                    <a:pt x="1442" y="623"/>
                    <a:pt x="1409" y="553"/>
                    <a:pt x="1318" y="461"/>
                  </a:cubicBezTo>
                  <a:cubicBezTo>
                    <a:pt x="1301" y="444"/>
                    <a:pt x="1283" y="427"/>
                    <a:pt x="1266" y="410"/>
                  </a:cubicBezTo>
                  <a:lnTo>
                    <a:pt x="1189" y="335"/>
                  </a:lnTo>
                  <a:cubicBezTo>
                    <a:pt x="1128" y="275"/>
                    <a:pt x="1062" y="210"/>
                    <a:pt x="985" y="174"/>
                  </a:cubicBezTo>
                  <a:cubicBezTo>
                    <a:pt x="916" y="140"/>
                    <a:pt x="845" y="112"/>
                    <a:pt x="776" y="81"/>
                  </a:cubicBezTo>
                  <a:lnTo>
                    <a:pt x="744" y="68"/>
                  </a:lnTo>
                  <a:cubicBezTo>
                    <a:pt x="690" y="32"/>
                    <a:pt x="627" y="12"/>
                    <a:pt x="561" y="9"/>
                  </a:cubicBezTo>
                  <a:cubicBezTo>
                    <a:pt x="527" y="3"/>
                    <a:pt x="493" y="0"/>
                    <a:pt x="45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762450" y="8081475"/>
              <a:ext cx="41875" cy="35675"/>
            </a:xfrm>
            <a:custGeom>
              <a:avLst/>
              <a:gdLst/>
              <a:ahLst/>
              <a:cxnLst/>
              <a:rect l="l" t="t" r="r" b="b"/>
              <a:pathLst>
                <a:path w="1675" h="1427" extrusionOk="0">
                  <a:moveTo>
                    <a:pt x="166" y="432"/>
                  </a:moveTo>
                  <a:cubicBezTo>
                    <a:pt x="166" y="432"/>
                    <a:pt x="172" y="446"/>
                    <a:pt x="184" y="474"/>
                  </a:cubicBezTo>
                  <a:cubicBezTo>
                    <a:pt x="184" y="476"/>
                    <a:pt x="185" y="479"/>
                    <a:pt x="186" y="481"/>
                  </a:cubicBezTo>
                  <a:lnTo>
                    <a:pt x="186" y="481"/>
                  </a:lnTo>
                  <a:cubicBezTo>
                    <a:pt x="173" y="449"/>
                    <a:pt x="166" y="432"/>
                    <a:pt x="166" y="432"/>
                  </a:cubicBezTo>
                  <a:close/>
                  <a:moveTo>
                    <a:pt x="530" y="1"/>
                  </a:moveTo>
                  <a:cubicBezTo>
                    <a:pt x="479" y="1"/>
                    <a:pt x="428" y="6"/>
                    <a:pt x="379" y="18"/>
                  </a:cubicBezTo>
                  <a:cubicBezTo>
                    <a:pt x="294" y="38"/>
                    <a:pt x="181" y="61"/>
                    <a:pt x="112" y="122"/>
                  </a:cubicBezTo>
                  <a:lnTo>
                    <a:pt x="93" y="121"/>
                  </a:lnTo>
                  <a:cubicBezTo>
                    <a:pt x="90" y="121"/>
                    <a:pt x="88" y="121"/>
                    <a:pt x="85" y="121"/>
                  </a:cubicBezTo>
                  <a:cubicBezTo>
                    <a:pt x="2" y="121"/>
                    <a:pt x="0" y="237"/>
                    <a:pt x="69" y="268"/>
                  </a:cubicBezTo>
                  <a:cubicBezTo>
                    <a:pt x="84" y="319"/>
                    <a:pt x="119" y="362"/>
                    <a:pt x="147" y="410"/>
                  </a:cubicBezTo>
                  <a:cubicBezTo>
                    <a:pt x="162" y="435"/>
                    <a:pt x="173" y="463"/>
                    <a:pt x="188" y="486"/>
                  </a:cubicBezTo>
                  <a:lnTo>
                    <a:pt x="188" y="486"/>
                  </a:lnTo>
                  <a:cubicBezTo>
                    <a:pt x="202" y="521"/>
                    <a:pt x="223" y="553"/>
                    <a:pt x="250" y="579"/>
                  </a:cubicBezTo>
                  <a:lnTo>
                    <a:pt x="250" y="579"/>
                  </a:lnTo>
                  <a:cubicBezTo>
                    <a:pt x="283" y="626"/>
                    <a:pt x="313" y="675"/>
                    <a:pt x="340" y="724"/>
                  </a:cubicBezTo>
                  <a:cubicBezTo>
                    <a:pt x="376" y="786"/>
                    <a:pt x="416" y="844"/>
                    <a:pt x="462" y="898"/>
                  </a:cubicBezTo>
                  <a:cubicBezTo>
                    <a:pt x="517" y="975"/>
                    <a:pt x="566" y="1068"/>
                    <a:pt x="632" y="1131"/>
                  </a:cubicBezTo>
                  <a:cubicBezTo>
                    <a:pt x="680" y="1177"/>
                    <a:pt x="729" y="1219"/>
                    <a:pt x="775" y="1266"/>
                  </a:cubicBezTo>
                  <a:cubicBezTo>
                    <a:pt x="874" y="1365"/>
                    <a:pt x="1009" y="1422"/>
                    <a:pt x="1149" y="1422"/>
                  </a:cubicBezTo>
                  <a:cubicBezTo>
                    <a:pt x="1153" y="1422"/>
                    <a:pt x="1157" y="1421"/>
                    <a:pt x="1160" y="1421"/>
                  </a:cubicBezTo>
                  <a:cubicBezTo>
                    <a:pt x="1182" y="1425"/>
                    <a:pt x="1204" y="1427"/>
                    <a:pt x="1226" y="1427"/>
                  </a:cubicBezTo>
                  <a:cubicBezTo>
                    <a:pt x="1299" y="1427"/>
                    <a:pt x="1371" y="1407"/>
                    <a:pt x="1435" y="1371"/>
                  </a:cubicBezTo>
                  <a:cubicBezTo>
                    <a:pt x="1547" y="1305"/>
                    <a:pt x="1622" y="1191"/>
                    <a:pt x="1642" y="1064"/>
                  </a:cubicBezTo>
                  <a:cubicBezTo>
                    <a:pt x="1662" y="1008"/>
                    <a:pt x="1673" y="952"/>
                    <a:pt x="1675" y="893"/>
                  </a:cubicBezTo>
                  <a:cubicBezTo>
                    <a:pt x="1675" y="800"/>
                    <a:pt x="1650" y="707"/>
                    <a:pt x="1602" y="628"/>
                  </a:cubicBezTo>
                  <a:cubicBezTo>
                    <a:pt x="1576" y="580"/>
                    <a:pt x="1549" y="535"/>
                    <a:pt x="1520" y="491"/>
                  </a:cubicBezTo>
                  <a:cubicBezTo>
                    <a:pt x="1500" y="460"/>
                    <a:pt x="1478" y="434"/>
                    <a:pt x="1457" y="405"/>
                  </a:cubicBezTo>
                  <a:cubicBezTo>
                    <a:pt x="1407" y="342"/>
                    <a:pt x="1351" y="301"/>
                    <a:pt x="1288" y="253"/>
                  </a:cubicBezTo>
                  <a:cubicBezTo>
                    <a:pt x="1266" y="238"/>
                    <a:pt x="1245" y="222"/>
                    <a:pt x="1223" y="208"/>
                  </a:cubicBezTo>
                  <a:cubicBezTo>
                    <a:pt x="1103" y="127"/>
                    <a:pt x="976" y="59"/>
                    <a:pt x="832" y="35"/>
                  </a:cubicBezTo>
                  <a:cubicBezTo>
                    <a:pt x="736" y="20"/>
                    <a:pt x="632" y="1"/>
                    <a:pt x="53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830750" y="7478475"/>
              <a:ext cx="29775" cy="47400"/>
            </a:xfrm>
            <a:custGeom>
              <a:avLst/>
              <a:gdLst/>
              <a:ahLst/>
              <a:cxnLst/>
              <a:rect l="l" t="t" r="r" b="b"/>
              <a:pathLst>
                <a:path w="1191" h="1896" extrusionOk="0">
                  <a:moveTo>
                    <a:pt x="1124" y="0"/>
                  </a:moveTo>
                  <a:cubicBezTo>
                    <a:pt x="1117" y="0"/>
                    <a:pt x="1110" y="2"/>
                    <a:pt x="1103" y="6"/>
                  </a:cubicBezTo>
                  <a:cubicBezTo>
                    <a:pt x="1065" y="33"/>
                    <a:pt x="1019" y="43"/>
                    <a:pt x="982" y="71"/>
                  </a:cubicBezTo>
                  <a:cubicBezTo>
                    <a:pt x="951" y="99"/>
                    <a:pt x="923" y="126"/>
                    <a:pt x="896" y="155"/>
                  </a:cubicBezTo>
                  <a:lnTo>
                    <a:pt x="745" y="304"/>
                  </a:lnTo>
                  <a:cubicBezTo>
                    <a:pt x="630" y="420"/>
                    <a:pt x="536" y="555"/>
                    <a:pt x="438" y="684"/>
                  </a:cubicBezTo>
                  <a:lnTo>
                    <a:pt x="294" y="874"/>
                  </a:lnTo>
                  <a:cubicBezTo>
                    <a:pt x="252" y="934"/>
                    <a:pt x="217" y="1000"/>
                    <a:pt x="189" y="1068"/>
                  </a:cubicBezTo>
                  <a:lnTo>
                    <a:pt x="97" y="1270"/>
                  </a:lnTo>
                  <a:cubicBezTo>
                    <a:pt x="73" y="1324"/>
                    <a:pt x="40" y="1382"/>
                    <a:pt x="24" y="1439"/>
                  </a:cubicBezTo>
                  <a:cubicBezTo>
                    <a:pt x="1" y="1519"/>
                    <a:pt x="10" y="1590"/>
                    <a:pt x="21" y="1671"/>
                  </a:cubicBezTo>
                  <a:cubicBezTo>
                    <a:pt x="43" y="1824"/>
                    <a:pt x="186" y="1896"/>
                    <a:pt x="325" y="1896"/>
                  </a:cubicBezTo>
                  <a:cubicBezTo>
                    <a:pt x="382" y="1896"/>
                    <a:pt x="439" y="1884"/>
                    <a:pt x="486" y="1860"/>
                  </a:cubicBezTo>
                  <a:cubicBezTo>
                    <a:pt x="650" y="1777"/>
                    <a:pt x="738" y="1557"/>
                    <a:pt x="828" y="1405"/>
                  </a:cubicBezTo>
                  <a:cubicBezTo>
                    <a:pt x="914" y="1258"/>
                    <a:pt x="960" y="1103"/>
                    <a:pt x="1011" y="943"/>
                  </a:cubicBezTo>
                  <a:cubicBezTo>
                    <a:pt x="1055" y="805"/>
                    <a:pt x="1105" y="668"/>
                    <a:pt x="1128" y="525"/>
                  </a:cubicBezTo>
                  <a:lnTo>
                    <a:pt x="1163" y="312"/>
                  </a:lnTo>
                  <a:cubicBezTo>
                    <a:pt x="1171" y="271"/>
                    <a:pt x="1178" y="229"/>
                    <a:pt x="1184" y="189"/>
                  </a:cubicBezTo>
                  <a:cubicBezTo>
                    <a:pt x="1191" y="139"/>
                    <a:pt x="1171" y="96"/>
                    <a:pt x="1169" y="45"/>
                  </a:cubicBezTo>
                  <a:cubicBezTo>
                    <a:pt x="1169" y="20"/>
                    <a:pt x="1147" y="0"/>
                    <a:pt x="112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887775" y="7464675"/>
              <a:ext cx="22550" cy="27675"/>
            </a:xfrm>
            <a:custGeom>
              <a:avLst/>
              <a:gdLst/>
              <a:ahLst/>
              <a:cxnLst/>
              <a:rect l="l" t="t" r="r" b="b"/>
              <a:pathLst>
                <a:path w="902" h="1107" extrusionOk="0">
                  <a:moveTo>
                    <a:pt x="627" y="0"/>
                  </a:moveTo>
                  <a:cubicBezTo>
                    <a:pt x="616" y="0"/>
                    <a:pt x="604" y="1"/>
                    <a:pt x="592" y="3"/>
                  </a:cubicBezTo>
                  <a:cubicBezTo>
                    <a:pt x="539" y="10"/>
                    <a:pt x="477" y="33"/>
                    <a:pt x="440" y="75"/>
                  </a:cubicBezTo>
                  <a:cubicBezTo>
                    <a:pt x="413" y="110"/>
                    <a:pt x="384" y="142"/>
                    <a:pt x="351" y="173"/>
                  </a:cubicBezTo>
                  <a:cubicBezTo>
                    <a:pt x="298" y="227"/>
                    <a:pt x="242" y="271"/>
                    <a:pt x="205" y="339"/>
                  </a:cubicBezTo>
                  <a:cubicBezTo>
                    <a:pt x="182" y="382"/>
                    <a:pt x="159" y="426"/>
                    <a:pt x="135" y="468"/>
                  </a:cubicBezTo>
                  <a:cubicBezTo>
                    <a:pt x="115" y="499"/>
                    <a:pt x="98" y="531"/>
                    <a:pt x="83" y="565"/>
                  </a:cubicBezTo>
                  <a:cubicBezTo>
                    <a:pt x="64" y="612"/>
                    <a:pt x="55" y="663"/>
                    <a:pt x="57" y="714"/>
                  </a:cubicBezTo>
                  <a:cubicBezTo>
                    <a:pt x="1" y="926"/>
                    <a:pt x="167" y="1106"/>
                    <a:pt x="358" y="1106"/>
                  </a:cubicBezTo>
                  <a:cubicBezTo>
                    <a:pt x="409" y="1106"/>
                    <a:pt x="462" y="1094"/>
                    <a:pt x="513" y="1065"/>
                  </a:cubicBezTo>
                  <a:lnTo>
                    <a:pt x="523" y="1058"/>
                  </a:lnTo>
                  <a:cubicBezTo>
                    <a:pt x="566" y="1044"/>
                    <a:pt x="606" y="1022"/>
                    <a:pt x="643" y="996"/>
                  </a:cubicBezTo>
                  <a:cubicBezTo>
                    <a:pt x="692" y="953"/>
                    <a:pt x="735" y="902"/>
                    <a:pt x="767" y="846"/>
                  </a:cubicBezTo>
                  <a:cubicBezTo>
                    <a:pt x="794" y="801"/>
                    <a:pt x="820" y="757"/>
                    <a:pt x="841" y="711"/>
                  </a:cubicBezTo>
                  <a:cubicBezTo>
                    <a:pt x="878" y="640"/>
                    <a:pt x="900" y="562"/>
                    <a:pt x="901" y="480"/>
                  </a:cubicBezTo>
                  <a:lnTo>
                    <a:pt x="901" y="413"/>
                  </a:lnTo>
                  <a:cubicBezTo>
                    <a:pt x="900" y="362"/>
                    <a:pt x="896" y="311"/>
                    <a:pt x="890" y="262"/>
                  </a:cubicBezTo>
                  <a:cubicBezTo>
                    <a:pt x="889" y="216"/>
                    <a:pt x="876" y="170"/>
                    <a:pt x="855" y="129"/>
                  </a:cubicBezTo>
                  <a:cubicBezTo>
                    <a:pt x="826" y="79"/>
                    <a:pt x="781" y="43"/>
                    <a:pt x="729" y="21"/>
                  </a:cubicBezTo>
                  <a:cubicBezTo>
                    <a:pt x="697" y="7"/>
                    <a:pt x="662" y="0"/>
                    <a:pt x="62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1025400" y="7620750"/>
              <a:ext cx="40950" cy="36475"/>
            </a:xfrm>
            <a:custGeom>
              <a:avLst/>
              <a:gdLst/>
              <a:ahLst/>
              <a:cxnLst/>
              <a:rect l="l" t="t" r="r" b="b"/>
              <a:pathLst>
                <a:path w="1638" h="1459" extrusionOk="0">
                  <a:moveTo>
                    <a:pt x="249" y="1"/>
                  </a:moveTo>
                  <a:cubicBezTo>
                    <a:pt x="229" y="1"/>
                    <a:pt x="208" y="3"/>
                    <a:pt x="187" y="7"/>
                  </a:cubicBezTo>
                  <a:cubicBezTo>
                    <a:pt x="182" y="7"/>
                    <a:pt x="178" y="7"/>
                    <a:pt x="173" y="7"/>
                  </a:cubicBezTo>
                  <a:cubicBezTo>
                    <a:pt x="83" y="7"/>
                    <a:pt x="1" y="79"/>
                    <a:pt x="30" y="178"/>
                  </a:cubicBezTo>
                  <a:lnTo>
                    <a:pt x="35" y="196"/>
                  </a:lnTo>
                  <a:cubicBezTo>
                    <a:pt x="32" y="242"/>
                    <a:pt x="39" y="288"/>
                    <a:pt x="58" y="331"/>
                  </a:cubicBezTo>
                  <a:cubicBezTo>
                    <a:pt x="69" y="359"/>
                    <a:pt x="81" y="387"/>
                    <a:pt x="93" y="414"/>
                  </a:cubicBezTo>
                  <a:cubicBezTo>
                    <a:pt x="116" y="468"/>
                    <a:pt x="138" y="525"/>
                    <a:pt x="164" y="577"/>
                  </a:cubicBezTo>
                  <a:cubicBezTo>
                    <a:pt x="201" y="649"/>
                    <a:pt x="267" y="715"/>
                    <a:pt x="317" y="778"/>
                  </a:cubicBezTo>
                  <a:cubicBezTo>
                    <a:pt x="354" y="824"/>
                    <a:pt x="391" y="869"/>
                    <a:pt x="428" y="915"/>
                  </a:cubicBezTo>
                  <a:cubicBezTo>
                    <a:pt x="462" y="963"/>
                    <a:pt x="498" y="1009"/>
                    <a:pt x="538" y="1052"/>
                  </a:cubicBezTo>
                  <a:cubicBezTo>
                    <a:pt x="581" y="1095"/>
                    <a:pt x="637" y="1130"/>
                    <a:pt x="684" y="1168"/>
                  </a:cubicBezTo>
                  <a:cubicBezTo>
                    <a:pt x="753" y="1224"/>
                    <a:pt x="822" y="1290"/>
                    <a:pt x="896" y="1334"/>
                  </a:cubicBezTo>
                  <a:cubicBezTo>
                    <a:pt x="944" y="1365"/>
                    <a:pt x="996" y="1388"/>
                    <a:pt x="1050" y="1406"/>
                  </a:cubicBezTo>
                  <a:cubicBezTo>
                    <a:pt x="1067" y="1409"/>
                    <a:pt x="1082" y="1411"/>
                    <a:pt x="1099" y="1411"/>
                  </a:cubicBezTo>
                  <a:cubicBezTo>
                    <a:pt x="1102" y="1414"/>
                    <a:pt x="1106" y="1416"/>
                    <a:pt x="1111" y="1417"/>
                  </a:cubicBezTo>
                  <a:cubicBezTo>
                    <a:pt x="1167" y="1443"/>
                    <a:pt x="1228" y="1458"/>
                    <a:pt x="1289" y="1458"/>
                  </a:cubicBezTo>
                  <a:cubicBezTo>
                    <a:pt x="1370" y="1458"/>
                    <a:pt x="1449" y="1431"/>
                    <a:pt x="1509" y="1366"/>
                  </a:cubicBezTo>
                  <a:cubicBezTo>
                    <a:pt x="1607" y="1260"/>
                    <a:pt x="1638" y="1098"/>
                    <a:pt x="1561" y="969"/>
                  </a:cubicBezTo>
                  <a:cubicBezTo>
                    <a:pt x="1552" y="955"/>
                    <a:pt x="1543" y="941"/>
                    <a:pt x="1533" y="927"/>
                  </a:cubicBezTo>
                  <a:cubicBezTo>
                    <a:pt x="1492" y="780"/>
                    <a:pt x="1371" y="663"/>
                    <a:pt x="1263" y="556"/>
                  </a:cubicBezTo>
                  <a:cubicBezTo>
                    <a:pt x="1225" y="517"/>
                    <a:pt x="1188" y="477"/>
                    <a:pt x="1148" y="440"/>
                  </a:cubicBezTo>
                  <a:cubicBezTo>
                    <a:pt x="1082" y="381"/>
                    <a:pt x="1002" y="335"/>
                    <a:pt x="925" y="287"/>
                  </a:cubicBezTo>
                  <a:cubicBezTo>
                    <a:pt x="812" y="216"/>
                    <a:pt x="697" y="129"/>
                    <a:pt x="571" y="83"/>
                  </a:cubicBezTo>
                  <a:cubicBezTo>
                    <a:pt x="518" y="63"/>
                    <a:pt x="465" y="49"/>
                    <a:pt x="411" y="32"/>
                  </a:cubicBezTo>
                  <a:cubicBezTo>
                    <a:pt x="354" y="15"/>
                    <a:pt x="303" y="1"/>
                    <a:pt x="24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1077025" y="7711500"/>
              <a:ext cx="33025" cy="30850"/>
            </a:xfrm>
            <a:custGeom>
              <a:avLst/>
              <a:gdLst/>
              <a:ahLst/>
              <a:cxnLst/>
              <a:rect l="l" t="t" r="r" b="b"/>
              <a:pathLst>
                <a:path w="1321" h="1234" extrusionOk="0">
                  <a:moveTo>
                    <a:pt x="225" y="1"/>
                  </a:moveTo>
                  <a:cubicBezTo>
                    <a:pt x="204" y="1"/>
                    <a:pt x="184" y="3"/>
                    <a:pt x="162" y="9"/>
                  </a:cubicBezTo>
                  <a:lnTo>
                    <a:pt x="142" y="7"/>
                  </a:lnTo>
                  <a:cubicBezTo>
                    <a:pt x="138" y="7"/>
                    <a:pt x="134" y="7"/>
                    <a:pt x="129" y="7"/>
                  </a:cubicBezTo>
                  <a:cubicBezTo>
                    <a:pt x="50" y="7"/>
                    <a:pt x="0" y="100"/>
                    <a:pt x="15" y="170"/>
                  </a:cubicBezTo>
                  <a:cubicBezTo>
                    <a:pt x="10" y="185"/>
                    <a:pt x="7" y="199"/>
                    <a:pt x="7" y="215"/>
                  </a:cubicBezTo>
                  <a:cubicBezTo>
                    <a:pt x="7" y="265"/>
                    <a:pt x="23" y="298"/>
                    <a:pt x="43" y="344"/>
                  </a:cubicBezTo>
                  <a:cubicBezTo>
                    <a:pt x="46" y="353"/>
                    <a:pt x="50" y="362"/>
                    <a:pt x="55" y="373"/>
                  </a:cubicBezTo>
                  <a:cubicBezTo>
                    <a:pt x="55" y="390"/>
                    <a:pt x="58" y="407"/>
                    <a:pt x="61" y="422"/>
                  </a:cubicBezTo>
                  <a:cubicBezTo>
                    <a:pt x="67" y="442"/>
                    <a:pt x="76" y="460"/>
                    <a:pt x="84" y="480"/>
                  </a:cubicBezTo>
                  <a:cubicBezTo>
                    <a:pt x="107" y="543"/>
                    <a:pt x="138" y="600"/>
                    <a:pt x="176" y="654"/>
                  </a:cubicBezTo>
                  <a:lnTo>
                    <a:pt x="262" y="767"/>
                  </a:lnTo>
                  <a:cubicBezTo>
                    <a:pt x="304" y="824"/>
                    <a:pt x="345" y="890"/>
                    <a:pt x="393" y="941"/>
                  </a:cubicBezTo>
                  <a:cubicBezTo>
                    <a:pt x="474" y="1025"/>
                    <a:pt x="592" y="1088"/>
                    <a:pt x="691" y="1153"/>
                  </a:cubicBezTo>
                  <a:cubicBezTo>
                    <a:pt x="706" y="1162"/>
                    <a:pt x="720" y="1174"/>
                    <a:pt x="735" y="1184"/>
                  </a:cubicBezTo>
                  <a:cubicBezTo>
                    <a:pt x="799" y="1220"/>
                    <a:pt x="861" y="1233"/>
                    <a:pt x="927" y="1233"/>
                  </a:cubicBezTo>
                  <a:cubicBezTo>
                    <a:pt x="965" y="1233"/>
                    <a:pt x="1004" y="1229"/>
                    <a:pt x="1045" y="1222"/>
                  </a:cubicBezTo>
                  <a:cubicBezTo>
                    <a:pt x="1071" y="1217"/>
                    <a:pt x="1097" y="1213"/>
                    <a:pt x="1125" y="1208"/>
                  </a:cubicBezTo>
                  <a:cubicBezTo>
                    <a:pt x="1240" y="1187"/>
                    <a:pt x="1306" y="1065"/>
                    <a:pt x="1312" y="959"/>
                  </a:cubicBezTo>
                  <a:cubicBezTo>
                    <a:pt x="1316" y="927"/>
                    <a:pt x="1320" y="893"/>
                    <a:pt x="1320" y="860"/>
                  </a:cubicBezTo>
                  <a:cubicBezTo>
                    <a:pt x="1320" y="787"/>
                    <a:pt x="1302" y="715"/>
                    <a:pt x="1265" y="652"/>
                  </a:cubicBezTo>
                  <a:cubicBezTo>
                    <a:pt x="1237" y="609"/>
                    <a:pt x="1205" y="568"/>
                    <a:pt x="1170" y="531"/>
                  </a:cubicBezTo>
                  <a:cubicBezTo>
                    <a:pt x="1093" y="437"/>
                    <a:pt x="1022" y="339"/>
                    <a:pt x="919" y="271"/>
                  </a:cubicBezTo>
                  <a:cubicBezTo>
                    <a:pt x="846" y="224"/>
                    <a:pt x="769" y="181"/>
                    <a:pt x="692" y="136"/>
                  </a:cubicBezTo>
                  <a:cubicBezTo>
                    <a:pt x="595" y="80"/>
                    <a:pt x="480" y="30"/>
                    <a:pt x="365" y="27"/>
                  </a:cubicBezTo>
                  <a:cubicBezTo>
                    <a:pt x="318" y="13"/>
                    <a:pt x="272" y="1"/>
                    <a:pt x="225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852750" y="7912475"/>
              <a:ext cx="44125" cy="43875"/>
            </a:xfrm>
            <a:custGeom>
              <a:avLst/>
              <a:gdLst/>
              <a:ahLst/>
              <a:cxnLst/>
              <a:rect l="l" t="t" r="r" b="b"/>
              <a:pathLst>
                <a:path w="1765" h="1755" extrusionOk="0">
                  <a:moveTo>
                    <a:pt x="1377" y="0"/>
                  </a:moveTo>
                  <a:cubicBezTo>
                    <a:pt x="1376" y="0"/>
                    <a:pt x="1376" y="0"/>
                    <a:pt x="1375" y="0"/>
                  </a:cubicBezTo>
                  <a:lnTo>
                    <a:pt x="1250" y="0"/>
                  </a:lnTo>
                  <a:cubicBezTo>
                    <a:pt x="1146" y="2"/>
                    <a:pt x="1043" y="30"/>
                    <a:pt x="951" y="79"/>
                  </a:cubicBezTo>
                  <a:cubicBezTo>
                    <a:pt x="928" y="93"/>
                    <a:pt x="905" y="106"/>
                    <a:pt x="882" y="119"/>
                  </a:cubicBezTo>
                  <a:lnTo>
                    <a:pt x="733" y="203"/>
                  </a:lnTo>
                  <a:cubicBezTo>
                    <a:pt x="642" y="257"/>
                    <a:pt x="561" y="323"/>
                    <a:pt x="492" y="401"/>
                  </a:cubicBezTo>
                  <a:cubicBezTo>
                    <a:pt x="386" y="516"/>
                    <a:pt x="263" y="630"/>
                    <a:pt x="180" y="762"/>
                  </a:cubicBezTo>
                  <a:cubicBezTo>
                    <a:pt x="80" y="920"/>
                    <a:pt x="5" y="1123"/>
                    <a:pt x="26" y="1315"/>
                  </a:cubicBezTo>
                  <a:cubicBezTo>
                    <a:pt x="1" y="1549"/>
                    <a:pt x="183" y="1755"/>
                    <a:pt x="413" y="1755"/>
                  </a:cubicBezTo>
                  <a:cubicBezTo>
                    <a:pt x="431" y="1755"/>
                    <a:pt x="449" y="1753"/>
                    <a:pt x="467" y="1751"/>
                  </a:cubicBezTo>
                  <a:cubicBezTo>
                    <a:pt x="484" y="1752"/>
                    <a:pt x="502" y="1753"/>
                    <a:pt x="519" y="1753"/>
                  </a:cubicBezTo>
                  <a:cubicBezTo>
                    <a:pt x="690" y="1753"/>
                    <a:pt x="862" y="1687"/>
                    <a:pt x="1002" y="1597"/>
                  </a:cubicBezTo>
                  <a:cubicBezTo>
                    <a:pt x="1138" y="1510"/>
                    <a:pt x="1250" y="1387"/>
                    <a:pt x="1368" y="1276"/>
                  </a:cubicBezTo>
                  <a:cubicBezTo>
                    <a:pt x="1441" y="1207"/>
                    <a:pt x="1511" y="1132"/>
                    <a:pt x="1560" y="1043"/>
                  </a:cubicBezTo>
                  <a:lnTo>
                    <a:pt x="1642" y="893"/>
                  </a:lnTo>
                  <a:cubicBezTo>
                    <a:pt x="1656" y="869"/>
                    <a:pt x="1668" y="846"/>
                    <a:pt x="1680" y="822"/>
                  </a:cubicBezTo>
                  <a:cubicBezTo>
                    <a:pt x="1731" y="730"/>
                    <a:pt x="1760" y="625"/>
                    <a:pt x="1763" y="519"/>
                  </a:cubicBezTo>
                  <a:cubicBezTo>
                    <a:pt x="1765" y="476"/>
                    <a:pt x="1763" y="432"/>
                    <a:pt x="1763" y="387"/>
                  </a:cubicBezTo>
                  <a:cubicBezTo>
                    <a:pt x="1762" y="179"/>
                    <a:pt x="1588" y="0"/>
                    <a:pt x="137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908025" y="7918650"/>
              <a:ext cx="27650" cy="27550"/>
            </a:xfrm>
            <a:custGeom>
              <a:avLst/>
              <a:gdLst/>
              <a:ahLst/>
              <a:cxnLst/>
              <a:rect l="l" t="t" r="r" b="b"/>
              <a:pathLst>
                <a:path w="1106" h="1102" extrusionOk="0">
                  <a:moveTo>
                    <a:pt x="683" y="1"/>
                  </a:moveTo>
                  <a:cubicBezTo>
                    <a:pt x="605" y="1"/>
                    <a:pt x="528" y="27"/>
                    <a:pt x="450" y="53"/>
                  </a:cubicBezTo>
                  <a:cubicBezTo>
                    <a:pt x="407" y="65"/>
                    <a:pt x="366" y="84"/>
                    <a:pt x="328" y="103"/>
                  </a:cubicBezTo>
                  <a:cubicBezTo>
                    <a:pt x="252" y="148"/>
                    <a:pt x="191" y="209"/>
                    <a:pt x="148" y="285"/>
                  </a:cubicBezTo>
                  <a:cubicBezTo>
                    <a:pt x="142" y="291"/>
                    <a:pt x="137" y="298"/>
                    <a:pt x="133" y="306"/>
                  </a:cubicBezTo>
                  <a:lnTo>
                    <a:pt x="70" y="403"/>
                  </a:lnTo>
                  <a:cubicBezTo>
                    <a:pt x="53" y="440"/>
                    <a:pt x="37" y="477"/>
                    <a:pt x="22" y="513"/>
                  </a:cubicBezTo>
                  <a:cubicBezTo>
                    <a:pt x="4" y="573"/>
                    <a:pt x="0" y="638"/>
                    <a:pt x="14" y="699"/>
                  </a:cubicBezTo>
                  <a:cubicBezTo>
                    <a:pt x="14" y="739"/>
                    <a:pt x="25" y="781"/>
                    <a:pt x="45" y="816"/>
                  </a:cubicBezTo>
                  <a:cubicBezTo>
                    <a:pt x="63" y="873"/>
                    <a:pt x="97" y="925"/>
                    <a:pt x="142" y="965"/>
                  </a:cubicBezTo>
                  <a:lnTo>
                    <a:pt x="235" y="1039"/>
                  </a:lnTo>
                  <a:lnTo>
                    <a:pt x="346" y="1085"/>
                  </a:lnTo>
                  <a:cubicBezTo>
                    <a:pt x="380" y="1096"/>
                    <a:pt x="416" y="1101"/>
                    <a:pt x="451" y="1101"/>
                  </a:cubicBezTo>
                  <a:cubicBezTo>
                    <a:pt x="478" y="1101"/>
                    <a:pt x="505" y="1098"/>
                    <a:pt x="532" y="1092"/>
                  </a:cubicBezTo>
                  <a:cubicBezTo>
                    <a:pt x="593" y="1091"/>
                    <a:pt x="653" y="1071"/>
                    <a:pt x="704" y="1039"/>
                  </a:cubicBezTo>
                  <a:lnTo>
                    <a:pt x="788" y="994"/>
                  </a:lnTo>
                  <a:lnTo>
                    <a:pt x="830" y="973"/>
                  </a:lnTo>
                  <a:cubicBezTo>
                    <a:pt x="868" y="951"/>
                    <a:pt x="905" y="925"/>
                    <a:pt x="934" y="893"/>
                  </a:cubicBezTo>
                  <a:cubicBezTo>
                    <a:pt x="960" y="857"/>
                    <a:pt x="986" y="824"/>
                    <a:pt x="1014" y="790"/>
                  </a:cubicBezTo>
                  <a:cubicBezTo>
                    <a:pt x="1017" y="782"/>
                    <a:pt x="1020" y="774"/>
                    <a:pt x="1025" y="765"/>
                  </a:cubicBezTo>
                  <a:cubicBezTo>
                    <a:pt x="1046" y="718"/>
                    <a:pt x="1074" y="670"/>
                    <a:pt x="1086" y="619"/>
                  </a:cubicBezTo>
                  <a:cubicBezTo>
                    <a:pt x="1091" y="578"/>
                    <a:pt x="1097" y="535"/>
                    <a:pt x="1103" y="494"/>
                  </a:cubicBezTo>
                  <a:cubicBezTo>
                    <a:pt x="1106" y="431"/>
                    <a:pt x="1091" y="368"/>
                    <a:pt x="1061" y="311"/>
                  </a:cubicBezTo>
                  <a:cubicBezTo>
                    <a:pt x="1038" y="257"/>
                    <a:pt x="1049" y="271"/>
                    <a:pt x="1035" y="251"/>
                  </a:cubicBezTo>
                  <a:cubicBezTo>
                    <a:pt x="1014" y="222"/>
                    <a:pt x="989" y="191"/>
                    <a:pt x="968" y="163"/>
                  </a:cubicBezTo>
                  <a:cubicBezTo>
                    <a:pt x="871" y="39"/>
                    <a:pt x="777" y="1"/>
                    <a:pt x="68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23650" y="8057975"/>
              <a:ext cx="60325" cy="50175"/>
            </a:xfrm>
            <a:custGeom>
              <a:avLst/>
              <a:gdLst/>
              <a:ahLst/>
              <a:cxnLst/>
              <a:rect l="l" t="t" r="r" b="b"/>
              <a:pathLst>
                <a:path w="2413" h="2007" extrusionOk="0">
                  <a:moveTo>
                    <a:pt x="879" y="1"/>
                  </a:moveTo>
                  <a:cubicBezTo>
                    <a:pt x="800" y="1"/>
                    <a:pt x="722" y="16"/>
                    <a:pt x="642" y="29"/>
                  </a:cubicBezTo>
                  <a:cubicBezTo>
                    <a:pt x="605" y="34"/>
                    <a:pt x="568" y="41"/>
                    <a:pt x="532" y="51"/>
                  </a:cubicBezTo>
                  <a:cubicBezTo>
                    <a:pt x="192" y="160"/>
                    <a:pt x="0" y="493"/>
                    <a:pt x="83" y="841"/>
                  </a:cubicBezTo>
                  <a:cubicBezTo>
                    <a:pt x="94" y="878"/>
                    <a:pt x="106" y="913"/>
                    <a:pt x="122" y="947"/>
                  </a:cubicBezTo>
                  <a:cubicBezTo>
                    <a:pt x="149" y="1018"/>
                    <a:pt x="172" y="1092"/>
                    <a:pt x="211" y="1158"/>
                  </a:cubicBezTo>
                  <a:cubicBezTo>
                    <a:pt x="249" y="1224"/>
                    <a:pt x="304" y="1284"/>
                    <a:pt x="353" y="1345"/>
                  </a:cubicBezTo>
                  <a:cubicBezTo>
                    <a:pt x="384" y="1386"/>
                    <a:pt x="415" y="1428"/>
                    <a:pt x="449" y="1468"/>
                  </a:cubicBezTo>
                  <a:cubicBezTo>
                    <a:pt x="519" y="1552"/>
                    <a:pt x="622" y="1614"/>
                    <a:pt x="711" y="1680"/>
                  </a:cubicBezTo>
                  <a:cubicBezTo>
                    <a:pt x="750" y="1709"/>
                    <a:pt x="790" y="1740"/>
                    <a:pt x="829" y="1767"/>
                  </a:cubicBezTo>
                  <a:cubicBezTo>
                    <a:pt x="871" y="1792"/>
                    <a:pt x="915" y="1813"/>
                    <a:pt x="960" y="1830"/>
                  </a:cubicBezTo>
                  <a:lnTo>
                    <a:pt x="1095" y="1888"/>
                  </a:lnTo>
                  <a:cubicBezTo>
                    <a:pt x="1192" y="1950"/>
                    <a:pt x="1302" y="1985"/>
                    <a:pt x="1418" y="1990"/>
                  </a:cubicBezTo>
                  <a:cubicBezTo>
                    <a:pt x="1465" y="2001"/>
                    <a:pt x="1514" y="2006"/>
                    <a:pt x="1563" y="2006"/>
                  </a:cubicBezTo>
                  <a:cubicBezTo>
                    <a:pt x="1631" y="2006"/>
                    <a:pt x="1698" y="1996"/>
                    <a:pt x="1763" y="1974"/>
                  </a:cubicBezTo>
                  <a:cubicBezTo>
                    <a:pt x="1834" y="1956"/>
                    <a:pt x="1903" y="1927"/>
                    <a:pt x="1967" y="1888"/>
                  </a:cubicBezTo>
                  <a:cubicBezTo>
                    <a:pt x="1987" y="1879"/>
                    <a:pt x="2010" y="1873"/>
                    <a:pt x="2032" y="1862"/>
                  </a:cubicBezTo>
                  <a:cubicBezTo>
                    <a:pt x="2144" y="1795"/>
                    <a:pt x="2237" y="1701"/>
                    <a:pt x="2304" y="1589"/>
                  </a:cubicBezTo>
                  <a:cubicBezTo>
                    <a:pt x="2379" y="1459"/>
                    <a:pt x="2413" y="1308"/>
                    <a:pt x="2399" y="1158"/>
                  </a:cubicBezTo>
                  <a:cubicBezTo>
                    <a:pt x="2399" y="1075"/>
                    <a:pt x="2388" y="992"/>
                    <a:pt x="2368" y="910"/>
                  </a:cubicBezTo>
                  <a:cubicBezTo>
                    <a:pt x="2299" y="697"/>
                    <a:pt x="2158" y="514"/>
                    <a:pt x="1969" y="393"/>
                  </a:cubicBezTo>
                  <a:cubicBezTo>
                    <a:pt x="1933" y="367"/>
                    <a:pt x="1898" y="341"/>
                    <a:pt x="1861" y="315"/>
                  </a:cubicBezTo>
                  <a:cubicBezTo>
                    <a:pt x="1751" y="233"/>
                    <a:pt x="1686" y="209"/>
                    <a:pt x="1540" y="147"/>
                  </a:cubicBezTo>
                  <a:lnTo>
                    <a:pt x="1408" y="92"/>
                  </a:lnTo>
                  <a:cubicBezTo>
                    <a:pt x="1287" y="41"/>
                    <a:pt x="1229" y="38"/>
                    <a:pt x="1072" y="20"/>
                  </a:cubicBezTo>
                  <a:cubicBezTo>
                    <a:pt x="1029" y="14"/>
                    <a:pt x="988" y="9"/>
                    <a:pt x="945" y="4"/>
                  </a:cubicBezTo>
                  <a:cubicBezTo>
                    <a:pt x="923" y="2"/>
                    <a:pt x="901" y="1"/>
                    <a:pt x="87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081925" y="8017250"/>
              <a:ext cx="48800" cy="38450"/>
            </a:xfrm>
            <a:custGeom>
              <a:avLst/>
              <a:gdLst/>
              <a:ahLst/>
              <a:cxnLst/>
              <a:rect l="l" t="t" r="r" b="b"/>
              <a:pathLst>
                <a:path w="1952" h="1538" extrusionOk="0">
                  <a:moveTo>
                    <a:pt x="673" y="1"/>
                  </a:moveTo>
                  <a:cubicBezTo>
                    <a:pt x="606" y="1"/>
                    <a:pt x="535" y="21"/>
                    <a:pt x="468" y="47"/>
                  </a:cubicBezTo>
                  <a:cubicBezTo>
                    <a:pt x="444" y="53"/>
                    <a:pt x="419" y="60"/>
                    <a:pt x="396" y="66"/>
                  </a:cubicBezTo>
                  <a:cubicBezTo>
                    <a:pt x="361" y="67"/>
                    <a:pt x="326" y="69"/>
                    <a:pt x="292" y="73"/>
                  </a:cubicBezTo>
                  <a:cubicBezTo>
                    <a:pt x="180" y="93"/>
                    <a:pt x="91" y="193"/>
                    <a:pt x="48" y="291"/>
                  </a:cubicBezTo>
                  <a:cubicBezTo>
                    <a:pt x="0" y="407"/>
                    <a:pt x="14" y="514"/>
                    <a:pt x="68" y="625"/>
                  </a:cubicBezTo>
                  <a:cubicBezTo>
                    <a:pt x="77" y="642"/>
                    <a:pt x="88" y="657"/>
                    <a:pt x="98" y="672"/>
                  </a:cubicBezTo>
                  <a:cubicBezTo>
                    <a:pt x="102" y="680"/>
                    <a:pt x="105" y="691"/>
                    <a:pt x="109" y="698"/>
                  </a:cubicBezTo>
                  <a:cubicBezTo>
                    <a:pt x="137" y="810"/>
                    <a:pt x="192" y="913"/>
                    <a:pt x="269" y="999"/>
                  </a:cubicBezTo>
                  <a:cubicBezTo>
                    <a:pt x="295" y="1030"/>
                    <a:pt x="324" y="1061"/>
                    <a:pt x="352" y="1090"/>
                  </a:cubicBezTo>
                  <a:lnTo>
                    <a:pt x="425" y="1173"/>
                  </a:lnTo>
                  <a:cubicBezTo>
                    <a:pt x="492" y="1240"/>
                    <a:pt x="564" y="1299"/>
                    <a:pt x="644" y="1348"/>
                  </a:cubicBezTo>
                  <a:cubicBezTo>
                    <a:pt x="751" y="1422"/>
                    <a:pt x="878" y="1458"/>
                    <a:pt x="1001" y="1500"/>
                  </a:cubicBezTo>
                  <a:cubicBezTo>
                    <a:pt x="1080" y="1526"/>
                    <a:pt x="1155" y="1538"/>
                    <a:pt x="1232" y="1538"/>
                  </a:cubicBezTo>
                  <a:cubicBezTo>
                    <a:pt x="1297" y="1538"/>
                    <a:pt x="1363" y="1529"/>
                    <a:pt x="1431" y="1515"/>
                  </a:cubicBezTo>
                  <a:cubicBezTo>
                    <a:pt x="1462" y="1509"/>
                    <a:pt x="1493" y="1503"/>
                    <a:pt x="1523" y="1495"/>
                  </a:cubicBezTo>
                  <a:cubicBezTo>
                    <a:pt x="1697" y="1458"/>
                    <a:pt x="1832" y="1317"/>
                    <a:pt x="1898" y="1161"/>
                  </a:cubicBezTo>
                  <a:cubicBezTo>
                    <a:pt x="1935" y="1093"/>
                    <a:pt x="1952" y="1015"/>
                    <a:pt x="1949" y="938"/>
                  </a:cubicBezTo>
                  <a:cubicBezTo>
                    <a:pt x="1949" y="835"/>
                    <a:pt x="1921" y="735"/>
                    <a:pt x="1870" y="646"/>
                  </a:cubicBezTo>
                  <a:cubicBezTo>
                    <a:pt x="1857" y="615"/>
                    <a:pt x="1844" y="585"/>
                    <a:pt x="1830" y="556"/>
                  </a:cubicBezTo>
                  <a:cubicBezTo>
                    <a:pt x="1769" y="427"/>
                    <a:pt x="1649" y="341"/>
                    <a:pt x="1537" y="259"/>
                  </a:cubicBezTo>
                  <a:lnTo>
                    <a:pt x="1442" y="192"/>
                  </a:lnTo>
                  <a:cubicBezTo>
                    <a:pt x="1364" y="135"/>
                    <a:pt x="1272" y="106"/>
                    <a:pt x="1181" y="72"/>
                  </a:cubicBezTo>
                  <a:cubicBezTo>
                    <a:pt x="1064" y="29"/>
                    <a:pt x="932" y="29"/>
                    <a:pt x="808" y="15"/>
                  </a:cubicBezTo>
                  <a:cubicBezTo>
                    <a:pt x="769" y="10"/>
                    <a:pt x="731" y="4"/>
                    <a:pt x="693" y="1"/>
                  </a:cubicBezTo>
                  <a:cubicBezTo>
                    <a:pt x="686" y="1"/>
                    <a:pt x="679" y="1"/>
                    <a:pt x="67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16"/>
          <p:cNvSpPr txBox="1">
            <a:spLocks noGrp="1"/>
          </p:cNvSpPr>
          <p:nvPr>
            <p:ph type="title"/>
          </p:nvPr>
        </p:nvSpPr>
        <p:spPr>
          <a:xfrm>
            <a:off x="1361413" y="2310100"/>
            <a:ext cx="307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subTitle" idx="1"/>
          </p:nvPr>
        </p:nvSpPr>
        <p:spPr>
          <a:xfrm>
            <a:off x="1501963" y="3151900"/>
            <a:ext cx="27939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6"/>
          <p:cNvSpPr txBox="1">
            <a:spLocks noGrp="1"/>
          </p:cNvSpPr>
          <p:nvPr>
            <p:ph type="title" idx="2" hasCustomPrompt="1"/>
          </p:nvPr>
        </p:nvSpPr>
        <p:spPr>
          <a:xfrm>
            <a:off x="1674463" y="1189700"/>
            <a:ext cx="2448900" cy="9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366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 + Four Columns 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20"/>
          <p:cNvGrpSpPr/>
          <p:nvPr/>
        </p:nvGrpSpPr>
        <p:grpSpPr>
          <a:xfrm rot="9280668">
            <a:off x="1612537" y="-393164"/>
            <a:ext cx="8926151" cy="7645782"/>
            <a:chOff x="-2893286" y="-1251218"/>
            <a:chExt cx="8926319" cy="7645925"/>
          </a:xfrm>
        </p:grpSpPr>
        <p:sp>
          <p:nvSpPr>
            <p:cNvPr id="880" name="Google Shape;880;p20"/>
            <p:cNvSpPr/>
            <p:nvPr/>
          </p:nvSpPr>
          <p:spPr>
            <a:xfrm rot="7511453">
              <a:off x="-1399990" y="-542283"/>
              <a:ext cx="4963847" cy="6228056"/>
            </a:xfrm>
            <a:custGeom>
              <a:avLst/>
              <a:gdLst/>
              <a:ahLst/>
              <a:cxnLst/>
              <a:rect l="l" t="t" r="r" b="b"/>
              <a:pathLst>
                <a:path w="43768" h="56166" extrusionOk="0">
                  <a:moveTo>
                    <a:pt x="24054" y="0"/>
                  </a:moveTo>
                  <a:cubicBezTo>
                    <a:pt x="22092" y="0"/>
                    <a:pt x="20084" y="480"/>
                    <a:pt x="18082" y="1557"/>
                  </a:cubicBezTo>
                  <a:cubicBezTo>
                    <a:pt x="16673" y="2311"/>
                    <a:pt x="15329" y="3250"/>
                    <a:pt x="14411" y="4561"/>
                  </a:cubicBezTo>
                  <a:cubicBezTo>
                    <a:pt x="12925" y="6670"/>
                    <a:pt x="12739" y="9434"/>
                    <a:pt x="12991" y="12002"/>
                  </a:cubicBezTo>
                  <a:cubicBezTo>
                    <a:pt x="13253" y="14580"/>
                    <a:pt x="13908" y="17115"/>
                    <a:pt x="13887" y="19693"/>
                  </a:cubicBezTo>
                  <a:cubicBezTo>
                    <a:pt x="13843" y="23047"/>
                    <a:pt x="12685" y="26303"/>
                    <a:pt x="10598" y="28925"/>
                  </a:cubicBezTo>
                  <a:cubicBezTo>
                    <a:pt x="9025" y="30881"/>
                    <a:pt x="6971" y="32410"/>
                    <a:pt x="5452" y="34410"/>
                  </a:cubicBezTo>
                  <a:cubicBezTo>
                    <a:pt x="0" y="41555"/>
                    <a:pt x="2917" y="51945"/>
                    <a:pt x="11297" y="55212"/>
                  </a:cubicBezTo>
                  <a:cubicBezTo>
                    <a:pt x="12979" y="55866"/>
                    <a:pt x="14767" y="56166"/>
                    <a:pt x="16565" y="56166"/>
                  </a:cubicBezTo>
                  <a:cubicBezTo>
                    <a:pt x="18820" y="56166"/>
                    <a:pt x="21092" y="55695"/>
                    <a:pt x="23195" y="54862"/>
                  </a:cubicBezTo>
                  <a:cubicBezTo>
                    <a:pt x="26975" y="53365"/>
                    <a:pt x="30231" y="50765"/>
                    <a:pt x="32995" y="47793"/>
                  </a:cubicBezTo>
                  <a:cubicBezTo>
                    <a:pt x="37289" y="43172"/>
                    <a:pt x="40490" y="37644"/>
                    <a:pt x="42358" y="31613"/>
                  </a:cubicBezTo>
                  <a:cubicBezTo>
                    <a:pt x="43199" y="28849"/>
                    <a:pt x="43768" y="25975"/>
                    <a:pt x="43713" y="23091"/>
                  </a:cubicBezTo>
                  <a:cubicBezTo>
                    <a:pt x="43520" y="13399"/>
                    <a:pt x="34421" y="0"/>
                    <a:pt x="24054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2350" y="-489975"/>
              <a:ext cx="6135383" cy="3597514"/>
            </a:xfrm>
            <a:custGeom>
              <a:avLst/>
              <a:gdLst/>
              <a:ahLst/>
              <a:cxnLst/>
              <a:rect l="l" t="t" r="r" b="b"/>
              <a:pathLst>
                <a:path w="38799" h="22750" extrusionOk="0">
                  <a:moveTo>
                    <a:pt x="21596" y="1"/>
                  </a:moveTo>
                  <a:cubicBezTo>
                    <a:pt x="18432" y="1"/>
                    <a:pt x="15293" y="432"/>
                    <a:pt x="12143" y="432"/>
                  </a:cubicBezTo>
                  <a:cubicBezTo>
                    <a:pt x="11346" y="432"/>
                    <a:pt x="10548" y="404"/>
                    <a:pt x="9748" y="335"/>
                  </a:cubicBezTo>
                  <a:cubicBezTo>
                    <a:pt x="9073" y="277"/>
                    <a:pt x="8246" y="226"/>
                    <a:pt x="7363" y="226"/>
                  </a:cubicBezTo>
                  <a:cubicBezTo>
                    <a:pt x="4074" y="226"/>
                    <a:pt x="1" y="939"/>
                    <a:pt x="35" y="4694"/>
                  </a:cubicBezTo>
                  <a:cubicBezTo>
                    <a:pt x="46" y="6224"/>
                    <a:pt x="1128" y="7524"/>
                    <a:pt x="2133" y="8671"/>
                  </a:cubicBezTo>
                  <a:lnTo>
                    <a:pt x="8524" y="15915"/>
                  </a:lnTo>
                  <a:cubicBezTo>
                    <a:pt x="11015" y="18733"/>
                    <a:pt x="13758" y="21716"/>
                    <a:pt x="17429" y="22525"/>
                  </a:cubicBezTo>
                  <a:cubicBezTo>
                    <a:pt x="18129" y="22680"/>
                    <a:pt x="18838" y="22750"/>
                    <a:pt x="19549" y="22750"/>
                  </a:cubicBezTo>
                  <a:cubicBezTo>
                    <a:pt x="21332" y="22750"/>
                    <a:pt x="23124" y="22311"/>
                    <a:pt x="24803" y="21694"/>
                  </a:cubicBezTo>
                  <a:cubicBezTo>
                    <a:pt x="29643" y="19913"/>
                    <a:pt x="33839" y="16712"/>
                    <a:pt x="36821" y="12506"/>
                  </a:cubicBezTo>
                  <a:cubicBezTo>
                    <a:pt x="37881" y="11020"/>
                    <a:pt x="38799" y="9228"/>
                    <a:pt x="38395" y="7458"/>
                  </a:cubicBezTo>
                  <a:cubicBezTo>
                    <a:pt x="38067" y="6049"/>
                    <a:pt x="36963" y="4967"/>
                    <a:pt x="35794" y="4104"/>
                  </a:cubicBezTo>
                  <a:cubicBezTo>
                    <a:pt x="32233" y="1482"/>
                    <a:pt x="27775" y="313"/>
                    <a:pt x="23361" y="51"/>
                  </a:cubicBezTo>
                  <a:cubicBezTo>
                    <a:pt x="22772" y="16"/>
                    <a:pt x="22183" y="1"/>
                    <a:pt x="21596" y="1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0"/>
          <p:cNvSpPr/>
          <p:nvPr/>
        </p:nvSpPr>
        <p:spPr>
          <a:xfrm rot="7885320">
            <a:off x="-1472820" y="-215119"/>
            <a:ext cx="3172491" cy="3684937"/>
          </a:xfrm>
          <a:custGeom>
            <a:avLst/>
            <a:gdLst/>
            <a:ahLst/>
            <a:cxnLst/>
            <a:rect l="l" t="t" r="r" b="b"/>
            <a:pathLst>
              <a:path w="34782" h="40401" extrusionOk="0">
                <a:moveTo>
                  <a:pt x="27335" y="1"/>
                </a:moveTo>
                <a:cubicBezTo>
                  <a:pt x="21337" y="1"/>
                  <a:pt x="13261" y="3359"/>
                  <a:pt x="10708" y="5214"/>
                </a:cubicBezTo>
                <a:cubicBezTo>
                  <a:pt x="5420" y="9104"/>
                  <a:pt x="1793" y="14851"/>
                  <a:pt x="558" y="21297"/>
                </a:cubicBezTo>
                <a:cubicBezTo>
                  <a:pt x="88" y="23809"/>
                  <a:pt x="1" y="26421"/>
                  <a:pt x="634" y="28890"/>
                </a:cubicBezTo>
                <a:cubicBezTo>
                  <a:pt x="1661" y="32910"/>
                  <a:pt x="4589" y="36308"/>
                  <a:pt x="8195" y="38362"/>
                </a:cubicBezTo>
                <a:cubicBezTo>
                  <a:pt x="10396" y="39603"/>
                  <a:pt x="12905" y="40401"/>
                  <a:pt x="15423" y="40401"/>
                </a:cubicBezTo>
                <a:cubicBezTo>
                  <a:pt x="15942" y="40401"/>
                  <a:pt x="16461" y="40367"/>
                  <a:pt x="16979" y="40296"/>
                </a:cubicBezTo>
                <a:cubicBezTo>
                  <a:pt x="20005" y="39881"/>
                  <a:pt x="22911" y="38100"/>
                  <a:pt x="24299" y="35380"/>
                </a:cubicBezTo>
                <a:cubicBezTo>
                  <a:pt x="26069" y="31872"/>
                  <a:pt x="25140" y="27666"/>
                  <a:pt x="25523" y="23755"/>
                </a:cubicBezTo>
                <a:cubicBezTo>
                  <a:pt x="25839" y="20674"/>
                  <a:pt x="26987" y="17735"/>
                  <a:pt x="28844" y="15255"/>
                </a:cubicBezTo>
                <a:cubicBezTo>
                  <a:pt x="30898" y="12534"/>
                  <a:pt x="33902" y="10164"/>
                  <a:pt x="34252" y="6766"/>
                </a:cubicBezTo>
                <a:cubicBezTo>
                  <a:pt x="34782" y="1682"/>
                  <a:pt x="31578" y="1"/>
                  <a:pt x="27335" y="1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3" name="Google Shape;883;p20"/>
          <p:cNvGrpSpPr/>
          <p:nvPr/>
        </p:nvGrpSpPr>
        <p:grpSpPr>
          <a:xfrm rot="10800000" flipH="1">
            <a:off x="7509151" y="-284865"/>
            <a:ext cx="1985638" cy="2498559"/>
            <a:chOff x="5108601" y="1658560"/>
            <a:chExt cx="1985638" cy="2498559"/>
          </a:xfrm>
        </p:grpSpPr>
        <p:grpSp>
          <p:nvGrpSpPr>
            <p:cNvPr id="884" name="Google Shape;884;p20"/>
            <p:cNvGrpSpPr/>
            <p:nvPr/>
          </p:nvGrpSpPr>
          <p:grpSpPr>
            <a:xfrm flipH="1">
              <a:off x="5475995" y="2326723"/>
              <a:ext cx="1314734" cy="1634533"/>
              <a:chOff x="-5267275" y="9662750"/>
              <a:chExt cx="1475075" cy="1833875"/>
            </a:xfrm>
          </p:grpSpPr>
          <p:sp>
            <p:nvSpPr>
              <p:cNvPr id="885" name="Google Shape;885;p20"/>
              <p:cNvSpPr/>
              <p:nvPr/>
            </p:nvSpPr>
            <p:spPr>
              <a:xfrm>
                <a:off x="-5267275" y="9662750"/>
                <a:ext cx="1475075" cy="1833875"/>
              </a:xfrm>
              <a:custGeom>
                <a:avLst/>
                <a:gdLst/>
                <a:ahLst/>
                <a:cxnLst/>
                <a:rect l="l" t="t" r="r" b="b"/>
                <a:pathLst>
                  <a:path w="59003" h="73355" extrusionOk="0">
                    <a:moveTo>
                      <a:pt x="58003" y="0"/>
                    </a:moveTo>
                    <a:cubicBezTo>
                      <a:pt x="57927" y="0"/>
                      <a:pt x="57851" y="10"/>
                      <a:pt x="57776" y="30"/>
                    </a:cubicBezTo>
                    <a:cubicBezTo>
                      <a:pt x="51838" y="1625"/>
                      <a:pt x="46088" y="3850"/>
                      <a:pt x="40623" y="6666"/>
                    </a:cubicBezTo>
                    <a:cubicBezTo>
                      <a:pt x="35177" y="9476"/>
                      <a:pt x="30053" y="12923"/>
                      <a:pt x="25419" y="16936"/>
                    </a:cubicBezTo>
                    <a:cubicBezTo>
                      <a:pt x="20739" y="20988"/>
                      <a:pt x="16581" y="25634"/>
                      <a:pt x="13094" y="30752"/>
                    </a:cubicBezTo>
                    <a:cubicBezTo>
                      <a:pt x="9533" y="35980"/>
                      <a:pt x="6696" y="41669"/>
                      <a:pt x="4663" y="47660"/>
                    </a:cubicBezTo>
                    <a:cubicBezTo>
                      <a:pt x="2818" y="53102"/>
                      <a:pt x="1579" y="58845"/>
                      <a:pt x="1324" y="64601"/>
                    </a:cubicBezTo>
                    <a:cubicBezTo>
                      <a:pt x="1237" y="64570"/>
                      <a:pt x="1144" y="64555"/>
                      <a:pt x="1052" y="64555"/>
                    </a:cubicBezTo>
                    <a:cubicBezTo>
                      <a:pt x="975" y="64555"/>
                      <a:pt x="897" y="64566"/>
                      <a:pt x="822" y="64587"/>
                    </a:cubicBezTo>
                    <a:cubicBezTo>
                      <a:pt x="397" y="64704"/>
                      <a:pt x="1" y="65246"/>
                      <a:pt x="191" y="65699"/>
                    </a:cubicBezTo>
                    <a:cubicBezTo>
                      <a:pt x="491" y="66425"/>
                      <a:pt x="859" y="67121"/>
                      <a:pt x="1291" y="67778"/>
                    </a:cubicBezTo>
                    <a:cubicBezTo>
                      <a:pt x="1297" y="68031"/>
                      <a:pt x="1301" y="68285"/>
                      <a:pt x="1311" y="68538"/>
                    </a:cubicBezTo>
                    <a:cubicBezTo>
                      <a:pt x="1319" y="68795"/>
                      <a:pt x="1512" y="68923"/>
                      <a:pt x="1706" y="68923"/>
                    </a:cubicBezTo>
                    <a:cubicBezTo>
                      <a:pt x="1829" y="68923"/>
                      <a:pt x="1952" y="68872"/>
                      <a:pt x="2029" y="68770"/>
                    </a:cubicBezTo>
                    <a:cubicBezTo>
                      <a:pt x="2293" y="69083"/>
                      <a:pt x="2576" y="69383"/>
                      <a:pt x="2874" y="69664"/>
                    </a:cubicBezTo>
                    <a:cubicBezTo>
                      <a:pt x="4067" y="70786"/>
                      <a:pt x="5458" y="71647"/>
                      <a:pt x="6967" y="72274"/>
                    </a:cubicBezTo>
                    <a:cubicBezTo>
                      <a:pt x="8792" y="73031"/>
                      <a:pt x="10749" y="73355"/>
                      <a:pt x="12715" y="73355"/>
                    </a:cubicBezTo>
                    <a:cubicBezTo>
                      <a:pt x="14414" y="73355"/>
                      <a:pt x="16120" y="73113"/>
                      <a:pt x="17753" y="72699"/>
                    </a:cubicBezTo>
                    <a:cubicBezTo>
                      <a:pt x="23973" y="71124"/>
                      <a:pt x="29341" y="67101"/>
                      <a:pt x="33384" y="62210"/>
                    </a:cubicBezTo>
                    <a:cubicBezTo>
                      <a:pt x="37798" y="56870"/>
                      <a:pt x="40703" y="50561"/>
                      <a:pt x="42861" y="44015"/>
                    </a:cubicBezTo>
                    <a:cubicBezTo>
                      <a:pt x="45191" y="36947"/>
                      <a:pt x="46693" y="29645"/>
                      <a:pt x="48771" y="22503"/>
                    </a:cubicBezTo>
                    <a:cubicBezTo>
                      <a:pt x="50711" y="15828"/>
                      <a:pt x="53184" y="9212"/>
                      <a:pt x="57193" y="3480"/>
                    </a:cubicBezTo>
                    <a:cubicBezTo>
                      <a:pt x="57658" y="2814"/>
                      <a:pt x="58145" y="2163"/>
                      <a:pt x="58644" y="1522"/>
                    </a:cubicBezTo>
                    <a:cubicBezTo>
                      <a:pt x="58894" y="1203"/>
                      <a:pt x="59003" y="813"/>
                      <a:pt x="58785" y="440"/>
                    </a:cubicBezTo>
                    <a:cubicBezTo>
                      <a:pt x="58624" y="164"/>
                      <a:pt x="58317" y="0"/>
                      <a:pt x="58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0"/>
              <p:cNvSpPr/>
              <p:nvPr/>
            </p:nvSpPr>
            <p:spPr>
              <a:xfrm>
                <a:off x="-5200250" y="9663950"/>
                <a:ext cx="1406175" cy="1769375"/>
              </a:xfrm>
              <a:custGeom>
                <a:avLst/>
                <a:gdLst/>
                <a:ahLst/>
                <a:cxnLst/>
                <a:rect l="l" t="t" r="r" b="b"/>
                <a:pathLst>
                  <a:path w="56247" h="70775" extrusionOk="0">
                    <a:moveTo>
                      <a:pt x="55611" y="0"/>
                    </a:moveTo>
                    <a:cubicBezTo>
                      <a:pt x="55015" y="370"/>
                      <a:pt x="54429" y="756"/>
                      <a:pt x="53847" y="1150"/>
                    </a:cubicBezTo>
                    <a:cubicBezTo>
                      <a:pt x="52592" y="1998"/>
                      <a:pt x="51356" y="2873"/>
                      <a:pt x="50154" y="3795"/>
                    </a:cubicBezTo>
                    <a:cubicBezTo>
                      <a:pt x="49999" y="3914"/>
                      <a:pt x="49845" y="4037"/>
                      <a:pt x="49690" y="4157"/>
                    </a:cubicBezTo>
                    <a:cubicBezTo>
                      <a:pt x="49730" y="3592"/>
                      <a:pt x="49762" y="3027"/>
                      <a:pt x="49822" y="2463"/>
                    </a:cubicBezTo>
                    <a:cubicBezTo>
                      <a:pt x="49855" y="2159"/>
                      <a:pt x="49890" y="1855"/>
                      <a:pt x="49927" y="1551"/>
                    </a:cubicBezTo>
                    <a:lnTo>
                      <a:pt x="49927" y="1551"/>
                    </a:lnTo>
                    <a:cubicBezTo>
                      <a:pt x="49572" y="1671"/>
                      <a:pt x="49217" y="1791"/>
                      <a:pt x="48866" y="1914"/>
                    </a:cubicBezTo>
                    <a:cubicBezTo>
                      <a:pt x="48752" y="2317"/>
                      <a:pt x="48652" y="2724"/>
                      <a:pt x="48563" y="3136"/>
                    </a:cubicBezTo>
                    <a:cubicBezTo>
                      <a:pt x="48413" y="3848"/>
                      <a:pt x="48318" y="4565"/>
                      <a:pt x="48253" y="5290"/>
                    </a:cubicBezTo>
                    <a:cubicBezTo>
                      <a:pt x="46790" y="6465"/>
                      <a:pt x="45359" y="7676"/>
                      <a:pt x="43957" y="8926"/>
                    </a:cubicBezTo>
                    <a:cubicBezTo>
                      <a:pt x="44124" y="7834"/>
                      <a:pt x="44305" y="6744"/>
                      <a:pt x="44473" y="5654"/>
                    </a:cubicBezTo>
                    <a:cubicBezTo>
                      <a:pt x="44583" y="4931"/>
                      <a:pt x="44668" y="4205"/>
                      <a:pt x="44755" y="3480"/>
                    </a:cubicBezTo>
                    <a:lnTo>
                      <a:pt x="44755" y="3480"/>
                    </a:lnTo>
                    <a:cubicBezTo>
                      <a:pt x="44470" y="3596"/>
                      <a:pt x="44184" y="3712"/>
                      <a:pt x="43900" y="3833"/>
                    </a:cubicBezTo>
                    <a:cubicBezTo>
                      <a:pt x="43762" y="4404"/>
                      <a:pt x="43625" y="4977"/>
                      <a:pt x="43505" y="5554"/>
                    </a:cubicBezTo>
                    <a:cubicBezTo>
                      <a:pt x="43180" y="7111"/>
                      <a:pt x="42880" y="8677"/>
                      <a:pt x="42527" y="10230"/>
                    </a:cubicBezTo>
                    <a:cubicBezTo>
                      <a:pt x="39498" y="13041"/>
                      <a:pt x="36616" y="16008"/>
                      <a:pt x="33875" y="19102"/>
                    </a:cubicBezTo>
                    <a:cubicBezTo>
                      <a:pt x="33869" y="18503"/>
                      <a:pt x="33867" y="17904"/>
                      <a:pt x="33870" y="17304"/>
                    </a:cubicBezTo>
                    <a:cubicBezTo>
                      <a:pt x="33875" y="16074"/>
                      <a:pt x="33901" y="14844"/>
                      <a:pt x="33906" y="13614"/>
                    </a:cubicBezTo>
                    <a:cubicBezTo>
                      <a:pt x="33913" y="12015"/>
                      <a:pt x="33939" y="10419"/>
                      <a:pt x="33959" y="8820"/>
                    </a:cubicBezTo>
                    <a:lnTo>
                      <a:pt x="33959" y="8820"/>
                    </a:lnTo>
                    <a:cubicBezTo>
                      <a:pt x="33691" y="8978"/>
                      <a:pt x="33428" y="9146"/>
                      <a:pt x="33161" y="9308"/>
                    </a:cubicBezTo>
                    <a:cubicBezTo>
                      <a:pt x="32926" y="10709"/>
                      <a:pt x="32740" y="12117"/>
                      <a:pt x="32588" y="13534"/>
                    </a:cubicBezTo>
                    <a:cubicBezTo>
                      <a:pt x="32456" y="14762"/>
                      <a:pt x="32379" y="15991"/>
                      <a:pt x="32323" y="17224"/>
                    </a:cubicBezTo>
                    <a:cubicBezTo>
                      <a:pt x="32295" y="17840"/>
                      <a:pt x="32272" y="18455"/>
                      <a:pt x="32252" y="19071"/>
                    </a:cubicBezTo>
                    <a:cubicBezTo>
                      <a:pt x="32243" y="19392"/>
                      <a:pt x="32229" y="19713"/>
                      <a:pt x="32226" y="20034"/>
                    </a:cubicBezTo>
                    <a:cubicBezTo>
                      <a:pt x="32223" y="20358"/>
                      <a:pt x="32149" y="20672"/>
                      <a:pt x="32149" y="20998"/>
                    </a:cubicBezTo>
                    <a:cubicBezTo>
                      <a:pt x="32149" y="21026"/>
                      <a:pt x="32155" y="21049"/>
                      <a:pt x="32157" y="21076"/>
                    </a:cubicBezTo>
                    <a:cubicBezTo>
                      <a:pt x="31553" y="21784"/>
                      <a:pt x="30956" y="22497"/>
                      <a:pt x="30365" y="23215"/>
                    </a:cubicBezTo>
                    <a:cubicBezTo>
                      <a:pt x="28458" y="25540"/>
                      <a:pt x="26618" y="27917"/>
                      <a:pt x="24846" y="30349"/>
                    </a:cubicBezTo>
                    <a:cubicBezTo>
                      <a:pt x="24657" y="25862"/>
                      <a:pt x="24357" y="21379"/>
                      <a:pt x="24019" y="16904"/>
                    </a:cubicBezTo>
                    <a:cubicBezTo>
                      <a:pt x="23993" y="16565"/>
                      <a:pt x="23962" y="16226"/>
                      <a:pt x="23930" y="15886"/>
                    </a:cubicBezTo>
                    <a:cubicBezTo>
                      <a:pt x="23692" y="16084"/>
                      <a:pt x="23455" y="16283"/>
                      <a:pt x="23220" y="16482"/>
                    </a:cubicBezTo>
                    <a:cubicBezTo>
                      <a:pt x="23174" y="17806"/>
                      <a:pt x="23140" y="19129"/>
                      <a:pt x="23128" y="20456"/>
                    </a:cubicBezTo>
                    <a:cubicBezTo>
                      <a:pt x="23105" y="23201"/>
                      <a:pt x="23073" y="25945"/>
                      <a:pt x="23104" y="28691"/>
                    </a:cubicBezTo>
                    <a:cubicBezTo>
                      <a:pt x="23117" y="30028"/>
                      <a:pt x="23127" y="31367"/>
                      <a:pt x="23153" y="32704"/>
                    </a:cubicBezTo>
                    <a:cubicBezTo>
                      <a:pt x="21851" y="34547"/>
                      <a:pt x="20579" y="36413"/>
                      <a:pt x="19343" y="38301"/>
                    </a:cubicBezTo>
                    <a:cubicBezTo>
                      <a:pt x="17720" y="40773"/>
                      <a:pt x="16172" y="43288"/>
                      <a:pt x="14662" y="45827"/>
                    </a:cubicBezTo>
                    <a:cubicBezTo>
                      <a:pt x="14645" y="45208"/>
                      <a:pt x="14599" y="44589"/>
                      <a:pt x="14533" y="43969"/>
                    </a:cubicBezTo>
                    <a:cubicBezTo>
                      <a:pt x="14351" y="42255"/>
                      <a:pt x="14110" y="40549"/>
                      <a:pt x="13908" y="38837"/>
                    </a:cubicBezTo>
                    <a:cubicBezTo>
                      <a:pt x="13496" y="35376"/>
                      <a:pt x="13258" y="31904"/>
                      <a:pt x="12982" y="28431"/>
                    </a:cubicBezTo>
                    <a:cubicBezTo>
                      <a:pt x="12951" y="28050"/>
                      <a:pt x="12925" y="27670"/>
                      <a:pt x="12899" y="27289"/>
                    </a:cubicBezTo>
                    <a:cubicBezTo>
                      <a:pt x="12520" y="27780"/>
                      <a:pt x="12143" y="28273"/>
                      <a:pt x="11778" y="28774"/>
                    </a:cubicBezTo>
                    <a:cubicBezTo>
                      <a:pt x="11736" y="30128"/>
                      <a:pt x="11735" y="31482"/>
                      <a:pt x="11740" y="32838"/>
                    </a:cubicBezTo>
                    <a:cubicBezTo>
                      <a:pt x="11753" y="36241"/>
                      <a:pt x="11994" y="39657"/>
                      <a:pt x="12354" y="43038"/>
                    </a:cubicBezTo>
                    <a:cubicBezTo>
                      <a:pt x="12549" y="44861"/>
                      <a:pt x="12725" y="46736"/>
                      <a:pt x="12320" y="48541"/>
                    </a:cubicBezTo>
                    <a:cubicBezTo>
                      <a:pt x="12246" y="48868"/>
                      <a:pt x="12318" y="49212"/>
                      <a:pt x="12520" y="49481"/>
                    </a:cubicBezTo>
                    <a:cubicBezTo>
                      <a:pt x="11532" y="51188"/>
                      <a:pt x="10551" y="52900"/>
                      <a:pt x="9578" y="54619"/>
                    </a:cubicBezTo>
                    <a:cubicBezTo>
                      <a:pt x="8646" y="56260"/>
                      <a:pt x="7701" y="57900"/>
                      <a:pt x="6729" y="59526"/>
                    </a:cubicBezTo>
                    <a:cubicBezTo>
                      <a:pt x="6126" y="57037"/>
                      <a:pt x="5509" y="54553"/>
                      <a:pt x="4848" y="52079"/>
                    </a:cubicBezTo>
                    <a:cubicBezTo>
                      <a:pt x="4211" y="49690"/>
                      <a:pt x="3545" y="47305"/>
                      <a:pt x="2967" y="44899"/>
                    </a:cubicBezTo>
                    <a:cubicBezTo>
                      <a:pt x="2712" y="45559"/>
                      <a:pt x="2468" y="46224"/>
                      <a:pt x="2233" y="46894"/>
                    </a:cubicBezTo>
                    <a:cubicBezTo>
                      <a:pt x="2278" y="47130"/>
                      <a:pt x="2324" y="47368"/>
                      <a:pt x="2370" y="47605"/>
                    </a:cubicBezTo>
                    <a:cubicBezTo>
                      <a:pt x="3003" y="50829"/>
                      <a:pt x="3655" y="54049"/>
                      <a:pt x="4366" y="57257"/>
                    </a:cubicBezTo>
                    <a:cubicBezTo>
                      <a:pt x="4699" y="58754"/>
                      <a:pt x="5034" y="60249"/>
                      <a:pt x="5372" y="61746"/>
                    </a:cubicBezTo>
                    <a:cubicBezTo>
                      <a:pt x="3715" y="64398"/>
                      <a:pt x="1952" y="66982"/>
                      <a:pt x="1" y="69424"/>
                    </a:cubicBezTo>
                    <a:cubicBezTo>
                      <a:pt x="65" y="69487"/>
                      <a:pt x="127" y="69553"/>
                      <a:pt x="193" y="69616"/>
                    </a:cubicBezTo>
                    <a:cubicBezTo>
                      <a:pt x="641" y="70036"/>
                      <a:pt x="1119" y="70423"/>
                      <a:pt x="1624" y="70775"/>
                    </a:cubicBezTo>
                    <a:cubicBezTo>
                      <a:pt x="1745" y="70620"/>
                      <a:pt x="1868" y="70465"/>
                      <a:pt x="1989" y="70307"/>
                    </a:cubicBezTo>
                    <a:cubicBezTo>
                      <a:pt x="2986" y="69005"/>
                      <a:pt x="3933" y="67664"/>
                      <a:pt x="4841" y="66297"/>
                    </a:cubicBezTo>
                    <a:cubicBezTo>
                      <a:pt x="5459" y="65365"/>
                      <a:pt x="6055" y="64418"/>
                      <a:pt x="6643" y="63466"/>
                    </a:cubicBezTo>
                    <a:cubicBezTo>
                      <a:pt x="14235" y="62525"/>
                      <a:pt x="21875" y="61984"/>
                      <a:pt x="29526" y="61941"/>
                    </a:cubicBezTo>
                    <a:cubicBezTo>
                      <a:pt x="29616" y="61941"/>
                      <a:pt x="29706" y="61940"/>
                      <a:pt x="29796" y="61940"/>
                    </a:cubicBezTo>
                    <a:cubicBezTo>
                      <a:pt x="30156" y="61940"/>
                      <a:pt x="30516" y="61944"/>
                      <a:pt x="30876" y="61944"/>
                    </a:cubicBezTo>
                    <a:cubicBezTo>
                      <a:pt x="31397" y="61307"/>
                      <a:pt x="31897" y="60655"/>
                      <a:pt x="32376" y="59991"/>
                    </a:cubicBezTo>
                    <a:cubicBezTo>
                      <a:pt x="31892" y="59988"/>
                      <a:pt x="31409" y="59986"/>
                      <a:pt x="30925" y="59986"/>
                    </a:cubicBezTo>
                    <a:cubicBezTo>
                      <a:pt x="24899" y="59986"/>
                      <a:pt x="18875" y="60278"/>
                      <a:pt x="12876" y="60862"/>
                    </a:cubicBezTo>
                    <a:cubicBezTo>
                      <a:pt x="11204" y="61026"/>
                      <a:pt x="9533" y="61223"/>
                      <a:pt x="7867" y="61439"/>
                    </a:cubicBezTo>
                    <a:cubicBezTo>
                      <a:pt x="8561" y="60265"/>
                      <a:pt x="9244" y="59084"/>
                      <a:pt x="9917" y="57895"/>
                    </a:cubicBezTo>
                    <a:cubicBezTo>
                      <a:pt x="11479" y="55139"/>
                      <a:pt x="13011" y="52369"/>
                      <a:pt x="14574" y="49615"/>
                    </a:cubicBezTo>
                    <a:cubicBezTo>
                      <a:pt x="23056" y="47294"/>
                      <a:pt x="31602" y="45277"/>
                      <a:pt x="40259" y="43723"/>
                    </a:cubicBezTo>
                    <a:cubicBezTo>
                      <a:pt x="40514" y="42943"/>
                      <a:pt x="40762" y="42160"/>
                      <a:pt x="40998" y="41375"/>
                    </a:cubicBezTo>
                    <a:lnTo>
                      <a:pt x="40998" y="41375"/>
                    </a:lnTo>
                    <a:cubicBezTo>
                      <a:pt x="40947" y="41384"/>
                      <a:pt x="40895" y="41392"/>
                      <a:pt x="40844" y="41401"/>
                    </a:cubicBezTo>
                    <a:cubicBezTo>
                      <a:pt x="38583" y="41801"/>
                      <a:pt x="36326" y="42227"/>
                      <a:pt x="34075" y="42682"/>
                    </a:cubicBezTo>
                    <a:cubicBezTo>
                      <a:pt x="29546" y="43597"/>
                      <a:pt x="25043" y="44624"/>
                      <a:pt x="20564" y="45765"/>
                    </a:cubicBezTo>
                    <a:cubicBezTo>
                      <a:pt x="19078" y="46144"/>
                      <a:pt x="17594" y="46534"/>
                      <a:pt x="16111" y="46937"/>
                    </a:cubicBezTo>
                    <a:cubicBezTo>
                      <a:pt x="17201" y="45056"/>
                      <a:pt x="18313" y="43187"/>
                      <a:pt x="19466" y="41343"/>
                    </a:cubicBezTo>
                    <a:cubicBezTo>
                      <a:pt x="20963" y="38949"/>
                      <a:pt x="22512" y="36591"/>
                      <a:pt x="24115" y="34268"/>
                    </a:cubicBezTo>
                    <a:cubicBezTo>
                      <a:pt x="24177" y="34264"/>
                      <a:pt x="24238" y="34254"/>
                      <a:pt x="24298" y="34238"/>
                    </a:cubicBezTo>
                    <a:cubicBezTo>
                      <a:pt x="30924" y="32330"/>
                      <a:pt x="37594" y="30592"/>
                      <a:pt x="44312" y="29025"/>
                    </a:cubicBezTo>
                    <a:cubicBezTo>
                      <a:pt x="44482" y="28364"/>
                      <a:pt x="44654" y="27703"/>
                      <a:pt x="44827" y="27043"/>
                    </a:cubicBezTo>
                    <a:lnTo>
                      <a:pt x="44827" y="27043"/>
                    </a:lnTo>
                    <a:cubicBezTo>
                      <a:pt x="43323" y="27389"/>
                      <a:pt x="41819" y="27742"/>
                      <a:pt x="40319" y="28103"/>
                    </a:cubicBezTo>
                    <a:cubicBezTo>
                      <a:pt x="36777" y="28959"/>
                      <a:pt x="33248" y="29870"/>
                      <a:pt x="29734" y="30833"/>
                    </a:cubicBezTo>
                    <a:cubicBezTo>
                      <a:pt x="28398" y="31200"/>
                      <a:pt x="27067" y="31574"/>
                      <a:pt x="25735" y="31958"/>
                    </a:cubicBezTo>
                    <a:cubicBezTo>
                      <a:pt x="27116" y="30028"/>
                      <a:pt x="28539" y="28130"/>
                      <a:pt x="30004" y="26263"/>
                    </a:cubicBezTo>
                    <a:cubicBezTo>
                      <a:pt x="31185" y="24761"/>
                      <a:pt x="32396" y="23283"/>
                      <a:pt x="33637" y="21829"/>
                    </a:cubicBezTo>
                    <a:cubicBezTo>
                      <a:pt x="38096" y="21207"/>
                      <a:pt x="42533" y="20457"/>
                      <a:pt x="46956" y="19615"/>
                    </a:cubicBezTo>
                    <a:cubicBezTo>
                      <a:pt x="47172" y="18934"/>
                      <a:pt x="47395" y="18256"/>
                      <a:pt x="47625" y="17580"/>
                    </a:cubicBezTo>
                    <a:lnTo>
                      <a:pt x="47625" y="17580"/>
                    </a:lnTo>
                    <a:cubicBezTo>
                      <a:pt x="47333" y="17637"/>
                      <a:pt x="47043" y="17697"/>
                      <a:pt x="46750" y="17752"/>
                    </a:cubicBezTo>
                    <a:cubicBezTo>
                      <a:pt x="43794" y="18316"/>
                      <a:pt x="40832" y="18836"/>
                      <a:pt x="37861" y="19317"/>
                    </a:cubicBezTo>
                    <a:cubicBezTo>
                      <a:pt x="37070" y="19444"/>
                      <a:pt x="36278" y="19572"/>
                      <a:pt x="35487" y="19701"/>
                    </a:cubicBezTo>
                    <a:cubicBezTo>
                      <a:pt x="37678" y="17230"/>
                      <a:pt x="39962" y="14845"/>
                      <a:pt x="42334" y="12545"/>
                    </a:cubicBezTo>
                    <a:cubicBezTo>
                      <a:pt x="42799" y="12097"/>
                      <a:pt x="43269" y="11652"/>
                      <a:pt x="43743" y="11212"/>
                    </a:cubicBezTo>
                    <a:cubicBezTo>
                      <a:pt x="44597" y="11169"/>
                      <a:pt x="45454" y="11077"/>
                      <a:pt x="46301" y="11001"/>
                    </a:cubicBezTo>
                    <a:cubicBezTo>
                      <a:pt x="47373" y="10904"/>
                      <a:pt x="48443" y="10796"/>
                      <a:pt x="49515" y="10693"/>
                    </a:cubicBezTo>
                    <a:lnTo>
                      <a:pt x="50412" y="10607"/>
                    </a:lnTo>
                    <a:cubicBezTo>
                      <a:pt x="50647" y="10107"/>
                      <a:pt x="50886" y="9608"/>
                      <a:pt x="51137" y="9113"/>
                    </a:cubicBezTo>
                    <a:lnTo>
                      <a:pt x="51137" y="9113"/>
                    </a:lnTo>
                    <a:lnTo>
                      <a:pt x="49356" y="9288"/>
                    </a:lnTo>
                    <a:cubicBezTo>
                      <a:pt x="48061" y="9416"/>
                      <a:pt x="46748" y="9510"/>
                      <a:pt x="45446" y="9649"/>
                    </a:cubicBezTo>
                    <a:cubicBezTo>
                      <a:pt x="46446" y="8750"/>
                      <a:pt x="47462" y="7867"/>
                      <a:pt x="48493" y="7004"/>
                    </a:cubicBezTo>
                    <a:cubicBezTo>
                      <a:pt x="48666" y="7157"/>
                      <a:pt x="48893" y="7246"/>
                      <a:pt x="49142" y="7269"/>
                    </a:cubicBezTo>
                    <a:cubicBezTo>
                      <a:pt x="49968" y="7346"/>
                      <a:pt x="50822" y="7323"/>
                      <a:pt x="51651" y="7337"/>
                    </a:cubicBezTo>
                    <a:cubicBezTo>
                      <a:pt x="51794" y="7338"/>
                      <a:pt x="51937" y="7338"/>
                      <a:pt x="52079" y="7340"/>
                    </a:cubicBezTo>
                    <a:cubicBezTo>
                      <a:pt x="52377" y="6806"/>
                      <a:pt x="52681" y="6277"/>
                      <a:pt x="52999" y="5754"/>
                    </a:cubicBezTo>
                    <a:cubicBezTo>
                      <a:pt x="52549" y="5754"/>
                      <a:pt x="52101" y="5757"/>
                      <a:pt x="51651" y="5765"/>
                    </a:cubicBezTo>
                    <a:cubicBezTo>
                      <a:pt x="51223" y="5772"/>
                      <a:pt x="50793" y="5788"/>
                      <a:pt x="50364" y="5798"/>
                    </a:cubicBezTo>
                    <a:lnTo>
                      <a:pt x="49941" y="5809"/>
                    </a:lnTo>
                    <a:cubicBezTo>
                      <a:pt x="51983" y="4154"/>
                      <a:pt x="54083" y="2575"/>
                      <a:pt x="56195" y="1006"/>
                    </a:cubicBezTo>
                    <a:cubicBezTo>
                      <a:pt x="56247" y="797"/>
                      <a:pt x="56215" y="576"/>
                      <a:pt x="56104" y="390"/>
                    </a:cubicBezTo>
                    <a:cubicBezTo>
                      <a:pt x="55992" y="205"/>
                      <a:pt x="55817" y="66"/>
                      <a:pt x="556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20"/>
            <p:cNvGrpSpPr/>
            <p:nvPr/>
          </p:nvGrpSpPr>
          <p:grpSpPr>
            <a:xfrm flipH="1">
              <a:off x="5466480" y="1658560"/>
              <a:ext cx="1627759" cy="1061783"/>
              <a:chOff x="-5607800" y="8913100"/>
              <a:chExt cx="1826275" cy="1191275"/>
            </a:xfrm>
          </p:grpSpPr>
          <p:sp>
            <p:nvSpPr>
              <p:cNvPr id="888" name="Google Shape;888;p20"/>
              <p:cNvSpPr/>
              <p:nvPr/>
            </p:nvSpPr>
            <p:spPr>
              <a:xfrm>
                <a:off x="-5607800" y="8913100"/>
                <a:ext cx="1826275" cy="1191275"/>
              </a:xfrm>
              <a:custGeom>
                <a:avLst/>
                <a:gdLst/>
                <a:ahLst/>
                <a:cxnLst/>
                <a:rect l="l" t="t" r="r" b="b"/>
                <a:pathLst>
                  <a:path w="73051" h="47651" extrusionOk="0">
                    <a:moveTo>
                      <a:pt x="44689" y="1"/>
                    </a:moveTo>
                    <a:cubicBezTo>
                      <a:pt x="41831" y="1"/>
                      <a:pt x="38972" y="447"/>
                      <a:pt x="36246" y="1320"/>
                    </a:cubicBezTo>
                    <a:cubicBezTo>
                      <a:pt x="33999" y="2038"/>
                      <a:pt x="31831" y="3036"/>
                      <a:pt x="29838" y="4301"/>
                    </a:cubicBezTo>
                    <a:cubicBezTo>
                      <a:pt x="28818" y="4952"/>
                      <a:pt x="27845" y="5674"/>
                      <a:pt x="26927" y="6463"/>
                    </a:cubicBezTo>
                    <a:cubicBezTo>
                      <a:pt x="26483" y="6844"/>
                      <a:pt x="26064" y="7251"/>
                      <a:pt x="25628" y="7641"/>
                    </a:cubicBezTo>
                    <a:cubicBezTo>
                      <a:pt x="25219" y="8008"/>
                      <a:pt x="24742" y="8406"/>
                      <a:pt x="24184" y="8510"/>
                    </a:cubicBezTo>
                    <a:cubicBezTo>
                      <a:pt x="24102" y="8525"/>
                      <a:pt x="24011" y="8534"/>
                      <a:pt x="23917" y="8534"/>
                    </a:cubicBezTo>
                    <a:cubicBezTo>
                      <a:pt x="23584" y="8534"/>
                      <a:pt x="23208" y="8430"/>
                      <a:pt x="23030" y="8159"/>
                    </a:cubicBezTo>
                    <a:cubicBezTo>
                      <a:pt x="22697" y="7655"/>
                      <a:pt x="23202" y="6824"/>
                      <a:pt x="23400" y="6356"/>
                    </a:cubicBezTo>
                    <a:lnTo>
                      <a:pt x="25364" y="1726"/>
                    </a:lnTo>
                    <a:cubicBezTo>
                      <a:pt x="25540" y="1309"/>
                      <a:pt x="25301" y="775"/>
                      <a:pt x="24842" y="775"/>
                    </a:cubicBezTo>
                    <a:cubicBezTo>
                      <a:pt x="24782" y="775"/>
                      <a:pt x="24719" y="784"/>
                      <a:pt x="24653" y="804"/>
                    </a:cubicBezTo>
                    <a:cubicBezTo>
                      <a:pt x="21944" y="1590"/>
                      <a:pt x="19385" y="2824"/>
                      <a:pt x="17069" y="4415"/>
                    </a:cubicBezTo>
                    <a:cubicBezTo>
                      <a:pt x="12856" y="6198"/>
                      <a:pt x="8925" y="8736"/>
                      <a:pt x="5872" y="12172"/>
                    </a:cubicBezTo>
                    <a:cubicBezTo>
                      <a:pt x="2370" y="16114"/>
                      <a:pt x="179" y="21129"/>
                      <a:pt x="61" y="26437"/>
                    </a:cubicBezTo>
                    <a:cubicBezTo>
                      <a:pt x="1" y="29125"/>
                      <a:pt x="517" y="31788"/>
                      <a:pt x="1599" y="34248"/>
                    </a:cubicBezTo>
                    <a:cubicBezTo>
                      <a:pt x="2680" y="36708"/>
                      <a:pt x="4401" y="38880"/>
                      <a:pt x="6350" y="40714"/>
                    </a:cubicBezTo>
                    <a:cubicBezTo>
                      <a:pt x="10282" y="44414"/>
                      <a:pt x="15294" y="47069"/>
                      <a:pt x="20716" y="47571"/>
                    </a:cubicBezTo>
                    <a:cubicBezTo>
                      <a:pt x="21286" y="47624"/>
                      <a:pt x="21861" y="47650"/>
                      <a:pt x="22436" y="47650"/>
                    </a:cubicBezTo>
                    <a:cubicBezTo>
                      <a:pt x="26869" y="47650"/>
                      <a:pt x="31357" y="46086"/>
                      <a:pt x="34615" y="43058"/>
                    </a:cubicBezTo>
                    <a:cubicBezTo>
                      <a:pt x="35056" y="42648"/>
                      <a:pt x="35470" y="42209"/>
                      <a:pt x="35856" y="41747"/>
                    </a:cubicBezTo>
                    <a:cubicBezTo>
                      <a:pt x="36244" y="41283"/>
                      <a:pt x="36309" y="40410"/>
                      <a:pt x="35645" y="40107"/>
                    </a:cubicBezTo>
                    <a:cubicBezTo>
                      <a:pt x="34541" y="39603"/>
                      <a:pt x="33483" y="39005"/>
                      <a:pt x="32482" y="38317"/>
                    </a:cubicBezTo>
                    <a:cubicBezTo>
                      <a:pt x="32018" y="37997"/>
                      <a:pt x="31565" y="37661"/>
                      <a:pt x="31134" y="37299"/>
                    </a:cubicBezTo>
                    <a:cubicBezTo>
                      <a:pt x="30956" y="37148"/>
                      <a:pt x="30741" y="36976"/>
                      <a:pt x="30610" y="36804"/>
                    </a:cubicBezTo>
                    <a:cubicBezTo>
                      <a:pt x="30563" y="36737"/>
                      <a:pt x="30521" y="36665"/>
                      <a:pt x="30483" y="36592"/>
                    </a:cubicBezTo>
                    <a:cubicBezTo>
                      <a:pt x="30425" y="36483"/>
                      <a:pt x="30443" y="36505"/>
                      <a:pt x="30452" y="36348"/>
                    </a:cubicBezTo>
                    <a:cubicBezTo>
                      <a:pt x="30457" y="36279"/>
                      <a:pt x="30509" y="36126"/>
                      <a:pt x="30590" y="35984"/>
                    </a:cubicBezTo>
                    <a:cubicBezTo>
                      <a:pt x="30716" y="35766"/>
                      <a:pt x="30822" y="35653"/>
                      <a:pt x="31014" y="35475"/>
                    </a:cubicBezTo>
                    <a:cubicBezTo>
                      <a:pt x="31304" y="35206"/>
                      <a:pt x="31764" y="34951"/>
                      <a:pt x="32143" y="34796"/>
                    </a:cubicBezTo>
                    <a:cubicBezTo>
                      <a:pt x="32973" y="34457"/>
                      <a:pt x="33807" y="34340"/>
                      <a:pt x="34677" y="34340"/>
                    </a:cubicBezTo>
                    <a:cubicBezTo>
                      <a:pt x="34855" y="34340"/>
                      <a:pt x="35034" y="34345"/>
                      <a:pt x="35215" y="34354"/>
                    </a:cubicBezTo>
                    <a:cubicBezTo>
                      <a:pt x="37580" y="34473"/>
                      <a:pt x="39849" y="35490"/>
                      <a:pt x="42097" y="36238"/>
                    </a:cubicBezTo>
                    <a:cubicBezTo>
                      <a:pt x="43956" y="36855"/>
                      <a:pt x="45866" y="37234"/>
                      <a:pt x="47811" y="37234"/>
                    </a:cubicBezTo>
                    <a:cubicBezTo>
                      <a:pt x="48261" y="37234"/>
                      <a:pt x="48714" y="37214"/>
                      <a:pt x="49168" y="37171"/>
                    </a:cubicBezTo>
                    <a:cubicBezTo>
                      <a:pt x="51838" y="36921"/>
                      <a:pt x="54430" y="36061"/>
                      <a:pt x="56677" y="34587"/>
                    </a:cubicBezTo>
                    <a:cubicBezTo>
                      <a:pt x="57335" y="34156"/>
                      <a:pt x="57309" y="32995"/>
                      <a:pt x="56443" y="32804"/>
                    </a:cubicBezTo>
                    <a:cubicBezTo>
                      <a:pt x="54688" y="32417"/>
                      <a:pt x="53044" y="31639"/>
                      <a:pt x="51634" y="30526"/>
                    </a:cubicBezTo>
                    <a:cubicBezTo>
                      <a:pt x="54886" y="28633"/>
                      <a:pt x="58682" y="27822"/>
                      <a:pt x="61870" y="25784"/>
                    </a:cubicBezTo>
                    <a:cubicBezTo>
                      <a:pt x="63579" y="24692"/>
                      <a:pt x="65126" y="23332"/>
                      <a:pt x="66407" y="21758"/>
                    </a:cubicBezTo>
                    <a:cubicBezTo>
                      <a:pt x="67735" y="20128"/>
                      <a:pt x="68709" y="18337"/>
                      <a:pt x="69538" y="16412"/>
                    </a:cubicBezTo>
                    <a:cubicBezTo>
                      <a:pt x="70470" y="14241"/>
                      <a:pt x="71345" y="12071"/>
                      <a:pt x="72765" y="10162"/>
                    </a:cubicBezTo>
                    <a:cubicBezTo>
                      <a:pt x="73051" y="9778"/>
                      <a:pt x="72824" y="9175"/>
                      <a:pt x="72447" y="8954"/>
                    </a:cubicBezTo>
                    <a:cubicBezTo>
                      <a:pt x="68623" y="6701"/>
                      <a:pt x="64406" y="5318"/>
                      <a:pt x="59956" y="5123"/>
                    </a:cubicBezTo>
                    <a:cubicBezTo>
                      <a:pt x="59567" y="5105"/>
                      <a:pt x="59178" y="5097"/>
                      <a:pt x="58789" y="5097"/>
                    </a:cubicBezTo>
                    <a:cubicBezTo>
                      <a:pt x="56957" y="5097"/>
                      <a:pt x="55129" y="5290"/>
                      <a:pt x="53335" y="5674"/>
                    </a:cubicBezTo>
                    <a:cubicBezTo>
                      <a:pt x="52273" y="5903"/>
                      <a:pt x="51227" y="6205"/>
                      <a:pt x="50206" y="6579"/>
                    </a:cubicBezTo>
                    <a:cubicBezTo>
                      <a:pt x="49675" y="6774"/>
                      <a:pt x="49162" y="7010"/>
                      <a:pt x="48635" y="7217"/>
                    </a:cubicBezTo>
                    <a:cubicBezTo>
                      <a:pt x="48307" y="7346"/>
                      <a:pt x="47969" y="7362"/>
                      <a:pt x="47668" y="7409"/>
                    </a:cubicBezTo>
                    <a:cubicBezTo>
                      <a:pt x="47665" y="7409"/>
                      <a:pt x="47631" y="7395"/>
                      <a:pt x="47616" y="7392"/>
                    </a:cubicBezTo>
                    <a:cubicBezTo>
                      <a:pt x="47614" y="7374"/>
                      <a:pt x="47614" y="7357"/>
                      <a:pt x="47614" y="7339"/>
                    </a:cubicBezTo>
                    <a:cubicBezTo>
                      <a:pt x="47611" y="7064"/>
                      <a:pt x="47736" y="6760"/>
                      <a:pt x="47814" y="6499"/>
                    </a:cubicBezTo>
                    <a:cubicBezTo>
                      <a:pt x="47986" y="5921"/>
                      <a:pt x="48210" y="5361"/>
                      <a:pt x="48482" y="4825"/>
                    </a:cubicBezTo>
                    <a:cubicBezTo>
                      <a:pt x="49047" y="3710"/>
                      <a:pt x="49801" y="2705"/>
                      <a:pt x="50710" y="1848"/>
                    </a:cubicBezTo>
                    <a:cubicBezTo>
                      <a:pt x="51103" y="1476"/>
                      <a:pt x="50926" y="724"/>
                      <a:pt x="50383" y="606"/>
                    </a:cubicBezTo>
                    <a:cubicBezTo>
                      <a:pt x="48511" y="200"/>
                      <a:pt x="46600" y="1"/>
                      <a:pt x="446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0"/>
              <p:cNvSpPr/>
              <p:nvPr/>
            </p:nvSpPr>
            <p:spPr>
              <a:xfrm>
                <a:off x="-5577650" y="8913175"/>
                <a:ext cx="1794175" cy="1119425"/>
              </a:xfrm>
              <a:custGeom>
                <a:avLst/>
                <a:gdLst/>
                <a:ahLst/>
                <a:cxnLst/>
                <a:rect l="l" t="t" r="r" b="b"/>
                <a:pathLst>
                  <a:path w="71767" h="44777" extrusionOk="0">
                    <a:moveTo>
                      <a:pt x="43092" y="1"/>
                    </a:moveTo>
                    <a:cubicBezTo>
                      <a:pt x="42098" y="16"/>
                      <a:pt x="41108" y="84"/>
                      <a:pt x="40122" y="205"/>
                    </a:cubicBezTo>
                    <a:lnTo>
                      <a:pt x="39671" y="484"/>
                    </a:lnTo>
                    <a:cubicBezTo>
                      <a:pt x="37172" y="2035"/>
                      <a:pt x="34765" y="3723"/>
                      <a:pt x="32443" y="5524"/>
                    </a:cubicBezTo>
                    <a:cubicBezTo>
                      <a:pt x="27803" y="9124"/>
                      <a:pt x="23545" y="13212"/>
                      <a:pt x="19782" y="17722"/>
                    </a:cubicBezTo>
                    <a:cubicBezTo>
                      <a:pt x="18730" y="18981"/>
                      <a:pt x="17715" y="20272"/>
                      <a:pt x="16737" y="21592"/>
                    </a:cubicBezTo>
                    <a:cubicBezTo>
                      <a:pt x="15785" y="22881"/>
                      <a:pt x="14776" y="24227"/>
                      <a:pt x="14100" y="25688"/>
                    </a:cubicBezTo>
                    <a:cubicBezTo>
                      <a:pt x="12947" y="26199"/>
                      <a:pt x="11803" y="26727"/>
                      <a:pt x="10667" y="27274"/>
                    </a:cubicBezTo>
                    <a:cubicBezTo>
                      <a:pt x="8924" y="28115"/>
                      <a:pt x="7206" y="29004"/>
                      <a:pt x="5512" y="29942"/>
                    </a:cubicBezTo>
                    <a:cubicBezTo>
                      <a:pt x="5598" y="29644"/>
                      <a:pt x="5668" y="29342"/>
                      <a:pt x="5721" y="29036"/>
                    </a:cubicBezTo>
                    <a:cubicBezTo>
                      <a:pt x="5849" y="28318"/>
                      <a:pt x="5945" y="27593"/>
                      <a:pt x="6088" y="26874"/>
                    </a:cubicBezTo>
                    <a:cubicBezTo>
                      <a:pt x="6372" y="25439"/>
                      <a:pt x="6730" y="24012"/>
                      <a:pt x="7152" y="22610"/>
                    </a:cubicBezTo>
                    <a:cubicBezTo>
                      <a:pt x="7992" y="19816"/>
                      <a:pt x="9107" y="17112"/>
                      <a:pt x="10386" y="14489"/>
                    </a:cubicBezTo>
                    <a:cubicBezTo>
                      <a:pt x="11644" y="11907"/>
                      <a:pt x="12999" y="9296"/>
                      <a:pt x="14847" y="7081"/>
                    </a:cubicBezTo>
                    <a:cubicBezTo>
                      <a:pt x="16545" y="5043"/>
                      <a:pt x="18628" y="3383"/>
                      <a:pt x="20863" y="1972"/>
                    </a:cubicBezTo>
                    <a:cubicBezTo>
                      <a:pt x="21249" y="1728"/>
                      <a:pt x="21641" y="1493"/>
                      <a:pt x="22034" y="1261"/>
                    </a:cubicBezTo>
                    <a:lnTo>
                      <a:pt x="22034" y="1261"/>
                    </a:lnTo>
                    <a:cubicBezTo>
                      <a:pt x="19849" y="2038"/>
                      <a:pt x="17775" y="3096"/>
                      <a:pt x="15863" y="4411"/>
                    </a:cubicBezTo>
                    <a:cubicBezTo>
                      <a:pt x="15729" y="4469"/>
                      <a:pt x="15594" y="4529"/>
                      <a:pt x="15461" y="4587"/>
                    </a:cubicBezTo>
                    <a:cubicBezTo>
                      <a:pt x="15161" y="4877"/>
                      <a:pt x="14868" y="5174"/>
                      <a:pt x="14587" y="5481"/>
                    </a:cubicBezTo>
                    <a:cubicBezTo>
                      <a:pt x="12589" y="7660"/>
                      <a:pt x="11120" y="10241"/>
                      <a:pt x="9790" y="12865"/>
                    </a:cubicBezTo>
                    <a:cubicBezTo>
                      <a:pt x="8433" y="15540"/>
                      <a:pt x="7226" y="18302"/>
                      <a:pt x="6285" y="21152"/>
                    </a:cubicBezTo>
                    <a:cubicBezTo>
                      <a:pt x="5755" y="22755"/>
                      <a:pt x="5308" y="24385"/>
                      <a:pt x="5000" y="26047"/>
                    </a:cubicBezTo>
                    <a:cubicBezTo>
                      <a:pt x="4739" y="27459"/>
                      <a:pt x="4396" y="28983"/>
                      <a:pt x="4692" y="30409"/>
                    </a:cubicBezTo>
                    <a:cubicBezTo>
                      <a:pt x="3099" y="31315"/>
                      <a:pt x="1534" y="32269"/>
                      <a:pt x="0" y="33273"/>
                    </a:cubicBezTo>
                    <a:cubicBezTo>
                      <a:pt x="121" y="33600"/>
                      <a:pt x="252" y="33924"/>
                      <a:pt x="393" y="34245"/>
                    </a:cubicBezTo>
                    <a:cubicBezTo>
                      <a:pt x="430" y="34328"/>
                      <a:pt x="473" y="34409"/>
                      <a:pt x="511" y="34492"/>
                    </a:cubicBezTo>
                    <a:cubicBezTo>
                      <a:pt x="1218" y="34028"/>
                      <a:pt x="1927" y="33571"/>
                      <a:pt x="2647" y="33127"/>
                    </a:cubicBezTo>
                    <a:cubicBezTo>
                      <a:pt x="3521" y="33938"/>
                      <a:pt x="4540" y="34581"/>
                      <a:pt x="5551" y="35217"/>
                    </a:cubicBezTo>
                    <a:cubicBezTo>
                      <a:pt x="6721" y="35955"/>
                      <a:pt x="7915" y="36655"/>
                      <a:pt x="9132" y="37320"/>
                    </a:cubicBezTo>
                    <a:cubicBezTo>
                      <a:pt x="11570" y="38650"/>
                      <a:pt x="14090" y="39826"/>
                      <a:pt x="16675" y="40843"/>
                    </a:cubicBezTo>
                    <a:cubicBezTo>
                      <a:pt x="21354" y="42685"/>
                      <a:pt x="26229" y="43990"/>
                      <a:pt x="31193" y="44777"/>
                    </a:cubicBezTo>
                    <a:cubicBezTo>
                      <a:pt x="31873" y="44334"/>
                      <a:pt x="32520" y="43841"/>
                      <a:pt x="33126" y="43302"/>
                    </a:cubicBezTo>
                    <a:cubicBezTo>
                      <a:pt x="30713" y="43052"/>
                      <a:pt x="28316" y="42665"/>
                      <a:pt x="25945" y="42143"/>
                    </a:cubicBezTo>
                    <a:cubicBezTo>
                      <a:pt x="20654" y="40976"/>
                      <a:pt x="15519" y="39186"/>
                      <a:pt x="10650" y="36811"/>
                    </a:cubicBezTo>
                    <a:cubicBezTo>
                      <a:pt x="9279" y="36141"/>
                      <a:pt x="7931" y="35426"/>
                      <a:pt x="6607" y="34664"/>
                    </a:cubicBezTo>
                    <a:cubicBezTo>
                      <a:pt x="5936" y="34277"/>
                      <a:pt x="5274" y="33876"/>
                      <a:pt x="4610" y="33480"/>
                    </a:cubicBezTo>
                    <a:cubicBezTo>
                      <a:pt x="4287" y="33288"/>
                      <a:pt x="3966" y="33095"/>
                      <a:pt x="3647" y="32898"/>
                    </a:cubicBezTo>
                    <a:cubicBezTo>
                      <a:pt x="3539" y="32831"/>
                      <a:pt x="3430" y="32774"/>
                      <a:pt x="3320" y="32718"/>
                    </a:cubicBezTo>
                    <a:cubicBezTo>
                      <a:pt x="5359" y="31487"/>
                      <a:pt x="7443" y="30332"/>
                      <a:pt x="9569" y="29258"/>
                    </a:cubicBezTo>
                    <a:cubicBezTo>
                      <a:pt x="13059" y="27492"/>
                      <a:pt x="16645" y="25927"/>
                      <a:pt x="20287" y="24507"/>
                    </a:cubicBezTo>
                    <a:cubicBezTo>
                      <a:pt x="20735" y="24828"/>
                      <a:pt x="21176" y="25149"/>
                      <a:pt x="21652" y="25436"/>
                    </a:cubicBezTo>
                    <a:cubicBezTo>
                      <a:pt x="22249" y="25797"/>
                      <a:pt x="22856" y="26131"/>
                      <a:pt x="23471" y="26458"/>
                    </a:cubicBezTo>
                    <a:cubicBezTo>
                      <a:pt x="24655" y="27089"/>
                      <a:pt x="25845" y="27705"/>
                      <a:pt x="27043" y="28306"/>
                    </a:cubicBezTo>
                    <a:cubicBezTo>
                      <a:pt x="29486" y="29526"/>
                      <a:pt x="31944" y="30724"/>
                      <a:pt x="34458" y="31790"/>
                    </a:cubicBezTo>
                    <a:cubicBezTo>
                      <a:pt x="39434" y="33901"/>
                      <a:pt x="44584" y="35682"/>
                      <a:pt x="49931" y="36562"/>
                    </a:cubicBezTo>
                    <a:cubicBezTo>
                      <a:pt x="50189" y="36603"/>
                      <a:pt x="50447" y="36642"/>
                      <a:pt x="50706" y="36680"/>
                    </a:cubicBezTo>
                    <a:cubicBezTo>
                      <a:pt x="51878" y="36374"/>
                      <a:pt x="53011" y="35940"/>
                      <a:pt x="54087" y="35384"/>
                    </a:cubicBezTo>
                    <a:cubicBezTo>
                      <a:pt x="53126" y="35309"/>
                      <a:pt x="52169" y="35201"/>
                      <a:pt x="51214" y="35063"/>
                    </a:cubicBezTo>
                    <a:cubicBezTo>
                      <a:pt x="48578" y="34675"/>
                      <a:pt x="45969" y="34080"/>
                      <a:pt x="43411" y="33337"/>
                    </a:cubicBezTo>
                    <a:cubicBezTo>
                      <a:pt x="38281" y="31845"/>
                      <a:pt x="33344" y="29730"/>
                      <a:pt x="28498" y="27498"/>
                    </a:cubicBezTo>
                    <a:cubicBezTo>
                      <a:pt x="27113" y="26859"/>
                      <a:pt x="25732" y="26213"/>
                      <a:pt x="24343" y="25579"/>
                    </a:cubicBezTo>
                    <a:cubicBezTo>
                      <a:pt x="23666" y="25271"/>
                      <a:pt x="22994" y="24957"/>
                      <a:pt x="22301" y="24685"/>
                    </a:cubicBezTo>
                    <a:cubicBezTo>
                      <a:pt x="21870" y="24514"/>
                      <a:pt x="21437" y="24370"/>
                      <a:pt x="21002" y="24232"/>
                    </a:cubicBezTo>
                    <a:cubicBezTo>
                      <a:pt x="21944" y="23870"/>
                      <a:pt x="22889" y="23516"/>
                      <a:pt x="23838" y="23171"/>
                    </a:cubicBezTo>
                    <a:cubicBezTo>
                      <a:pt x="28747" y="21391"/>
                      <a:pt x="33734" y="19837"/>
                      <a:pt x="38746" y="18374"/>
                    </a:cubicBezTo>
                    <a:cubicBezTo>
                      <a:pt x="40299" y="17921"/>
                      <a:pt x="41854" y="17474"/>
                      <a:pt x="43413" y="17035"/>
                    </a:cubicBezTo>
                    <a:cubicBezTo>
                      <a:pt x="44033" y="17477"/>
                      <a:pt x="44701" y="17850"/>
                      <a:pt x="45364" y="18227"/>
                    </a:cubicBezTo>
                    <a:cubicBezTo>
                      <a:pt x="46299" y="18756"/>
                      <a:pt x="47268" y="19235"/>
                      <a:pt x="48232" y="19710"/>
                    </a:cubicBezTo>
                    <a:cubicBezTo>
                      <a:pt x="50152" y="20651"/>
                      <a:pt x="52142" y="21465"/>
                      <a:pt x="54138" y="22227"/>
                    </a:cubicBezTo>
                    <a:cubicBezTo>
                      <a:pt x="56742" y="23220"/>
                      <a:pt x="59398" y="24069"/>
                      <a:pt x="62098" y="24768"/>
                    </a:cubicBezTo>
                    <a:cubicBezTo>
                      <a:pt x="62581" y="24393"/>
                      <a:pt x="63048" y="23997"/>
                      <a:pt x="63496" y="23578"/>
                    </a:cubicBezTo>
                    <a:cubicBezTo>
                      <a:pt x="62813" y="23414"/>
                      <a:pt x="62131" y="23245"/>
                      <a:pt x="61453" y="23063"/>
                    </a:cubicBezTo>
                    <a:cubicBezTo>
                      <a:pt x="57385" y="21975"/>
                      <a:pt x="53399" y="20599"/>
                      <a:pt x="49527" y="18947"/>
                    </a:cubicBezTo>
                    <a:cubicBezTo>
                      <a:pt x="48440" y="18485"/>
                      <a:pt x="47351" y="18029"/>
                      <a:pt x="46278" y="17536"/>
                    </a:cubicBezTo>
                    <a:cubicBezTo>
                      <a:pt x="45694" y="17267"/>
                      <a:pt x="45108" y="16984"/>
                      <a:pt x="44510" y="16728"/>
                    </a:cubicBezTo>
                    <a:cubicBezTo>
                      <a:pt x="47882" y="15778"/>
                      <a:pt x="51259" y="14847"/>
                      <a:pt x="54631" y="13903"/>
                    </a:cubicBezTo>
                    <a:cubicBezTo>
                      <a:pt x="57344" y="13144"/>
                      <a:pt x="60069" y="12383"/>
                      <a:pt x="62819" y="11744"/>
                    </a:cubicBezTo>
                    <a:cubicBezTo>
                      <a:pt x="63275" y="12085"/>
                      <a:pt x="63802" y="12318"/>
                      <a:pt x="64326" y="12555"/>
                    </a:cubicBezTo>
                    <a:cubicBezTo>
                      <a:pt x="64960" y="12843"/>
                      <a:pt x="65620" y="13081"/>
                      <a:pt x="66276" y="13316"/>
                    </a:cubicBezTo>
                    <a:cubicBezTo>
                      <a:pt x="67258" y="13671"/>
                      <a:pt x="68270" y="13955"/>
                      <a:pt x="69290" y="14202"/>
                    </a:cubicBezTo>
                    <a:cubicBezTo>
                      <a:pt x="69469" y="13800"/>
                      <a:pt x="69658" y="13402"/>
                      <a:pt x="69852" y="13008"/>
                    </a:cubicBezTo>
                    <a:cubicBezTo>
                      <a:pt x="68779" y="12779"/>
                      <a:pt x="67718" y="12506"/>
                      <a:pt x="66655" y="12225"/>
                    </a:cubicBezTo>
                    <a:cubicBezTo>
                      <a:pt x="65975" y="12046"/>
                      <a:pt x="65307" y="11830"/>
                      <a:pt x="64630" y="11644"/>
                    </a:cubicBezTo>
                    <a:cubicBezTo>
                      <a:pt x="64429" y="11589"/>
                      <a:pt x="64230" y="11529"/>
                      <a:pt x="64032" y="11471"/>
                    </a:cubicBezTo>
                    <a:cubicBezTo>
                      <a:pt x="66481" y="10941"/>
                      <a:pt x="68952" y="10525"/>
                      <a:pt x="71452" y="10311"/>
                    </a:cubicBezTo>
                    <a:cubicBezTo>
                      <a:pt x="71489" y="10261"/>
                      <a:pt x="71521" y="10208"/>
                      <a:pt x="71559" y="10159"/>
                    </a:cubicBezTo>
                    <a:cubicBezTo>
                      <a:pt x="71767" y="9878"/>
                      <a:pt x="71702" y="9484"/>
                      <a:pt x="71506" y="9203"/>
                    </a:cubicBezTo>
                    <a:cubicBezTo>
                      <a:pt x="69313" y="9230"/>
                      <a:pt x="67091" y="9619"/>
                      <a:pt x="64969" y="10029"/>
                    </a:cubicBezTo>
                    <a:cubicBezTo>
                      <a:pt x="62620" y="10482"/>
                      <a:pt x="60300" y="11061"/>
                      <a:pt x="57989" y="11676"/>
                    </a:cubicBezTo>
                    <a:cubicBezTo>
                      <a:pt x="58296" y="11498"/>
                      <a:pt x="58601" y="11320"/>
                      <a:pt x="58907" y="11140"/>
                    </a:cubicBezTo>
                    <a:cubicBezTo>
                      <a:pt x="60335" y="10302"/>
                      <a:pt x="61778" y="9490"/>
                      <a:pt x="63249" y="8727"/>
                    </a:cubicBezTo>
                    <a:cubicBezTo>
                      <a:pt x="64501" y="8077"/>
                      <a:pt x="65774" y="7468"/>
                      <a:pt x="67070" y="6913"/>
                    </a:cubicBezTo>
                    <a:cubicBezTo>
                      <a:pt x="66514" y="6695"/>
                      <a:pt x="65952" y="6496"/>
                      <a:pt x="65385" y="6313"/>
                    </a:cubicBezTo>
                    <a:cubicBezTo>
                      <a:pt x="63154" y="7357"/>
                      <a:pt x="60992" y="8542"/>
                      <a:pt x="58872" y="9795"/>
                    </a:cubicBezTo>
                    <a:cubicBezTo>
                      <a:pt x="58044" y="10284"/>
                      <a:pt x="57226" y="10784"/>
                      <a:pt x="56415" y="11299"/>
                    </a:cubicBezTo>
                    <a:cubicBezTo>
                      <a:pt x="55781" y="11699"/>
                      <a:pt x="55090" y="12065"/>
                      <a:pt x="54571" y="12607"/>
                    </a:cubicBezTo>
                    <a:cubicBezTo>
                      <a:pt x="49786" y="13918"/>
                      <a:pt x="45008" y="15254"/>
                      <a:pt x="40237" y="16613"/>
                    </a:cubicBezTo>
                    <a:cubicBezTo>
                      <a:pt x="38857" y="17009"/>
                      <a:pt x="37479" y="17413"/>
                      <a:pt x="36104" y="17823"/>
                    </a:cubicBezTo>
                    <a:cubicBezTo>
                      <a:pt x="36506" y="17417"/>
                      <a:pt x="36907" y="17009"/>
                      <a:pt x="37315" y="16607"/>
                    </a:cubicBezTo>
                    <a:cubicBezTo>
                      <a:pt x="38177" y="15759"/>
                      <a:pt x="39067" y="14945"/>
                      <a:pt x="39975" y="14147"/>
                    </a:cubicBezTo>
                    <a:cubicBezTo>
                      <a:pt x="43855" y="10718"/>
                      <a:pt x="48174" y="7821"/>
                      <a:pt x="52817" y="5533"/>
                    </a:cubicBezTo>
                    <a:lnTo>
                      <a:pt x="52817" y="5533"/>
                    </a:lnTo>
                    <a:cubicBezTo>
                      <a:pt x="52587" y="5576"/>
                      <a:pt x="52357" y="5620"/>
                      <a:pt x="52129" y="5670"/>
                    </a:cubicBezTo>
                    <a:cubicBezTo>
                      <a:pt x="51065" y="5898"/>
                      <a:pt x="50020" y="6201"/>
                      <a:pt x="48999" y="6576"/>
                    </a:cubicBezTo>
                    <a:cubicBezTo>
                      <a:pt x="48555" y="6738"/>
                      <a:pt x="48122" y="6927"/>
                      <a:pt x="47684" y="7107"/>
                    </a:cubicBezTo>
                    <a:cubicBezTo>
                      <a:pt x="44939" y="8779"/>
                      <a:pt x="42332" y="10669"/>
                      <a:pt x="39889" y="12759"/>
                    </a:cubicBezTo>
                    <a:cubicBezTo>
                      <a:pt x="38838" y="13659"/>
                      <a:pt x="37831" y="14609"/>
                      <a:pt x="36856" y="15590"/>
                    </a:cubicBezTo>
                    <a:cubicBezTo>
                      <a:pt x="36377" y="16074"/>
                      <a:pt x="35901" y="16562"/>
                      <a:pt x="35450" y="17070"/>
                    </a:cubicBezTo>
                    <a:cubicBezTo>
                      <a:pt x="35092" y="17474"/>
                      <a:pt x="34756" y="17852"/>
                      <a:pt x="34501" y="18303"/>
                    </a:cubicBezTo>
                    <a:cubicBezTo>
                      <a:pt x="31365" y="19257"/>
                      <a:pt x="28245" y="20258"/>
                      <a:pt x="25154" y="21342"/>
                    </a:cubicBezTo>
                    <a:cubicBezTo>
                      <a:pt x="22088" y="22417"/>
                      <a:pt x="19048" y="23573"/>
                      <a:pt x="16057" y="24840"/>
                    </a:cubicBezTo>
                    <a:lnTo>
                      <a:pt x="16057" y="24840"/>
                    </a:lnTo>
                    <a:cubicBezTo>
                      <a:pt x="16523" y="24201"/>
                      <a:pt x="16975" y="23550"/>
                      <a:pt x="17451" y="22921"/>
                    </a:cubicBezTo>
                    <a:cubicBezTo>
                      <a:pt x="18317" y="21775"/>
                      <a:pt x="19181" y="20628"/>
                      <a:pt x="20092" y="19516"/>
                    </a:cubicBezTo>
                    <a:cubicBezTo>
                      <a:pt x="21934" y="17273"/>
                      <a:pt x="23887" y="15123"/>
                      <a:pt x="25946" y="13078"/>
                    </a:cubicBezTo>
                    <a:cubicBezTo>
                      <a:pt x="30054" y="8988"/>
                      <a:pt x="34582" y="5344"/>
                      <a:pt x="39454" y="2204"/>
                    </a:cubicBezTo>
                    <a:cubicBezTo>
                      <a:pt x="40646" y="1436"/>
                      <a:pt x="41860" y="705"/>
                      <a:pt x="430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20"/>
            <p:cNvGrpSpPr/>
            <p:nvPr/>
          </p:nvGrpSpPr>
          <p:grpSpPr>
            <a:xfrm flipH="1">
              <a:off x="5108601" y="2815578"/>
              <a:ext cx="745550" cy="1341540"/>
              <a:chOff x="-4216475" y="10211225"/>
              <a:chExt cx="836475" cy="1505150"/>
            </a:xfrm>
          </p:grpSpPr>
          <p:sp>
            <p:nvSpPr>
              <p:cNvPr id="891" name="Google Shape;891;p20"/>
              <p:cNvSpPr/>
              <p:nvPr/>
            </p:nvSpPr>
            <p:spPr>
              <a:xfrm>
                <a:off x="-4216475" y="10211225"/>
                <a:ext cx="836475" cy="1505150"/>
              </a:xfrm>
              <a:custGeom>
                <a:avLst/>
                <a:gdLst/>
                <a:ahLst/>
                <a:cxnLst/>
                <a:rect l="l" t="t" r="r" b="b"/>
                <a:pathLst>
                  <a:path w="33459" h="60206" extrusionOk="0">
                    <a:moveTo>
                      <a:pt x="26036" y="0"/>
                    </a:moveTo>
                    <a:cubicBezTo>
                      <a:pt x="25685" y="0"/>
                      <a:pt x="25369" y="178"/>
                      <a:pt x="25078" y="358"/>
                    </a:cubicBezTo>
                    <a:cubicBezTo>
                      <a:pt x="24803" y="529"/>
                      <a:pt x="24535" y="705"/>
                      <a:pt x="24272" y="891"/>
                    </a:cubicBezTo>
                    <a:cubicBezTo>
                      <a:pt x="23773" y="1243"/>
                      <a:pt x="23288" y="1619"/>
                      <a:pt x="22824" y="2017"/>
                    </a:cubicBezTo>
                    <a:cubicBezTo>
                      <a:pt x="20972" y="3614"/>
                      <a:pt x="19457" y="5565"/>
                      <a:pt x="18365" y="7755"/>
                    </a:cubicBezTo>
                    <a:cubicBezTo>
                      <a:pt x="17746" y="8998"/>
                      <a:pt x="17260" y="10313"/>
                      <a:pt x="16943" y="11667"/>
                    </a:cubicBezTo>
                    <a:cubicBezTo>
                      <a:pt x="16776" y="12386"/>
                      <a:pt x="16633" y="13140"/>
                      <a:pt x="16658" y="13881"/>
                    </a:cubicBezTo>
                    <a:cubicBezTo>
                      <a:pt x="16679" y="14546"/>
                      <a:pt x="16785" y="15202"/>
                      <a:pt x="17172" y="15722"/>
                    </a:cubicBezTo>
                    <a:cubicBezTo>
                      <a:pt x="16868" y="16418"/>
                      <a:pt x="16586" y="17121"/>
                      <a:pt x="16323" y="17832"/>
                    </a:cubicBezTo>
                    <a:cubicBezTo>
                      <a:pt x="16131" y="18350"/>
                      <a:pt x="15951" y="18873"/>
                      <a:pt x="15776" y="19397"/>
                    </a:cubicBezTo>
                    <a:cubicBezTo>
                      <a:pt x="15709" y="18974"/>
                      <a:pt x="15618" y="18557"/>
                      <a:pt x="15523" y="18147"/>
                    </a:cubicBezTo>
                    <a:cubicBezTo>
                      <a:pt x="15299" y="17179"/>
                      <a:pt x="14975" y="16237"/>
                      <a:pt x="14536" y="15345"/>
                    </a:cubicBezTo>
                    <a:cubicBezTo>
                      <a:pt x="13754" y="13763"/>
                      <a:pt x="12517" y="12381"/>
                      <a:pt x="10895" y="11638"/>
                    </a:cubicBezTo>
                    <a:cubicBezTo>
                      <a:pt x="10148" y="11295"/>
                      <a:pt x="9343" y="11094"/>
                      <a:pt x="8524" y="11094"/>
                    </a:cubicBezTo>
                    <a:cubicBezTo>
                      <a:pt x="8379" y="11094"/>
                      <a:pt x="8234" y="11100"/>
                      <a:pt x="8088" y="11113"/>
                    </a:cubicBezTo>
                    <a:cubicBezTo>
                      <a:pt x="7876" y="11131"/>
                      <a:pt x="7734" y="11300"/>
                      <a:pt x="7781" y="11515"/>
                    </a:cubicBezTo>
                    <a:cubicBezTo>
                      <a:pt x="8139" y="13137"/>
                      <a:pt x="8681" y="14706"/>
                      <a:pt x="9542" y="16134"/>
                    </a:cubicBezTo>
                    <a:cubicBezTo>
                      <a:pt x="10398" y="17551"/>
                      <a:pt x="11491" y="18835"/>
                      <a:pt x="12768" y="19890"/>
                    </a:cubicBezTo>
                    <a:cubicBezTo>
                      <a:pt x="13462" y="20464"/>
                      <a:pt x="14265" y="21139"/>
                      <a:pt x="15158" y="21382"/>
                    </a:cubicBezTo>
                    <a:cubicBezTo>
                      <a:pt x="14431" y="23851"/>
                      <a:pt x="13857" y="26362"/>
                      <a:pt x="13361" y="28889"/>
                    </a:cubicBezTo>
                    <a:cubicBezTo>
                      <a:pt x="13307" y="29165"/>
                      <a:pt x="13257" y="29442"/>
                      <a:pt x="13204" y="29720"/>
                    </a:cubicBezTo>
                    <a:cubicBezTo>
                      <a:pt x="13106" y="29506"/>
                      <a:pt x="13003" y="29294"/>
                      <a:pt x="12897" y="29086"/>
                    </a:cubicBezTo>
                    <a:cubicBezTo>
                      <a:pt x="12480" y="28259"/>
                      <a:pt x="11990" y="27472"/>
                      <a:pt x="11437" y="26732"/>
                    </a:cubicBezTo>
                    <a:cubicBezTo>
                      <a:pt x="10364" y="25291"/>
                      <a:pt x="9099" y="23853"/>
                      <a:pt x="7376" y="23205"/>
                    </a:cubicBezTo>
                    <a:cubicBezTo>
                      <a:pt x="6356" y="22821"/>
                      <a:pt x="5246" y="22753"/>
                      <a:pt x="4170" y="22686"/>
                    </a:cubicBezTo>
                    <a:cubicBezTo>
                      <a:pt x="4164" y="22685"/>
                      <a:pt x="4157" y="22685"/>
                      <a:pt x="4151" y="22685"/>
                    </a:cubicBezTo>
                    <a:cubicBezTo>
                      <a:pt x="3944" y="22685"/>
                      <a:pt x="3771" y="22885"/>
                      <a:pt x="3771" y="23085"/>
                    </a:cubicBezTo>
                    <a:cubicBezTo>
                      <a:pt x="3771" y="24970"/>
                      <a:pt x="4597" y="26750"/>
                      <a:pt x="5658" y="28270"/>
                    </a:cubicBezTo>
                    <a:cubicBezTo>
                      <a:pt x="6714" y="29781"/>
                      <a:pt x="8091" y="31077"/>
                      <a:pt x="9819" y="31773"/>
                    </a:cubicBezTo>
                    <a:cubicBezTo>
                      <a:pt x="10614" y="32092"/>
                      <a:pt x="11472" y="32269"/>
                      <a:pt x="12330" y="32269"/>
                    </a:cubicBezTo>
                    <a:cubicBezTo>
                      <a:pt x="12469" y="32269"/>
                      <a:pt x="12608" y="32264"/>
                      <a:pt x="12747" y="32255"/>
                    </a:cubicBezTo>
                    <a:lnTo>
                      <a:pt x="12747" y="32255"/>
                    </a:lnTo>
                    <a:cubicBezTo>
                      <a:pt x="12380" y="34392"/>
                      <a:pt x="12045" y="36536"/>
                      <a:pt x="11695" y="38675"/>
                    </a:cubicBezTo>
                    <a:cubicBezTo>
                      <a:pt x="11495" y="38438"/>
                      <a:pt x="11287" y="38209"/>
                      <a:pt x="11066" y="37988"/>
                    </a:cubicBezTo>
                    <a:cubicBezTo>
                      <a:pt x="10373" y="37300"/>
                      <a:pt x="9621" y="36677"/>
                      <a:pt x="8816" y="36124"/>
                    </a:cubicBezTo>
                    <a:cubicBezTo>
                      <a:pt x="7235" y="35034"/>
                      <a:pt x="5308" y="34143"/>
                      <a:pt x="3374" y="33991"/>
                    </a:cubicBezTo>
                    <a:cubicBezTo>
                      <a:pt x="3224" y="33979"/>
                      <a:pt x="3071" y="33973"/>
                      <a:pt x="2918" y="33973"/>
                    </a:cubicBezTo>
                    <a:cubicBezTo>
                      <a:pt x="2102" y="33973"/>
                      <a:pt x="1269" y="34153"/>
                      <a:pt x="594" y="34619"/>
                    </a:cubicBezTo>
                    <a:cubicBezTo>
                      <a:pt x="406" y="34750"/>
                      <a:pt x="234" y="34888"/>
                      <a:pt x="136" y="35098"/>
                    </a:cubicBezTo>
                    <a:cubicBezTo>
                      <a:pt x="1" y="35386"/>
                      <a:pt x="84" y="35671"/>
                      <a:pt x="210" y="35944"/>
                    </a:cubicBezTo>
                    <a:cubicBezTo>
                      <a:pt x="408" y="36376"/>
                      <a:pt x="672" y="36774"/>
                      <a:pt x="962" y="37147"/>
                    </a:cubicBezTo>
                    <a:cubicBezTo>
                      <a:pt x="2160" y="38685"/>
                      <a:pt x="3950" y="39700"/>
                      <a:pt x="5747" y="40380"/>
                    </a:cubicBezTo>
                    <a:cubicBezTo>
                      <a:pt x="6877" y="40810"/>
                      <a:pt x="8182" y="41119"/>
                      <a:pt x="9461" y="41119"/>
                    </a:cubicBezTo>
                    <a:cubicBezTo>
                      <a:pt x="10099" y="41119"/>
                      <a:pt x="10731" y="41042"/>
                      <a:pt x="11331" y="40864"/>
                    </a:cubicBezTo>
                    <a:lnTo>
                      <a:pt x="11331" y="40864"/>
                    </a:lnTo>
                    <a:cubicBezTo>
                      <a:pt x="10778" y="44096"/>
                      <a:pt x="10140" y="47327"/>
                      <a:pt x="8999" y="50410"/>
                    </a:cubicBezTo>
                    <a:cubicBezTo>
                      <a:pt x="8925" y="50607"/>
                      <a:pt x="8851" y="50802"/>
                      <a:pt x="8775" y="50995"/>
                    </a:cubicBezTo>
                    <a:cubicBezTo>
                      <a:pt x="8736" y="51092"/>
                      <a:pt x="8698" y="51189"/>
                      <a:pt x="8658" y="51285"/>
                    </a:cubicBezTo>
                    <a:cubicBezTo>
                      <a:pt x="8640" y="51333"/>
                      <a:pt x="8620" y="51382"/>
                      <a:pt x="8600" y="51430"/>
                    </a:cubicBezTo>
                    <a:cubicBezTo>
                      <a:pt x="8590" y="51451"/>
                      <a:pt x="8578" y="51482"/>
                      <a:pt x="8569" y="51503"/>
                    </a:cubicBezTo>
                    <a:cubicBezTo>
                      <a:pt x="8405" y="51889"/>
                      <a:pt x="8231" y="52270"/>
                      <a:pt x="8048" y="52646"/>
                    </a:cubicBezTo>
                    <a:cubicBezTo>
                      <a:pt x="7688" y="53394"/>
                      <a:pt x="7288" y="54120"/>
                      <a:pt x="6849" y="54825"/>
                    </a:cubicBezTo>
                    <a:cubicBezTo>
                      <a:pt x="6628" y="55178"/>
                      <a:pt x="6396" y="55523"/>
                      <a:pt x="6151" y="55861"/>
                    </a:cubicBezTo>
                    <a:cubicBezTo>
                      <a:pt x="6032" y="56024"/>
                      <a:pt x="5909" y="56184"/>
                      <a:pt x="5788" y="56345"/>
                    </a:cubicBezTo>
                    <a:cubicBezTo>
                      <a:pt x="5759" y="56385"/>
                      <a:pt x="5728" y="56425"/>
                      <a:pt x="5699" y="56465"/>
                    </a:cubicBezTo>
                    <a:lnTo>
                      <a:pt x="5645" y="56535"/>
                    </a:lnTo>
                    <a:lnTo>
                      <a:pt x="5592" y="56604"/>
                    </a:lnTo>
                    <a:cubicBezTo>
                      <a:pt x="5552" y="56653"/>
                      <a:pt x="5513" y="56703"/>
                      <a:pt x="5473" y="56752"/>
                    </a:cubicBezTo>
                    <a:cubicBezTo>
                      <a:pt x="4948" y="57400"/>
                      <a:pt x="4365" y="58002"/>
                      <a:pt x="3784" y="58599"/>
                    </a:cubicBezTo>
                    <a:cubicBezTo>
                      <a:pt x="3649" y="58735"/>
                      <a:pt x="3540" y="58892"/>
                      <a:pt x="3417" y="59040"/>
                    </a:cubicBezTo>
                    <a:cubicBezTo>
                      <a:pt x="3279" y="59205"/>
                      <a:pt x="3106" y="59344"/>
                      <a:pt x="2944" y="59485"/>
                    </a:cubicBezTo>
                    <a:cubicBezTo>
                      <a:pt x="2628" y="59760"/>
                      <a:pt x="2918" y="60205"/>
                      <a:pt x="3264" y="60205"/>
                    </a:cubicBezTo>
                    <a:cubicBezTo>
                      <a:pt x="3329" y="60205"/>
                      <a:pt x="3395" y="60190"/>
                      <a:pt x="3460" y="60154"/>
                    </a:cubicBezTo>
                    <a:cubicBezTo>
                      <a:pt x="3642" y="60058"/>
                      <a:pt x="3817" y="59945"/>
                      <a:pt x="4001" y="59858"/>
                    </a:cubicBezTo>
                    <a:cubicBezTo>
                      <a:pt x="4197" y="59764"/>
                      <a:pt x="4395" y="59687"/>
                      <a:pt x="4578" y="59566"/>
                    </a:cubicBezTo>
                    <a:cubicBezTo>
                      <a:pt x="4950" y="59321"/>
                      <a:pt x="5321" y="59049"/>
                      <a:pt x="5650" y="58748"/>
                    </a:cubicBezTo>
                    <a:cubicBezTo>
                      <a:pt x="6298" y="58161"/>
                      <a:pt x="6892" y="57518"/>
                      <a:pt x="7426" y="56825"/>
                    </a:cubicBezTo>
                    <a:cubicBezTo>
                      <a:pt x="8449" y="55496"/>
                      <a:pt x="9271" y="54038"/>
                      <a:pt x="9937" y="52501"/>
                    </a:cubicBezTo>
                    <a:cubicBezTo>
                      <a:pt x="11331" y="49282"/>
                      <a:pt x="12150" y="45847"/>
                      <a:pt x="12733" y="42397"/>
                    </a:cubicBezTo>
                    <a:cubicBezTo>
                      <a:pt x="12991" y="40875"/>
                      <a:pt x="13228" y="39350"/>
                      <a:pt x="13459" y="37824"/>
                    </a:cubicBezTo>
                    <a:cubicBezTo>
                      <a:pt x="14531" y="38314"/>
                      <a:pt x="15693" y="38569"/>
                      <a:pt x="16873" y="38714"/>
                    </a:cubicBezTo>
                    <a:cubicBezTo>
                      <a:pt x="17746" y="38822"/>
                      <a:pt x="18631" y="38870"/>
                      <a:pt x="19516" y="38870"/>
                    </a:cubicBezTo>
                    <a:cubicBezTo>
                      <a:pt x="20213" y="38870"/>
                      <a:pt x="20909" y="38840"/>
                      <a:pt x="21599" y="38787"/>
                    </a:cubicBezTo>
                    <a:cubicBezTo>
                      <a:pt x="24716" y="38543"/>
                      <a:pt x="27776" y="37644"/>
                      <a:pt x="30264" y="35699"/>
                    </a:cubicBezTo>
                    <a:cubicBezTo>
                      <a:pt x="31478" y="34751"/>
                      <a:pt x="32599" y="33506"/>
                      <a:pt x="33232" y="32089"/>
                    </a:cubicBezTo>
                    <a:cubicBezTo>
                      <a:pt x="33459" y="31581"/>
                      <a:pt x="33192" y="31052"/>
                      <a:pt x="32616" y="31013"/>
                    </a:cubicBezTo>
                    <a:cubicBezTo>
                      <a:pt x="31839" y="30959"/>
                      <a:pt x="31059" y="30939"/>
                      <a:pt x="30284" y="30879"/>
                    </a:cubicBezTo>
                    <a:cubicBezTo>
                      <a:pt x="29507" y="30818"/>
                      <a:pt x="28724" y="30770"/>
                      <a:pt x="27943" y="30741"/>
                    </a:cubicBezTo>
                    <a:cubicBezTo>
                      <a:pt x="27483" y="30724"/>
                      <a:pt x="27022" y="30715"/>
                      <a:pt x="26560" y="30715"/>
                    </a:cubicBezTo>
                    <a:cubicBezTo>
                      <a:pt x="25463" y="30715"/>
                      <a:pt x="24367" y="30767"/>
                      <a:pt x="23277" y="30896"/>
                    </a:cubicBezTo>
                    <a:cubicBezTo>
                      <a:pt x="20618" y="31212"/>
                      <a:pt x="17975" y="31957"/>
                      <a:pt x="15701" y="33409"/>
                    </a:cubicBezTo>
                    <a:cubicBezTo>
                      <a:pt x="15081" y="33806"/>
                      <a:pt x="14491" y="34249"/>
                      <a:pt x="13938" y="34738"/>
                    </a:cubicBezTo>
                    <a:cubicBezTo>
                      <a:pt x="13935" y="34741"/>
                      <a:pt x="13932" y="34745"/>
                      <a:pt x="13928" y="34748"/>
                    </a:cubicBezTo>
                    <a:cubicBezTo>
                      <a:pt x="14120" y="33492"/>
                      <a:pt x="14318" y="32238"/>
                      <a:pt x="14531" y="30986"/>
                    </a:cubicBezTo>
                    <a:cubicBezTo>
                      <a:pt x="14803" y="29379"/>
                      <a:pt x="15093" y="27773"/>
                      <a:pt x="15419" y="26174"/>
                    </a:cubicBezTo>
                    <a:cubicBezTo>
                      <a:pt x="16097" y="26340"/>
                      <a:pt x="16790" y="26403"/>
                      <a:pt x="17487" y="26403"/>
                    </a:cubicBezTo>
                    <a:cubicBezTo>
                      <a:pt x="17932" y="26403"/>
                      <a:pt x="18379" y="26377"/>
                      <a:pt x="18824" y="26337"/>
                    </a:cubicBezTo>
                    <a:cubicBezTo>
                      <a:pt x="20120" y="26220"/>
                      <a:pt x="21421" y="26027"/>
                      <a:pt x="22689" y="25741"/>
                    </a:cubicBezTo>
                    <a:cubicBezTo>
                      <a:pt x="25064" y="25208"/>
                      <a:pt x="27389" y="24232"/>
                      <a:pt x="29138" y="22495"/>
                    </a:cubicBezTo>
                    <a:cubicBezTo>
                      <a:pt x="30066" y="21577"/>
                      <a:pt x="30780" y="20481"/>
                      <a:pt x="31179" y="19234"/>
                    </a:cubicBezTo>
                    <a:cubicBezTo>
                      <a:pt x="31314" y="18819"/>
                      <a:pt x="30956" y="18388"/>
                      <a:pt x="30536" y="18388"/>
                    </a:cubicBezTo>
                    <a:cubicBezTo>
                      <a:pt x="30535" y="18388"/>
                      <a:pt x="30535" y="18388"/>
                      <a:pt x="30534" y="18388"/>
                    </a:cubicBezTo>
                    <a:cubicBezTo>
                      <a:pt x="28146" y="18396"/>
                      <a:pt x="25771" y="18647"/>
                      <a:pt x="23454" y="19232"/>
                    </a:cubicBezTo>
                    <a:cubicBezTo>
                      <a:pt x="21335" y="19767"/>
                      <a:pt x="19237" y="20558"/>
                      <a:pt x="17482" y="21887"/>
                    </a:cubicBezTo>
                    <a:cubicBezTo>
                      <a:pt x="16986" y="22262"/>
                      <a:pt x="16523" y="22675"/>
                      <a:pt x="16094" y="23125"/>
                    </a:cubicBezTo>
                    <a:cubicBezTo>
                      <a:pt x="16363" y="22010"/>
                      <a:pt x="16653" y="20901"/>
                      <a:pt x="16982" y="19801"/>
                    </a:cubicBezTo>
                    <a:cubicBezTo>
                      <a:pt x="17409" y="18365"/>
                      <a:pt x="17905" y="16957"/>
                      <a:pt x="18434" y="15560"/>
                    </a:cubicBezTo>
                    <a:cubicBezTo>
                      <a:pt x="20856" y="14755"/>
                      <a:pt x="23015" y="13086"/>
                      <a:pt x="24556" y="11074"/>
                    </a:cubicBezTo>
                    <a:cubicBezTo>
                      <a:pt x="26202" y="8922"/>
                      <a:pt x="27133" y="6259"/>
                      <a:pt x="27259" y="3557"/>
                    </a:cubicBezTo>
                    <a:cubicBezTo>
                      <a:pt x="27291" y="2873"/>
                      <a:pt x="27274" y="2181"/>
                      <a:pt x="27186" y="1501"/>
                    </a:cubicBezTo>
                    <a:cubicBezTo>
                      <a:pt x="27104" y="848"/>
                      <a:pt x="26895" y="48"/>
                      <a:pt x="26095" y="2"/>
                    </a:cubicBezTo>
                    <a:cubicBezTo>
                      <a:pt x="26075" y="1"/>
                      <a:pt x="26055" y="0"/>
                      <a:pt x="260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0"/>
              <p:cNvSpPr/>
              <p:nvPr/>
            </p:nvSpPr>
            <p:spPr>
              <a:xfrm>
                <a:off x="-3756400" y="10274625"/>
                <a:ext cx="177975" cy="2793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1174" extrusionOk="0">
                    <a:moveTo>
                      <a:pt x="7051" y="0"/>
                    </a:moveTo>
                    <a:cubicBezTo>
                      <a:pt x="7042" y="0"/>
                      <a:pt x="7033" y="3"/>
                      <a:pt x="7024" y="9"/>
                    </a:cubicBezTo>
                    <a:cubicBezTo>
                      <a:pt x="6595" y="313"/>
                      <a:pt x="6271" y="755"/>
                      <a:pt x="5952" y="1167"/>
                    </a:cubicBezTo>
                    <a:cubicBezTo>
                      <a:pt x="5630" y="1584"/>
                      <a:pt x="5312" y="2002"/>
                      <a:pt x="5009" y="2433"/>
                    </a:cubicBezTo>
                    <a:cubicBezTo>
                      <a:pt x="4361" y="3362"/>
                      <a:pt x="3733" y="4305"/>
                      <a:pt x="3124" y="5260"/>
                    </a:cubicBezTo>
                    <a:cubicBezTo>
                      <a:pt x="2530" y="6192"/>
                      <a:pt x="1971" y="7149"/>
                      <a:pt x="1426" y="8112"/>
                    </a:cubicBezTo>
                    <a:cubicBezTo>
                      <a:pt x="1152" y="8592"/>
                      <a:pt x="876" y="9073"/>
                      <a:pt x="632" y="9569"/>
                    </a:cubicBezTo>
                    <a:cubicBezTo>
                      <a:pt x="441" y="9954"/>
                      <a:pt x="1" y="10590"/>
                      <a:pt x="162" y="11029"/>
                    </a:cubicBezTo>
                    <a:cubicBezTo>
                      <a:pt x="193" y="11112"/>
                      <a:pt x="265" y="11173"/>
                      <a:pt x="352" y="11173"/>
                    </a:cubicBezTo>
                    <a:cubicBezTo>
                      <a:pt x="369" y="11173"/>
                      <a:pt x="386" y="11171"/>
                      <a:pt x="404" y="11166"/>
                    </a:cubicBezTo>
                    <a:cubicBezTo>
                      <a:pt x="833" y="11049"/>
                      <a:pt x="1049" y="10464"/>
                      <a:pt x="1254" y="10106"/>
                    </a:cubicBezTo>
                    <a:cubicBezTo>
                      <a:pt x="1527" y="9626"/>
                      <a:pt x="1783" y="9136"/>
                      <a:pt x="2049" y="8651"/>
                    </a:cubicBezTo>
                    <a:cubicBezTo>
                      <a:pt x="2591" y="7657"/>
                      <a:pt x="3162" y="6681"/>
                      <a:pt x="3735" y="5704"/>
                    </a:cubicBezTo>
                    <a:cubicBezTo>
                      <a:pt x="4294" y="4750"/>
                      <a:pt x="4873" y="3808"/>
                      <a:pt x="5471" y="2879"/>
                    </a:cubicBezTo>
                    <a:cubicBezTo>
                      <a:pt x="5769" y="2413"/>
                      <a:pt x="6061" y="1945"/>
                      <a:pt x="6354" y="1477"/>
                    </a:cubicBezTo>
                    <a:cubicBezTo>
                      <a:pt x="6634" y="1030"/>
                      <a:pt x="6950" y="580"/>
                      <a:pt x="7107" y="73"/>
                    </a:cubicBezTo>
                    <a:cubicBezTo>
                      <a:pt x="7119" y="38"/>
                      <a:pt x="7086" y="0"/>
                      <a:pt x="7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0"/>
              <p:cNvSpPr/>
              <p:nvPr/>
            </p:nvSpPr>
            <p:spPr>
              <a:xfrm>
                <a:off x="-3976150" y="10520100"/>
                <a:ext cx="1639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712" extrusionOk="0">
                    <a:moveTo>
                      <a:pt x="73" y="0"/>
                    </a:moveTo>
                    <a:cubicBezTo>
                      <a:pt x="33" y="0"/>
                      <a:pt x="1" y="45"/>
                      <a:pt x="23" y="86"/>
                    </a:cubicBezTo>
                    <a:cubicBezTo>
                      <a:pt x="422" y="852"/>
                      <a:pt x="1021" y="1516"/>
                      <a:pt x="1542" y="2202"/>
                    </a:cubicBezTo>
                    <a:cubicBezTo>
                      <a:pt x="2073" y="2907"/>
                      <a:pt x="2578" y="3628"/>
                      <a:pt x="3056" y="4372"/>
                    </a:cubicBezTo>
                    <a:cubicBezTo>
                      <a:pt x="3525" y="5096"/>
                      <a:pt x="3977" y="5832"/>
                      <a:pt x="4431" y="6564"/>
                    </a:cubicBezTo>
                    <a:cubicBezTo>
                      <a:pt x="4886" y="7297"/>
                      <a:pt x="5256" y="8235"/>
                      <a:pt x="6021" y="8668"/>
                    </a:cubicBezTo>
                    <a:cubicBezTo>
                      <a:pt x="6074" y="8698"/>
                      <a:pt x="6133" y="8711"/>
                      <a:pt x="6191" y="8711"/>
                    </a:cubicBezTo>
                    <a:cubicBezTo>
                      <a:pt x="6376" y="8711"/>
                      <a:pt x="6557" y="8573"/>
                      <a:pt x="6546" y="8367"/>
                    </a:cubicBezTo>
                    <a:cubicBezTo>
                      <a:pt x="6521" y="7875"/>
                      <a:pt x="6375" y="7579"/>
                      <a:pt x="6110" y="7166"/>
                    </a:cubicBezTo>
                    <a:cubicBezTo>
                      <a:pt x="5864" y="6782"/>
                      <a:pt x="5615" y="6400"/>
                      <a:pt x="5366" y="6018"/>
                    </a:cubicBezTo>
                    <a:cubicBezTo>
                      <a:pt x="4863" y="5251"/>
                      <a:pt x="4335" y="4507"/>
                      <a:pt x="3779" y="3782"/>
                    </a:cubicBezTo>
                    <a:cubicBezTo>
                      <a:pt x="3249" y="3088"/>
                      <a:pt x="2702" y="2406"/>
                      <a:pt x="2120" y="1755"/>
                    </a:cubicBezTo>
                    <a:cubicBezTo>
                      <a:pt x="1539" y="1104"/>
                      <a:pt x="891" y="405"/>
                      <a:pt x="101" y="8"/>
                    </a:cubicBezTo>
                    <a:cubicBezTo>
                      <a:pt x="92" y="3"/>
                      <a:pt x="82" y="0"/>
                      <a:pt x="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0"/>
              <p:cNvSpPr/>
              <p:nvPr/>
            </p:nvSpPr>
            <p:spPr>
              <a:xfrm>
                <a:off x="-4096600" y="10803750"/>
                <a:ext cx="204750" cy="197000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7880" extrusionOk="0">
                    <a:moveTo>
                      <a:pt x="169" y="0"/>
                    </a:moveTo>
                    <a:cubicBezTo>
                      <a:pt x="81" y="0"/>
                      <a:pt x="1" y="84"/>
                      <a:pt x="58" y="176"/>
                    </a:cubicBezTo>
                    <a:cubicBezTo>
                      <a:pt x="517" y="929"/>
                      <a:pt x="1227" y="1511"/>
                      <a:pt x="1844" y="2131"/>
                    </a:cubicBezTo>
                    <a:cubicBezTo>
                      <a:pt x="2510" y="2802"/>
                      <a:pt x="3192" y="3456"/>
                      <a:pt x="3857" y="4127"/>
                    </a:cubicBezTo>
                    <a:cubicBezTo>
                      <a:pt x="4505" y="4783"/>
                      <a:pt x="5142" y="5447"/>
                      <a:pt x="5770" y="6122"/>
                    </a:cubicBezTo>
                    <a:cubicBezTo>
                      <a:pt x="6085" y="6459"/>
                      <a:pt x="6396" y="6799"/>
                      <a:pt x="6707" y="7140"/>
                    </a:cubicBezTo>
                    <a:cubicBezTo>
                      <a:pt x="7024" y="7490"/>
                      <a:pt x="7302" y="7826"/>
                      <a:pt x="7795" y="7878"/>
                    </a:cubicBezTo>
                    <a:cubicBezTo>
                      <a:pt x="7805" y="7879"/>
                      <a:pt x="7814" y="7880"/>
                      <a:pt x="7823" y="7880"/>
                    </a:cubicBezTo>
                    <a:cubicBezTo>
                      <a:pt x="8015" y="7880"/>
                      <a:pt x="8190" y="7674"/>
                      <a:pt x="8182" y="7491"/>
                    </a:cubicBezTo>
                    <a:cubicBezTo>
                      <a:pt x="8167" y="7031"/>
                      <a:pt x="7847" y="6725"/>
                      <a:pt x="7536" y="6415"/>
                    </a:cubicBezTo>
                    <a:cubicBezTo>
                      <a:pt x="7210" y="6089"/>
                      <a:pt x="6883" y="5765"/>
                      <a:pt x="6553" y="5444"/>
                    </a:cubicBezTo>
                    <a:cubicBezTo>
                      <a:pt x="5874" y="4786"/>
                      <a:pt x="5188" y="4135"/>
                      <a:pt x="4494" y="3491"/>
                    </a:cubicBezTo>
                    <a:cubicBezTo>
                      <a:pt x="3820" y="2863"/>
                      <a:pt x="3143" y="2235"/>
                      <a:pt x="2436" y="1641"/>
                    </a:cubicBezTo>
                    <a:cubicBezTo>
                      <a:pt x="1746" y="1061"/>
                      <a:pt x="1058" y="380"/>
                      <a:pt x="224" y="12"/>
                    </a:cubicBezTo>
                    <a:cubicBezTo>
                      <a:pt x="206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0"/>
              <p:cNvSpPr/>
              <p:nvPr/>
            </p:nvSpPr>
            <p:spPr>
              <a:xfrm>
                <a:off x="-4176400" y="11103375"/>
                <a:ext cx="227950" cy="120250"/>
              </a:xfrm>
              <a:custGeom>
                <a:avLst/>
                <a:gdLst/>
                <a:ahLst/>
                <a:cxnLst/>
                <a:rect l="l" t="t" r="r" b="b"/>
                <a:pathLst>
                  <a:path w="9118" h="4810" extrusionOk="0">
                    <a:moveTo>
                      <a:pt x="200" y="0"/>
                    </a:moveTo>
                    <a:cubicBezTo>
                      <a:pt x="143" y="0"/>
                      <a:pt x="87" y="4"/>
                      <a:pt x="30" y="14"/>
                    </a:cubicBezTo>
                    <a:cubicBezTo>
                      <a:pt x="10" y="20"/>
                      <a:pt x="1" y="44"/>
                      <a:pt x="12" y="62"/>
                    </a:cubicBezTo>
                    <a:cubicBezTo>
                      <a:pt x="204" y="343"/>
                      <a:pt x="537" y="487"/>
                      <a:pt x="827" y="650"/>
                    </a:cubicBezTo>
                    <a:cubicBezTo>
                      <a:pt x="1205" y="860"/>
                      <a:pt x="1584" y="1060"/>
                      <a:pt x="1968" y="1257"/>
                    </a:cubicBezTo>
                    <a:cubicBezTo>
                      <a:pt x="2759" y="1663"/>
                      <a:pt x="3540" y="2089"/>
                      <a:pt x="4323" y="2513"/>
                    </a:cubicBezTo>
                    <a:cubicBezTo>
                      <a:pt x="5083" y="2924"/>
                      <a:pt x="5836" y="3351"/>
                      <a:pt x="6580" y="3796"/>
                    </a:cubicBezTo>
                    <a:cubicBezTo>
                      <a:pt x="7288" y="4218"/>
                      <a:pt x="8008" y="4773"/>
                      <a:pt x="8856" y="4810"/>
                    </a:cubicBezTo>
                    <a:cubicBezTo>
                      <a:pt x="8859" y="4810"/>
                      <a:pt x="8863" y="4810"/>
                      <a:pt x="8866" y="4810"/>
                    </a:cubicBezTo>
                    <a:cubicBezTo>
                      <a:pt x="9028" y="4810"/>
                      <a:pt x="9117" y="4620"/>
                      <a:pt x="9043" y="4484"/>
                    </a:cubicBezTo>
                    <a:cubicBezTo>
                      <a:pt x="8632" y="3738"/>
                      <a:pt x="7787" y="3360"/>
                      <a:pt x="7064" y="2967"/>
                    </a:cubicBezTo>
                    <a:cubicBezTo>
                      <a:pt x="6281" y="2540"/>
                      <a:pt x="5489" y="2130"/>
                      <a:pt x="4687" y="1739"/>
                    </a:cubicBezTo>
                    <a:cubicBezTo>
                      <a:pt x="3926" y="1366"/>
                      <a:pt x="3149" y="1029"/>
                      <a:pt x="2366" y="704"/>
                    </a:cubicBezTo>
                    <a:cubicBezTo>
                      <a:pt x="1943" y="529"/>
                      <a:pt x="1524" y="363"/>
                      <a:pt x="1090" y="220"/>
                    </a:cubicBezTo>
                    <a:cubicBezTo>
                      <a:pt x="806" y="127"/>
                      <a:pt x="503" y="0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0"/>
              <p:cNvSpPr/>
              <p:nvPr/>
            </p:nvSpPr>
            <p:spPr>
              <a:xfrm>
                <a:off x="-3851100" y="11025325"/>
                <a:ext cx="3890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15560" h="4784" extrusionOk="0">
                    <a:moveTo>
                      <a:pt x="15101" y="1"/>
                    </a:moveTo>
                    <a:cubicBezTo>
                      <a:pt x="15095" y="1"/>
                      <a:pt x="15090" y="1"/>
                      <a:pt x="15085" y="1"/>
                    </a:cubicBezTo>
                    <a:cubicBezTo>
                      <a:pt x="13818" y="58"/>
                      <a:pt x="12573" y="515"/>
                      <a:pt x="11358" y="850"/>
                    </a:cubicBezTo>
                    <a:cubicBezTo>
                      <a:pt x="10107" y="1192"/>
                      <a:pt x="8868" y="1567"/>
                      <a:pt x="7626" y="1940"/>
                    </a:cubicBezTo>
                    <a:cubicBezTo>
                      <a:pt x="6384" y="2313"/>
                      <a:pt x="5141" y="2677"/>
                      <a:pt x="3891" y="3023"/>
                    </a:cubicBezTo>
                    <a:lnTo>
                      <a:pt x="2095" y="3517"/>
                    </a:lnTo>
                    <a:cubicBezTo>
                      <a:pt x="1459" y="3694"/>
                      <a:pt x="819" y="3818"/>
                      <a:pt x="263" y="4190"/>
                    </a:cubicBezTo>
                    <a:cubicBezTo>
                      <a:pt x="1" y="4365"/>
                      <a:pt x="100" y="4769"/>
                      <a:pt x="423" y="4781"/>
                    </a:cubicBezTo>
                    <a:cubicBezTo>
                      <a:pt x="462" y="4783"/>
                      <a:pt x="501" y="4783"/>
                      <a:pt x="539" y="4783"/>
                    </a:cubicBezTo>
                    <a:cubicBezTo>
                      <a:pt x="1137" y="4783"/>
                      <a:pt x="1685" y="4589"/>
                      <a:pt x="2261" y="4426"/>
                    </a:cubicBezTo>
                    <a:lnTo>
                      <a:pt x="4131" y="3893"/>
                    </a:lnTo>
                    <a:cubicBezTo>
                      <a:pt x="5378" y="3539"/>
                      <a:pt x="6629" y="3204"/>
                      <a:pt x="7884" y="2875"/>
                    </a:cubicBezTo>
                    <a:cubicBezTo>
                      <a:pt x="9138" y="2548"/>
                      <a:pt x="10391" y="2223"/>
                      <a:pt x="11638" y="1867"/>
                    </a:cubicBezTo>
                    <a:cubicBezTo>
                      <a:pt x="12849" y="1521"/>
                      <a:pt x="14153" y="1266"/>
                      <a:pt x="15263" y="657"/>
                    </a:cubicBezTo>
                    <a:cubicBezTo>
                      <a:pt x="15560" y="493"/>
                      <a:pt x="15439" y="1"/>
                      <a:pt x="15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0"/>
              <p:cNvSpPr/>
              <p:nvPr/>
            </p:nvSpPr>
            <p:spPr>
              <a:xfrm>
                <a:off x="-3786500" y="10711400"/>
                <a:ext cx="28145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3786" extrusionOk="0">
                    <a:moveTo>
                      <a:pt x="10621" y="0"/>
                    </a:moveTo>
                    <a:cubicBezTo>
                      <a:pt x="9860" y="0"/>
                      <a:pt x="9054" y="291"/>
                      <a:pt x="8341" y="469"/>
                    </a:cubicBezTo>
                    <a:cubicBezTo>
                      <a:pt x="7363" y="713"/>
                      <a:pt x="6399" y="997"/>
                      <a:pt x="5439" y="1304"/>
                    </a:cubicBezTo>
                    <a:cubicBezTo>
                      <a:pt x="4478" y="1612"/>
                      <a:pt x="3528" y="1939"/>
                      <a:pt x="2583" y="2289"/>
                    </a:cubicBezTo>
                    <a:cubicBezTo>
                      <a:pt x="2118" y="2461"/>
                      <a:pt x="1653" y="2631"/>
                      <a:pt x="1200" y="2831"/>
                    </a:cubicBezTo>
                    <a:cubicBezTo>
                      <a:pt x="799" y="3007"/>
                      <a:pt x="337" y="3142"/>
                      <a:pt x="67" y="3503"/>
                    </a:cubicBezTo>
                    <a:cubicBezTo>
                      <a:pt x="1" y="3591"/>
                      <a:pt x="67" y="3757"/>
                      <a:pt x="177" y="3773"/>
                    </a:cubicBezTo>
                    <a:cubicBezTo>
                      <a:pt x="233" y="3782"/>
                      <a:pt x="287" y="3785"/>
                      <a:pt x="342" y="3785"/>
                    </a:cubicBezTo>
                    <a:cubicBezTo>
                      <a:pt x="730" y="3785"/>
                      <a:pt x="1104" y="3598"/>
                      <a:pt x="1469" y="3473"/>
                    </a:cubicBezTo>
                    <a:cubicBezTo>
                      <a:pt x="1932" y="3313"/>
                      <a:pt x="2388" y="3132"/>
                      <a:pt x="2849" y="2964"/>
                    </a:cubicBezTo>
                    <a:cubicBezTo>
                      <a:pt x="3795" y="2620"/>
                      <a:pt x="4748" y="2296"/>
                      <a:pt x="5708" y="1995"/>
                    </a:cubicBezTo>
                    <a:cubicBezTo>
                      <a:pt x="6645" y="1701"/>
                      <a:pt x="7586" y="1426"/>
                      <a:pt x="8529" y="1154"/>
                    </a:cubicBezTo>
                    <a:cubicBezTo>
                      <a:pt x="9413" y="899"/>
                      <a:pt x="10473" y="779"/>
                      <a:pt x="11204" y="205"/>
                    </a:cubicBezTo>
                    <a:cubicBezTo>
                      <a:pt x="11257" y="165"/>
                      <a:pt x="11227" y="71"/>
                      <a:pt x="11165" y="58"/>
                    </a:cubicBezTo>
                    <a:cubicBezTo>
                      <a:pt x="10988" y="17"/>
                      <a:pt x="10805" y="0"/>
                      <a:pt x="10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98" name="Google Shape;898;p20"/>
          <p:cNvSpPr txBox="1">
            <a:spLocks noGrp="1"/>
          </p:cNvSpPr>
          <p:nvPr>
            <p:ph type="title"/>
          </p:nvPr>
        </p:nvSpPr>
        <p:spPr>
          <a:xfrm>
            <a:off x="688200" y="479950"/>
            <a:ext cx="7767600" cy="5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9" name="Google Shape;899;p20"/>
          <p:cNvSpPr txBox="1">
            <a:spLocks noGrp="1"/>
          </p:cNvSpPr>
          <p:nvPr>
            <p:ph type="title" idx="2"/>
          </p:nvPr>
        </p:nvSpPr>
        <p:spPr>
          <a:xfrm>
            <a:off x="882312" y="2958625"/>
            <a:ext cx="1582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0" name="Google Shape;900;p20"/>
          <p:cNvSpPr txBox="1">
            <a:spLocks noGrp="1"/>
          </p:cNvSpPr>
          <p:nvPr>
            <p:ph type="subTitle" idx="1"/>
          </p:nvPr>
        </p:nvSpPr>
        <p:spPr>
          <a:xfrm>
            <a:off x="882321" y="3428650"/>
            <a:ext cx="1582500" cy="11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1" name="Google Shape;901;p20"/>
          <p:cNvSpPr txBox="1">
            <a:spLocks noGrp="1"/>
          </p:cNvSpPr>
          <p:nvPr>
            <p:ph type="title" idx="3"/>
          </p:nvPr>
        </p:nvSpPr>
        <p:spPr>
          <a:xfrm>
            <a:off x="2814594" y="2958625"/>
            <a:ext cx="1582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2" name="Google Shape;902;p20"/>
          <p:cNvSpPr txBox="1">
            <a:spLocks noGrp="1"/>
          </p:cNvSpPr>
          <p:nvPr>
            <p:ph type="subTitle" idx="4"/>
          </p:nvPr>
        </p:nvSpPr>
        <p:spPr>
          <a:xfrm>
            <a:off x="2814603" y="3428650"/>
            <a:ext cx="1582500" cy="11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3" name="Google Shape;903;p20"/>
          <p:cNvSpPr txBox="1">
            <a:spLocks noGrp="1"/>
          </p:cNvSpPr>
          <p:nvPr>
            <p:ph type="title" idx="5"/>
          </p:nvPr>
        </p:nvSpPr>
        <p:spPr>
          <a:xfrm>
            <a:off x="4746881" y="2958625"/>
            <a:ext cx="1582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4" name="Google Shape;904;p20"/>
          <p:cNvSpPr txBox="1">
            <a:spLocks noGrp="1"/>
          </p:cNvSpPr>
          <p:nvPr>
            <p:ph type="subTitle" idx="6"/>
          </p:nvPr>
        </p:nvSpPr>
        <p:spPr>
          <a:xfrm>
            <a:off x="4746890" y="3428650"/>
            <a:ext cx="1582500" cy="11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5" name="Google Shape;905;p20"/>
          <p:cNvSpPr txBox="1">
            <a:spLocks noGrp="1"/>
          </p:cNvSpPr>
          <p:nvPr>
            <p:ph type="title" idx="7"/>
          </p:nvPr>
        </p:nvSpPr>
        <p:spPr>
          <a:xfrm>
            <a:off x="6679168" y="2958625"/>
            <a:ext cx="1582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6" name="Google Shape;906;p20"/>
          <p:cNvSpPr txBox="1">
            <a:spLocks noGrp="1"/>
          </p:cNvSpPr>
          <p:nvPr>
            <p:ph type="subTitle" idx="8"/>
          </p:nvPr>
        </p:nvSpPr>
        <p:spPr>
          <a:xfrm>
            <a:off x="6679177" y="3428650"/>
            <a:ext cx="1582500" cy="11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443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23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2"/>
          <p:cNvSpPr/>
          <p:nvPr/>
        </p:nvSpPr>
        <p:spPr>
          <a:xfrm rot="-8100000">
            <a:off x="5549556" y="2651381"/>
            <a:ext cx="4650468" cy="5401746"/>
          </a:xfrm>
          <a:custGeom>
            <a:avLst/>
            <a:gdLst/>
            <a:ahLst/>
            <a:cxnLst/>
            <a:rect l="l" t="t" r="r" b="b"/>
            <a:pathLst>
              <a:path w="34782" h="40401" extrusionOk="0">
                <a:moveTo>
                  <a:pt x="27335" y="1"/>
                </a:moveTo>
                <a:cubicBezTo>
                  <a:pt x="21337" y="1"/>
                  <a:pt x="13261" y="3359"/>
                  <a:pt x="10708" y="5214"/>
                </a:cubicBezTo>
                <a:cubicBezTo>
                  <a:pt x="5420" y="9104"/>
                  <a:pt x="1793" y="14851"/>
                  <a:pt x="558" y="21297"/>
                </a:cubicBezTo>
                <a:cubicBezTo>
                  <a:pt x="88" y="23809"/>
                  <a:pt x="1" y="26421"/>
                  <a:pt x="634" y="28890"/>
                </a:cubicBezTo>
                <a:cubicBezTo>
                  <a:pt x="1661" y="32910"/>
                  <a:pt x="4589" y="36308"/>
                  <a:pt x="8195" y="38362"/>
                </a:cubicBezTo>
                <a:cubicBezTo>
                  <a:pt x="10396" y="39603"/>
                  <a:pt x="12905" y="40401"/>
                  <a:pt x="15423" y="40401"/>
                </a:cubicBezTo>
                <a:cubicBezTo>
                  <a:pt x="15942" y="40401"/>
                  <a:pt x="16461" y="40367"/>
                  <a:pt x="16979" y="40296"/>
                </a:cubicBezTo>
                <a:cubicBezTo>
                  <a:pt x="20005" y="39881"/>
                  <a:pt x="22911" y="38100"/>
                  <a:pt x="24299" y="35380"/>
                </a:cubicBezTo>
                <a:cubicBezTo>
                  <a:pt x="26069" y="31872"/>
                  <a:pt x="25140" y="27666"/>
                  <a:pt x="25523" y="23755"/>
                </a:cubicBezTo>
                <a:cubicBezTo>
                  <a:pt x="25839" y="20674"/>
                  <a:pt x="26987" y="17735"/>
                  <a:pt x="28844" y="15255"/>
                </a:cubicBezTo>
                <a:cubicBezTo>
                  <a:pt x="30898" y="12534"/>
                  <a:pt x="33902" y="10164"/>
                  <a:pt x="34252" y="6766"/>
                </a:cubicBezTo>
                <a:cubicBezTo>
                  <a:pt x="34782" y="1682"/>
                  <a:pt x="31578" y="1"/>
                  <a:pt x="27335" y="1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37" name="Google Shape;1237;p32"/>
          <p:cNvGrpSpPr/>
          <p:nvPr/>
        </p:nvGrpSpPr>
        <p:grpSpPr>
          <a:xfrm rot="-1281176" flipH="1">
            <a:off x="7903004" y="2687799"/>
            <a:ext cx="1668791" cy="2406439"/>
            <a:chOff x="-1279900" y="9489425"/>
            <a:chExt cx="1398450" cy="2016600"/>
          </a:xfrm>
        </p:grpSpPr>
        <p:sp>
          <p:nvSpPr>
            <p:cNvPr id="1238" name="Google Shape;1238;p32"/>
            <p:cNvSpPr/>
            <p:nvPr/>
          </p:nvSpPr>
          <p:spPr>
            <a:xfrm>
              <a:off x="-1279900" y="9489425"/>
              <a:ext cx="1398450" cy="2016600"/>
            </a:xfrm>
            <a:custGeom>
              <a:avLst/>
              <a:gdLst/>
              <a:ahLst/>
              <a:cxnLst/>
              <a:rect l="l" t="t" r="r" b="b"/>
              <a:pathLst>
                <a:path w="55938" h="80664" extrusionOk="0">
                  <a:moveTo>
                    <a:pt x="12508" y="0"/>
                  </a:moveTo>
                  <a:cubicBezTo>
                    <a:pt x="12347" y="0"/>
                    <a:pt x="12180" y="152"/>
                    <a:pt x="12172" y="321"/>
                  </a:cubicBezTo>
                  <a:cubicBezTo>
                    <a:pt x="11945" y="4787"/>
                    <a:pt x="11832" y="9297"/>
                    <a:pt x="12150" y="13762"/>
                  </a:cubicBezTo>
                  <a:cubicBezTo>
                    <a:pt x="12433" y="17730"/>
                    <a:pt x="13260" y="21774"/>
                    <a:pt x="15419" y="25175"/>
                  </a:cubicBezTo>
                  <a:cubicBezTo>
                    <a:pt x="16488" y="26860"/>
                    <a:pt x="17881" y="28461"/>
                    <a:pt x="19633" y="29455"/>
                  </a:cubicBezTo>
                  <a:cubicBezTo>
                    <a:pt x="19678" y="29481"/>
                    <a:pt x="19728" y="29494"/>
                    <a:pt x="19780" y="29494"/>
                  </a:cubicBezTo>
                  <a:cubicBezTo>
                    <a:pt x="19804" y="29494"/>
                    <a:pt x="19828" y="29491"/>
                    <a:pt x="19852" y="29485"/>
                  </a:cubicBezTo>
                  <a:cubicBezTo>
                    <a:pt x="20227" y="30935"/>
                    <a:pt x="20629" y="32378"/>
                    <a:pt x="21074" y="33811"/>
                  </a:cubicBezTo>
                  <a:cubicBezTo>
                    <a:pt x="21294" y="34514"/>
                    <a:pt x="21521" y="35211"/>
                    <a:pt x="21759" y="35905"/>
                  </a:cubicBezTo>
                  <a:cubicBezTo>
                    <a:pt x="21636" y="35788"/>
                    <a:pt x="21511" y="35670"/>
                    <a:pt x="21383" y="35557"/>
                  </a:cubicBezTo>
                  <a:cubicBezTo>
                    <a:pt x="20777" y="35019"/>
                    <a:pt x="20152" y="34506"/>
                    <a:pt x="19505" y="34016"/>
                  </a:cubicBezTo>
                  <a:cubicBezTo>
                    <a:pt x="18212" y="33035"/>
                    <a:pt x="16849" y="32149"/>
                    <a:pt x="15410" y="31397"/>
                  </a:cubicBezTo>
                  <a:cubicBezTo>
                    <a:pt x="12500" y="29878"/>
                    <a:pt x="9360" y="28793"/>
                    <a:pt x="6130" y="28219"/>
                  </a:cubicBezTo>
                  <a:cubicBezTo>
                    <a:pt x="4401" y="27910"/>
                    <a:pt x="2644" y="27733"/>
                    <a:pt x="888" y="27733"/>
                  </a:cubicBezTo>
                  <a:cubicBezTo>
                    <a:pt x="782" y="27733"/>
                    <a:pt x="675" y="27734"/>
                    <a:pt x="568" y="27735"/>
                  </a:cubicBezTo>
                  <a:cubicBezTo>
                    <a:pt x="261" y="27739"/>
                    <a:pt x="0" y="28108"/>
                    <a:pt x="195" y="28386"/>
                  </a:cubicBezTo>
                  <a:cubicBezTo>
                    <a:pt x="1987" y="30950"/>
                    <a:pt x="4298" y="33075"/>
                    <a:pt x="7014" y="34632"/>
                  </a:cubicBezTo>
                  <a:cubicBezTo>
                    <a:pt x="9955" y="36320"/>
                    <a:pt x="13270" y="37267"/>
                    <a:pt x="16643" y="37533"/>
                  </a:cubicBezTo>
                  <a:cubicBezTo>
                    <a:pt x="17245" y="37580"/>
                    <a:pt x="17848" y="37603"/>
                    <a:pt x="18450" y="37603"/>
                  </a:cubicBezTo>
                  <a:cubicBezTo>
                    <a:pt x="19724" y="37603"/>
                    <a:pt x="20997" y="37501"/>
                    <a:pt x="22260" y="37318"/>
                  </a:cubicBezTo>
                  <a:cubicBezTo>
                    <a:pt x="22751" y="38661"/>
                    <a:pt x="23284" y="39989"/>
                    <a:pt x="23858" y="41302"/>
                  </a:cubicBezTo>
                  <a:cubicBezTo>
                    <a:pt x="24929" y="43739"/>
                    <a:pt x="26128" y="46118"/>
                    <a:pt x="27384" y="48462"/>
                  </a:cubicBezTo>
                  <a:cubicBezTo>
                    <a:pt x="28046" y="49698"/>
                    <a:pt x="28721" y="50928"/>
                    <a:pt x="29411" y="52150"/>
                  </a:cubicBezTo>
                  <a:cubicBezTo>
                    <a:pt x="29321" y="52078"/>
                    <a:pt x="29234" y="52003"/>
                    <a:pt x="29143" y="51931"/>
                  </a:cubicBezTo>
                  <a:cubicBezTo>
                    <a:pt x="27984" y="51017"/>
                    <a:pt x="26762" y="50183"/>
                    <a:pt x="25487" y="49439"/>
                  </a:cubicBezTo>
                  <a:cubicBezTo>
                    <a:pt x="22919" y="47934"/>
                    <a:pt x="20170" y="46761"/>
                    <a:pt x="17306" y="45950"/>
                  </a:cubicBezTo>
                  <a:cubicBezTo>
                    <a:pt x="15693" y="45497"/>
                    <a:pt x="14048" y="45167"/>
                    <a:pt x="12385" y="44964"/>
                  </a:cubicBezTo>
                  <a:cubicBezTo>
                    <a:pt x="12369" y="44962"/>
                    <a:pt x="12354" y="44961"/>
                    <a:pt x="12339" y="44961"/>
                  </a:cubicBezTo>
                  <a:cubicBezTo>
                    <a:pt x="12021" y="44961"/>
                    <a:pt x="11868" y="45376"/>
                    <a:pt x="12006" y="45625"/>
                  </a:cubicBezTo>
                  <a:cubicBezTo>
                    <a:pt x="13502" y="48341"/>
                    <a:pt x="15585" y="50650"/>
                    <a:pt x="18103" y="52451"/>
                  </a:cubicBezTo>
                  <a:cubicBezTo>
                    <a:pt x="20617" y="54249"/>
                    <a:pt x="23576" y="55605"/>
                    <a:pt x="26613" y="56213"/>
                  </a:cubicBezTo>
                  <a:cubicBezTo>
                    <a:pt x="27399" y="56371"/>
                    <a:pt x="28195" y="56465"/>
                    <a:pt x="28984" y="56465"/>
                  </a:cubicBezTo>
                  <a:cubicBezTo>
                    <a:pt x="29895" y="56465"/>
                    <a:pt x="30798" y="56339"/>
                    <a:pt x="31669" y="56038"/>
                  </a:cubicBezTo>
                  <a:cubicBezTo>
                    <a:pt x="32589" y="57564"/>
                    <a:pt x="33539" y="59072"/>
                    <a:pt x="34521" y="60562"/>
                  </a:cubicBezTo>
                  <a:cubicBezTo>
                    <a:pt x="35758" y="62430"/>
                    <a:pt x="37054" y="64264"/>
                    <a:pt x="38424" y="66040"/>
                  </a:cubicBezTo>
                  <a:cubicBezTo>
                    <a:pt x="38074" y="65897"/>
                    <a:pt x="37704" y="65793"/>
                    <a:pt x="37340" y="65701"/>
                  </a:cubicBezTo>
                  <a:cubicBezTo>
                    <a:pt x="36564" y="65507"/>
                    <a:pt x="35769" y="65398"/>
                    <a:pt x="34974" y="65320"/>
                  </a:cubicBezTo>
                  <a:cubicBezTo>
                    <a:pt x="33909" y="65214"/>
                    <a:pt x="32838" y="65166"/>
                    <a:pt x="31767" y="65166"/>
                  </a:cubicBezTo>
                  <a:cubicBezTo>
                    <a:pt x="31104" y="65166"/>
                    <a:pt x="30442" y="65184"/>
                    <a:pt x="29781" y="65219"/>
                  </a:cubicBezTo>
                  <a:cubicBezTo>
                    <a:pt x="26304" y="65405"/>
                    <a:pt x="22846" y="66071"/>
                    <a:pt x="19557" y="67213"/>
                  </a:cubicBezTo>
                  <a:cubicBezTo>
                    <a:pt x="17924" y="67780"/>
                    <a:pt x="16173" y="68417"/>
                    <a:pt x="15017" y="69770"/>
                  </a:cubicBezTo>
                  <a:cubicBezTo>
                    <a:pt x="14767" y="70060"/>
                    <a:pt x="14880" y="70439"/>
                    <a:pt x="15229" y="70573"/>
                  </a:cubicBezTo>
                  <a:cubicBezTo>
                    <a:pt x="18638" y="71887"/>
                    <a:pt x="22290" y="72554"/>
                    <a:pt x="25944" y="72554"/>
                  </a:cubicBezTo>
                  <a:cubicBezTo>
                    <a:pt x="25965" y="72554"/>
                    <a:pt x="25985" y="72554"/>
                    <a:pt x="26006" y="72554"/>
                  </a:cubicBezTo>
                  <a:cubicBezTo>
                    <a:pt x="29265" y="72548"/>
                    <a:pt x="32534" y="71998"/>
                    <a:pt x="35514" y="70648"/>
                  </a:cubicBezTo>
                  <a:cubicBezTo>
                    <a:pt x="37096" y="69933"/>
                    <a:pt x="38539" y="68953"/>
                    <a:pt x="39737" y="67695"/>
                  </a:cubicBezTo>
                  <a:cubicBezTo>
                    <a:pt x="40768" y="68962"/>
                    <a:pt x="41840" y="70195"/>
                    <a:pt x="42961" y="71384"/>
                  </a:cubicBezTo>
                  <a:cubicBezTo>
                    <a:pt x="46052" y="74659"/>
                    <a:pt x="49527" y="77627"/>
                    <a:pt x="53389" y="79959"/>
                  </a:cubicBezTo>
                  <a:cubicBezTo>
                    <a:pt x="53631" y="80107"/>
                    <a:pt x="53874" y="80262"/>
                    <a:pt x="54129" y="80386"/>
                  </a:cubicBezTo>
                  <a:cubicBezTo>
                    <a:pt x="54407" y="80523"/>
                    <a:pt x="54720" y="80577"/>
                    <a:pt x="55018" y="80647"/>
                  </a:cubicBezTo>
                  <a:cubicBezTo>
                    <a:pt x="55064" y="80658"/>
                    <a:pt x="55110" y="80664"/>
                    <a:pt x="55154" y="80664"/>
                  </a:cubicBezTo>
                  <a:cubicBezTo>
                    <a:pt x="55620" y="80664"/>
                    <a:pt x="55937" y="80080"/>
                    <a:pt x="55566" y="79712"/>
                  </a:cubicBezTo>
                  <a:cubicBezTo>
                    <a:pt x="55360" y="79509"/>
                    <a:pt x="55168" y="79281"/>
                    <a:pt x="54933" y="79112"/>
                  </a:cubicBezTo>
                  <a:cubicBezTo>
                    <a:pt x="54691" y="78937"/>
                    <a:pt x="54419" y="78794"/>
                    <a:pt x="54162" y="78639"/>
                  </a:cubicBezTo>
                  <a:cubicBezTo>
                    <a:pt x="53691" y="78352"/>
                    <a:pt x="53224" y="78058"/>
                    <a:pt x="52764" y="77756"/>
                  </a:cubicBezTo>
                  <a:cubicBezTo>
                    <a:pt x="51828" y="77145"/>
                    <a:pt x="50919" y="76500"/>
                    <a:pt x="50032" y="75821"/>
                  </a:cubicBezTo>
                  <a:cubicBezTo>
                    <a:pt x="48317" y="74511"/>
                    <a:pt x="46698" y="73068"/>
                    <a:pt x="45165" y="71550"/>
                  </a:cubicBezTo>
                  <a:cubicBezTo>
                    <a:pt x="47110" y="68566"/>
                    <a:pt x="47922" y="64998"/>
                    <a:pt x="48110" y="61475"/>
                  </a:cubicBezTo>
                  <a:cubicBezTo>
                    <a:pt x="48214" y="59504"/>
                    <a:pt x="48113" y="57531"/>
                    <a:pt x="47953" y="55565"/>
                  </a:cubicBezTo>
                  <a:cubicBezTo>
                    <a:pt x="47796" y="53647"/>
                    <a:pt x="47623" y="51728"/>
                    <a:pt x="47374" y="49820"/>
                  </a:cubicBezTo>
                  <a:cubicBezTo>
                    <a:pt x="47095" y="47667"/>
                    <a:pt x="46683" y="45525"/>
                    <a:pt x="46012" y="43458"/>
                  </a:cubicBezTo>
                  <a:cubicBezTo>
                    <a:pt x="45950" y="43267"/>
                    <a:pt x="45764" y="43152"/>
                    <a:pt x="45582" y="43152"/>
                  </a:cubicBezTo>
                  <a:cubicBezTo>
                    <a:pt x="45447" y="43152"/>
                    <a:pt x="45315" y="43215"/>
                    <a:pt x="45238" y="43357"/>
                  </a:cubicBezTo>
                  <a:cubicBezTo>
                    <a:pt x="43380" y="46767"/>
                    <a:pt x="42590" y="50610"/>
                    <a:pt x="42218" y="54443"/>
                  </a:cubicBezTo>
                  <a:cubicBezTo>
                    <a:pt x="42028" y="56384"/>
                    <a:pt x="41928" y="58334"/>
                    <a:pt x="41869" y="60282"/>
                  </a:cubicBezTo>
                  <a:cubicBezTo>
                    <a:pt x="41814" y="62171"/>
                    <a:pt x="41831" y="64056"/>
                    <a:pt x="42094" y="65931"/>
                  </a:cubicBezTo>
                  <a:cubicBezTo>
                    <a:pt x="42238" y="66955"/>
                    <a:pt x="42454" y="67970"/>
                    <a:pt x="42778" y="68953"/>
                  </a:cubicBezTo>
                  <a:cubicBezTo>
                    <a:pt x="42797" y="69010"/>
                    <a:pt x="42820" y="69064"/>
                    <a:pt x="42838" y="69120"/>
                  </a:cubicBezTo>
                  <a:cubicBezTo>
                    <a:pt x="40564" y="66608"/>
                    <a:pt x="38487" y="63921"/>
                    <a:pt x="36558" y="61136"/>
                  </a:cubicBezTo>
                  <a:cubicBezTo>
                    <a:pt x="36279" y="60732"/>
                    <a:pt x="36002" y="60327"/>
                    <a:pt x="35729" y="59918"/>
                  </a:cubicBezTo>
                  <a:cubicBezTo>
                    <a:pt x="38579" y="56849"/>
                    <a:pt x="40526" y="52826"/>
                    <a:pt x="41310" y="48726"/>
                  </a:cubicBezTo>
                  <a:cubicBezTo>
                    <a:pt x="42223" y="43979"/>
                    <a:pt x="41647" y="39108"/>
                    <a:pt x="41228" y="34337"/>
                  </a:cubicBezTo>
                  <a:cubicBezTo>
                    <a:pt x="40985" y="31589"/>
                    <a:pt x="40791" y="28828"/>
                    <a:pt x="41002" y="26070"/>
                  </a:cubicBezTo>
                  <a:cubicBezTo>
                    <a:pt x="41019" y="25836"/>
                    <a:pt x="40845" y="25722"/>
                    <a:pt x="40660" y="25722"/>
                  </a:cubicBezTo>
                  <a:cubicBezTo>
                    <a:pt x="40532" y="25722"/>
                    <a:pt x="40397" y="25777"/>
                    <a:pt x="40319" y="25886"/>
                  </a:cubicBezTo>
                  <a:cubicBezTo>
                    <a:pt x="37628" y="29623"/>
                    <a:pt x="35574" y="33811"/>
                    <a:pt x="34303" y="38237"/>
                  </a:cubicBezTo>
                  <a:cubicBezTo>
                    <a:pt x="33033" y="42664"/>
                    <a:pt x="32497" y="47335"/>
                    <a:pt x="32829" y="51932"/>
                  </a:cubicBezTo>
                  <a:cubicBezTo>
                    <a:pt x="32933" y="53374"/>
                    <a:pt x="33094" y="54836"/>
                    <a:pt x="33377" y="56270"/>
                  </a:cubicBezTo>
                  <a:cubicBezTo>
                    <a:pt x="31993" y="54039"/>
                    <a:pt x="30673" y="51770"/>
                    <a:pt x="29388" y="49482"/>
                  </a:cubicBezTo>
                  <a:cubicBezTo>
                    <a:pt x="28276" y="47503"/>
                    <a:pt x="27210" y="45500"/>
                    <a:pt x="26209" y="43469"/>
                  </a:cubicBezTo>
                  <a:cubicBezTo>
                    <a:pt x="26232" y="43430"/>
                    <a:pt x="26252" y="43389"/>
                    <a:pt x="26266" y="43346"/>
                  </a:cubicBezTo>
                  <a:cubicBezTo>
                    <a:pt x="26928" y="41216"/>
                    <a:pt x="27583" y="39084"/>
                    <a:pt x="28231" y="36949"/>
                  </a:cubicBezTo>
                  <a:cubicBezTo>
                    <a:pt x="28847" y="34905"/>
                    <a:pt x="29469" y="32857"/>
                    <a:pt x="29810" y="30746"/>
                  </a:cubicBezTo>
                  <a:cubicBezTo>
                    <a:pt x="30495" y="26494"/>
                    <a:pt x="30234" y="22181"/>
                    <a:pt x="30158" y="17897"/>
                  </a:cubicBezTo>
                  <a:cubicBezTo>
                    <a:pt x="30115" y="15463"/>
                    <a:pt x="30125" y="13016"/>
                    <a:pt x="30441" y="10599"/>
                  </a:cubicBezTo>
                  <a:cubicBezTo>
                    <a:pt x="30472" y="10364"/>
                    <a:pt x="30251" y="10217"/>
                    <a:pt x="30038" y="10217"/>
                  </a:cubicBezTo>
                  <a:cubicBezTo>
                    <a:pt x="29906" y="10217"/>
                    <a:pt x="29777" y="10274"/>
                    <a:pt x="29715" y="10402"/>
                  </a:cubicBezTo>
                  <a:cubicBezTo>
                    <a:pt x="27818" y="14378"/>
                    <a:pt x="26200" y="18494"/>
                    <a:pt x="25096" y="22763"/>
                  </a:cubicBezTo>
                  <a:cubicBezTo>
                    <a:pt x="24004" y="26989"/>
                    <a:pt x="23416" y="31374"/>
                    <a:pt x="23625" y="35742"/>
                  </a:cubicBezTo>
                  <a:cubicBezTo>
                    <a:pt x="23665" y="36578"/>
                    <a:pt x="23731" y="37414"/>
                    <a:pt x="23838" y="38245"/>
                  </a:cubicBezTo>
                  <a:cubicBezTo>
                    <a:pt x="23424" y="37242"/>
                    <a:pt x="23026" y="36232"/>
                    <a:pt x="22658" y="35208"/>
                  </a:cubicBezTo>
                  <a:cubicBezTo>
                    <a:pt x="21804" y="32834"/>
                    <a:pt x="21068" y="30420"/>
                    <a:pt x="20373" y="27996"/>
                  </a:cubicBezTo>
                  <a:cubicBezTo>
                    <a:pt x="20869" y="24392"/>
                    <a:pt x="20786" y="20755"/>
                    <a:pt x="20201" y="17157"/>
                  </a:cubicBezTo>
                  <a:cubicBezTo>
                    <a:pt x="19550" y="13177"/>
                    <a:pt x="18263" y="9326"/>
                    <a:pt x="16390" y="5755"/>
                  </a:cubicBezTo>
                  <a:cubicBezTo>
                    <a:pt x="15339" y="3760"/>
                    <a:pt x="14106" y="1867"/>
                    <a:pt x="12705" y="99"/>
                  </a:cubicBezTo>
                  <a:cubicBezTo>
                    <a:pt x="12649" y="30"/>
                    <a:pt x="12579" y="0"/>
                    <a:pt x="12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-647950" y="10580350"/>
              <a:ext cx="38575" cy="44975"/>
            </a:xfrm>
            <a:custGeom>
              <a:avLst/>
              <a:gdLst/>
              <a:ahLst/>
              <a:cxnLst/>
              <a:rect l="l" t="t" r="r" b="b"/>
              <a:pathLst>
                <a:path w="1543" h="1799" extrusionOk="0">
                  <a:moveTo>
                    <a:pt x="1017" y="1"/>
                  </a:moveTo>
                  <a:cubicBezTo>
                    <a:pt x="979" y="27"/>
                    <a:pt x="942" y="53"/>
                    <a:pt x="903" y="77"/>
                  </a:cubicBezTo>
                  <a:cubicBezTo>
                    <a:pt x="604" y="283"/>
                    <a:pt x="298" y="492"/>
                    <a:pt x="1" y="715"/>
                  </a:cubicBezTo>
                  <a:cubicBezTo>
                    <a:pt x="177" y="1077"/>
                    <a:pt x="357" y="1438"/>
                    <a:pt x="536" y="1799"/>
                  </a:cubicBezTo>
                  <a:cubicBezTo>
                    <a:pt x="885" y="1565"/>
                    <a:pt x="1220" y="1315"/>
                    <a:pt x="1542" y="1048"/>
                  </a:cubicBezTo>
                  <a:cubicBezTo>
                    <a:pt x="1366" y="699"/>
                    <a:pt x="1191" y="351"/>
                    <a:pt x="10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-771550" y="10271275"/>
              <a:ext cx="32525" cy="22900"/>
            </a:xfrm>
            <a:custGeom>
              <a:avLst/>
              <a:gdLst/>
              <a:ahLst/>
              <a:cxnLst/>
              <a:rect l="l" t="t" r="r" b="b"/>
              <a:pathLst>
                <a:path w="1301" h="916" extrusionOk="0">
                  <a:moveTo>
                    <a:pt x="0" y="0"/>
                  </a:moveTo>
                  <a:cubicBezTo>
                    <a:pt x="76" y="269"/>
                    <a:pt x="152" y="536"/>
                    <a:pt x="229" y="805"/>
                  </a:cubicBezTo>
                  <a:cubicBezTo>
                    <a:pt x="416" y="838"/>
                    <a:pt x="607" y="863"/>
                    <a:pt x="794" y="892"/>
                  </a:cubicBezTo>
                  <a:cubicBezTo>
                    <a:pt x="884" y="907"/>
                    <a:pt x="975" y="915"/>
                    <a:pt x="1065" y="915"/>
                  </a:cubicBezTo>
                  <a:cubicBezTo>
                    <a:pt x="1097" y="915"/>
                    <a:pt x="1128" y="914"/>
                    <a:pt x="1160" y="912"/>
                  </a:cubicBezTo>
                  <a:cubicBezTo>
                    <a:pt x="1206" y="909"/>
                    <a:pt x="1255" y="906"/>
                    <a:pt x="1301" y="900"/>
                  </a:cubicBezTo>
                  <a:cubicBezTo>
                    <a:pt x="1223" y="651"/>
                    <a:pt x="1141" y="404"/>
                    <a:pt x="1064" y="157"/>
                  </a:cubicBezTo>
                  <a:cubicBezTo>
                    <a:pt x="1037" y="148"/>
                    <a:pt x="1011" y="137"/>
                    <a:pt x="982" y="131"/>
                  </a:cubicBezTo>
                  <a:cubicBezTo>
                    <a:pt x="759" y="80"/>
                    <a:pt x="535" y="40"/>
                    <a:pt x="307" y="15"/>
                  </a:cubicBezTo>
                  <a:cubicBezTo>
                    <a:pt x="206" y="5"/>
                    <a:pt x="103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-862150" y="10634300"/>
              <a:ext cx="105975" cy="209875"/>
            </a:xfrm>
            <a:custGeom>
              <a:avLst/>
              <a:gdLst/>
              <a:ahLst/>
              <a:cxnLst/>
              <a:rect l="l" t="t" r="r" b="b"/>
              <a:pathLst>
                <a:path w="4239" h="8395" extrusionOk="0">
                  <a:moveTo>
                    <a:pt x="1" y="0"/>
                  </a:moveTo>
                  <a:lnTo>
                    <a:pt x="1" y="0"/>
                  </a:lnTo>
                  <a:cubicBezTo>
                    <a:pt x="53" y="174"/>
                    <a:pt x="104" y="346"/>
                    <a:pt x="153" y="516"/>
                  </a:cubicBezTo>
                  <a:cubicBezTo>
                    <a:pt x="492" y="1711"/>
                    <a:pt x="847" y="2897"/>
                    <a:pt x="1211" y="4084"/>
                  </a:cubicBezTo>
                  <a:cubicBezTo>
                    <a:pt x="1527" y="5119"/>
                    <a:pt x="1842" y="6153"/>
                    <a:pt x="2172" y="7183"/>
                  </a:cubicBezTo>
                  <a:cubicBezTo>
                    <a:pt x="2840" y="7622"/>
                    <a:pt x="3529" y="8028"/>
                    <a:pt x="4239" y="8394"/>
                  </a:cubicBezTo>
                  <a:cubicBezTo>
                    <a:pt x="4116" y="8003"/>
                    <a:pt x="3970" y="7614"/>
                    <a:pt x="3827" y="7224"/>
                  </a:cubicBezTo>
                  <a:cubicBezTo>
                    <a:pt x="3402" y="6053"/>
                    <a:pt x="2950" y="4892"/>
                    <a:pt x="2503" y="3728"/>
                  </a:cubicBezTo>
                  <a:cubicBezTo>
                    <a:pt x="2066" y="2590"/>
                    <a:pt x="1622" y="1456"/>
                    <a:pt x="1163" y="326"/>
                  </a:cubicBezTo>
                  <a:cubicBezTo>
                    <a:pt x="974" y="269"/>
                    <a:pt x="785" y="209"/>
                    <a:pt x="596" y="155"/>
                  </a:cubicBezTo>
                  <a:cubicBezTo>
                    <a:pt x="398" y="100"/>
                    <a:pt x="199" y="5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-876725" y="10303175"/>
              <a:ext cx="53900" cy="125700"/>
            </a:xfrm>
            <a:custGeom>
              <a:avLst/>
              <a:gdLst/>
              <a:ahLst/>
              <a:cxnLst/>
              <a:rect l="l" t="t" r="r" b="b"/>
              <a:pathLst>
                <a:path w="2156" h="5028" extrusionOk="0">
                  <a:moveTo>
                    <a:pt x="1272" y="0"/>
                  </a:moveTo>
                  <a:cubicBezTo>
                    <a:pt x="1030" y="977"/>
                    <a:pt x="800" y="1956"/>
                    <a:pt x="545" y="2928"/>
                  </a:cubicBezTo>
                  <a:cubicBezTo>
                    <a:pt x="372" y="3598"/>
                    <a:pt x="186" y="4263"/>
                    <a:pt x="0" y="4927"/>
                  </a:cubicBezTo>
                  <a:cubicBezTo>
                    <a:pt x="172" y="4944"/>
                    <a:pt x="344" y="4967"/>
                    <a:pt x="516" y="4981"/>
                  </a:cubicBezTo>
                  <a:cubicBezTo>
                    <a:pt x="768" y="5000"/>
                    <a:pt x="1021" y="5015"/>
                    <a:pt x="1273" y="5027"/>
                  </a:cubicBezTo>
                  <a:cubicBezTo>
                    <a:pt x="1408" y="4459"/>
                    <a:pt x="1534" y="3888"/>
                    <a:pt x="1652" y="3315"/>
                  </a:cubicBezTo>
                  <a:cubicBezTo>
                    <a:pt x="1840" y="2411"/>
                    <a:pt x="2018" y="1502"/>
                    <a:pt x="2156" y="588"/>
                  </a:cubicBezTo>
                  <a:cubicBezTo>
                    <a:pt x="1864" y="387"/>
                    <a:pt x="1569" y="190"/>
                    <a:pt x="1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-349800" y="10254000"/>
              <a:ext cx="111550" cy="223650"/>
            </a:xfrm>
            <a:custGeom>
              <a:avLst/>
              <a:gdLst/>
              <a:ahLst/>
              <a:cxnLst/>
              <a:rect l="l" t="t" r="r" b="b"/>
              <a:pathLst>
                <a:path w="4462" h="8946" extrusionOk="0">
                  <a:moveTo>
                    <a:pt x="203" y="0"/>
                  </a:moveTo>
                  <a:cubicBezTo>
                    <a:pt x="134" y="131"/>
                    <a:pt x="68" y="263"/>
                    <a:pt x="1" y="393"/>
                  </a:cubicBezTo>
                  <a:cubicBezTo>
                    <a:pt x="893" y="2164"/>
                    <a:pt x="1794" y="3928"/>
                    <a:pt x="2726" y="5678"/>
                  </a:cubicBezTo>
                  <a:lnTo>
                    <a:pt x="4461" y="8946"/>
                  </a:lnTo>
                  <a:cubicBezTo>
                    <a:pt x="4406" y="8104"/>
                    <a:pt x="4337" y="7264"/>
                    <a:pt x="4263" y="6426"/>
                  </a:cubicBezTo>
                  <a:lnTo>
                    <a:pt x="3517" y="5216"/>
                  </a:lnTo>
                  <a:cubicBezTo>
                    <a:pt x="2434" y="3464"/>
                    <a:pt x="1324" y="1729"/>
                    <a:pt x="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-640300" y="9935375"/>
              <a:ext cx="114950" cy="79300"/>
            </a:xfrm>
            <a:custGeom>
              <a:avLst/>
              <a:gdLst/>
              <a:ahLst/>
              <a:cxnLst/>
              <a:rect l="l" t="t" r="r" b="b"/>
              <a:pathLst>
                <a:path w="4598" h="3172" extrusionOk="0">
                  <a:moveTo>
                    <a:pt x="4574" y="1"/>
                  </a:moveTo>
                  <a:cubicBezTo>
                    <a:pt x="4186" y="222"/>
                    <a:pt x="3797" y="446"/>
                    <a:pt x="3406" y="663"/>
                  </a:cubicBezTo>
                  <a:cubicBezTo>
                    <a:pt x="2512" y="1155"/>
                    <a:pt x="1625" y="1659"/>
                    <a:pt x="700" y="2097"/>
                  </a:cubicBezTo>
                  <a:cubicBezTo>
                    <a:pt x="559" y="2164"/>
                    <a:pt x="415" y="2229"/>
                    <a:pt x="269" y="2292"/>
                  </a:cubicBezTo>
                  <a:cubicBezTo>
                    <a:pt x="178" y="2585"/>
                    <a:pt x="86" y="2878"/>
                    <a:pt x="0" y="3171"/>
                  </a:cubicBezTo>
                  <a:cubicBezTo>
                    <a:pt x="318" y="3067"/>
                    <a:pt x="631" y="2947"/>
                    <a:pt x="934" y="2829"/>
                  </a:cubicBezTo>
                  <a:cubicBezTo>
                    <a:pt x="1898" y="2451"/>
                    <a:pt x="2842" y="2026"/>
                    <a:pt x="3762" y="1552"/>
                  </a:cubicBezTo>
                  <a:cubicBezTo>
                    <a:pt x="4040" y="1407"/>
                    <a:pt x="4318" y="1263"/>
                    <a:pt x="4597" y="1119"/>
                  </a:cubicBezTo>
                  <a:cubicBezTo>
                    <a:pt x="4588" y="765"/>
                    <a:pt x="4580" y="411"/>
                    <a:pt x="4574" y="58"/>
                  </a:cubicBezTo>
                  <a:lnTo>
                    <a:pt x="45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-735425" y="10716775"/>
              <a:ext cx="94075" cy="148250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3099" y="1"/>
                  </a:moveTo>
                  <a:cubicBezTo>
                    <a:pt x="2922" y="340"/>
                    <a:pt x="2747" y="679"/>
                    <a:pt x="2574" y="1022"/>
                  </a:cubicBezTo>
                  <a:cubicBezTo>
                    <a:pt x="2156" y="1845"/>
                    <a:pt x="1708" y="2653"/>
                    <a:pt x="1253" y="3456"/>
                  </a:cubicBezTo>
                  <a:cubicBezTo>
                    <a:pt x="860" y="4147"/>
                    <a:pt x="423" y="4821"/>
                    <a:pt x="0" y="5502"/>
                  </a:cubicBezTo>
                  <a:cubicBezTo>
                    <a:pt x="321" y="5653"/>
                    <a:pt x="645" y="5794"/>
                    <a:pt x="974" y="5929"/>
                  </a:cubicBezTo>
                  <a:cubicBezTo>
                    <a:pt x="1396" y="5263"/>
                    <a:pt x="1775" y="4567"/>
                    <a:pt x="2142" y="3892"/>
                  </a:cubicBezTo>
                  <a:cubicBezTo>
                    <a:pt x="2574" y="3099"/>
                    <a:pt x="2959" y="2284"/>
                    <a:pt x="3323" y="1459"/>
                  </a:cubicBezTo>
                  <a:cubicBezTo>
                    <a:pt x="3480" y="1102"/>
                    <a:pt x="3627" y="742"/>
                    <a:pt x="3762" y="377"/>
                  </a:cubicBezTo>
                  <a:cubicBezTo>
                    <a:pt x="3744" y="366"/>
                    <a:pt x="3725" y="355"/>
                    <a:pt x="3707" y="345"/>
                  </a:cubicBezTo>
                  <a:cubicBezTo>
                    <a:pt x="3507" y="227"/>
                    <a:pt x="3303" y="114"/>
                    <a:pt x="3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-222400" y="10798750"/>
              <a:ext cx="145525" cy="147225"/>
            </a:xfrm>
            <a:custGeom>
              <a:avLst/>
              <a:gdLst/>
              <a:ahLst/>
              <a:cxnLst/>
              <a:rect l="l" t="t" r="r" b="b"/>
              <a:pathLst>
                <a:path w="5821" h="5889" extrusionOk="0">
                  <a:moveTo>
                    <a:pt x="164" y="0"/>
                  </a:moveTo>
                  <a:cubicBezTo>
                    <a:pt x="104" y="428"/>
                    <a:pt x="48" y="858"/>
                    <a:pt x="1" y="1287"/>
                  </a:cubicBezTo>
                  <a:cubicBezTo>
                    <a:pt x="655" y="1890"/>
                    <a:pt x="1351" y="2454"/>
                    <a:pt x="2037" y="3017"/>
                  </a:cubicBezTo>
                  <a:cubicBezTo>
                    <a:pt x="3261" y="4023"/>
                    <a:pt x="4529" y="4972"/>
                    <a:pt x="5820" y="5889"/>
                  </a:cubicBezTo>
                  <a:cubicBezTo>
                    <a:pt x="5796" y="5268"/>
                    <a:pt x="5762" y="4649"/>
                    <a:pt x="5717" y="4031"/>
                  </a:cubicBezTo>
                  <a:cubicBezTo>
                    <a:pt x="5701" y="4020"/>
                    <a:pt x="5685" y="4009"/>
                    <a:pt x="5668" y="3998"/>
                  </a:cubicBezTo>
                  <a:cubicBezTo>
                    <a:pt x="4901" y="3469"/>
                    <a:pt x="4145" y="2922"/>
                    <a:pt x="3387" y="2380"/>
                  </a:cubicBezTo>
                  <a:cubicBezTo>
                    <a:pt x="2568" y="1797"/>
                    <a:pt x="1759" y="1198"/>
                    <a:pt x="961" y="587"/>
                  </a:cubicBezTo>
                  <a:cubicBezTo>
                    <a:pt x="699" y="385"/>
                    <a:pt x="432" y="192"/>
                    <a:pt x="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-933825" y="9955200"/>
              <a:ext cx="167625" cy="127875"/>
            </a:xfrm>
            <a:custGeom>
              <a:avLst/>
              <a:gdLst/>
              <a:ahLst/>
              <a:cxnLst/>
              <a:rect l="l" t="t" r="r" b="b"/>
              <a:pathLst>
                <a:path w="6705" h="5115" extrusionOk="0">
                  <a:moveTo>
                    <a:pt x="6568" y="0"/>
                  </a:moveTo>
                  <a:cubicBezTo>
                    <a:pt x="6109" y="203"/>
                    <a:pt x="5655" y="410"/>
                    <a:pt x="5203" y="628"/>
                  </a:cubicBezTo>
                  <a:cubicBezTo>
                    <a:pt x="3989" y="1216"/>
                    <a:pt x="2779" y="1840"/>
                    <a:pt x="1602" y="2500"/>
                  </a:cubicBezTo>
                  <a:cubicBezTo>
                    <a:pt x="1070" y="2799"/>
                    <a:pt x="535" y="3099"/>
                    <a:pt x="1" y="3398"/>
                  </a:cubicBezTo>
                  <a:cubicBezTo>
                    <a:pt x="228" y="3981"/>
                    <a:pt x="482" y="4554"/>
                    <a:pt x="766" y="5115"/>
                  </a:cubicBezTo>
                  <a:cubicBezTo>
                    <a:pt x="1366" y="4740"/>
                    <a:pt x="1966" y="4367"/>
                    <a:pt x="2567" y="3994"/>
                  </a:cubicBezTo>
                  <a:cubicBezTo>
                    <a:pt x="3692" y="3297"/>
                    <a:pt x="4808" y="2570"/>
                    <a:pt x="5903" y="1826"/>
                  </a:cubicBezTo>
                  <a:cubicBezTo>
                    <a:pt x="6172" y="1643"/>
                    <a:pt x="6441" y="1459"/>
                    <a:pt x="6705" y="1271"/>
                  </a:cubicBezTo>
                  <a:cubicBezTo>
                    <a:pt x="6666" y="848"/>
                    <a:pt x="6620" y="424"/>
                    <a:pt x="6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-980875" y="9633650"/>
              <a:ext cx="179975" cy="170825"/>
            </a:xfrm>
            <a:custGeom>
              <a:avLst/>
              <a:gdLst/>
              <a:ahLst/>
              <a:cxnLst/>
              <a:rect l="l" t="t" r="r" b="b"/>
              <a:pathLst>
                <a:path w="7199" h="6833" extrusionOk="0">
                  <a:moveTo>
                    <a:pt x="14" y="1"/>
                  </a:moveTo>
                  <a:cubicBezTo>
                    <a:pt x="8" y="322"/>
                    <a:pt x="4" y="643"/>
                    <a:pt x="0" y="964"/>
                  </a:cubicBezTo>
                  <a:cubicBezTo>
                    <a:pt x="1012" y="1797"/>
                    <a:pt x="2026" y="2630"/>
                    <a:pt x="3042" y="3457"/>
                  </a:cubicBezTo>
                  <a:lnTo>
                    <a:pt x="6941" y="6622"/>
                  </a:lnTo>
                  <a:cubicBezTo>
                    <a:pt x="7027" y="6692"/>
                    <a:pt x="7113" y="6762"/>
                    <a:pt x="7199" y="6832"/>
                  </a:cubicBezTo>
                  <a:cubicBezTo>
                    <a:pt x="6999" y="6154"/>
                    <a:pt x="6776" y="5484"/>
                    <a:pt x="6538" y="4818"/>
                  </a:cubicBezTo>
                  <a:lnTo>
                    <a:pt x="3649" y="2673"/>
                  </a:lnTo>
                  <a:cubicBezTo>
                    <a:pt x="2440" y="1777"/>
                    <a:pt x="1230" y="885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-233800" y="11010600"/>
              <a:ext cx="157275" cy="39300"/>
            </a:xfrm>
            <a:custGeom>
              <a:avLst/>
              <a:gdLst/>
              <a:ahLst/>
              <a:cxnLst/>
              <a:rect l="l" t="t" r="r" b="b"/>
              <a:pathLst>
                <a:path w="6291" h="1572" extrusionOk="0">
                  <a:moveTo>
                    <a:pt x="6290" y="0"/>
                  </a:moveTo>
                  <a:lnTo>
                    <a:pt x="6290" y="0"/>
                  </a:lnTo>
                  <a:cubicBezTo>
                    <a:pt x="5587" y="83"/>
                    <a:pt x="4885" y="175"/>
                    <a:pt x="4183" y="267"/>
                  </a:cubicBezTo>
                  <a:cubicBezTo>
                    <a:pt x="3230" y="390"/>
                    <a:pt x="2284" y="533"/>
                    <a:pt x="1335" y="687"/>
                  </a:cubicBezTo>
                  <a:cubicBezTo>
                    <a:pt x="891" y="757"/>
                    <a:pt x="445" y="828"/>
                    <a:pt x="1" y="914"/>
                  </a:cubicBezTo>
                  <a:cubicBezTo>
                    <a:pt x="1" y="1132"/>
                    <a:pt x="1" y="1348"/>
                    <a:pt x="4" y="1566"/>
                  </a:cubicBezTo>
                  <a:cubicBezTo>
                    <a:pt x="179" y="1570"/>
                    <a:pt x="354" y="1572"/>
                    <a:pt x="529" y="1572"/>
                  </a:cubicBezTo>
                  <a:cubicBezTo>
                    <a:pt x="784" y="1572"/>
                    <a:pt x="1040" y="1569"/>
                    <a:pt x="1294" y="1565"/>
                  </a:cubicBezTo>
                  <a:cubicBezTo>
                    <a:pt x="2284" y="1550"/>
                    <a:pt x="3273" y="1530"/>
                    <a:pt x="4263" y="1485"/>
                  </a:cubicBezTo>
                  <a:cubicBezTo>
                    <a:pt x="4913" y="1456"/>
                    <a:pt x="5564" y="1428"/>
                    <a:pt x="6213" y="1391"/>
                  </a:cubicBezTo>
                  <a:cubicBezTo>
                    <a:pt x="6233" y="1137"/>
                    <a:pt x="6252" y="882"/>
                    <a:pt x="6266" y="627"/>
                  </a:cubicBezTo>
                  <a:cubicBezTo>
                    <a:pt x="6276" y="418"/>
                    <a:pt x="6284" y="209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-420850" y="10997125"/>
              <a:ext cx="63950" cy="33525"/>
            </a:xfrm>
            <a:custGeom>
              <a:avLst/>
              <a:gdLst/>
              <a:ahLst/>
              <a:cxnLst/>
              <a:rect l="l" t="t" r="r" b="b"/>
              <a:pathLst>
                <a:path w="2558" h="1341" extrusionOk="0">
                  <a:moveTo>
                    <a:pt x="488" y="1"/>
                  </a:moveTo>
                  <a:cubicBezTo>
                    <a:pt x="326" y="1"/>
                    <a:pt x="163" y="2"/>
                    <a:pt x="0" y="6"/>
                  </a:cubicBezTo>
                  <a:cubicBezTo>
                    <a:pt x="54" y="88"/>
                    <a:pt x="105" y="171"/>
                    <a:pt x="159" y="252"/>
                  </a:cubicBezTo>
                  <a:cubicBezTo>
                    <a:pt x="346" y="535"/>
                    <a:pt x="536" y="814"/>
                    <a:pt x="725" y="1094"/>
                  </a:cubicBezTo>
                  <a:cubicBezTo>
                    <a:pt x="1108" y="1146"/>
                    <a:pt x="1488" y="1195"/>
                    <a:pt x="1871" y="1243"/>
                  </a:cubicBezTo>
                  <a:cubicBezTo>
                    <a:pt x="2095" y="1272"/>
                    <a:pt x="2325" y="1305"/>
                    <a:pt x="2557" y="1341"/>
                  </a:cubicBezTo>
                  <a:cubicBezTo>
                    <a:pt x="2437" y="1169"/>
                    <a:pt x="2316" y="998"/>
                    <a:pt x="2196" y="828"/>
                  </a:cubicBezTo>
                  <a:cubicBezTo>
                    <a:pt x="2012" y="561"/>
                    <a:pt x="1831" y="292"/>
                    <a:pt x="1650" y="25"/>
                  </a:cubicBezTo>
                  <a:cubicBezTo>
                    <a:pt x="1262" y="11"/>
                    <a:pt x="876" y="1"/>
                    <a:pt x="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-497050" y="11118650"/>
              <a:ext cx="34725" cy="171075"/>
            </a:xfrm>
            <a:custGeom>
              <a:avLst/>
              <a:gdLst/>
              <a:ahLst/>
              <a:cxnLst/>
              <a:rect l="l" t="t" r="r" b="b"/>
              <a:pathLst>
                <a:path w="1389" h="6843" extrusionOk="0">
                  <a:moveTo>
                    <a:pt x="744" y="0"/>
                  </a:moveTo>
                  <a:cubicBezTo>
                    <a:pt x="594" y="0"/>
                    <a:pt x="445" y="1"/>
                    <a:pt x="295" y="2"/>
                  </a:cubicBezTo>
                  <a:cubicBezTo>
                    <a:pt x="297" y="348"/>
                    <a:pt x="298" y="692"/>
                    <a:pt x="288" y="1032"/>
                  </a:cubicBezTo>
                  <a:cubicBezTo>
                    <a:pt x="254" y="2066"/>
                    <a:pt x="196" y="3099"/>
                    <a:pt x="153" y="4133"/>
                  </a:cubicBezTo>
                  <a:cubicBezTo>
                    <a:pt x="117" y="5028"/>
                    <a:pt x="40" y="5937"/>
                    <a:pt x="1" y="6843"/>
                  </a:cubicBezTo>
                  <a:cubicBezTo>
                    <a:pt x="466" y="6743"/>
                    <a:pt x="926" y="6629"/>
                    <a:pt x="1386" y="6502"/>
                  </a:cubicBezTo>
                  <a:cubicBezTo>
                    <a:pt x="1389" y="5679"/>
                    <a:pt x="1356" y="4856"/>
                    <a:pt x="1344" y="4051"/>
                  </a:cubicBezTo>
                  <a:cubicBezTo>
                    <a:pt x="1329" y="3044"/>
                    <a:pt x="1292" y="2038"/>
                    <a:pt x="1218" y="1032"/>
                  </a:cubicBezTo>
                  <a:cubicBezTo>
                    <a:pt x="1194" y="698"/>
                    <a:pt x="1166" y="349"/>
                    <a:pt x="1117" y="4"/>
                  </a:cubicBezTo>
                  <a:cubicBezTo>
                    <a:pt x="992" y="1"/>
                    <a:pt x="868" y="0"/>
                    <a:pt x="7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-120100" y="11319300"/>
              <a:ext cx="50175" cy="73700"/>
            </a:xfrm>
            <a:custGeom>
              <a:avLst/>
              <a:gdLst/>
              <a:ahLst/>
              <a:cxnLst/>
              <a:rect l="l" t="t" r="r" b="b"/>
              <a:pathLst>
                <a:path w="2007" h="2948" extrusionOk="0">
                  <a:moveTo>
                    <a:pt x="514" y="1"/>
                  </a:moveTo>
                  <a:cubicBezTo>
                    <a:pt x="483" y="80"/>
                    <a:pt x="451" y="160"/>
                    <a:pt x="422" y="242"/>
                  </a:cubicBezTo>
                  <a:cubicBezTo>
                    <a:pt x="270" y="665"/>
                    <a:pt x="130" y="1098"/>
                    <a:pt x="1" y="1534"/>
                  </a:cubicBezTo>
                  <a:cubicBezTo>
                    <a:pt x="538" y="2017"/>
                    <a:pt x="1085" y="2486"/>
                    <a:pt x="1642" y="2947"/>
                  </a:cubicBezTo>
                  <a:cubicBezTo>
                    <a:pt x="1757" y="2399"/>
                    <a:pt x="1885" y="1854"/>
                    <a:pt x="2006" y="1307"/>
                  </a:cubicBezTo>
                  <a:cubicBezTo>
                    <a:pt x="1500" y="882"/>
                    <a:pt x="1002" y="446"/>
                    <a:pt x="5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-1152400" y="10190725"/>
              <a:ext cx="156500" cy="211575"/>
            </a:xfrm>
            <a:custGeom>
              <a:avLst/>
              <a:gdLst/>
              <a:ahLst/>
              <a:cxnLst/>
              <a:rect l="l" t="t" r="r" b="b"/>
              <a:pathLst>
                <a:path w="6260" h="8463" extrusionOk="0">
                  <a:moveTo>
                    <a:pt x="1" y="1"/>
                  </a:moveTo>
                  <a:cubicBezTo>
                    <a:pt x="328" y="644"/>
                    <a:pt x="660" y="1286"/>
                    <a:pt x="996" y="1925"/>
                  </a:cubicBezTo>
                  <a:cubicBezTo>
                    <a:pt x="2040" y="3902"/>
                    <a:pt x="3158" y="5843"/>
                    <a:pt x="4317" y="7758"/>
                  </a:cubicBezTo>
                  <a:cubicBezTo>
                    <a:pt x="4953" y="8024"/>
                    <a:pt x="5602" y="8257"/>
                    <a:pt x="6260" y="8463"/>
                  </a:cubicBezTo>
                  <a:cubicBezTo>
                    <a:pt x="5711" y="7655"/>
                    <a:pt x="5169" y="6843"/>
                    <a:pt x="4635" y="6026"/>
                  </a:cubicBezTo>
                  <a:cubicBezTo>
                    <a:pt x="3382" y="4099"/>
                    <a:pt x="2171" y="2144"/>
                    <a:pt x="1002" y="160"/>
                  </a:cubicBezTo>
                  <a:cubicBezTo>
                    <a:pt x="669" y="102"/>
                    <a:pt x="336" y="4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-679550" y="10185275"/>
              <a:ext cx="144800" cy="91975"/>
            </a:xfrm>
            <a:custGeom>
              <a:avLst/>
              <a:gdLst/>
              <a:ahLst/>
              <a:cxnLst/>
              <a:rect l="l" t="t" r="r" b="b"/>
              <a:pathLst>
                <a:path w="5792" h="3679" extrusionOk="0">
                  <a:moveTo>
                    <a:pt x="44" y="1"/>
                  </a:moveTo>
                  <a:cubicBezTo>
                    <a:pt x="29" y="97"/>
                    <a:pt x="15" y="196"/>
                    <a:pt x="1" y="294"/>
                  </a:cubicBezTo>
                  <a:cubicBezTo>
                    <a:pt x="1288" y="1180"/>
                    <a:pt x="2611" y="2008"/>
                    <a:pt x="3975" y="2775"/>
                  </a:cubicBezTo>
                  <a:cubicBezTo>
                    <a:pt x="4532" y="3087"/>
                    <a:pt x="5094" y="3385"/>
                    <a:pt x="5659" y="3678"/>
                  </a:cubicBezTo>
                  <a:cubicBezTo>
                    <a:pt x="5707" y="3431"/>
                    <a:pt x="5751" y="3184"/>
                    <a:pt x="5791" y="2936"/>
                  </a:cubicBezTo>
                  <a:cubicBezTo>
                    <a:pt x="5265" y="2700"/>
                    <a:pt x="4741" y="2457"/>
                    <a:pt x="4222" y="2207"/>
                  </a:cubicBezTo>
                  <a:cubicBezTo>
                    <a:pt x="2806" y="1521"/>
                    <a:pt x="1414" y="785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-461625" y="10644275"/>
              <a:ext cx="223300" cy="79325"/>
            </a:xfrm>
            <a:custGeom>
              <a:avLst/>
              <a:gdLst/>
              <a:ahLst/>
              <a:cxnLst/>
              <a:rect l="l" t="t" r="r" b="b"/>
              <a:pathLst>
                <a:path w="8932" h="3173" extrusionOk="0">
                  <a:moveTo>
                    <a:pt x="8931" y="0"/>
                  </a:moveTo>
                  <a:lnTo>
                    <a:pt x="8880" y="11"/>
                  </a:lnTo>
                  <a:cubicBezTo>
                    <a:pt x="8409" y="102"/>
                    <a:pt x="7942" y="214"/>
                    <a:pt x="7472" y="315"/>
                  </a:cubicBezTo>
                  <a:cubicBezTo>
                    <a:pt x="6482" y="528"/>
                    <a:pt x="5501" y="780"/>
                    <a:pt x="4515" y="1015"/>
                  </a:cubicBezTo>
                  <a:cubicBezTo>
                    <a:pt x="3555" y="1242"/>
                    <a:pt x="2596" y="1464"/>
                    <a:pt x="1639" y="1708"/>
                  </a:cubicBezTo>
                  <a:cubicBezTo>
                    <a:pt x="1122" y="1838"/>
                    <a:pt x="547" y="1946"/>
                    <a:pt x="15" y="2127"/>
                  </a:cubicBezTo>
                  <a:cubicBezTo>
                    <a:pt x="7" y="2475"/>
                    <a:pt x="1" y="2824"/>
                    <a:pt x="2" y="3173"/>
                  </a:cubicBezTo>
                  <a:cubicBezTo>
                    <a:pt x="629" y="3111"/>
                    <a:pt x="1268" y="2910"/>
                    <a:pt x="1849" y="2769"/>
                  </a:cubicBezTo>
                  <a:cubicBezTo>
                    <a:pt x="2834" y="2531"/>
                    <a:pt x="3810" y="2265"/>
                    <a:pt x="4785" y="1995"/>
                  </a:cubicBezTo>
                  <a:cubicBezTo>
                    <a:pt x="5736" y="1734"/>
                    <a:pt x="6689" y="1482"/>
                    <a:pt x="7629" y="1184"/>
                  </a:cubicBezTo>
                  <a:cubicBezTo>
                    <a:pt x="8036" y="1055"/>
                    <a:pt x="8444" y="929"/>
                    <a:pt x="8848" y="796"/>
                  </a:cubicBezTo>
                  <a:cubicBezTo>
                    <a:pt x="8880" y="532"/>
                    <a:pt x="8907" y="266"/>
                    <a:pt x="8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-766325" y="11152600"/>
              <a:ext cx="204300" cy="150450"/>
            </a:xfrm>
            <a:custGeom>
              <a:avLst/>
              <a:gdLst/>
              <a:ahLst/>
              <a:cxnLst/>
              <a:rect l="l" t="t" r="r" b="b"/>
              <a:pathLst>
                <a:path w="8172" h="6018" extrusionOk="0">
                  <a:moveTo>
                    <a:pt x="1224" y="0"/>
                  </a:moveTo>
                  <a:cubicBezTo>
                    <a:pt x="814" y="114"/>
                    <a:pt x="407" y="235"/>
                    <a:pt x="0" y="362"/>
                  </a:cubicBezTo>
                  <a:cubicBezTo>
                    <a:pt x="680" y="1070"/>
                    <a:pt x="1371" y="1767"/>
                    <a:pt x="2085" y="2444"/>
                  </a:cubicBezTo>
                  <a:cubicBezTo>
                    <a:pt x="3056" y="3366"/>
                    <a:pt x="4048" y="4264"/>
                    <a:pt x="5058" y="5141"/>
                  </a:cubicBezTo>
                  <a:cubicBezTo>
                    <a:pt x="5404" y="5440"/>
                    <a:pt x="5757" y="5732"/>
                    <a:pt x="6114" y="6018"/>
                  </a:cubicBezTo>
                  <a:cubicBezTo>
                    <a:pt x="6801" y="6001"/>
                    <a:pt x="7487" y="5958"/>
                    <a:pt x="8172" y="5889"/>
                  </a:cubicBezTo>
                  <a:cubicBezTo>
                    <a:pt x="7980" y="5700"/>
                    <a:pt x="7776" y="5523"/>
                    <a:pt x="7570" y="5353"/>
                  </a:cubicBezTo>
                  <a:cubicBezTo>
                    <a:pt x="7074" y="4938"/>
                    <a:pt x="6570" y="4537"/>
                    <a:pt x="6065" y="4135"/>
                  </a:cubicBezTo>
                  <a:cubicBezTo>
                    <a:pt x="4997" y="3281"/>
                    <a:pt x="3948" y="2406"/>
                    <a:pt x="2919" y="1505"/>
                  </a:cubicBezTo>
                  <a:cubicBezTo>
                    <a:pt x="2351" y="1007"/>
                    <a:pt x="1786" y="507"/>
                    <a:pt x="1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32"/>
          <p:cNvGrpSpPr/>
          <p:nvPr/>
        </p:nvGrpSpPr>
        <p:grpSpPr>
          <a:xfrm flipH="1">
            <a:off x="7351239" y="3954826"/>
            <a:ext cx="1047082" cy="1286437"/>
            <a:chOff x="-3390650" y="10079050"/>
            <a:chExt cx="1087200" cy="1335725"/>
          </a:xfrm>
        </p:grpSpPr>
        <p:sp>
          <p:nvSpPr>
            <p:cNvPr id="1258" name="Google Shape;1258;p32"/>
            <p:cNvSpPr/>
            <p:nvPr/>
          </p:nvSpPr>
          <p:spPr>
            <a:xfrm>
              <a:off x="-3390650" y="10079050"/>
              <a:ext cx="1004100" cy="763300"/>
            </a:xfrm>
            <a:custGeom>
              <a:avLst/>
              <a:gdLst/>
              <a:ahLst/>
              <a:cxnLst/>
              <a:rect l="l" t="t" r="r" b="b"/>
              <a:pathLst>
                <a:path w="40164" h="30532" extrusionOk="0">
                  <a:moveTo>
                    <a:pt x="19585" y="0"/>
                  </a:moveTo>
                  <a:cubicBezTo>
                    <a:pt x="17914" y="0"/>
                    <a:pt x="16235" y="820"/>
                    <a:pt x="14976" y="1850"/>
                  </a:cubicBezTo>
                  <a:cubicBezTo>
                    <a:pt x="13579" y="2994"/>
                    <a:pt x="12584" y="4655"/>
                    <a:pt x="12286" y="6441"/>
                  </a:cubicBezTo>
                  <a:cubicBezTo>
                    <a:pt x="12023" y="8013"/>
                    <a:pt x="12215" y="9588"/>
                    <a:pt x="12840" y="11004"/>
                  </a:cubicBezTo>
                  <a:cubicBezTo>
                    <a:pt x="12229" y="10886"/>
                    <a:pt x="11618" y="10766"/>
                    <a:pt x="11005" y="10645"/>
                  </a:cubicBezTo>
                  <a:cubicBezTo>
                    <a:pt x="9808" y="10410"/>
                    <a:pt x="8607" y="10166"/>
                    <a:pt x="7388" y="10071"/>
                  </a:cubicBezTo>
                  <a:cubicBezTo>
                    <a:pt x="7111" y="10049"/>
                    <a:pt x="6833" y="10038"/>
                    <a:pt x="6555" y="10038"/>
                  </a:cubicBezTo>
                  <a:cubicBezTo>
                    <a:pt x="4653" y="10038"/>
                    <a:pt x="2749" y="10565"/>
                    <a:pt x="1415" y="12005"/>
                  </a:cubicBezTo>
                  <a:cubicBezTo>
                    <a:pt x="742" y="12730"/>
                    <a:pt x="262" y="13618"/>
                    <a:pt x="131" y="14603"/>
                  </a:cubicBezTo>
                  <a:cubicBezTo>
                    <a:pt x="1" y="15591"/>
                    <a:pt x="257" y="16612"/>
                    <a:pt x="821" y="17435"/>
                  </a:cubicBezTo>
                  <a:cubicBezTo>
                    <a:pt x="1995" y="19148"/>
                    <a:pt x="4004" y="20013"/>
                    <a:pt x="5901" y="20665"/>
                  </a:cubicBezTo>
                  <a:cubicBezTo>
                    <a:pt x="7079" y="21069"/>
                    <a:pt x="8292" y="21361"/>
                    <a:pt x="9524" y="21541"/>
                  </a:cubicBezTo>
                  <a:cubicBezTo>
                    <a:pt x="8883" y="22393"/>
                    <a:pt x="8397" y="23345"/>
                    <a:pt x="8226" y="24430"/>
                  </a:cubicBezTo>
                  <a:cubicBezTo>
                    <a:pt x="8045" y="25574"/>
                    <a:pt x="8163" y="26743"/>
                    <a:pt x="8764" y="27756"/>
                  </a:cubicBezTo>
                  <a:cubicBezTo>
                    <a:pt x="9238" y="28559"/>
                    <a:pt x="9963" y="29215"/>
                    <a:pt x="10777" y="29663"/>
                  </a:cubicBezTo>
                  <a:cubicBezTo>
                    <a:pt x="11864" y="30261"/>
                    <a:pt x="13040" y="30531"/>
                    <a:pt x="14218" y="30531"/>
                  </a:cubicBezTo>
                  <a:cubicBezTo>
                    <a:pt x="16767" y="30531"/>
                    <a:pt x="19324" y="29267"/>
                    <a:pt x="21003" y="27322"/>
                  </a:cubicBezTo>
                  <a:cubicBezTo>
                    <a:pt x="21982" y="26188"/>
                    <a:pt x="22704" y="24853"/>
                    <a:pt x="23062" y="23415"/>
                  </a:cubicBezTo>
                  <a:cubicBezTo>
                    <a:pt x="25445" y="25477"/>
                    <a:pt x="28275" y="27124"/>
                    <a:pt x="31446" y="27124"/>
                  </a:cubicBezTo>
                  <a:cubicBezTo>
                    <a:pt x="31848" y="27124"/>
                    <a:pt x="32255" y="27098"/>
                    <a:pt x="32668" y="27042"/>
                  </a:cubicBezTo>
                  <a:cubicBezTo>
                    <a:pt x="34587" y="26784"/>
                    <a:pt x="36569" y="25823"/>
                    <a:pt x="37515" y="24051"/>
                  </a:cubicBezTo>
                  <a:cubicBezTo>
                    <a:pt x="37991" y="23161"/>
                    <a:pt x="38140" y="22149"/>
                    <a:pt x="37905" y="21163"/>
                  </a:cubicBezTo>
                  <a:cubicBezTo>
                    <a:pt x="37683" y="20235"/>
                    <a:pt x="37115" y="19391"/>
                    <a:pt x="36430" y="18738"/>
                  </a:cubicBezTo>
                  <a:cubicBezTo>
                    <a:pt x="35442" y="17794"/>
                    <a:pt x="34235" y="17286"/>
                    <a:pt x="32995" y="16847"/>
                  </a:cubicBezTo>
                  <a:cubicBezTo>
                    <a:pt x="34289" y="16493"/>
                    <a:pt x="35538" y="15990"/>
                    <a:pt x="36632" y="15208"/>
                  </a:cubicBezTo>
                  <a:cubicBezTo>
                    <a:pt x="38429" y="13925"/>
                    <a:pt x="40164" y="11700"/>
                    <a:pt x="39693" y="9350"/>
                  </a:cubicBezTo>
                  <a:cubicBezTo>
                    <a:pt x="39276" y="7278"/>
                    <a:pt x="37036" y="6203"/>
                    <a:pt x="35161" y="5816"/>
                  </a:cubicBezTo>
                  <a:cubicBezTo>
                    <a:pt x="34399" y="5658"/>
                    <a:pt x="33621" y="5580"/>
                    <a:pt x="32843" y="5580"/>
                  </a:cubicBezTo>
                  <a:cubicBezTo>
                    <a:pt x="31612" y="5580"/>
                    <a:pt x="30381" y="5775"/>
                    <a:pt x="29211" y="6158"/>
                  </a:cubicBezTo>
                  <a:cubicBezTo>
                    <a:pt x="27731" y="6643"/>
                    <a:pt x="26305" y="7416"/>
                    <a:pt x="25124" y="8454"/>
                  </a:cubicBezTo>
                  <a:cubicBezTo>
                    <a:pt x="24972" y="7090"/>
                    <a:pt x="24708" y="5741"/>
                    <a:pt x="24215" y="4458"/>
                  </a:cubicBezTo>
                  <a:cubicBezTo>
                    <a:pt x="23524" y="2662"/>
                    <a:pt x="22397" y="348"/>
                    <a:pt x="20264" y="47"/>
                  </a:cubicBezTo>
                  <a:cubicBezTo>
                    <a:pt x="20039" y="15"/>
                    <a:pt x="19812" y="0"/>
                    <a:pt x="19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-3317325" y="10726775"/>
              <a:ext cx="1013875" cy="688000"/>
            </a:xfrm>
            <a:custGeom>
              <a:avLst/>
              <a:gdLst/>
              <a:ahLst/>
              <a:cxnLst/>
              <a:rect l="l" t="t" r="r" b="b"/>
              <a:pathLst>
                <a:path w="40555" h="27520" extrusionOk="0">
                  <a:moveTo>
                    <a:pt x="20664" y="1"/>
                  </a:moveTo>
                  <a:cubicBezTo>
                    <a:pt x="20458" y="1"/>
                    <a:pt x="20243" y="104"/>
                    <a:pt x="20158" y="279"/>
                  </a:cubicBezTo>
                  <a:cubicBezTo>
                    <a:pt x="19908" y="794"/>
                    <a:pt x="19912" y="1304"/>
                    <a:pt x="19949" y="1866"/>
                  </a:cubicBezTo>
                  <a:cubicBezTo>
                    <a:pt x="19983" y="2360"/>
                    <a:pt x="20015" y="2854"/>
                    <a:pt x="20037" y="3350"/>
                  </a:cubicBezTo>
                  <a:cubicBezTo>
                    <a:pt x="20080" y="4362"/>
                    <a:pt x="20092" y="5374"/>
                    <a:pt x="20067" y="6386"/>
                  </a:cubicBezTo>
                  <a:cubicBezTo>
                    <a:pt x="20018" y="8370"/>
                    <a:pt x="19840" y="10343"/>
                    <a:pt x="19464" y="12288"/>
                  </a:cubicBezTo>
                  <a:cubicBezTo>
                    <a:pt x="19269" y="13293"/>
                    <a:pt x="19031" y="14274"/>
                    <a:pt x="18750" y="15232"/>
                  </a:cubicBezTo>
                  <a:cubicBezTo>
                    <a:pt x="18670" y="15075"/>
                    <a:pt x="18587" y="14922"/>
                    <a:pt x="18500" y="14771"/>
                  </a:cubicBezTo>
                  <a:cubicBezTo>
                    <a:pt x="17683" y="13374"/>
                    <a:pt x="16497" y="12232"/>
                    <a:pt x="15160" y="11333"/>
                  </a:cubicBezTo>
                  <a:cubicBezTo>
                    <a:pt x="13000" y="9879"/>
                    <a:pt x="10427" y="9072"/>
                    <a:pt x="7838" y="9072"/>
                  </a:cubicBezTo>
                  <a:cubicBezTo>
                    <a:pt x="7013" y="9072"/>
                    <a:pt x="6186" y="9154"/>
                    <a:pt x="5370" y="9323"/>
                  </a:cubicBezTo>
                  <a:cubicBezTo>
                    <a:pt x="3484" y="9715"/>
                    <a:pt x="1754" y="10579"/>
                    <a:pt x="257" y="11782"/>
                  </a:cubicBezTo>
                  <a:cubicBezTo>
                    <a:pt x="0" y="11987"/>
                    <a:pt x="25" y="12465"/>
                    <a:pt x="257" y="12674"/>
                  </a:cubicBezTo>
                  <a:cubicBezTo>
                    <a:pt x="1267" y="13584"/>
                    <a:pt x="2454" y="14303"/>
                    <a:pt x="3748" y="14727"/>
                  </a:cubicBezTo>
                  <a:cubicBezTo>
                    <a:pt x="4898" y="15101"/>
                    <a:pt x="6083" y="15199"/>
                    <a:pt x="7278" y="15199"/>
                  </a:cubicBezTo>
                  <a:cubicBezTo>
                    <a:pt x="7529" y="15199"/>
                    <a:pt x="7781" y="15194"/>
                    <a:pt x="8032" y="15187"/>
                  </a:cubicBezTo>
                  <a:cubicBezTo>
                    <a:pt x="8422" y="15176"/>
                    <a:pt x="8809" y="15166"/>
                    <a:pt x="9195" y="15166"/>
                  </a:cubicBezTo>
                  <a:cubicBezTo>
                    <a:pt x="10147" y="15166"/>
                    <a:pt x="11088" y="15228"/>
                    <a:pt x="12022" y="15491"/>
                  </a:cubicBezTo>
                  <a:cubicBezTo>
                    <a:pt x="13141" y="15808"/>
                    <a:pt x="14183" y="16348"/>
                    <a:pt x="15117" y="17041"/>
                  </a:cubicBezTo>
                  <a:cubicBezTo>
                    <a:pt x="15621" y="17414"/>
                    <a:pt x="16081" y="17854"/>
                    <a:pt x="16497" y="18324"/>
                  </a:cubicBezTo>
                  <a:cubicBezTo>
                    <a:pt x="16723" y="18581"/>
                    <a:pt x="16926" y="18859"/>
                    <a:pt x="17162" y="19106"/>
                  </a:cubicBezTo>
                  <a:cubicBezTo>
                    <a:pt x="17188" y="19132"/>
                    <a:pt x="17215" y="19160"/>
                    <a:pt x="17239" y="19189"/>
                  </a:cubicBezTo>
                  <a:cubicBezTo>
                    <a:pt x="16762" y="20184"/>
                    <a:pt x="16215" y="21147"/>
                    <a:pt x="15605" y="22068"/>
                  </a:cubicBezTo>
                  <a:cubicBezTo>
                    <a:pt x="15060" y="22889"/>
                    <a:pt x="14583" y="23522"/>
                    <a:pt x="13947" y="24248"/>
                  </a:cubicBezTo>
                  <a:cubicBezTo>
                    <a:pt x="13638" y="24603"/>
                    <a:pt x="13316" y="24947"/>
                    <a:pt x="12983" y="25280"/>
                  </a:cubicBezTo>
                  <a:cubicBezTo>
                    <a:pt x="12582" y="25682"/>
                    <a:pt x="12135" y="26071"/>
                    <a:pt x="12014" y="26648"/>
                  </a:cubicBezTo>
                  <a:cubicBezTo>
                    <a:pt x="11933" y="27032"/>
                    <a:pt x="12184" y="27520"/>
                    <a:pt x="12624" y="27520"/>
                  </a:cubicBezTo>
                  <a:cubicBezTo>
                    <a:pt x="12641" y="27520"/>
                    <a:pt x="12659" y="27519"/>
                    <a:pt x="12677" y="27517"/>
                  </a:cubicBezTo>
                  <a:cubicBezTo>
                    <a:pt x="12964" y="27493"/>
                    <a:pt x="13215" y="27456"/>
                    <a:pt x="13460" y="27287"/>
                  </a:cubicBezTo>
                  <a:cubicBezTo>
                    <a:pt x="13675" y="27139"/>
                    <a:pt x="13879" y="26975"/>
                    <a:pt x="14070" y="26796"/>
                  </a:cubicBezTo>
                  <a:cubicBezTo>
                    <a:pt x="14397" y="26482"/>
                    <a:pt x="14710" y="26151"/>
                    <a:pt x="15014" y="25814"/>
                  </a:cubicBezTo>
                  <a:cubicBezTo>
                    <a:pt x="15628" y="25130"/>
                    <a:pt x="16203" y="24411"/>
                    <a:pt x="16734" y="23660"/>
                  </a:cubicBezTo>
                  <a:cubicBezTo>
                    <a:pt x="18619" y="21011"/>
                    <a:pt x="19925" y="17974"/>
                    <a:pt x="20735" y="14794"/>
                  </a:cubicBezTo>
                  <a:cubicBezTo>
                    <a:pt x="21957" y="15230"/>
                    <a:pt x="23251" y="15448"/>
                    <a:pt x="24545" y="15448"/>
                  </a:cubicBezTo>
                  <a:cubicBezTo>
                    <a:pt x="25758" y="15448"/>
                    <a:pt x="26971" y="15257"/>
                    <a:pt x="28126" y="14874"/>
                  </a:cubicBezTo>
                  <a:cubicBezTo>
                    <a:pt x="29395" y="14452"/>
                    <a:pt x="30556" y="13781"/>
                    <a:pt x="31760" y="13211"/>
                  </a:cubicBezTo>
                  <a:cubicBezTo>
                    <a:pt x="32881" y="12681"/>
                    <a:pt x="34048" y="12334"/>
                    <a:pt x="35295" y="12318"/>
                  </a:cubicBezTo>
                  <a:cubicBezTo>
                    <a:pt x="35330" y="12317"/>
                    <a:pt x="35365" y="12317"/>
                    <a:pt x="35400" y="12317"/>
                  </a:cubicBezTo>
                  <a:cubicBezTo>
                    <a:pt x="36811" y="12317"/>
                    <a:pt x="38185" y="12675"/>
                    <a:pt x="39488" y="13204"/>
                  </a:cubicBezTo>
                  <a:cubicBezTo>
                    <a:pt x="39557" y="13232"/>
                    <a:pt x="39627" y="13244"/>
                    <a:pt x="39697" y="13244"/>
                  </a:cubicBezTo>
                  <a:cubicBezTo>
                    <a:pt x="40138" y="13244"/>
                    <a:pt x="40554" y="12729"/>
                    <a:pt x="40392" y="12302"/>
                  </a:cubicBezTo>
                  <a:cubicBezTo>
                    <a:pt x="39227" y="9250"/>
                    <a:pt x="35834" y="7831"/>
                    <a:pt x="32816" y="7347"/>
                  </a:cubicBezTo>
                  <a:cubicBezTo>
                    <a:pt x="32043" y="7223"/>
                    <a:pt x="31259" y="7159"/>
                    <a:pt x="30477" y="7159"/>
                  </a:cubicBezTo>
                  <a:cubicBezTo>
                    <a:pt x="27834" y="7159"/>
                    <a:pt x="25211" y="7890"/>
                    <a:pt x="23071" y="9509"/>
                  </a:cubicBezTo>
                  <a:cubicBezTo>
                    <a:pt x="22490" y="9947"/>
                    <a:pt x="21953" y="10440"/>
                    <a:pt x="21466" y="10980"/>
                  </a:cubicBezTo>
                  <a:cubicBezTo>
                    <a:pt x="21631" y="9753"/>
                    <a:pt x="21732" y="8517"/>
                    <a:pt x="21769" y="7280"/>
                  </a:cubicBezTo>
                  <a:cubicBezTo>
                    <a:pt x="21803" y="6108"/>
                    <a:pt x="21783" y="4938"/>
                    <a:pt x="21720" y="3767"/>
                  </a:cubicBezTo>
                  <a:cubicBezTo>
                    <a:pt x="21687" y="3172"/>
                    <a:pt x="21644" y="2578"/>
                    <a:pt x="21592" y="1984"/>
                  </a:cubicBezTo>
                  <a:cubicBezTo>
                    <a:pt x="21565" y="1677"/>
                    <a:pt x="21526" y="1368"/>
                    <a:pt x="21469" y="1064"/>
                  </a:cubicBezTo>
                  <a:cubicBezTo>
                    <a:pt x="21403" y="708"/>
                    <a:pt x="21256" y="447"/>
                    <a:pt x="21038" y="166"/>
                  </a:cubicBezTo>
                  <a:cubicBezTo>
                    <a:pt x="20950" y="52"/>
                    <a:pt x="20809" y="1"/>
                    <a:pt x="20664" y="1"/>
                  </a:cubicBezTo>
                  <a:close/>
                </a:path>
              </a:pathLst>
            </a:custGeom>
            <a:solidFill>
              <a:srgbClr val="9D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-3232600" y="10982300"/>
              <a:ext cx="34400" cy="32075"/>
            </a:xfrm>
            <a:custGeom>
              <a:avLst/>
              <a:gdLst/>
              <a:ahLst/>
              <a:cxnLst/>
              <a:rect l="l" t="t" r="r" b="b"/>
              <a:pathLst>
                <a:path w="1376" h="1283" extrusionOk="0">
                  <a:moveTo>
                    <a:pt x="731" y="0"/>
                  </a:moveTo>
                  <a:cubicBezTo>
                    <a:pt x="510" y="0"/>
                    <a:pt x="283" y="99"/>
                    <a:pt x="137" y="306"/>
                  </a:cubicBezTo>
                  <a:lnTo>
                    <a:pt x="114" y="340"/>
                  </a:lnTo>
                  <a:cubicBezTo>
                    <a:pt x="0" y="500"/>
                    <a:pt x="0" y="782"/>
                    <a:pt x="114" y="942"/>
                  </a:cubicBezTo>
                  <a:lnTo>
                    <a:pt x="137" y="977"/>
                  </a:lnTo>
                  <a:cubicBezTo>
                    <a:pt x="282" y="1183"/>
                    <a:pt x="509" y="1282"/>
                    <a:pt x="730" y="1282"/>
                  </a:cubicBezTo>
                  <a:cubicBezTo>
                    <a:pt x="1061" y="1282"/>
                    <a:pt x="1376" y="1059"/>
                    <a:pt x="1376" y="641"/>
                  </a:cubicBezTo>
                  <a:cubicBezTo>
                    <a:pt x="1376" y="223"/>
                    <a:pt x="1061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-3181900" y="11029175"/>
              <a:ext cx="43625" cy="43000"/>
            </a:xfrm>
            <a:custGeom>
              <a:avLst/>
              <a:gdLst/>
              <a:ahLst/>
              <a:cxnLst/>
              <a:rect l="l" t="t" r="r" b="b"/>
              <a:pathLst>
                <a:path w="1745" h="1720" extrusionOk="0">
                  <a:moveTo>
                    <a:pt x="863" y="0"/>
                  </a:moveTo>
                  <a:lnTo>
                    <a:pt x="636" y="31"/>
                  </a:lnTo>
                  <a:lnTo>
                    <a:pt x="432" y="117"/>
                  </a:lnTo>
                  <a:lnTo>
                    <a:pt x="258" y="252"/>
                  </a:lnTo>
                  <a:cubicBezTo>
                    <a:pt x="240" y="271"/>
                    <a:pt x="139" y="406"/>
                    <a:pt x="123" y="427"/>
                  </a:cubicBezTo>
                  <a:lnTo>
                    <a:pt x="119" y="435"/>
                  </a:lnTo>
                  <a:lnTo>
                    <a:pt x="111" y="444"/>
                  </a:lnTo>
                  <a:lnTo>
                    <a:pt x="108" y="450"/>
                  </a:lnTo>
                  <a:cubicBezTo>
                    <a:pt x="88" y="476"/>
                    <a:pt x="76" y="507"/>
                    <a:pt x="70" y="541"/>
                  </a:cubicBezTo>
                  <a:cubicBezTo>
                    <a:pt x="22" y="628"/>
                    <a:pt x="0" y="728"/>
                    <a:pt x="5" y="828"/>
                  </a:cubicBezTo>
                  <a:cubicBezTo>
                    <a:pt x="5" y="836"/>
                    <a:pt x="7" y="843"/>
                    <a:pt x="7" y="851"/>
                  </a:cubicBezTo>
                  <a:cubicBezTo>
                    <a:pt x="16" y="929"/>
                    <a:pt x="20" y="1020"/>
                    <a:pt x="39" y="1086"/>
                  </a:cubicBezTo>
                  <a:cubicBezTo>
                    <a:pt x="97" y="1298"/>
                    <a:pt x="246" y="1499"/>
                    <a:pt x="441" y="1603"/>
                  </a:cubicBezTo>
                  <a:cubicBezTo>
                    <a:pt x="576" y="1681"/>
                    <a:pt x="726" y="1720"/>
                    <a:pt x="876" y="1720"/>
                  </a:cubicBezTo>
                  <a:cubicBezTo>
                    <a:pt x="1025" y="1720"/>
                    <a:pt x="1175" y="1681"/>
                    <a:pt x="1309" y="1603"/>
                  </a:cubicBezTo>
                  <a:lnTo>
                    <a:pt x="1484" y="1468"/>
                  </a:lnTo>
                  <a:cubicBezTo>
                    <a:pt x="1588" y="1364"/>
                    <a:pt x="1665" y="1232"/>
                    <a:pt x="1705" y="1089"/>
                  </a:cubicBezTo>
                  <a:cubicBezTo>
                    <a:pt x="1740" y="979"/>
                    <a:pt x="1745" y="859"/>
                    <a:pt x="1719" y="745"/>
                  </a:cubicBezTo>
                  <a:cubicBezTo>
                    <a:pt x="1714" y="632"/>
                    <a:pt x="1679" y="521"/>
                    <a:pt x="1617" y="426"/>
                  </a:cubicBezTo>
                  <a:cubicBezTo>
                    <a:pt x="1462" y="160"/>
                    <a:pt x="1180" y="7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-3117950" y="10971075"/>
              <a:ext cx="34950" cy="32225"/>
            </a:xfrm>
            <a:custGeom>
              <a:avLst/>
              <a:gdLst/>
              <a:ahLst/>
              <a:cxnLst/>
              <a:rect l="l" t="t" r="r" b="b"/>
              <a:pathLst>
                <a:path w="1398" h="1289" extrusionOk="0">
                  <a:moveTo>
                    <a:pt x="646" y="0"/>
                  </a:moveTo>
                  <a:cubicBezTo>
                    <a:pt x="425" y="0"/>
                    <a:pt x="209" y="114"/>
                    <a:pt x="88" y="319"/>
                  </a:cubicBezTo>
                  <a:cubicBezTo>
                    <a:pt x="31" y="419"/>
                    <a:pt x="1" y="531"/>
                    <a:pt x="1" y="646"/>
                  </a:cubicBezTo>
                  <a:cubicBezTo>
                    <a:pt x="1" y="677"/>
                    <a:pt x="4" y="708"/>
                    <a:pt x="13" y="737"/>
                  </a:cubicBezTo>
                  <a:cubicBezTo>
                    <a:pt x="16" y="821"/>
                    <a:pt x="42" y="904"/>
                    <a:pt x="90" y="975"/>
                  </a:cubicBezTo>
                  <a:lnTo>
                    <a:pt x="189" y="1105"/>
                  </a:lnTo>
                  <a:cubicBezTo>
                    <a:pt x="202" y="1116"/>
                    <a:pt x="216" y="1125"/>
                    <a:pt x="228" y="1134"/>
                  </a:cubicBezTo>
                  <a:cubicBezTo>
                    <a:pt x="254" y="1170"/>
                    <a:pt x="286" y="1199"/>
                    <a:pt x="321" y="1222"/>
                  </a:cubicBezTo>
                  <a:lnTo>
                    <a:pt x="437" y="1270"/>
                  </a:lnTo>
                  <a:cubicBezTo>
                    <a:pt x="498" y="1282"/>
                    <a:pt x="559" y="1289"/>
                    <a:pt x="621" y="1289"/>
                  </a:cubicBezTo>
                  <a:cubicBezTo>
                    <a:pt x="657" y="1289"/>
                    <a:pt x="694" y="1286"/>
                    <a:pt x="730" y="1282"/>
                  </a:cubicBezTo>
                  <a:cubicBezTo>
                    <a:pt x="814" y="1279"/>
                    <a:pt x="897" y="1251"/>
                    <a:pt x="968" y="1205"/>
                  </a:cubicBezTo>
                  <a:lnTo>
                    <a:pt x="973" y="1202"/>
                  </a:lnTo>
                  <a:cubicBezTo>
                    <a:pt x="1398" y="953"/>
                    <a:pt x="1398" y="338"/>
                    <a:pt x="973" y="89"/>
                  </a:cubicBezTo>
                  <a:lnTo>
                    <a:pt x="971" y="89"/>
                  </a:lnTo>
                  <a:cubicBezTo>
                    <a:pt x="869" y="29"/>
                    <a:pt x="757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-3047750" y="11063725"/>
              <a:ext cx="40525" cy="40025"/>
            </a:xfrm>
            <a:custGeom>
              <a:avLst/>
              <a:gdLst/>
              <a:ahLst/>
              <a:cxnLst/>
              <a:rect l="l" t="t" r="r" b="b"/>
              <a:pathLst>
                <a:path w="1621" h="1601" extrusionOk="0">
                  <a:moveTo>
                    <a:pt x="810" y="0"/>
                  </a:moveTo>
                  <a:cubicBezTo>
                    <a:pt x="739" y="0"/>
                    <a:pt x="667" y="10"/>
                    <a:pt x="598" y="28"/>
                  </a:cubicBezTo>
                  <a:cubicBezTo>
                    <a:pt x="578" y="33"/>
                    <a:pt x="560" y="34"/>
                    <a:pt x="540" y="37"/>
                  </a:cubicBezTo>
                  <a:cubicBezTo>
                    <a:pt x="535" y="37"/>
                    <a:pt x="373" y="106"/>
                    <a:pt x="369" y="109"/>
                  </a:cubicBezTo>
                  <a:lnTo>
                    <a:pt x="366" y="111"/>
                  </a:lnTo>
                  <a:lnTo>
                    <a:pt x="360" y="116"/>
                  </a:lnTo>
                  <a:lnTo>
                    <a:pt x="354" y="120"/>
                  </a:lnTo>
                  <a:lnTo>
                    <a:pt x="351" y="122"/>
                  </a:lnTo>
                  <a:cubicBezTo>
                    <a:pt x="330" y="136"/>
                    <a:pt x="308" y="152"/>
                    <a:pt x="288" y="169"/>
                  </a:cubicBezTo>
                  <a:cubicBezTo>
                    <a:pt x="222" y="212"/>
                    <a:pt x="168" y="272"/>
                    <a:pt x="131" y="341"/>
                  </a:cubicBezTo>
                  <a:lnTo>
                    <a:pt x="124" y="352"/>
                  </a:lnTo>
                  <a:lnTo>
                    <a:pt x="119" y="358"/>
                  </a:lnTo>
                  <a:lnTo>
                    <a:pt x="118" y="361"/>
                  </a:lnTo>
                  <a:lnTo>
                    <a:pt x="47" y="529"/>
                  </a:lnTo>
                  <a:lnTo>
                    <a:pt x="47" y="533"/>
                  </a:lnTo>
                  <a:cubicBezTo>
                    <a:pt x="44" y="552"/>
                    <a:pt x="42" y="570"/>
                    <a:pt x="39" y="587"/>
                  </a:cubicBezTo>
                  <a:cubicBezTo>
                    <a:pt x="6" y="690"/>
                    <a:pt x="1" y="800"/>
                    <a:pt x="26" y="906"/>
                  </a:cubicBezTo>
                  <a:cubicBezTo>
                    <a:pt x="24" y="977"/>
                    <a:pt x="44" y="1048"/>
                    <a:pt x="79" y="1109"/>
                  </a:cubicBezTo>
                  <a:cubicBezTo>
                    <a:pt x="112" y="1207"/>
                    <a:pt x="168" y="1296"/>
                    <a:pt x="245" y="1365"/>
                  </a:cubicBezTo>
                  <a:lnTo>
                    <a:pt x="406" y="1491"/>
                  </a:lnTo>
                  <a:lnTo>
                    <a:pt x="598" y="1571"/>
                  </a:lnTo>
                  <a:cubicBezTo>
                    <a:pt x="659" y="1591"/>
                    <a:pt x="722" y="1601"/>
                    <a:pt x="785" y="1601"/>
                  </a:cubicBezTo>
                  <a:cubicBezTo>
                    <a:pt x="830" y="1601"/>
                    <a:pt x="874" y="1596"/>
                    <a:pt x="918" y="1587"/>
                  </a:cubicBezTo>
                  <a:cubicBezTo>
                    <a:pt x="988" y="1587"/>
                    <a:pt x="1059" y="1567"/>
                    <a:pt x="1120" y="1531"/>
                  </a:cubicBezTo>
                  <a:cubicBezTo>
                    <a:pt x="1219" y="1499"/>
                    <a:pt x="1308" y="1442"/>
                    <a:pt x="1377" y="1365"/>
                  </a:cubicBezTo>
                  <a:lnTo>
                    <a:pt x="1503" y="1204"/>
                  </a:lnTo>
                  <a:lnTo>
                    <a:pt x="1582" y="1012"/>
                  </a:lnTo>
                  <a:cubicBezTo>
                    <a:pt x="1616" y="909"/>
                    <a:pt x="1621" y="799"/>
                    <a:pt x="1596" y="694"/>
                  </a:cubicBezTo>
                  <a:cubicBezTo>
                    <a:pt x="1596" y="622"/>
                    <a:pt x="1578" y="553"/>
                    <a:pt x="1543" y="492"/>
                  </a:cubicBezTo>
                  <a:cubicBezTo>
                    <a:pt x="1510" y="393"/>
                    <a:pt x="1454" y="304"/>
                    <a:pt x="1377" y="234"/>
                  </a:cubicBezTo>
                  <a:lnTo>
                    <a:pt x="1216" y="109"/>
                  </a:lnTo>
                  <a:lnTo>
                    <a:pt x="1024" y="28"/>
                  </a:lnTo>
                  <a:cubicBezTo>
                    <a:pt x="954" y="10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-2996850" y="11023600"/>
              <a:ext cx="44500" cy="38800"/>
            </a:xfrm>
            <a:custGeom>
              <a:avLst/>
              <a:gdLst/>
              <a:ahLst/>
              <a:cxnLst/>
              <a:rect l="l" t="t" r="r" b="b"/>
              <a:pathLst>
                <a:path w="1780" h="1552" extrusionOk="0">
                  <a:moveTo>
                    <a:pt x="1016" y="0"/>
                  </a:moveTo>
                  <a:cubicBezTo>
                    <a:pt x="1007" y="0"/>
                    <a:pt x="998" y="0"/>
                    <a:pt x="990" y="1"/>
                  </a:cubicBezTo>
                  <a:lnTo>
                    <a:pt x="784" y="28"/>
                  </a:lnTo>
                  <a:cubicBezTo>
                    <a:pt x="773" y="32"/>
                    <a:pt x="764" y="35"/>
                    <a:pt x="755" y="38"/>
                  </a:cubicBezTo>
                  <a:cubicBezTo>
                    <a:pt x="700" y="61"/>
                    <a:pt x="624" y="91"/>
                    <a:pt x="571" y="116"/>
                  </a:cubicBezTo>
                  <a:lnTo>
                    <a:pt x="565" y="119"/>
                  </a:lnTo>
                  <a:cubicBezTo>
                    <a:pt x="560" y="121"/>
                    <a:pt x="555" y="124"/>
                    <a:pt x="552" y="125"/>
                  </a:cubicBezTo>
                  <a:cubicBezTo>
                    <a:pt x="548" y="128"/>
                    <a:pt x="543" y="131"/>
                    <a:pt x="538" y="134"/>
                  </a:cubicBezTo>
                  <a:cubicBezTo>
                    <a:pt x="483" y="173"/>
                    <a:pt x="431" y="216"/>
                    <a:pt x="379" y="257"/>
                  </a:cubicBezTo>
                  <a:cubicBezTo>
                    <a:pt x="1" y="621"/>
                    <a:pt x="124" y="1254"/>
                    <a:pt x="609" y="1449"/>
                  </a:cubicBezTo>
                  <a:cubicBezTo>
                    <a:pt x="693" y="1501"/>
                    <a:pt x="789" y="1532"/>
                    <a:pt x="887" y="1536"/>
                  </a:cubicBezTo>
                  <a:cubicBezTo>
                    <a:pt x="914" y="1546"/>
                    <a:pt x="942" y="1551"/>
                    <a:pt x="970" y="1551"/>
                  </a:cubicBezTo>
                  <a:cubicBezTo>
                    <a:pt x="977" y="1551"/>
                    <a:pt x="984" y="1551"/>
                    <a:pt x="991" y="1550"/>
                  </a:cubicBezTo>
                  <a:lnTo>
                    <a:pt x="1011" y="1550"/>
                  </a:lnTo>
                  <a:lnTo>
                    <a:pt x="1216" y="1522"/>
                  </a:lnTo>
                  <a:cubicBezTo>
                    <a:pt x="1312" y="1499"/>
                    <a:pt x="1403" y="1452"/>
                    <a:pt x="1477" y="1384"/>
                  </a:cubicBezTo>
                  <a:cubicBezTo>
                    <a:pt x="1533" y="1352"/>
                    <a:pt x="1581" y="1304"/>
                    <a:pt x="1615" y="1248"/>
                  </a:cubicBezTo>
                  <a:cubicBezTo>
                    <a:pt x="1682" y="1174"/>
                    <a:pt x="1730" y="1083"/>
                    <a:pt x="1751" y="985"/>
                  </a:cubicBezTo>
                  <a:cubicBezTo>
                    <a:pt x="1761" y="917"/>
                    <a:pt x="1770" y="850"/>
                    <a:pt x="1779" y="781"/>
                  </a:cubicBezTo>
                  <a:lnTo>
                    <a:pt x="1751" y="577"/>
                  </a:lnTo>
                  <a:cubicBezTo>
                    <a:pt x="1692" y="388"/>
                    <a:pt x="1566" y="225"/>
                    <a:pt x="1398" y="118"/>
                  </a:cubicBezTo>
                  <a:cubicBezTo>
                    <a:pt x="1395" y="114"/>
                    <a:pt x="1391" y="111"/>
                    <a:pt x="1386" y="108"/>
                  </a:cubicBezTo>
                  <a:cubicBezTo>
                    <a:pt x="1354" y="93"/>
                    <a:pt x="1322" y="79"/>
                    <a:pt x="1288" y="67"/>
                  </a:cubicBezTo>
                  <a:cubicBezTo>
                    <a:pt x="1205" y="23"/>
                    <a:pt x="1110" y="0"/>
                    <a:pt x="10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-2938825" y="11115150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5" y="1"/>
                  </a:moveTo>
                  <a:cubicBezTo>
                    <a:pt x="266" y="9"/>
                    <a:pt x="8" y="267"/>
                    <a:pt x="0" y="586"/>
                  </a:cubicBezTo>
                  <a:cubicBezTo>
                    <a:pt x="6" y="638"/>
                    <a:pt x="14" y="689"/>
                    <a:pt x="22" y="741"/>
                  </a:cubicBezTo>
                  <a:cubicBezTo>
                    <a:pt x="48" y="839"/>
                    <a:pt x="100" y="928"/>
                    <a:pt x="172" y="999"/>
                  </a:cubicBezTo>
                  <a:lnTo>
                    <a:pt x="290" y="1091"/>
                  </a:lnTo>
                  <a:cubicBezTo>
                    <a:pt x="379" y="1143"/>
                    <a:pt x="481" y="1171"/>
                    <a:pt x="585" y="1171"/>
                  </a:cubicBezTo>
                  <a:cubicBezTo>
                    <a:pt x="904" y="1162"/>
                    <a:pt x="1161" y="905"/>
                    <a:pt x="1170" y="586"/>
                  </a:cubicBezTo>
                  <a:cubicBezTo>
                    <a:pt x="1162" y="534"/>
                    <a:pt x="1156" y="482"/>
                    <a:pt x="1149" y="429"/>
                  </a:cubicBezTo>
                  <a:cubicBezTo>
                    <a:pt x="1123" y="333"/>
                    <a:pt x="1070" y="244"/>
                    <a:pt x="998" y="171"/>
                  </a:cubicBezTo>
                  <a:lnTo>
                    <a:pt x="880" y="81"/>
                  </a:lnTo>
                  <a:cubicBezTo>
                    <a:pt x="791" y="29"/>
                    <a:pt x="688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-2746825" y="11000350"/>
              <a:ext cx="34350" cy="32200"/>
            </a:xfrm>
            <a:custGeom>
              <a:avLst/>
              <a:gdLst/>
              <a:ahLst/>
              <a:cxnLst/>
              <a:rect l="l" t="t" r="r" b="b"/>
              <a:pathLst>
                <a:path w="1374" h="1288" extrusionOk="0">
                  <a:moveTo>
                    <a:pt x="732" y="0"/>
                  </a:moveTo>
                  <a:cubicBezTo>
                    <a:pt x="686" y="0"/>
                    <a:pt x="640" y="7"/>
                    <a:pt x="595" y="19"/>
                  </a:cubicBezTo>
                  <a:lnTo>
                    <a:pt x="573" y="26"/>
                  </a:lnTo>
                  <a:lnTo>
                    <a:pt x="563" y="29"/>
                  </a:lnTo>
                  <a:cubicBezTo>
                    <a:pt x="553" y="33"/>
                    <a:pt x="418" y="89"/>
                    <a:pt x="409" y="94"/>
                  </a:cubicBezTo>
                  <a:cubicBezTo>
                    <a:pt x="103" y="272"/>
                    <a:pt x="1" y="665"/>
                    <a:pt x="179" y="971"/>
                  </a:cubicBezTo>
                  <a:cubicBezTo>
                    <a:pt x="212" y="1014"/>
                    <a:pt x="246" y="1057"/>
                    <a:pt x="278" y="1100"/>
                  </a:cubicBezTo>
                  <a:cubicBezTo>
                    <a:pt x="404" y="1225"/>
                    <a:pt x="568" y="1287"/>
                    <a:pt x="731" y="1287"/>
                  </a:cubicBezTo>
                  <a:cubicBezTo>
                    <a:pt x="895" y="1287"/>
                    <a:pt x="1059" y="1225"/>
                    <a:pt x="1184" y="1100"/>
                  </a:cubicBezTo>
                  <a:cubicBezTo>
                    <a:pt x="1300" y="975"/>
                    <a:pt x="1366" y="816"/>
                    <a:pt x="1372" y="647"/>
                  </a:cubicBezTo>
                  <a:cubicBezTo>
                    <a:pt x="1373" y="533"/>
                    <a:pt x="1343" y="423"/>
                    <a:pt x="1286" y="324"/>
                  </a:cubicBezTo>
                  <a:cubicBezTo>
                    <a:pt x="1230" y="229"/>
                    <a:pt x="1151" y="149"/>
                    <a:pt x="1055" y="94"/>
                  </a:cubicBezTo>
                  <a:cubicBezTo>
                    <a:pt x="1006" y="66"/>
                    <a:pt x="956" y="45"/>
                    <a:pt x="902" y="29"/>
                  </a:cubicBezTo>
                  <a:lnTo>
                    <a:pt x="899" y="29"/>
                  </a:lnTo>
                  <a:lnTo>
                    <a:pt x="888" y="25"/>
                  </a:lnTo>
                  <a:cubicBezTo>
                    <a:pt x="837" y="8"/>
                    <a:pt x="785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-2668125" y="11024675"/>
              <a:ext cx="30625" cy="29200"/>
            </a:xfrm>
            <a:custGeom>
              <a:avLst/>
              <a:gdLst/>
              <a:ahLst/>
              <a:cxnLst/>
              <a:rect l="l" t="t" r="r" b="b"/>
              <a:pathLst>
                <a:path w="1225" h="1168" extrusionOk="0">
                  <a:moveTo>
                    <a:pt x="630" y="1"/>
                  </a:moveTo>
                  <a:lnTo>
                    <a:pt x="476" y="21"/>
                  </a:lnTo>
                  <a:cubicBezTo>
                    <a:pt x="427" y="41"/>
                    <a:pt x="380" y="59"/>
                    <a:pt x="333" y="81"/>
                  </a:cubicBezTo>
                  <a:lnTo>
                    <a:pt x="301" y="96"/>
                  </a:lnTo>
                  <a:cubicBezTo>
                    <a:pt x="272" y="108"/>
                    <a:pt x="269" y="118"/>
                    <a:pt x="232" y="147"/>
                  </a:cubicBezTo>
                  <a:cubicBezTo>
                    <a:pt x="189" y="171"/>
                    <a:pt x="154" y="207"/>
                    <a:pt x="129" y="248"/>
                  </a:cubicBezTo>
                  <a:cubicBezTo>
                    <a:pt x="112" y="270"/>
                    <a:pt x="97" y="291"/>
                    <a:pt x="80" y="313"/>
                  </a:cubicBezTo>
                  <a:cubicBezTo>
                    <a:pt x="29" y="398"/>
                    <a:pt x="3" y="498"/>
                    <a:pt x="3" y="598"/>
                  </a:cubicBezTo>
                  <a:cubicBezTo>
                    <a:pt x="0" y="675"/>
                    <a:pt x="17" y="750"/>
                    <a:pt x="52" y="816"/>
                  </a:cubicBezTo>
                  <a:cubicBezTo>
                    <a:pt x="75" y="887"/>
                    <a:pt x="115" y="950"/>
                    <a:pt x="169" y="999"/>
                  </a:cubicBezTo>
                  <a:cubicBezTo>
                    <a:pt x="238" y="1069"/>
                    <a:pt x="326" y="1119"/>
                    <a:pt x="419" y="1146"/>
                  </a:cubicBezTo>
                  <a:cubicBezTo>
                    <a:pt x="473" y="1161"/>
                    <a:pt x="521" y="1168"/>
                    <a:pt x="569" y="1168"/>
                  </a:cubicBezTo>
                  <a:cubicBezTo>
                    <a:pt x="624" y="1168"/>
                    <a:pt x="678" y="1159"/>
                    <a:pt x="740" y="1146"/>
                  </a:cubicBezTo>
                  <a:lnTo>
                    <a:pt x="776" y="1139"/>
                  </a:lnTo>
                  <a:cubicBezTo>
                    <a:pt x="934" y="1100"/>
                    <a:pt x="1063" y="988"/>
                    <a:pt x="1143" y="847"/>
                  </a:cubicBezTo>
                  <a:cubicBezTo>
                    <a:pt x="1181" y="785"/>
                    <a:pt x="1204" y="715"/>
                    <a:pt x="1207" y="641"/>
                  </a:cubicBezTo>
                  <a:cubicBezTo>
                    <a:pt x="1224" y="567"/>
                    <a:pt x="1221" y="491"/>
                    <a:pt x="1196" y="420"/>
                  </a:cubicBezTo>
                  <a:lnTo>
                    <a:pt x="1141" y="286"/>
                  </a:lnTo>
                  <a:cubicBezTo>
                    <a:pt x="1094" y="205"/>
                    <a:pt x="1024" y="136"/>
                    <a:pt x="943" y="88"/>
                  </a:cubicBezTo>
                  <a:lnTo>
                    <a:pt x="920" y="79"/>
                  </a:lnTo>
                  <a:lnTo>
                    <a:pt x="783" y="21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2"/>
            <p:cNvSpPr/>
            <p:nvPr/>
          </p:nvSpPr>
          <p:spPr>
            <a:xfrm>
              <a:off x="-2620850" y="10942975"/>
              <a:ext cx="29900" cy="29550"/>
            </a:xfrm>
            <a:custGeom>
              <a:avLst/>
              <a:gdLst/>
              <a:ahLst/>
              <a:cxnLst/>
              <a:rect l="l" t="t" r="r" b="b"/>
              <a:pathLst>
                <a:path w="1196" h="1182" extrusionOk="0">
                  <a:moveTo>
                    <a:pt x="617" y="1"/>
                  </a:moveTo>
                  <a:cubicBezTo>
                    <a:pt x="585" y="1"/>
                    <a:pt x="552" y="4"/>
                    <a:pt x="520" y="12"/>
                  </a:cubicBezTo>
                  <a:cubicBezTo>
                    <a:pt x="468" y="12"/>
                    <a:pt x="416" y="26"/>
                    <a:pt x="371" y="52"/>
                  </a:cubicBezTo>
                  <a:cubicBezTo>
                    <a:pt x="297" y="75"/>
                    <a:pt x="233" y="118"/>
                    <a:pt x="181" y="173"/>
                  </a:cubicBezTo>
                  <a:lnTo>
                    <a:pt x="88" y="293"/>
                  </a:lnTo>
                  <a:lnTo>
                    <a:pt x="29" y="434"/>
                  </a:lnTo>
                  <a:cubicBezTo>
                    <a:pt x="4" y="510"/>
                    <a:pt x="1" y="591"/>
                    <a:pt x="18" y="669"/>
                  </a:cubicBezTo>
                  <a:cubicBezTo>
                    <a:pt x="18" y="721"/>
                    <a:pt x="33" y="774"/>
                    <a:pt x="59" y="818"/>
                  </a:cubicBezTo>
                  <a:cubicBezTo>
                    <a:pt x="82" y="892"/>
                    <a:pt x="125" y="956"/>
                    <a:pt x="181" y="1009"/>
                  </a:cubicBezTo>
                  <a:lnTo>
                    <a:pt x="300" y="1101"/>
                  </a:lnTo>
                  <a:lnTo>
                    <a:pt x="442" y="1161"/>
                  </a:lnTo>
                  <a:cubicBezTo>
                    <a:pt x="485" y="1174"/>
                    <a:pt x="531" y="1181"/>
                    <a:pt x="578" y="1181"/>
                  </a:cubicBezTo>
                  <a:cubicBezTo>
                    <a:pt x="611" y="1181"/>
                    <a:pt x="644" y="1178"/>
                    <a:pt x="677" y="1170"/>
                  </a:cubicBezTo>
                  <a:cubicBezTo>
                    <a:pt x="729" y="1170"/>
                    <a:pt x="781" y="1156"/>
                    <a:pt x="826" y="1130"/>
                  </a:cubicBezTo>
                  <a:cubicBezTo>
                    <a:pt x="898" y="1107"/>
                    <a:pt x="964" y="1064"/>
                    <a:pt x="1016" y="1009"/>
                  </a:cubicBezTo>
                  <a:lnTo>
                    <a:pt x="1108" y="889"/>
                  </a:lnTo>
                  <a:cubicBezTo>
                    <a:pt x="1128" y="841"/>
                    <a:pt x="1148" y="795"/>
                    <a:pt x="1166" y="748"/>
                  </a:cubicBezTo>
                  <a:cubicBezTo>
                    <a:pt x="1196" y="645"/>
                    <a:pt x="1196" y="537"/>
                    <a:pt x="1166" y="434"/>
                  </a:cubicBezTo>
                  <a:lnTo>
                    <a:pt x="1166" y="433"/>
                  </a:lnTo>
                  <a:cubicBezTo>
                    <a:pt x="1111" y="233"/>
                    <a:pt x="956" y="77"/>
                    <a:pt x="756" y="23"/>
                  </a:cubicBezTo>
                  <a:lnTo>
                    <a:pt x="755" y="23"/>
                  </a:lnTo>
                  <a:cubicBezTo>
                    <a:pt x="710" y="8"/>
                    <a:pt x="663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-2558150" y="10985175"/>
              <a:ext cx="49425" cy="47325"/>
            </a:xfrm>
            <a:custGeom>
              <a:avLst/>
              <a:gdLst/>
              <a:ahLst/>
              <a:cxnLst/>
              <a:rect l="l" t="t" r="r" b="b"/>
              <a:pathLst>
                <a:path w="1977" h="1893" extrusionOk="0">
                  <a:moveTo>
                    <a:pt x="949" y="1"/>
                  </a:moveTo>
                  <a:lnTo>
                    <a:pt x="699" y="35"/>
                  </a:lnTo>
                  <a:cubicBezTo>
                    <a:pt x="542" y="78"/>
                    <a:pt x="400" y="160"/>
                    <a:pt x="286" y="276"/>
                  </a:cubicBezTo>
                  <a:cubicBezTo>
                    <a:pt x="257" y="311"/>
                    <a:pt x="228" y="348"/>
                    <a:pt x="202" y="385"/>
                  </a:cubicBezTo>
                  <a:cubicBezTo>
                    <a:pt x="128" y="463"/>
                    <a:pt x="77" y="560"/>
                    <a:pt x="53" y="666"/>
                  </a:cubicBezTo>
                  <a:lnTo>
                    <a:pt x="53" y="670"/>
                  </a:lnTo>
                  <a:lnTo>
                    <a:pt x="45" y="690"/>
                  </a:lnTo>
                  <a:cubicBezTo>
                    <a:pt x="5" y="812"/>
                    <a:pt x="0" y="941"/>
                    <a:pt x="28" y="1065"/>
                  </a:cubicBezTo>
                  <a:cubicBezTo>
                    <a:pt x="33" y="1189"/>
                    <a:pt x="71" y="1311"/>
                    <a:pt x="140" y="1415"/>
                  </a:cubicBezTo>
                  <a:lnTo>
                    <a:pt x="286" y="1604"/>
                  </a:lnTo>
                  <a:cubicBezTo>
                    <a:pt x="401" y="1719"/>
                    <a:pt x="544" y="1803"/>
                    <a:pt x="701" y="1846"/>
                  </a:cubicBezTo>
                  <a:lnTo>
                    <a:pt x="751" y="1854"/>
                  </a:lnTo>
                  <a:lnTo>
                    <a:pt x="773" y="1857"/>
                  </a:lnTo>
                  <a:cubicBezTo>
                    <a:pt x="814" y="1865"/>
                    <a:pt x="857" y="1871"/>
                    <a:pt x="900" y="1876"/>
                  </a:cubicBezTo>
                  <a:cubicBezTo>
                    <a:pt x="931" y="1887"/>
                    <a:pt x="965" y="1893"/>
                    <a:pt x="998" y="1893"/>
                  </a:cubicBezTo>
                  <a:cubicBezTo>
                    <a:pt x="1009" y="1893"/>
                    <a:pt x="1020" y="1892"/>
                    <a:pt x="1031" y="1891"/>
                  </a:cubicBezTo>
                  <a:cubicBezTo>
                    <a:pt x="1192" y="1891"/>
                    <a:pt x="1349" y="1848"/>
                    <a:pt x="1488" y="1767"/>
                  </a:cubicBezTo>
                  <a:cubicBezTo>
                    <a:pt x="1622" y="1688"/>
                    <a:pt x="1734" y="1576"/>
                    <a:pt x="1812" y="1443"/>
                  </a:cubicBezTo>
                  <a:cubicBezTo>
                    <a:pt x="1977" y="1160"/>
                    <a:pt x="1977" y="810"/>
                    <a:pt x="1812" y="527"/>
                  </a:cubicBezTo>
                  <a:lnTo>
                    <a:pt x="1811" y="529"/>
                  </a:lnTo>
                  <a:lnTo>
                    <a:pt x="1808" y="520"/>
                  </a:lnTo>
                  <a:lnTo>
                    <a:pt x="1665" y="336"/>
                  </a:lnTo>
                  <a:lnTo>
                    <a:pt x="1646" y="314"/>
                  </a:lnTo>
                  <a:lnTo>
                    <a:pt x="1613" y="276"/>
                  </a:lnTo>
                  <a:cubicBezTo>
                    <a:pt x="1431" y="108"/>
                    <a:pt x="1197" y="12"/>
                    <a:pt x="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-2489475" y="10946750"/>
              <a:ext cx="43625" cy="43675"/>
            </a:xfrm>
            <a:custGeom>
              <a:avLst/>
              <a:gdLst/>
              <a:ahLst/>
              <a:cxnLst/>
              <a:rect l="l" t="t" r="r" b="b"/>
              <a:pathLst>
                <a:path w="1745" h="1747" extrusionOk="0">
                  <a:moveTo>
                    <a:pt x="872" y="1"/>
                  </a:moveTo>
                  <a:cubicBezTo>
                    <a:pt x="395" y="15"/>
                    <a:pt x="13" y="397"/>
                    <a:pt x="0" y="874"/>
                  </a:cubicBezTo>
                  <a:lnTo>
                    <a:pt x="31" y="1106"/>
                  </a:lnTo>
                  <a:cubicBezTo>
                    <a:pt x="71" y="1251"/>
                    <a:pt x="148" y="1384"/>
                    <a:pt x="255" y="1490"/>
                  </a:cubicBezTo>
                  <a:lnTo>
                    <a:pt x="432" y="1627"/>
                  </a:lnTo>
                  <a:cubicBezTo>
                    <a:pt x="565" y="1705"/>
                    <a:pt x="717" y="1747"/>
                    <a:pt x="872" y="1747"/>
                  </a:cubicBezTo>
                  <a:cubicBezTo>
                    <a:pt x="1348" y="1733"/>
                    <a:pt x="1731" y="1350"/>
                    <a:pt x="1745" y="874"/>
                  </a:cubicBezTo>
                  <a:cubicBezTo>
                    <a:pt x="1734" y="796"/>
                    <a:pt x="1723" y="718"/>
                    <a:pt x="1712" y="641"/>
                  </a:cubicBezTo>
                  <a:cubicBezTo>
                    <a:pt x="1672" y="495"/>
                    <a:pt x="1596" y="363"/>
                    <a:pt x="1488" y="257"/>
                  </a:cubicBezTo>
                  <a:lnTo>
                    <a:pt x="1312" y="121"/>
                  </a:lnTo>
                  <a:cubicBezTo>
                    <a:pt x="1178" y="42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-2409900" y="11001975"/>
              <a:ext cx="42700" cy="37475"/>
            </a:xfrm>
            <a:custGeom>
              <a:avLst/>
              <a:gdLst/>
              <a:ahLst/>
              <a:cxnLst/>
              <a:rect l="l" t="t" r="r" b="b"/>
              <a:pathLst>
                <a:path w="1708" h="1499" extrusionOk="0">
                  <a:moveTo>
                    <a:pt x="898" y="0"/>
                  </a:moveTo>
                  <a:cubicBezTo>
                    <a:pt x="840" y="0"/>
                    <a:pt x="780" y="9"/>
                    <a:pt x="724" y="27"/>
                  </a:cubicBezTo>
                  <a:cubicBezTo>
                    <a:pt x="633" y="58"/>
                    <a:pt x="547" y="98"/>
                    <a:pt x="464" y="144"/>
                  </a:cubicBezTo>
                  <a:cubicBezTo>
                    <a:pt x="0" y="414"/>
                    <a:pt x="0" y="1084"/>
                    <a:pt x="464" y="1354"/>
                  </a:cubicBezTo>
                  <a:cubicBezTo>
                    <a:pt x="547" y="1400"/>
                    <a:pt x="633" y="1440"/>
                    <a:pt x="724" y="1471"/>
                  </a:cubicBezTo>
                  <a:lnTo>
                    <a:pt x="922" y="1498"/>
                  </a:lnTo>
                  <a:cubicBezTo>
                    <a:pt x="928" y="1499"/>
                    <a:pt x="934" y="1499"/>
                    <a:pt x="940" y="1499"/>
                  </a:cubicBezTo>
                  <a:cubicBezTo>
                    <a:pt x="1034" y="1499"/>
                    <a:pt x="1127" y="1477"/>
                    <a:pt x="1210" y="1434"/>
                  </a:cubicBezTo>
                  <a:cubicBezTo>
                    <a:pt x="1273" y="1416"/>
                    <a:pt x="1330" y="1383"/>
                    <a:pt x="1375" y="1337"/>
                  </a:cubicBezTo>
                  <a:cubicBezTo>
                    <a:pt x="1456" y="1285"/>
                    <a:pt x="1522" y="1213"/>
                    <a:pt x="1567" y="1127"/>
                  </a:cubicBezTo>
                  <a:lnTo>
                    <a:pt x="1571" y="1119"/>
                  </a:lnTo>
                  <a:cubicBezTo>
                    <a:pt x="1706" y="892"/>
                    <a:pt x="1708" y="608"/>
                    <a:pt x="1573" y="379"/>
                  </a:cubicBezTo>
                  <a:lnTo>
                    <a:pt x="1568" y="371"/>
                  </a:lnTo>
                  <a:lnTo>
                    <a:pt x="1451" y="219"/>
                  </a:lnTo>
                  <a:cubicBezTo>
                    <a:pt x="1385" y="149"/>
                    <a:pt x="1302" y="95"/>
                    <a:pt x="1210" y="64"/>
                  </a:cubicBezTo>
                  <a:cubicBezTo>
                    <a:pt x="1154" y="32"/>
                    <a:pt x="1087" y="14"/>
                    <a:pt x="1021" y="14"/>
                  </a:cubicBezTo>
                  <a:cubicBezTo>
                    <a:pt x="981" y="5"/>
                    <a:pt x="940" y="0"/>
                    <a:pt x="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-3063975" y="10327175"/>
              <a:ext cx="357025" cy="292900"/>
            </a:xfrm>
            <a:custGeom>
              <a:avLst/>
              <a:gdLst/>
              <a:ahLst/>
              <a:cxnLst/>
              <a:rect l="l" t="t" r="r" b="b"/>
              <a:pathLst>
                <a:path w="14281" h="11716" extrusionOk="0">
                  <a:moveTo>
                    <a:pt x="6125" y="1"/>
                  </a:moveTo>
                  <a:cubicBezTo>
                    <a:pt x="5818" y="1"/>
                    <a:pt x="5509" y="67"/>
                    <a:pt x="5220" y="193"/>
                  </a:cubicBezTo>
                  <a:cubicBezTo>
                    <a:pt x="3973" y="735"/>
                    <a:pt x="3547" y="2154"/>
                    <a:pt x="3683" y="3416"/>
                  </a:cubicBezTo>
                  <a:cubicBezTo>
                    <a:pt x="3733" y="3903"/>
                    <a:pt x="3847" y="4382"/>
                    <a:pt x="4020" y="4840"/>
                  </a:cubicBezTo>
                  <a:cubicBezTo>
                    <a:pt x="3805" y="4809"/>
                    <a:pt x="3590" y="4793"/>
                    <a:pt x="3374" y="4792"/>
                  </a:cubicBezTo>
                  <a:cubicBezTo>
                    <a:pt x="3371" y="4792"/>
                    <a:pt x="3369" y="4792"/>
                    <a:pt x="3366" y="4792"/>
                  </a:cubicBezTo>
                  <a:cubicBezTo>
                    <a:pt x="2425" y="4792"/>
                    <a:pt x="954" y="5074"/>
                    <a:pt x="547" y="6050"/>
                  </a:cubicBezTo>
                  <a:cubicBezTo>
                    <a:pt x="0" y="7362"/>
                    <a:pt x="1539" y="8181"/>
                    <a:pt x="2598" y="8307"/>
                  </a:cubicBezTo>
                  <a:cubicBezTo>
                    <a:pt x="2748" y="8324"/>
                    <a:pt x="2899" y="8332"/>
                    <a:pt x="3049" y="8332"/>
                  </a:cubicBezTo>
                  <a:cubicBezTo>
                    <a:pt x="3246" y="8332"/>
                    <a:pt x="3442" y="8319"/>
                    <a:pt x="3638" y="8296"/>
                  </a:cubicBezTo>
                  <a:lnTo>
                    <a:pt x="3638" y="8296"/>
                  </a:lnTo>
                  <a:cubicBezTo>
                    <a:pt x="3609" y="8373"/>
                    <a:pt x="3577" y="8449"/>
                    <a:pt x="3552" y="8526"/>
                  </a:cubicBezTo>
                  <a:cubicBezTo>
                    <a:pt x="3207" y="9546"/>
                    <a:pt x="3050" y="11183"/>
                    <a:pt x="4314" y="11619"/>
                  </a:cubicBezTo>
                  <a:cubicBezTo>
                    <a:pt x="4508" y="11686"/>
                    <a:pt x="4692" y="11716"/>
                    <a:pt x="4866" y="11716"/>
                  </a:cubicBezTo>
                  <a:cubicBezTo>
                    <a:pt x="5806" y="11716"/>
                    <a:pt x="6459" y="10831"/>
                    <a:pt x="6948" y="10052"/>
                  </a:cubicBezTo>
                  <a:cubicBezTo>
                    <a:pt x="7188" y="9672"/>
                    <a:pt x="7405" y="9280"/>
                    <a:pt x="7610" y="8882"/>
                  </a:cubicBezTo>
                  <a:cubicBezTo>
                    <a:pt x="8481" y="9859"/>
                    <a:pt x="9784" y="10460"/>
                    <a:pt x="11100" y="10460"/>
                  </a:cubicBezTo>
                  <a:cubicBezTo>
                    <a:pt x="11338" y="10460"/>
                    <a:pt x="11576" y="10440"/>
                    <a:pt x="11813" y="10399"/>
                  </a:cubicBezTo>
                  <a:cubicBezTo>
                    <a:pt x="12415" y="10295"/>
                    <a:pt x="13018" y="10042"/>
                    <a:pt x="13408" y="9558"/>
                  </a:cubicBezTo>
                  <a:cubicBezTo>
                    <a:pt x="13896" y="8955"/>
                    <a:pt x="13870" y="8153"/>
                    <a:pt x="13405" y="7544"/>
                  </a:cubicBezTo>
                  <a:cubicBezTo>
                    <a:pt x="13004" y="7020"/>
                    <a:pt x="12381" y="6685"/>
                    <a:pt x="11817" y="6363"/>
                  </a:cubicBezTo>
                  <a:cubicBezTo>
                    <a:pt x="12152" y="6197"/>
                    <a:pt x="12475" y="6008"/>
                    <a:pt x="12785" y="5801"/>
                  </a:cubicBezTo>
                  <a:cubicBezTo>
                    <a:pt x="13304" y="5454"/>
                    <a:pt x="13801" y="5070"/>
                    <a:pt x="14030" y="4466"/>
                  </a:cubicBezTo>
                  <a:cubicBezTo>
                    <a:pt x="14280" y="3809"/>
                    <a:pt x="14045" y="3101"/>
                    <a:pt x="13470" y="2704"/>
                  </a:cubicBezTo>
                  <a:cubicBezTo>
                    <a:pt x="12954" y="2347"/>
                    <a:pt x="12308" y="2200"/>
                    <a:pt x="11657" y="2200"/>
                  </a:cubicBezTo>
                  <a:cubicBezTo>
                    <a:pt x="11078" y="2200"/>
                    <a:pt x="10494" y="2316"/>
                    <a:pt x="9993" y="2504"/>
                  </a:cubicBezTo>
                  <a:cubicBezTo>
                    <a:pt x="9553" y="2668"/>
                    <a:pt x="9143" y="2888"/>
                    <a:pt x="8756" y="3141"/>
                  </a:cubicBezTo>
                  <a:cubicBezTo>
                    <a:pt x="8668" y="2635"/>
                    <a:pt x="8512" y="2143"/>
                    <a:pt x="8290" y="1680"/>
                  </a:cubicBezTo>
                  <a:cubicBezTo>
                    <a:pt x="8034" y="1144"/>
                    <a:pt x="7667" y="589"/>
                    <a:pt x="7145" y="278"/>
                  </a:cubicBezTo>
                  <a:cubicBezTo>
                    <a:pt x="6829" y="89"/>
                    <a:pt x="6478" y="1"/>
                    <a:pt x="6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-3219125" y="10381175"/>
              <a:ext cx="101975" cy="56650"/>
            </a:xfrm>
            <a:custGeom>
              <a:avLst/>
              <a:gdLst/>
              <a:ahLst/>
              <a:cxnLst/>
              <a:rect l="l" t="t" r="r" b="b"/>
              <a:pathLst>
                <a:path w="4079" h="2266" extrusionOk="0">
                  <a:moveTo>
                    <a:pt x="796" y="1"/>
                  </a:moveTo>
                  <a:cubicBezTo>
                    <a:pt x="705" y="1"/>
                    <a:pt x="614" y="5"/>
                    <a:pt x="524" y="5"/>
                  </a:cubicBezTo>
                  <a:cubicBezTo>
                    <a:pt x="161" y="6"/>
                    <a:pt x="0" y="442"/>
                    <a:pt x="235" y="699"/>
                  </a:cubicBezTo>
                  <a:cubicBezTo>
                    <a:pt x="323" y="792"/>
                    <a:pt x="405" y="895"/>
                    <a:pt x="499" y="983"/>
                  </a:cubicBezTo>
                  <a:cubicBezTo>
                    <a:pt x="616" y="1096"/>
                    <a:pt x="775" y="1179"/>
                    <a:pt x="911" y="1268"/>
                  </a:cubicBezTo>
                  <a:cubicBezTo>
                    <a:pt x="1135" y="1414"/>
                    <a:pt x="1367" y="1539"/>
                    <a:pt x="1602" y="1665"/>
                  </a:cubicBezTo>
                  <a:cubicBezTo>
                    <a:pt x="1836" y="1791"/>
                    <a:pt x="2078" y="1903"/>
                    <a:pt x="2323" y="2010"/>
                  </a:cubicBezTo>
                  <a:cubicBezTo>
                    <a:pt x="2492" y="2082"/>
                    <a:pt x="2658" y="2162"/>
                    <a:pt x="2835" y="2211"/>
                  </a:cubicBezTo>
                  <a:cubicBezTo>
                    <a:pt x="2967" y="2249"/>
                    <a:pt x="3093" y="2265"/>
                    <a:pt x="3222" y="2265"/>
                  </a:cubicBezTo>
                  <a:cubicBezTo>
                    <a:pt x="3304" y="2265"/>
                    <a:pt x="3387" y="2258"/>
                    <a:pt x="3473" y="2247"/>
                  </a:cubicBezTo>
                  <a:cubicBezTo>
                    <a:pt x="3874" y="2193"/>
                    <a:pt x="4078" y="1609"/>
                    <a:pt x="3860" y="1298"/>
                  </a:cubicBezTo>
                  <a:cubicBezTo>
                    <a:pt x="3650" y="995"/>
                    <a:pt x="3355" y="834"/>
                    <a:pt x="3026" y="691"/>
                  </a:cubicBezTo>
                  <a:cubicBezTo>
                    <a:pt x="2741" y="565"/>
                    <a:pt x="2455" y="447"/>
                    <a:pt x="2159" y="346"/>
                  </a:cubicBezTo>
                  <a:cubicBezTo>
                    <a:pt x="1907" y="258"/>
                    <a:pt x="1658" y="174"/>
                    <a:pt x="1400" y="108"/>
                  </a:cubicBezTo>
                  <a:cubicBezTo>
                    <a:pt x="1239" y="68"/>
                    <a:pt x="1072" y="11"/>
                    <a:pt x="904" y="3"/>
                  </a:cubicBezTo>
                  <a:cubicBezTo>
                    <a:pt x="868" y="1"/>
                    <a:pt x="832" y="1"/>
                    <a:pt x="7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-3291500" y="10474000"/>
              <a:ext cx="186975" cy="44075"/>
            </a:xfrm>
            <a:custGeom>
              <a:avLst/>
              <a:gdLst/>
              <a:ahLst/>
              <a:cxnLst/>
              <a:rect l="l" t="t" r="r" b="b"/>
              <a:pathLst>
                <a:path w="7479" h="1763" extrusionOk="0">
                  <a:moveTo>
                    <a:pt x="4781" y="0"/>
                  </a:moveTo>
                  <a:cubicBezTo>
                    <a:pt x="4404" y="0"/>
                    <a:pt x="4027" y="12"/>
                    <a:pt x="3649" y="17"/>
                  </a:cubicBezTo>
                  <a:cubicBezTo>
                    <a:pt x="3007" y="24"/>
                    <a:pt x="2365" y="31"/>
                    <a:pt x="1725" y="69"/>
                  </a:cubicBezTo>
                  <a:cubicBezTo>
                    <a:pt x="1203" y="100"/>
                    <a:pt x="460" y="144"/>
                    <a:pt x="56" y="514"/>
                  </a:cubicBezTo>
                  <a:cubicBezTo>
                    <a:pt x="1" y="565"/>
                    <a:pt x="15" y="642"/>
                    <a:pt x="56" y="694"/>
                  </a:cubicBezTo>
                  <a:cubicBezTo>
                    <a:pt x="385" y="1116"/>
                    <a:pt x="1114" y="1279"/>
                    <a:pt x="1616" y="1374"/>
                  </a:cubicBezTo>
                  <a:cubicBezTo>
                    <a:pt x="2287" y="1502"/>
                    <a:pt x="2969" y="1585"/>
                    <a:pt x="3649" y="1652"/>
                  </a:cubicBezTo>
                  <a:cubicBezTo>
                    <a:pt x="4219" y="1708"/>
                    <a:pt x="4784" y="1762"/>
                    <a:pt x="5355" y="1762"/>
                  </a:cubicBezTo>
                  <a:cubicBezTo>
                    <a:pt x="5428" y="1762"/>
                    <a:pt x="5502" y="1762"/>
                    <a:pt x="5576" y="1760"/>
                  </a:cubicBezTo>
                  <a:cubicBezTo>
                    <a:pt x="5915" y="1750"/>
                    <a:pt x="6276" y="1721"/>
                    <a:pt x="6599" y="1617"/>
                  </a:cubicBezTo>
                  <a:cubicBezTo>
                    <a:pt x="6901" y="1517"/>
                    <a:pt x="7141" y="1271"/>
                    <a:pt x="7300" y="1148"/>
                  </a:cubicBezTo>
                  <a:cubicBezTo>
                    <a:pt x="7478" y="1012"/>
                    <a:pt x="7478" y="801"/>
                    <a:pt x="7302" y="666"/>
                  </a:cubicBezTo>
                  <a:cubicBezTo>
                    <a:pt x="7161" y="559"/>
                    <a:pt x="6935" y="305"/>
                    <a:pt x="6663" y="207"/>
                  </a:cubicBezTo>
                  <a:cubicBezTo>
                    <a:pt x="6344" y="92"/>
                    <a:pt x="5984" y="58"/>
                    <a:pt x="5645" y="31"/>
                  </a:cubicBezTo>
                  <a:cubicBezTo>
                    <a:pt x="5357" y="7"/>
                    <a:pt x="5069" y="0"/>
                    <a:pt x="4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-3128475" y="10622475"/>
              <a:ext cx="64800" cy="65825"/>
            </a:xfrm>
            <a:custGeom>
              <a:avLst/>
              <a:gdLst/>
              <a:ahLst/>
              <a:cxnLst/>
              <a:rect l="l" t="t" r="r" b="b"/>
              <a:pathLst>
                <a:path w="2592" h="2633" extrusionOk="0">
                  <a:moveTo>
                    <a:pt x="2330" y="0"/>
                  </a:moveTo>
                  <a:cubicBezTo>
                    <a:pt x="2322" y="0"/>
                    <a:pt x="2315" y="1"/>
                    <a:pt x="2307" y="2"/>
                  </a:cubicBezTo>
                  <a:cubicBezTo>
                    <a:pt x="2295" y="2"/>
                    <a:pt x="2283" y="5"/>
                    <a:pt x="2270" y="6"/>
                  </a:cubicBezTo>
                  <a:cubicBezTo>
                    <a:pt x="2253" y="4"/>
                    <a:pt x="2235" y="3"/>
                    <a:pt x="2217" y="3"/>
                  </a:cubicBezTo>
                  <a:cubicBezTo>
                    <a:pt x="1990" y="3"/>
                    <a:pt x="1758" y="168"/>
                    <a:pt x="1575" y="277"/>
                  </a:cubicBezTo>
                  <a:cubicBezTo>
                    <a:pt x="1335" y="416"/>
                    <a:pt x="1123" y="620"/>
                    <a:pt x="908" y="796"/>
                  </a:cubicBezTo>
                  <a:cubicBezTo>
                    <a:pt x="819" y="869"/>
                    <a:pt x="721" y="938"/>
                    <a:pt x="644" y="1024"/>
                  </a:cubicBezTo>
                  <a:lnTo>
                    <a:pt x="395" y="1302"/>
                  </a:lnTo>
                  <a:cubicBezTo>
                    <a:pt x="260" y="1453"/>
                    <a:pt x="138" y="1594"/>
                    <a:pt x="62" y="1784"/>
                  </a:cubicBezTo>
                  <a:cubicBezTo>
                    <a:pt x="24" y="1872"/>
                    <a:pt x="4" y="1966"/>
                    <a:pt x="1" y="2062"/>
                  </a:cubicBezTo>
                  <a:cubicBezTo>
                    <a:pt x="1" y="2167"/>
                    <a:pt x="32" y="2260"/>
                    <a:pt x="73" y="2352"/>
                  </a:cubicBezTo>
                  <a:cubicBezTo>
                    <a:pt x="95" y="2469"/>
                    <a:pt x="191" y="2557"/>
                    <a:pt x="309" y="2569"/>
                  </a:cubicBezTo>
                  <a:cubicBezTo>
                    <a:pt x="386" y="2601"/>
                    <a:pt x="465" y="2629"/>
                    <a:pt x="554" y="2632"/>
                  </a:cubicBezTo>
                  <a:cubicBezTo>
                    <a:pt x="558" y="2632"/>
                    <a:pt x="562" y="2632"/>
                    <a:pt x="566" y="2632"/>
                  </a:cubicBezTo>
                  <a:cubicBezTo>
                    <a:pt x="679" y="2632"/>
                    <a:pt x="782" y="2592"/>
                    <a:pt x="884" y="2549"/>
                  </a:cubicBezTo>
                  <a:cubicBezTo>
                    <a:pt x="1048" y="2480"/>
                    <a:pt x="1177" y="2365"/>
                    <a:pt x="1306" y="2242"/>
                  </a:cubicBezTo>
                  <a:lnTo>
                    <a:pt x="1576" y="1987"/>
                  </a:lnTo>
                  <a:cubicBezTo>
                    <a:pt x="1667" y="1901"/>
                    <a:pt x="1739" y="1800"/>
                    <a:pt x="1814" y="1701"/>
                  </a:cubicBezTo>
                  <a:cubicBezTo>
                    <a:pt x="1980" y="1488"/>
                    <a:pt x="2180" y="1276"/>
                    <a:pt x="2312" y="1041"/>
                  </a:cubicBezTo>
                  <a:cubicBezTo>
                    <a:pt x="2367" y="943"/>
                    <a:pt x="2424" y="845"/>
                    <a:pt x="2476" y="745"/>
                  </a:cubicBezTo>
                  <a:cubicBezTo>
                    <a:pt x="2534" y="630"/>
                    <a:pt x="2591" y="465"/>
                    <a:pt x="2579" y="323"/>
                  </a:cubicBezTo>
                  <a:cubicBezTo>
                    <a:pt x="2582" y="307"/>
                    <a:pt x="2584" y="293"/>
                    <a:pt x="2585" y="278"/>
                  </a:cubicBezTo>
                  <a:cubicBezTo>
                    <a:pt x="2585" y="261"/>
                    <a:pt x="2585" y="244"/>
                    <a:pt x="2580" y="227"/>
                  </a:cubicBezTo>
                  <a:cubicBezTo>
                    <a:pt x="2582" y="206"/>
                    <a:pt x="2576" y="186"/>
                    <a:pt x="2560" y="171"/>
                  </a:cubicBezTo>
                  <a:cubicBezTo>
                    <a:pt x="2582" y="94"/>
                    <a:pt x="2521" y="17"/>
                    <a:pt x="2446" y="17"/>
                  </a:cubicBezTo>
                  <a:cubicBezTo>
                    <a:pt x="2436" y="17"/>
                    <a:pt x="2424" y="18"/>
                    <a:pt x="2413" y="22"/>
                  </a:cubicBezTo>
                  <a:lnTo>
                    <a:pt x="2393" y="9"/>
                  </a:lnTo>
                  <a:cubicBezTo>
                    <a:pt x="2373" y="4"/>
                    <a:pt x="2351" y="0"/>
                    <a:pt x="2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-3033725" y="10655325"/>
              <a:ext cx="59175" cy="100025"/>
            </a:xfrm>
            <a:custGeom>
              <a:avLst/>
              <a:gdLst/>
              <a:ahLst/>
              <a:cxnLst/>
              <a:rect l="l" t="t" r="r" b="b"/>
              <a:pathLst>
                <a:path w="2367" h="4001" extrusionOk="0">
                  <a:moveTo>
                    <a:pt x="2034" y="0"/>
                  </a:moveTo>
                  <a:cubicBezTo>
                    <a:pt x="2032" y="0"/>
                    <a:pt x="2030" y="0"/>
                    <a:pt x="2027" y="0"/>
                  </a:cubicBezTo>
                  <a:cubicBezTo>
                    <a:pt x="1935" y="4"/>
                    <a:pt x="1849" y="0"/>
                    <a:pt x="1762" y="39"/>
                  </a:cubicBezTo>
                  <a:cubicBezTo>
                    <a:pt x="1685" y="71"/>
                    <a:pt x="1620" y="123"/>
                    <a:pt x="1553" y="171"/>
                  </a:cubicBezTo>
                  <a:cubicBezTo>
                    <a:pt x="1355" y="311"/>
                    <a:pt x="1213" y="461"/>
                    <a:pt x="1069" y="655"/>
                  </a:cubicBezTo>
                  <a:cubicBezTo>
                    <a:pt x="848" y="949"/>
                    <a:pt x="642" y="1246"/>
                    <a:pt x="476" y="1574"/>
                  </a:cubicBezTo>
                  <a:cubicBezTo>
                    <a:pt x="378" y="1772"/>
                    <a:pt x="275" y="1972"/>
                    <a:pt x="197" y="2178"/>
                  </a:cubicBezTo>
                  <a:cubicBezTo>
                    <a:pt x="168" y="2256"/>
                    <a:pt x="143" y="2336"/>
                    <a:pt x="123" y="2416"/>
                  </a:cubicBezTo>
                  <a:cubicBezTo>
                    <a:pt x="103" y="2500"/>
                    <a:pt x="88" y="2586"/>
                    <a:pt x="80" y="2672"/>
                  </a:cubicBezTo>
                  <a:cubicBezTo>
                    <a:pt x="79" y="2692"/>
                    <a:pt x="77" y="2706"/>
                    <a:pt x="77" y="2717"/>
                  </a:cubicBezTo>
                  <a:cubicBezTo>
                    <a:pt x="48" y="2853"/>
                    <a:pt x="0" y="3042"/>
                    <a:pt x="70" y="3167"/>
                  </a:cubicBezTo>
                  <a:cubicBezTo>
                    <a:pt x="71" y="3170"/>
                    <a:pt x="73" y="3171"/>
                    <a:pt x="74" y="3173"/>
                  </a:cubicBezTo>
                  <a:lnTo>
                    <a:pt x="74" y="3200"/>
                  </a:lnTo>
                  <a:cubicBezTo>
                    <a:pt x="76" y="3268"/>
                    <a:pt x="82" y="3334"/>
                    <a:pt x="93" y="3400"/>
                  </a:cubicBezTo>
                  <a:cubicBezTo>
                    <a:pt x="122" y="3558"/>
                    <a:pt x="151" y="3722"/>
                    <a:pt x="218" y="3870"/>
                  </a:cubicBezTo>
                  <a:cubicBezTo>
                    <a:pt x="257" y="3957"/>
                    <a:pt x="355" y="4001"/>
                    <a:pt x="449" y="4001"/>
                  </a:cubicBezTo>
                  <a:cubicBezTo>
                    <a:pt x="497" y="4001"/>
                    <a:pt x="544" y="3989"/>
                    <a:pt x="582" y="3967"/>
                  </a:cubicBezTo>
                  <a:cubicBezTo>
                    <a:pt x="717" y="3885"/>
                    <a:pt x="840" y="3759"/>
                    <a:pt x="954" y="3652"/>
                  </a:cubicBezTo>
                  <a:cubicBezTo>
                    <a:pt x="977" y="3630"/>
                    <a:pt x="1017" y="3598"/>
                    <a:pt x="1029" y="3567"/>
                  </a:cubicBezTo>
                  <a:cubicBezTo>
                    <a:pt x="1032" y="3561"/>
                    <a:pt x="1032" y="3557"/>
                    <a:pt x="1032" y="3551"/>
                  </a:cubicBezTo>
                  <a:cubicBezTo>
                    <a:pt x="1134" y="3445"/>
                    <a:pt x="1278" y="3372"/>
                    <a:pt x="1330" y="3223"/>
                  </a:cubicBezTo>
                  <a:cubicBezTo>
                    <a:pt x="1342" y="3205"/>
                    <a:pt x="1347" y="3196"/>
                    <a:pt x="1346" y="3196"/>
                  </a:cubicBezTo>
                  <a:lnTo>
                    <a:pt x="1346" y="3196"/>
                  </a:lnTo>
                  <a:cubicBezTo>
                    <a:pt x="1345" y="3196"/>
                    <a:pt x="1338" y="3203"/>
                    <a:pt x="1326" y="3219"/>
                  </a:cubicBezTo>
                  <a:cubicBezTo>
                    <a:pt x="1311" y="3236"/>
                    <a:pt x="1303" y="3245"/>
                    <a:pt x="1303" y="3245"/>
                  </a:cubicBezTo>
                  <a:cubicBezTo>
                    <a:pt x="1302" y="3245"/>
                    <a:pt x="1322" y="3220"/>
                    <a:pt x="1362" y="3170"/>
                  </a:cubicBezTo>
                  <a:cubicBezTo>
                    <a:pt x="1407" y="3113"/>
                    <a:pt x="1448" y="3053"/>
                    <a:pt x="1485" y="2992"/>
                  </a:cubicBezTo>
                  <a:cubicBezTo>
                    <a:pt x="1525" y="2919"/>
                    <a:pt x="1564" y="2846"/>
                    <a:pt x="1599" y="2770"/>
                  </a:cubicBezTo>
                  <a:cubicBezTo>
                    <a:pt x="1689" y="2569"/>
                    <a:pt x="1762" y="2357"/>
                    <a:pt x="1846" y="2152"/>
                  </a:cubicBezTo>
                  <a:cubicBezTo>
                    <a:pt x="1849" y="2146"/>
                    <a:pt x="1861" y="2113"/>
                    <a:pt x="1871" y="2092"/>
                  </a:cubicBezTo>
                  <a:lnTo>
                    <a:pt x="1894" y="2043"/>
                  </a:lnTo>
                  <a:cubicBezTo>
                    <a:pt x="1943" y="1926"/>
                    <a:pt x="1987" y="1811"/>
                    <a:pt x="2027" y="1691"/>
                  </a:cubicBezTo>
                  <a:cubicBezTo>
                    <a:pt x="2083" y="1527"/>
                    <a:pt x="2141" y="1362"/>
                    <a:pt x="2202" y="1200"/>
                  </a:cubicBezTo>
                  <a:cubicBezTo>
                    <a:pt x="2270" y="1023"/>
                    <a:pt x="2313" y="837"/>
                    <a:pt x="2333" y="648"/>
                  </a:cubicBezTo>
                  <a:cubicBezTo>
                    <a:pt x="2347" y="553"/>
                    <a:pt x="2367" y="478"/>
                    <a:pt x="2353" y="375"/>
                  </a:cubicBezTo>
                  <a:cubicBezTo>
                    <a:pt x="2340" y="288"/>
                    <a:pt x="2297" y="215"/>
                    <a:pt x="2262" y="136"/>
                  </a:cubicBezTo>
                  <a:cubicBezTo>
                    <a:pt x="2226" y="55"/>
                    <a:pt x="2119" y="0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-2705400" y="10622400"/>
              <a:ext cx="43050" cy="54675"/>
            </a:xfrm>
            <a:custGeom>
              <a:avLst/>
              <a:gdLst/>
              <a:ahLst/>
              <a:cxnLst/>
              <a:rect l="l" t="t" r="r" b="b"/>
              <a:pathLst>
                <a:path w="1722" h="2187" extrusionOk="0">
                  <a:moveTo>
                    <a:pt x="131" y="1"/>
                  </a:moveTo>
                  <a:cubicBezTo>
                    <a:pt x="58" y="1"/>
                    <a:pt x="0" y="70"/>
                    <a:pt x="20" y="144"/>
                  </a:cubicBezTo>
                  <a:cubicBezTo>
                    <a:pt x="25" y="169"/>
                    <a:pt x="29" y="192"/>
                    <a:pt x="36" y="215"/>
                  </a:cubicBezTo>
                  <a:cubicBezTo>
                    <a:pt x="23" y="280"/>
                    <a:pt x="37" y="341"/>
                    <a:pt x="54" y="405"/>
                  </a:cubicBezTo>
                  <a:cubicBezTo>
                    <a:pt x="54" y="487"/>
                    <a:pt x="80" y="565"/>
                    <a:pt x="105" y="642"/>
                  </a:cubicBezTo>
                  <a:cubicBezTo>
                    <a:pt x="135" y="745"/>
                    <a:pt x="175" y="846"/>
                    <a:pt x="220" y="944"/>
                  </a:cubicBezTo>
                  <a:cubicBezTo>
                    <a:pt x="257" y="1020"/>
                    <a:pt x="291" y="1095"/>
                    <a:pt x="324" y="1170"/>
                  </a:cubicBezTo>
                  <a:lnTo>
                    <a:pt x="324" y="1172"/>
                  </a:lnTo>
                  <a:cubicBezTo>
                    <a:pt x="326" y="1175"/>
                    <a:pt x="327" y="1179"/>
                    <a:pt x="329" y="1182"/>
                  </a:cubicBezTo>
                  <a:cubicBezTo>
                    <a:pt x="344" y="1219"/>
                    <a:pt x="358" y="1256"/>
                    <a:pt x="372" y="1293"/>
                  </a:cubicBezTo>
                  <a:cubicBezTo>
                    <a:pt x="443" y="1474"/>
                    <a:pt x="547" y="1638"/>
                    <a:pt x="650" y="1803"/>
                  </a:cubicBezTo>
                  <a:cubicBezTo>
                    <a:pt x="773" y="2002"/>
                    <a:pt x="999" y="2187"/>
                    <a:pt x="1237" y="2187"/>
                  </a:cubicBezTo>
                  <a:cubicBezTo>
                    <a:pt x="1313" y="2187"/>
                    <a:pt x="1390" y="2168"/>
                    <a:pt x="1465" y="2125"/>
                  </a:cubicBezTo>
                  <a:cubicBezTo>
                    <a:pt x="1636" y="2027"/>
                    <a:pt x="1714" y="1820"/>
                    <a:pt x="1719" y="1631"/>
                  </a:cubicBezTo>
                  <a:cubicBezTo>
                    <a:pt x="1722" y="1466"/>
                    <a:pt x="1659" y="1327"/>
                    <a:pt x="1591" y="1181"/>
                  </a:cubicBezTo>
                  <a:cubicBezTo>
                    <a:pt x="1507" y="1003"/>
                    <a:pt x="1421" y="843"/>
                    <a:pt x="1286" y="694"/>
                  </a:cubicBezTo>
                  <a:cubicBezTo>
                    <a:pt x="1176" y="573"/>
                    <a:pt x="1061" y="458"/>
                    <a:pt x="942" y="349"/>
                  </a:cubicBezTo>
                  <a:cubicBezTo>
                    <a:pt x="817" y="237"/>
                    <a:pt x="645" y="115"/>
                    <a:pt x="470" y="81"/>
                  </a:cubicBezTo>
                  <a:lnTo>
                    <a:pt x="461" y="78"/>
                  </a:lnTo>
                  <a:cubicBezTo>
                    <a:pt x="432" y="65"/>
                    <a:pt x="404" y="51"/>
                    <a:pt x="376" y="42"/>
                  </a:cubicBezTo>
                  <a:cubicBezTo>
                    <a:pt x="346" y="31"/>
                    <a:pt x="314" y="25"/>
                    <a:pt x="283" y="25"/>
                  </a:cubicBezTo>
                  <a:cubicBezTo>
                    <a:pt x="271" y="25"/>
                    <a:pt x="258" y="26"/>
                    <a:pt x="246" y="28"/>
                  </a:cubicBezTo>
                  <a:cubicBezTo>
                    <a:pt x="217" y="20"/>
                    <a:pt x="189" y="11"/>
                    <a:pt x="162" y="5"/>
                  </a:cubicBezTo>
                  <a:cubicBezTo>
                    <a:pt x="151" y="2"/>
                    <a:pt x="141" y="1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-2654150" y="10570775"/>
              <a:ext cx="133000" cy="58000"/>
            </a:xfrm>
            <a:custGeom>
              <a:avLst/>
              <a:gdLst/>
              <a:ahLst/>
              <a:cxnLst/>
              <a:rect l="l" t="t" r="r" b="b"/>
              <a:pathLst>
                <a:path w="5320" h="2320" extrusionOk="0">
                  <a:moveTo>
                    <a:pt x="1165" y="1"/>
                  </a:moveTo>
                  <a:cubicBezTo>
                    <a:pt x="824" y="1"/>
                    <a:pt x="483" y="41"/>
                    <a:pt x="146" y="146"/>
                  </a:cubicBezTo>
                  <a:cubicBezTo>
                    <a:pt x="42" y="178"/>
                    <a:pt x="0" y="310"/>
                    <a:pt x="82" y="390"/>
                  </a:cubicBezTo>
                  <a:cubicBezTo>
                    <a:pt x="683" y="978"/>
                    <a:pt x="1451" y="1287"/>
                    <a:pt x="2190" y="1609"/>
                  </a:cubicBezTo>
                  <a:cubicBezTo>
                    <a:pt x="2612" y="1793"/>
                    <a:pt x="3043" y="1942"/>
                    <a:pt x="3473" y="2107"/>
                  </a:cubicBezTo>
                  <a:cubicBezTo>
                    <a:pt x="3745" y="2210"/>
                    <a:pt x="4083" y="2320"/>
                    <a:pt x="4399" y="2320"/>
                  </a:cubicBezTo>
                  <a:cubicBezTo>
                    <a:pt x="4571" y="2320"/>
                    <a:pt x="4736" y="2287"/>
                    <a:pt x="4880" y="2203"/>
                  </a:cubicBezTo>
                  <a:cubicBezTo>
                    <a:pt x="4940" y="2176"/>
                    <a:pt x="4998" y="2148"/>
                    <a:pt x="5056" y="2114"/>
                  </a:cubicBezTo>
                  <a:cubicBezTo>
                    <a:pt x="5218" y="2025"/>
                    <a:pt x="5319" y="1798"/>
                    <a:pt x="5258" y="1618"/>
                  </a:cubicBezTo>
                  <a:cubicBezTo>
                    <a:pt x="5233" y="1541"/>
                    <a:pt x="5202" y="1465"/>
                    <a:pt x="5167" y="1389"/>
                  </a:cubicBezTo>
                  <a:cubicBezTo>
                    <a:pt x="5161" y="1373"/>
                    <a:pt x="5150" y="1359"/>
                    <a:pt x="5142" y="1342"/>
                  </a:cubicBezTo>
                  <a:cubicBezTo>
                    <a:pt x="5138" y="1334"/>
                    <a:pt x="5136" y="1326"/>
                    <a:pt x="5132" y="1317"/>
                  </a:cubicBezTo>
                  <a:lnTo>
                    <a:pt x="5132" y="1322"/>
                  </a:lnTo>
                  <a:cubicBezTo>
                    <a:pt x="5043" y="1127"/>
                    <a:pt x="4891" y="981"/>
                    <a:pt x="4679" y="858"/>
                  </a:cubicBezTo>
                  <a:cubicBezTo>
                    <a:pt x="4447" y="726"/>
                    <a:pt x="4204" y="620"/>
                    <a:pt x="3952" y="537"/>
                  </a:cubicBezTo>
                  <a:cubicBezTo>
                    <a:pt x="3553" y="402"/>
                    <a:pt x="3149" y="279"/>
                    <a:pt x="2736" y="198"/>
                  </a:cubicBezTo>
                  <a:cubicBezTo>
                    <a:pt x="2215" y="96"/>
                    <a:pt x="1689" y="1"/>
                    <a:pt x="1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-2684875" y="10283550"/>
              <a:ext cx="83025" cy="50975"/>
            </a:xfrm>
            <a:custGeom>
              <a:avLst/>
              <a:gdLst/>
              <a:ahLst/>
              <a:cxnLst/>
              <a:rect l="l" t="t" r="r" b="b"/>
              <a:pathLst>
                <a:path w="3321" h="2039" extrusionOk="0">
                  <a:moveTo>
                    <a:pt x="2756" y="1"/>
                  </a:moveTo>
                  <a:cubicBezTo>
                    <a:pt x="2721" y="1"/>
                    <a:pt x="2686" y="6"/>
                    <a:pt x="2653" y="14"/>
                  </a:cubicBezTo>
                  <a:cubicBezTo>
                    <a:pt x="2550" y="17"/>
                    <a:pt x="2450" y="42"/>
                    <a:pt x="2358" y="85"/>
                  </a:cubicBezTo>
                  <a:cubicBezTo>
                    <a:pt x="1912" y="288"/>
                    <a:pt x="1519" y="578"/>
                    <a:pt x="1106" y="837"/>
                  </a:cubicBezTo>
                  <a:cubicBezTo>
                    <a:pt x="873" y="983"/>
                    <a:pt x="683" y="1111"/>
                    <a:pt x="512" y="1237"/>
                  </a:cubicBezTo>
                  <a:cubicBezTo>
                    <a:pt x="405" y="1316"/>
                    <a:pt x="300" y="1389"/>
                    <a:pt x="211" y="1490"/>
                  </a:cubicBezTo>
                  <a:cubicBezTo>
                    <a:pt x="136" y="1576"/>
                    <a:pt x="1" y="1742"/>
                    <a:pt x="94" y="1863"/>
                  </a:cubicBezTo>
                  <a:cubicBezTo>
                    <a:pt x="202" y="2003"/>
                    <a:pt x="311" y="2020"/>
                    <a:pt x="480" y="2035"/>
                  </a:cubicBezTo>
                  <a:cubicBezTo>
                    <a:pt x="505" y="2038"/>
                    <a:pt x="530" y="2039"/>
                    <a:pt x="555" y="2039"/>
                  </a:cubicBezTo>
                  <a:cubicBezTo>
                    <a:pt x="673" y="2039"/>
                    <a:pt x="792" y="2013"/>
                    <a:pt x="908" y="1997"/>
                  </a:cubicBezTo>
                  <a:cubicBezTo>
                    <a:pt x="1148" y="1960"/>
                    <a:pt x="1364" y="1889"/>
                    <a:pt x="1592" y="1805"/>
                  </a:cubicBezTo>
                  <a:cubicBezTo>
                    <a:pt x="2123" y="1605"/>
                    <a:pt x="2628" y="1369"/>
                    <a:pt x="3046" y="974"/>
                  </a:cubicBezTo>
                  <a:cubicBezTo>
                    <a:pt x="3106" y="914"/>
                    <a:pt x="3150" y="839"/>
                    <a:pt x="3173" y="756"/>
                  </a:cubicBezTo>
                  <a:cubicBezTo>
                    <a:pt x="3208" y="705"/>
                    <a:pt x="3233" y="648"/>
                    <a:pt x="3248" y="587"/>
                  </a:cubicBezTo>
                  <a:cubicBezTo>
                    <a:pt x="3320" y="268"/>
                    <a:pt x="3106" y="40"/>
                    <a:pt x="2801" y="4"/>
                  </a:cubicBezTo>
                  <a:cubicBezTo>
                    <a:pt x="2786" y="2"/>
                    <a:pt x="2771" y="1"/>
                    <a:pt x="2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-2650500" y="10354950"/>
              <a:ext cx="126500" cy="52125"/>
            </a:xfrm>
            <a:custGeom>
              <a:avLst/>
              <a:gdLst/>
              <a:ahLst/>
              <a:cxnLst/>
              <a:rect l="l" t="t" r="r" b="b"/>
              <a:pathLst>
                <a:path w="5060" h="2085" extrusionOk="0">
                  <a:moveTo>
                    <a:pt x="4197" y="1"/>
                  </a:moveTo>
                  <a:cubicBezTo>
                    <a:pt x="4000" y="1"/>
                    <a:pt x="3803" y="37"/>
                    <a:pt x="3610" y="74"/>
                  </a:cubicBezTo>
                  <a:cubicBezTo>
                    <a:pt x="3165" y="165"/>
                    <a:pt x="2730" y="298"/>
                    <a:pt x="2312" y="472"/>
                  </a:cubicBezTo>
                  <a:cubicBezTo>
                    <a:pt x="1886" y="645"/>
                    <a:pt x="1437" y="785"/>
                    <a:pt x="1027" y="992"/>
                  </a:cubicBezTo>
                  <a:cubicBezTo>
                    <a:pt x="840" y="1089"/>
                    <a:pt x="650" y="1177"/>
                    <a:pt x="470" y="1287"/>
                  </a:cubicBezTo>
                  <a:cubicBezTo>
                    <a:pt x="276" y="1405"/>
                    <a:pt x="160" y="1501"/>
                    <a:pt x="43" y="1694"/>
                  </a:cubicBezTo>
                  <a:cubicBezTo>
                    <a:pt x="0" y="1765"/>
                    <a:pt x="31" y="1849"/>
                    <a:pt x="95" y="1894"/>
                  </a:cubicBezTo>
                  <a:cubicBezTo>
                    <a:pt x="292" y="2026"/>
                    <a:pt x="447" y="2052"/>
                    <a:pt x="682" y="2073"/>
                  </a:cubicBezTo>
                  <a:cubicBezTo>
                    <a:pt x="779" y="2081"/>
                    <a:pt x="876" y="2084"/>
                    <a:pt x="973" y="2084"/>
                  </a:cubicBezTo>
                  <a:cubicBezTo>
                    <a:pt x="1103" y="2084"/>
                    <a:pt x="1234" y="2079"/>
                    <a:pt x="1364" y="2072"/>
                  </a:cubicBezTo>
                  <a:cubicBezTo>
                    <a:pt x="1820" y="2047"/>
                    <a:pt x="2289" y="1943"/>
                    <a:pt x="2736" y="1845"/>
                  </a:cubicBezTo>
                  <a:cubicBezTo>
                    <a:pt x="3197" y="1745"/>
                    <a:pt x="3644" y="1588"/>
                    <a:pt x="4066" y="1376"/>
                  </a:cubicBezTo>
                  <a:cubicBezTo>
                    <a:pt x="4287" y="1264"/>
                    <a:pt x="4508" y="1137"/>
                    <a:pt x="4683" y="957"/>
                  </a:cubicBezTo>
                  <a:cubicBezTo>
                    <a:pt x="4732" y="906"/>
                    <a:pt x="4778" y="851"/>
                    <a:pt x="4818" y="793"/>
                  </a:cubicBezTo>
                  <a:cubicBezTo>
                    <a:pt x="4845" y="703"/>
                    <a:pt x="4861" y="659"/>
                    <a:pt x="4868" y="659"/>
                  </a:cubicBezTo>
                  <a:cubicBezTo>
                    <a:pt x="4871" y="659"/>
                    <a:pt x="4871" y="670"/>
                    <a:pt x="4869" y="691"/>
                  </a:cubicBezTo>
                  <a:cubicBezTo>
                    <a:pt x="4930" y="601"/>
                    <a:pt x="4989" y="550"/>
                    <a:pt x="5024" y="441"/>
                  </a:cubicBezTo>
                  <a:cubicBezTo>
                    <a:pt x="5059" y="340"/>
                    <a:pt x="5003" y="208"/>
                    <a:pt x="4907" y="156"/>
                  </a:cubicBezTo>
                  <a:cubicBezTo>
                    <a:pt x="4806" y="100"/>
                    <a:pt x="4723" y="108"/>
                    <a:pt x="4616" y="80"/>
                  </a:cubicBezTo>
                  <a:cubicBezTo>
                    <a:pt x="4571" y="70"/>
                    <a:pt x="4396" y="11"/>
                    <a:pt x="4289" y="3"/>
                  </a:cubicBezTo>
                  <a:cubicBezTo>
                    <a:pt x="4258" y="2"/>
                    <a:pt x="4228" y="1"/>
                    <a:pt x="4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-3001475" y="10243800"/>
              <a:ext cx="42850" cy="51950"/>
            </a:xfrm>
            <a:custGeom>
              <a:avLst/>
              <a:gdLst/>
              <a:ahLst/>
              <a:cxnLst/>
              <a:rect l="l" t="t" r="r" b="b"/>
              <a:pathLst>
                <a:path w="1714" h="2078" extrusionOk="0">
                  <a:moveTo>
                    <a:pt x="547" y="1"/>
                  </a:moveTo>
                  <a:cubicBezTo>
                    <a:pt x="540" y="1"/>
                    <a:pt x="533" y="1"/>
                    <a:pt x="525" y="1"/>
                  </a:cubicBezTo>
                  <a:cubicBezTo>
                    <a:pt x="504" y="4"/>
                    <a:pt x="481" y="4"/>
                    <a:pt x="458" y="4"/>
                  </a:cubicBezTo>
                  <a:cubicBezTo>
                    <a:pt x="451" y="4"/>
                    <a:pt x="444" y="3"/>
                    <a:pt x="437" y="3"/>
                  </a:cubicBezTo>
                  <a:cubicBezTo>
                    <a:pt x="313" y="3"/>
                    <a:pt x="160" y="92"/>
                    <a:pt x="109" y="204"/>
                  </a:cubicBezTo>
                  <a:cubicBezTo>
                    <a:pt x="102" y="222"/>
                    <a:pt x="91" y="236"/>
                    <a:pt x="82" y="253"/>
                  </a:cubicBezTo>
                  <a:cubicBezTo>
                    <a:pt x="29" y="338"/>
                    <a:pt x="2" y="434"/>
                    <a:pt x="0" y="534"/>
                  </a:cubicBezTo>
                  <a:cubicBezTo>
                    <a:pt x="0" y="623"/>
                    <a:pt x="28" y="726"/>
                    <a:pt x="45" y="817"/>
                  </a:cubicBezTo>
                  <a:cubicBezTo>
                    <a:pt x="65" y="924"/>
                    <a:pt x="94" y="1028"/>
                    <a:pt x="132" y="1131"/>
                  </a:cubicBezTo>
                  <a:cubicBezTo>
                    <a:pt x="149" y="1180"/>
                    <a:pt x="168" y="1230"/>
                    <a:pt x="186" y="1279"/>
                  </a:cubicBezTo>
                  <a:cubicBezTo>
                    <a:pt x="223" y="1383"/>
                    <a:pt x="275" y="1480"/>
                    <a:pt x="341" y="1569"/>
                  </a:cubicBezTo>
                  <a:cubicBezTo>
                    <a:pt x="376" y="1617"/>
                    <a:pt x="410" y="1664"/>
                    <a:pt x="445" y="1712"/>
                  </a:cubicBezTo>
                  <a:cubicBezTo>
                    <a:pt x="499" y="1790"/>
                    <a:pt x="565" y="1859"/>
                    <a:pt x="640" y="1919"/>
                  </a:cubicBezTo>
                  <a:cubicBezTo>
                    <a:pt x="720" y="1979"/>
                    <a:pt x="811" y="2023"/>
                    <a:pt x="906" y="2053"/>
                  </a:cubicBezTo>
                  <a:cubicBezTo>
                    <a:pt x="956" y="2069"/>
                    <a:pt x="1010" y="2077"/>
                    <a:pt x="1064" y="2077"/>
                  </a:cubicBezTo>
                  <a:cubicBezTo>
                    <a:pt x="1335" y="2077"/>
                    <a:pt x="1628" y="1882"/>
                    <a:pt x="1677" y="1613"/>
                  </a:cubicBezTo>
                  <a:cubicBezTo>
                    <a:pt x="1692" y="1543"/>
                    <a:pt x="1703" y="1469"/>
                    <a:pt x="1709" y="1397"/>
                  </a:cubicBezTo>
                  <a:cubicBezTo>
                    <a:pt x="1714" y="1262"/>
                    <a:pt x="1665" y="1150"/>
                    <a:pt x="1611" y="1030"/>
                  </a:cubicBezTo>
                  <a:cubicBezTo>
                    <a:pt x="1586" y="976"/>
                    <a:pt x="1560" y="924"/>
                    <a:pt x="1534" y="870"/>
                  </a:cubicBezTo>
                  <a:cubicBezTo>
                    <a:pt x="1503" y="798"/>
                    <a:pt x="1462" y="729"/>
                    <a:pt x="1414" y="666"/>
                  </a:cubicBezTo>
                  <a:cubicBezTo>
                    <a:pt x="1364" y="602"/>
                    <a:pt x="1310" y="539"/>
                    <a:pt x="1256" y="477"/>
                  </a:cubicBezTo>
                  <a:cubicBezTo>
                    <a:pt x="1184" y="394"/>
                    <a:pt x="1106" y="318"/>
                    <a:pt x="1021" y="248"/>
                  </a:cubicBezTo>
                  <a:cubicBezTo>
                    <a:pt x="954" y="192"/>
                    <a:pt x="877" y="113"/>
                    <a:pt x="802" y="73"/>
                  </a:cubicBezTo>
                  <a:cubicBezTo>
                    <a:pt x="725" y="34"/>
                    <a:pt x="635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-2914225" y="10134000"/>
              <a:ext cx="43925" cy="144875"/>
            </a:xfrm>
            <a:custGeom>
              <a:avLst/>
              <a:gdLst/>
              <a:ahLst/>
              <a:cxnLst/>
              <a:rect l="l" t="t" r="r" b="b"/>
              <a:pathLst>
                <a:path w="1757" h="5795" extrusionOk="0">
                  <a:moveTo>
                    <a:pt x="1025" y="0"/>
                  </a:moveTo>
                  <a:cubicBezTo>
                    <a:pt x="886" y="0"/>
                    <a:pt x="745" y="73"/>
                    <a:pt x="644" y="204"/>
                  </a:cubicBezTo>
                  <a:cubicBezTo>
                    <a:pt x="373" y="556"/>
                    <a:pt x="306" y="1072"/>
                    <a:pt x="237" y="1499"/>
                  </a:cubicBezTo>
                  <a:cubicBezTo>
                    <a:pt x="163" y="1972"/>
                    <a:pt x="129" y="2454"/>
                    <a:pt x="79" y="2930"/>
                  </a:cubicBezTo>
                  <a:cubicBezTo>
                    <a:pt x="33" y="3364"/>
                    <a:pt x="0" y="3824"/>
                    <a:pt x="17" y="4260"/>
                  </a:cubicBezTo>
                  <a:cubicBezTo>
                    <a:pt x="26" y="4525"/>
                    <a:pt x="79" y="4842"/>
                    <a:pt x="157" y="5040"/>
                  </a:cubicBezTo>
                  <a:cubicBezTo>
                    <a:pt x="237" y="5238"/>
                    <a:pt x="334" y="5529"/>
                    <a:pt x="502" y="5663"/>
                  </a:cubicBezTo>
                  <a:cubicBezTo>
                    <a:pt x="599" y="5739"/>
                    <a:pt x="721" y="5795"/>
                    <a:pt x="844" y="5795"/>
                  </a:cubicBezTo>
                  <a:cubicBezTo>
                    <a:pt x="914" y="5795"/>
                    <a:pt x="984" y="5777"/>
                    <a:pt x="1049" y="5734"/>
                  </a:cubicBezTo>
                  <a:cubicBezTo>
                    <a:pt x="1213" y="5625"/>
                    <a:pt x="1290" y="5497"/>
                    <a:pt x="1359" y="5336"/>
                  </a:cubicBezTo>
                  <a:cubicBezTo>
                    <a:pt x="1617" y="4963"/>
                    <a:pt x="1697" y="4538"/>
                    <a:pt x="1722" y="4063"/>
                  </a:cubicBezTo>
                  <a:cubicBezTo>
                    <a:pt x="1743" y="3636"/>
                    <a:pt x="1757" y="3209"/>
                    <a:pt x="1745" y="2783"/>
                  </a:cubicBezTo>
                  <a:cubicBezTo>
                    <a:pt x="1731" y="2356"/>
                    <a:pt x="1735" y="1926"/>
                    <a:pt x="1691" y="1502"/>
                  </a:cubicBezTo>
                  <a:cubicBezTo>
                    <a:pt x="1645" y="1070"/>
                    <a:pt x="1623" y="578"/>
                    <a:pt x="1376" y="204"/>
                  </a:cubicBezTo>
                  <a:cubicBezTo>
                    <a:pt x="1284" y="65"/>
                    <a:pt x="1155" y="0"/>
                    <a:pt x="1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3" name="Google Shape;1283;p32"/>
          <p:cNvGrpSpPr/>
          <p:nvPr/>
        </p:nvGrpSpPr>
        <p:grpSpPr>
          <a:xfrm flipH="1">
            <a:off x="-507874" y="2908235"/>
            <a:ext cx="1985638" cy="2498559"/>
            <a:chOff x="5108601" y="1658560"/>
            <a:chExt cx="1985638" cy="2498559"/>
          </a:xfrm>
        </p:grpSpPr>
        <p:grpSp>
          <p:nvGrpSpPr>
            <p:cNvPr id="1284" name="Google Shape;1284;p32"/>
            <p:cNvGrpSpPr/>
            <p:nvPr/>
          </p:nvGrpSpPr>
          <p:grpSpPr>
            <a:xfrm flipH="1">
              <a:off x="5475995" y="2326723"/>
              <a:ext cx="1314734" cy="1634533"/>
              <a:chOff x="-5267275" y="9662750"/>
              <a:chExt cx="1475075" cy="1833875"/>
            </a:xfrm>
          </p:grpSpPr>
          <p:sp>
            <p:nvSpPr>
              <p:cNvPr id="1285" name="Google Shape;1285;p32"/>
              <p:cNvSpPr/>
              <p:nvPr/>
            </p:nvSpPr>
            <p:spPr>
              <a:xfrm>
                <a:off x="-5267275" y="9662750"/>
                <a:ext cx="1475075" cy="1833875"/>
              </a:xfrm>
              <a:custGeom>
                <a:avLst/>
                <a:gdLst/>
                <a:ahLst/>
                <a:cxnLst/>
                <a:rect l="l" t="t" r="r" b="b"/>
                <a:pathLst>
                  <a:path w="59003" h="73355" extrusionOk="0">
                    <a:moveTo>
                      <a:pt x="58003" y="0"/>
                    </a:moveTo>
                    <a:cubicBezTo>
                      <a:pt x="57927" y="0"/>
                      <a:pt x="57851" y="10"/>
                      <a:pt x="57776" y="30"/>
                    </a:cubicBezTo>
                    <a:cubicBezTo>
                      <a:pt x="51838" y="1625"/>
                      <a:pt x="46088" y="3850"/>
                      <a:pt x="40623" y="6666"/>
                    </a:cubicBezTo>
                    <a:cubicBezTo>
                      <a:pt x="35177" y="9476"/>
                      <a:pt x="30053" y="12923"/>
                      <a:pt x="25419" y="16936"/>
                    </a:cubicBezTo>
                    <a:cubicBezTo>
                      <a:pt x="20739" y="20988"/>
                      <a:pt x="16581" y="25634"/>
                      <a:pt x="13094" y="30752"/>
                    </a:cubicBezTo>
                    <a:cubicBezTo>
                      <a:pt x="9533" y="35980"/>
                      <a:pt x="6696" y="41669"/>
                      <a:pt x="4663" y="47660"/>
                    </a:cubicBezTo>
                    <a:cubicBezTo>
                      <a:pt x="2818" y="53102"/>
                      <a:pt x="1579" y="58845"/>
                      <a:pt x="1324" y="64601"/>
                    </a:cubicBezTo>
                    <a:cubicBezTo>
                      <a:pt x="1237" y="64570"/>
                      <a:pt x="1144" y="64555"/>
                      <a:pt x="1052" y="64555"/>
                    </a:cubicBezTo>
                    <a:cubicBezTo>
                      <a:pt x="975" y="64555"/>
                      <a:pt x="897" y="64566"/>
                      <a:pt x="822" y="64587"/>
                    </a:cubicBezTo>
                    <a:cubicBezTo>
                      <a:pt x="397" y="64704"/>
                      <a:pt x="1" y="65246"/>
                      <a:pt x="191" y="65699"/>
                    </a:cubicBezTo>
                    <a:cubicBezTo>
                      <a:pt x="491" y="66425"/>
                      <a:pt x="859" y="67121"/>
                      <a:pt x="1291" y="67778"/>
                    </a:cubicBezTo>
                    <a:cubicBezTo>
                      <a:pt x="1297" y="68031"/>
                      <a:pt x="1301" y="68285"/>
                      <a:pt x="1311" y="68538"/>
                    </a:cubicBezTo>
                    <a:cubicBezTo>
                      <a:pt x="1319" y="68795"/>
                      <a:pt x="1512" y="68923"/>
                      <a:pt x="1706" y="68923"/>
                    </a:cubicBezTo>
                    <a:cubicBezTo>
                      <a:pt x="1829" y="68923"/>
                      <a:pt x="1952" y="68872"/>
                      <a:pt x="2029" y="68770"/>
                    </a:cubicBezTo>
                    <a:cubicBezTo>
                      <a:pt x="2293" y="69083"/>
                      <a:pt x="2576" y="69383"/>
                      <a:pt x="2874" y="69664"/>
                    </a:cubicBezTo>
                    <a:cubicBezTo>
                      <a:pt x="4067" y="70786"/>
                      <a:pt x="5458" y="71647"/>
                      <a:pt x="6967" y="72274"/>
                    </a:cubicBezTo>
                    <a:cubicBezTo>
                      <a:pt x="8792" y="73031"/>
                      <a:pt x="10749" y="73355"/>
                      <a:pt x="12715" y="73355"/>
                    </a:cubicBezTo>
                    <a:cubicBezTo>
                      <a:pt x="14414" y="73355"/>
                      <a:pt x="16120" y="73113"/>
                      <a:pt x="17753" y="72699"/>
                    </a:cubicBezTo>
                    <a:cubicBezTo>
                      <a:pt x="23973" y="71124"/>
                      <a:pt x="29341" y="67101"/>
                      <a:pt x="33384" y="62210"/>
                    </a:cubicBezTo>
                    <a:cubicBezTo>
                      <a:pt x="37798" y="56870"/>
                      <a:pt x="40703" y="50561"/>
                      <a:pt x="42861" y="44015"/>
                    </a:cubicBezTo>
                    <a:cubicBezTo>
                      <a:pt x="45191" y="36947"/>
                      <a:pt x="46693" y="29645"/>
                      <a:pt x="48771" y="22503"/>
                    </a:cubicBezTo>
                    <a:cubicBezTo>
                      <a:pt x="50711" y="15828"/>
                      <a:pt x="53184" y="9212"/>
                      <a:pt x="57193" y="3480"/>
                    </a:cubicBezTo>
                    <a:cubicBezTo>
                      <a:pt x="57658" y="2814"/>
                      <a:pt x="58145" y="2163"/>
                      <a:pt x="58644" y="1522"/>
                    </a:cubicBezTo>
                    <a:cubicBezTo>
                      <a:pt x="58894" y="1203"/>
                      <a:pt x="59003" y="813"/>
                      <a:pt x="58785" y="440"/>
                    </a:cubicBezTo>
                    <a:cubicBezTo>
                      <a:pt x="58624" y="164"/>
                      <a:pt x="58317" y="0"/>
                      <a:pt x="58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2"/>
              <p:cNvSpPr/>
              <p:nvPr/>
            </p:nvSpPr>
            <p:spPr>
              <a:xfrm>
                <a:off x="-5200250" y="9663950"/>
                <a:ext cx="1406175" cy="1769375"/>
              </a:xfrm>
              <a:custGeom>
                <a:avLst/>
                <a:gdLst/>
                <a:ahLst/>
                <a:cxnLst/>
                <a:rect l="l" t="t" r="r" b="b"/>
                <a:pathLst>
                  <a:path w="56247" h="70775" extrusionOk="0">
                    <a:moveTo>
                      <a:pt x="55611" y="0"/>
                    </a:moveTo>
                    <a:cubicBezTo>
                      <a:pt x="55015" y="370"/>
                      <a:pt x="54429" y="756"/>
                      <a:pt x="53847" y="1150"/>
                    </a:cubicBezTo>
                    <a:cubicBezTo>
                      <a:pt x="52592" y="1998"/>
                      <a:pt x="51356" y="2873"/>
                      <a:pt x="50154" y="3795"/>
                    </a:cubicBezTo>
                    <a:cubicBezTo>
                      <a:pt x="49999" y="3914"/>
                      <a:pt x="49845" y="4037"/>
                      <a:pt x="49690" y="4157"/>
                    </a:cubicBezTo>
                    <a:cubicBezTo>
                      <a:pt x="49730" y="3592"/>
                      <a:pt x="49762" y="3027"/>
                      <a:pt x="49822" y="2463"/>
                    </a:cubicBezTo>
                    <a:cubicBezTo>
                      <a:pt x="49855" y="2159"/>
                      <a:pt x="49890" y="1855"/>
                      <a:pt x="49927" y="1551"/>
                    </a:cubicBezTo>
                    <a:lnTo>
                      <a:pt x="49927" y="1551"/>
                    </a:lnTo>
                    <a:cubicBezTo>
                      <a:pt x="49572" y="1671"/>
                      <a:pt x="49217" y="1791"/>
                      <a:pt x="48866" y="1914"/>
                    </a:cubicBezTo>
                    <a:cubicBezTo>
                      <a:pt x="48752" y="2317"/>
                      <a:pt x="48652" y="2724"/>
                      <a:pt x="48563" y="3136"/>
                    </a:cubicBezTo>
                    <a:cubicBezTo>
                      <a:pt x="48413" y="3848"/>
                      <a:pt x="48318" y="4565"/>
                      <a:pt x="48253" y="5290"/>
                    </a:cubicBezTo>
                    <a:cubicBezTo>
                      <a:pt x="46790" y="6465"/>
                      <a:pt x="45359" y="7676"/>
                      <a:pt x="43957" y="8926"/>
                    </a:cubicBezTo>
                    <a:cubicBezTo>
                      <a:pt x="44124" y="7834"/>
                      <a:pt x="44305" y="6744"/>
                      <a:pt x="44473" y="5654"/>
                    </a:cubicBezTo>
                    <a:cubicBezTo>
                      <a:pt x="44583" y="4931"/>
                      <a:pt x="44668" y="4205"/>
                      <a:pt x="44755" y="3480"/>
                    </a:cubicBezTo>
                    <a:lnTo>
                      <a:pt x="44755" y="3480"/>
                    </a:lnTo>
                    <a:cubicBezTo>
                      <a:pt x="44470" y="3596"/>
                      <a:pt x="44184" y="3712"/>
                      <a:pt x="43900" y="3833"/>
                    </a:cubicBezTo>
                    <a:cubicBezTo>
                      <a:pt x="43762" y="4404"/>
                      <a:pt x="43625" y="4977"/>
                      <a:pt x="43505" y="5554"/>
                    </a:cubicBezTo>
                    <a:cubicBezTo>
                      <a:pt x="43180" y="7111"/>
                      <a:pt x="42880" y="8677"/>
                      <a:pt x="42527" y="10230"/>
                    </a:cubicBezTo>
                    <a:cubicBezTo>
                      <a:pt x="39498" y="13041"/>
                      <a:pt x="36616" y="16008"/>
                      <a:pt x="33875" y="19102"/>
                    </a:cubicBezTo>
                    <a:cubicBezTo>
                      <a:pt x="33869" y="18503"/>
                      <a:pt x="33867" y="17904"/>
                      <a:pt x="33870" y="17304"/>
                    </a:cubicBezTo>
                    <a:cubicBezTo>
                      <a:pt x="33875" y="16074"/>
                      <a:pt x="33901" y="14844"/>
                      <a:pt x="33906" y="13614"/>
                    </a:cubicBezTo>
                    <a:cubicBezTo>
                      <a:pt x="33913" y="12015"/>
                      <a:pt x="33939" y="10419"/>
                      <a:pt x="33959" y="8820"/>
                    </a:cubicBezTo>
                    <a:lnTo>
                      <a:pt x="33959" y="8820"/>
                    </a:lnTo>
                    <a:cubicBezTo>
                      <a:pt x="33691" y="8978"/>
                      <a:pt x="33428" y="9146"/>
                      <a:pt x="33161" y="9308"/>
                    </a:cubicBezTo>
                    <a:cubicBezTo>
                      <a:pt x="32926" y="10709"/>
                      <a:pt x="32740" y="12117"/>
                      <a:pt x="32588" y="13534"/>
                    </a:cubicBezTo>
                    <a:cubicBezTo>
                      <a:pt x="32456" y="14762"/>
                      <a:pt x="32379" y="15991"/>
                      <a:pt x="32323" y="17224"/>
                    </a:cubicBezTo>
                    <a:cubicBezTo>
                      <a:pt x="32295" y="17840"/>
                      <a:pt x="32272" y="18455"/>
                      <a:pt x="32252" y="19071"/>
                    </a:cubicBezTo>
                    <a:cubicBezTo>
                      <a:pt x="32243" y="19392"/>
                      <a:pt x="32229" y="19713"/>
                      <a:pt x="32226" y="20034"/>
                    </a:cubicBezTo>
                    <a:cubicBezTo>
                      <a:pt x="32223" y="20358"/>
                      <a:pt x="32149" y="20672"/>
                      <a:pt x="32149" y="20998"/>
                    </a:cubicBezTo>
                    <a:cubicBezTo>
                      <a:pt x="32149" y="21026"/>
                      <a:pt x="32155" y="21049"/>
                      <a:pt x="32157" y="21076"/>
                    </a:cubicBezTo>
                    <a:cubicBezTo>
                      <a:pt x="31553" y="21784"/>
                      <a:pt x="30956" y="22497"/>
                      <a:pt x="30365" y="23215"/>
                    </a:cubicBezTo>
                    <a:cubicBezTo>
                      <a:pt x="28458" y="25540"/>
                      <a:pt x="26618" y="27917"/>
                      <a:pt x="24846" y="30349"/>
                    </a:cubicBezTo>
                    <a:cubicBezTo>
                      <a:pt x="24657" y="25862"/>
                      <a:pt x="24357" y="21379"/>
                      <a:pt x="24019" y="16904"/>
                    </a:cubicBezTo>
                    <a:cubicBezTo>
                      <a:pt x="23993" y="16565"/>
                      <a:pt x="23962" y="16226"/>
                      <a:pt x="23930" y="15886"/>
                    </a:cubicBezTo>
                    <a:cubicBezTo>
                      <a:pt x="23692" y="16084"/>
                      <a:pt x="23455" y="16283"/>
                      <a:pt x="23220" y="16482"/>
                    </a:cubicBezTo>
                    <a:cubicBezTo>
                      <a:pt x="23174" y="17806"/>
                      <a:pt x="23140" y="19129"/>
                      <a:pt x="23128" y="20456"/>
                    </a:cubicBezTo>
                    <a:cubicBezTo>
                      <a:pt x="23105" y="23201"/>
                      <a:pt x="23073" y="25945"/>
                      <a:pt x="23104" y="28691"/>
                    </a:cubicBezTo>
                    <a:cubicBezTo>
                      <a:pt x="23117" y="30028"/>
                      <a:pt x="23127" y="31367"/>
                      <a:pt x="23153" y="32704"/>
                    </a:cubicBezTo>
                    <a:cubicBezTo>
                      <a:pt x="21851" y="34547"/>
                      <a:pt x="20579" y="36413"/>
                      <a:pt x="19343" y="38301"/>
                    </a:cubicBezTo>
                    <a:cubicBezTo>
                      <a:pt x="17720" y="40773"/>
                      <a:pt x="16172" y="43288"/>
                      <a:pt x="14662" y="45827"/>
                    </a:cubicBezTo>
                    <a:cubicBezTo>
                      <a:pt x="14645" y="45208"/>
                      <a:pt x="14599" y="44589"/>
                      <a:pt x="14533" y="43969"/>
                    </a:cubicBezTo>
                    <a:cubicBezTo>
                      <a:pt x="14351" y="42255"/>
                      <a:pt x="14110" y="40549"/>
                      <a:pt x="13908" y="38837"/>
                    </a:cubicBezTo>
                    <a:cubicBezTo>
                      <a:pt x="13496" y="35376"/>
                      <a:pt x="13258" y="31904"/>
                      <a:pt x="12982" y="28431"/>
                    </a:cubicBezTo>
                    <a:cubicBezTo>
                      <a:pt x="12951" y="28050"/>
                      <a:pt x="12925" y="27670"/>
                      <a:pt x="12899" y="27289"/>
                    </a:cubicBezTo>
                    <a:cubicBezTo>
                      <a:pt x="12520" y="27780"/>
                      <a:pt x="12143" y="28273"/>
                      <a:pt x="11778" y="28774"/>
                    </a:cubicBezTo>
                    <a:cubicBezTo>
                      <a:pt x="11736" y="30128"/>
                      <a:pt x="11735" y="31482"/>
                      <a:pt x="11740" y="32838"/>
                    </a:cubicBezTo>
                    <a:cubicBezTo>
                      <a:pt x="11753" y="36241"/>
                      <a:pt x="11994" y="39657"/>
                      <a:pt x="12354" y="43038"/>
                    </a:cubicBezTo>
                    <a:cubicBezTo>
                      <a:pt x="12549" y="44861"/>
                      <a:pt x="12725" y="46736"/>
                      <a:pt x="12320" y="48541"/>
                    </a:cubicBezTo>
                    <a:cubicBezTo>
                      <a:pt x="12246" y="48868"/>
                      <a:pt x="12318" y="49212"/>
                      <a:pt x="12520" y="49481"/>
                    </a:cubicBezTo>
                    <a:cubicBezTo>
                      <a:pt x="11532" y="51188"/>
                      <a:pt x="10551" y="52900"/>
                      <a:pt x="9578" y="54619"/>
                    </a:cubicBezTo>
                    <a:cubicBezTo>
                      <a:pt x="8646" y="56260"/>
                      <a:pt x="7701" y="57900"/>
                      <a:pt x="6729" y="59526"/>
                    </a:cubicBezTo>
                    <a:cubicBezTo>
                      <a:pt x="6126" y="57037"/>
                      <a:pt x="5509" y="54553"/>
                      <a:pt x="4848" y="52079"/>
                    </a:cubicBezTo>
                    <a:cubicBezTo>
                      <a:pt x="4211" y="49690"/>
                      <a:pt x="3545" y="47305"/>
                      <a:pt x="2967" y="44899"/>
                    </a:cubicBezTo>
                    <a:cubicBezTo>
                      <a:pt x="2712" y="45559"/>
                      <a:pt x="2468" y="46224"/>
                      <a:pt x="2233" y="46894"/>
                    </a:cubicBezTo>
                    <a:cubicBezTo>
                      <a:pt x="2278" y="47130"/>
                      <a:pt x="2324" y="47368"/>
                      <a:pt x="2370" y="47605"/>
                    </a:cubicBezTo>
                    <a:cubicBezTo>
                      <a:pt x="3003" y="50829"/>
                      <a:pt x="3655" y="54049"/>
                      <a:pt x="4366" y="57257"/>
                    </a:cubicBezTo>
                    <a:cubicBezTo>
                      <a:pt x="4699" y="58754"/>
                      <a:pt x="5034" y="60249"/>
                      <a:pt x="5372" y="61746"/>
                    </a:cubicBezTo>
                    <a:cubicBezTo>
                      <a:pt x="3715" y="64398"/>
                      <a:pt x="1952" y="66982"/>
                      <a:pt x="1" y="69424"/>
                    </a:cubicBezTo>
                    <a:cubicBezTo>
                      <a:pt x="65" y="69487"/>
                      <a:pt x="127" y="69553"/>
                      <a:pt x="193" y="69616"/>
                    </a:cubicBezTo>
                    <a:cubicBezTo>
                      <a:pt x="641" y="70036"/>
                      <a:pt x="1119" y="70423"/>
                      <a:pt x="1624" y="70775"/>
                    </a:cubicBezTo>
                    <a:cubicBezTo>
                      <a:pt x="1745" y="70620"/>
                      <a:pt x="1868" y="70465"/>
                      <a:pt x="1989" y="70307"/>
                    </a:cubicBezTo>
                    <a:cubicBezTo>
                      <a:pt x="2986" y="69005"/>
                      <a:pt x="3933" y="67664"/>
                      <a:pt x="4841" y="66297"/>
                    </a:cubicBezTo>
                    <a:cubicBezTo>
                      <a:pt x="5459" y="65365"/>
                      <a:pt x="6055" y="64418"/>
                      <a:pt x="6643" y="63466"/>
                    </a:cubicBezTo>
                    <a:cubicBezTo>
                      <a:pt x="14235" y="62525"/>
                      <a:pt x="21875" y="61984"/>
                      <a:pt x="29526" y="61941"/>
                    </a:cubicBezTo>
                    <a:cubicBezTo>
                      <a:pt x="29616" y="61941"/>
                      <a:pt x="29706" y="61940"/>
                      <a:pt x="29796" y="61940"/>
                    </a:cubicBezTo>
                    <a:cubicBezTo>
                      <a:pt x="30156" y="61940"/>
                      <a:pt x="30516" y="61944"/>
                      <a:pt x="30876" y="61944"/>
                    </a:cubicBezTo>
                    <a:cubicBezTo>
                      <a:pt x="31397" y="61307"/>
                      <a:pt x="31897" y="60655"/>
                      <a:pt x="32376" y="59991"/>
                    </a:cubicBezTo>
                    <a:cubicBezTo>
                      <a:pt x="31892" y="59988"/>
                      <a:pt x="31409" y="59986"/>
                      <a:pt x="30925" y="59986"/>
                    </a:cubicBezTo>
                    <a:cubicBezTo>
                      <a:pt x="24899" y="59986"/>
                      <a:pt x="18875" y="60278"/>
                      <a:pt x="12876" y="60862"/>
                    </a:cubicBezTo>
                    <a:cubicBezTo>
                      <a:pt x="11204" y="61026"/>
                      <a:pt x="9533" y="61223"/>
                      <a:pt x="7867" y="61439"/>
                    </a:cubicBezTo>
                    <a:cubicBezTo>
                      <a:pt x="8561" y="60265"/>
                      <a:pt x="9244" y="59084"/>
                      <a:pt x="9917" y="57895"/>
                    </a:cubicBezTo>
                    <a:cubicBezTo>
                      <a:pt x="11479" y="55139"/>
                      <a:pt x="13011" y="52369"/>
                      <a:pt x="14574" y="49615"/>
                    </a:cubicBezTo>
                    <a:cubicBezTo>
                      <a:pt x="23056" y="47294"/>
                      <a:pt x="31602" y="45277"/>
                      <a:pt x="40259" y="43723"/>
                    </a:cubicBezTo>
                    <a:cubicBezTo>
                      <a:pt x="40514" y="42943"/>
                      <a:pt x="40762" y="42160"/>
                      <a:pt x="40998" y="41375"/>
                    </a:cubicBezTo>
                    <a:lnTo>
                      <a:pt x="40998" y="41375"/>
                    </a:lnTo>
                    <a:cubicBezTo>
                      <a:pt x="40947" y="41384"/>
                      <a:pt x="40895" y="41392"/>
                      <a:pt x="40844" y="41401"/>
                    </a:cubicBezTo>
                    <a:cubicBezTo>
                      <a:pt x="38583" y="41801"/>
                      <a:pt x="36326" y="42227"/>
                      <a:pt x="34075" y="42682"/>
                    </a:cubicBezTo>
                    <a:cubicBezTo>
                      <a:pt x="29546" y="43597"/>
                      <a:pt x="25043" y="44624"/>
                      <a:pt x="20564" y="45765"/>
                    </a:cubicBezTo>
                    <a:cubicBezTo>
                      <a:pt x="19078" y="46144"/>
                      <a:pt x="17594" y="46534"/>
                      <a:pt x="16111" y="46937"/>
                    </a:cubicBezTo>
                    <a:cubicBezTo>
                      <a:pt x="17201" y="45056"/>
                      <a:pt x="18313" y="43187"/>
                      <a:pt x="19466" y="41343"/>
                    </a:cubicBezTo>
                    <a:cubicBezTo>
                      <a:pt x="20963" y="38949"/>
                      <a:pt x="22512" y="36591"/>
                      <a:pt x="24115" y="34268"/>
                    </a:cubicBezTo>
                    <a:cubicBezTo>
                      <a:pt x="24177" y="34264"/>
                      <a:pt x="24238" y="34254"/>
                      <a:pt x="24298" y="34238"/>
                    </a:cubicBezTo>
                    <a:cubicBezTo>
                      <a:pt x="30924" y="32330"/>
                      <a:pt x="37594" y="30592"/>
                      <a:pt x="44312" y="29025"/>
                    </a:cubicBezTo>
                    <a:cubicBezTo>
                      <a:pt x="44482" y="28364"/>
                      <a:pt x="44654" y="27703"/>
                      <a:pt x="44827" y="27043"/>
                    </a:cubicBezTo>
                    <a:lnTo>
                      <a:pt x="44827" y="27043"/>
                    </a:lnTo>
                    <a:cubicBezTo>
                      <a:pt x="43323" y="27389"/>
                      <a:pt x="41819" y="27742"/>
                      <a:pt x="40319" y="28103"/>
                    </a:cubicBezTo>
                    <a:cubicBezTo>
                      <a:pt x="36777" y="28959"/>
                      <a:pt x="33248" y="29870"/>
                      <a:pt x="29734" y="30833"/>
                    </a:cubicBezTo>
                    <a:cubicBezTo>
                      <a:pt x="28398" y="31200"/>
                      <a:pt x="27067" y="31574"/>
                      <a:pt x="25735" y="31958"/>
                    </a:cubicBezTo>
                    <a:cubicBezTo>
                      <a:pt x="27116" y="30028"/>
                      <a:pt x="28539" y="28130"/>
                      <a:pt x="30004" y="26263"/>
                    </a:cubicBezTo>
                    <a:cubicBezTo>
                      <a:pt x="31185" y="24761"/>
                      <a:pt x="32396" y="23283"/>
                      <a:pt x="33637" y="21829"/>
                    </a:cubicBezTo>
                    <a:cubicBezTo>
                      <a:pt x="38096" y="21207"/>
                      <a:pt x="42533" y="20457"/>
                      <a:pt x="46956" y="19615"/>
                    </a:cubicBezTo>
                    <a:cubicBezTo>
                      <a:pt x="47172" y="18934"/>
                      <a:pt x="47395" y="18256"/>
                      <a:pt x="47625" y="17580"/>
                    </a:cubicBezTo>
                    <a:lnTo>
                      <a:pt x="47625" y="17580"/>
                    </a:lnTo>
                    <a:cubicBezTo>
                      <a:pt x="47333" y="17637"/>
                      <a:pt x="47043" y="17697"/>
                      <a:pt x="46750" y="17752"/>
                    </a:cubicBezTo>
                    <a:cubicBezTo>
                      <a:pt x="43794" y="18316"/>
                      <a:pt x="40832" y="18836"/>
                      <a:pt x="37861" y="19317"/>
                    </a:cubicBezTo>
                    <a:cubicBezTo>
                      <a:pt x="37070" y="19444"/>
                      <a:pt x="36278" y="19572"/>
                      <a:pt x="35487" y="19701"/>
                    </a:cubicBezTo>
                    <a:cubicBezTo>
                      <a:pt x="37678" y="17230"/>
                      <a:pt x="39962" y="14845"/>
                      <a:pt x="42334" y="12545"/>
                    </a:cubicBezTo>
                    <a:cubicBezTo>
                      <a:pt x="42799" y="12097"/>
                      <a:pt x="43269" y="11652"/>
                      <a:pt x="43743" y="11212"/>
                    </a:cubicBezTo>
                    <a:cubicBezTo>
                      <a:pt x="44597" y="11169"/>
                      <a:pt x="45454" y="11077"/>
                      <a:pt x="46301" y="11001"/>
                    </a:cubicBezTo>
                    <a:cubicBezTo>
                      <a:pt x="47373" y="10904"/>
                      <a:pt x="48443" y="10796"/>
                      <a:pt x="49515" y="10693"/>
                    </a:cubicBezTo>
                    <a:lnTo>
                      <a:pt x="50412" y="10607"/>
                    </a:lnTo>
                    <a:cubicBezTo>
                      <a:pt x="50647" y="10107"/>
                      <a:pt x="50886" y="9608"/>
                      <a:pt x="51137" y="9113"/>
                    </a:cubicBezTo>
                    <a:lnTo>
                      <a:pt x="51137" y="9113"/>
                    </a:lnTo>
                    <a:lnTo>
                      <a:pt x="49356" y="9288"/>
                    </a:lnTo>
                    <a:cubicBezTo>
                      <a:pt x="48061" y="9416"/>
                      <a:pt x="46748" y="9510"/>
                      <a:pt x="45446" y="9649"/>
                    </a:cubicBezTo>
                    <a:cubicBezTo>
                      <a:pt x="46446" y="8750"/>
                      <a:pt x="47462" y="7867"/>
                      <a:pt x="48493" y="7004"/>
                    </a:cubicBezTo>
                    <a:cubicBezTo>
                      <a:pt x="48666" y="7157"/>
                      <a:pt x="48893" y="7246"/>
                      <a:pt x="49142" y="7269"/>
                    </a:cubicBezTo>
                    <a:cubicBezTo>
                      <a:pt x="49968" y="7346"/>
                      <a:pt x="50822" y="7323"/>
                      <a:pt x="51651" y="7337"/>
                    </a:cubicBezTo>
                    <a:cubicBezTo>
                      <a:pt x="51794" y="7338"/>
                      <a:pt x="51937" y="7338"/>
                      <a:pt x="52079" y="7340"/>
                    </a:cubicBezTo>
                    <a:cubicBezTo>
                      <a:pt x="52377" y="6806"/>
                      <a:pt x="52681" y="6277"/>
                      <a:pt x="52999" y="5754"/>
                    </a:cubicBezTo>
                    <a:cubicBezTo>
                      <a:pt x="52549" y="5754"/>
                      <a:pt x="52101" y="5757"/>
                      <a:pt x="51651" y="5765"/>
                    </a:cubicBezTo>
                    <a:cubicBezTo>
                      <a:pt x="51223" y="5772"/>
                      <a:pt x="50793" y="5788"/>
                      <a:pt x="50364" y="5798"/>
                    </a:cubicBezTo>
                    <a:lnTo>
                      <a:pt x="49941" y="5809"/>
                    </a:lnTo>
                    <a:cubicBezTo>
                      <a:pt x="51983" y="4154"/>
                      <a:pt x="54083" y="2575"/>
                      <a:pt x="56195" y="1006"/>
                    </a:cubicBezTo>
                    <a:cubicBezTo>
                      <a:pt x="56247" y="797"/>
                      <a:pt x="56215" y="576"/>
                      <a:pt x="56104" y="390"/>
                    </a:cubicBezTo>
                    <a:cubicBezTo>
                      <a:pt x="55992" y="205"/>
                      <a:pt x="55817" y="66"/>
                      <a:pt x="556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7" name="Google Shape;1287;p32"/>
            <p:cNvGrpSpPr/>
            <p:nvPr/>
          </p:nvGrpSpPr>
          <p:grpSpPr>
            <a:xfrm flipH="1">
              <a:off x="5466480" y="1658560"/>
              <a:ext cx="1627759" cy="1061783"/>
              <a:chOff x="-5607800" y="8913100"/>
              <a:chExt cx="1826275" cy="1191275"/>
            </a:xfrm>
          </p:grpSpPr>
          <p:sp>
            <p:nvSpPr>
              <p:cNvPr id="1288" name="Google Shape;1288;p32"/>
              <p:cNvSpPr/>
              <p:nvPr/>
            </p:nvSpPr>
            <p:spPr>
              <a:xfrm>
                <a:off x="-5607800" y="8913100"/>
                <a:ext cx="1826275" cy="1191275"/>
              </a:xfrm>
              <a:custGeom>
                <a:avLst/>
                <a:gdLst/>
                <a:ahLst/>
                <a:cxnLst/>
                <a:rect l="l" t="t" r="r" b="b"/>
                <a:pathLst>
                  <a:path w="73051" h="47651" extrusionOk="0">
                    <a:moveTo>
                      <a:pt x="44689" y="1"/>
                    </a:moveTo>
                    <a:cubicBezTo>
                      <a:pt x="41831" y="1"/>
                      <a:pt x="38972" y="447"/>
                      <a:pt x="36246" y="1320"/>
                    </a:cubicBezTo>
                    <a:cubicBezTo>
                      <a:pt x="33999" y="2038"/>
                      <a:pt x="31831" y="3036"/>
                      <a:pt x="29838" y="4301"/>
                    </a:cubicBezTo>
                    <a:cubicBezTo>
                      <a:pt x="28818" y="4952"/>
                      <a:pt x="27845" y="5674"/>
                      <a:pt x="26927" y="6463"/>
                    </a:cubicBezTo>
                    <a:cubicBezTo>
                      <a:pt x="26483" y="6844"/>
                      <a:pt x="26064" y="7251"/>
                      <a:pt x="25628" y="7641"/>
                    </a:cubicBezTo>
                    <a:cubicBezTo>
                      <a:pt x="25219" y="8008"/>
                      <a:pt x="24742" y="8406"/>
                      <a:pt x="24184" y="8510"/>
                    </a:cubicBezTo>
                    <a:cubicBezTo>
                      <a:pt x="24102" y="8525"/>
                      <a:pt x="24011" y="8534"/>
                      <a:pt x="23917" y="8534"/>
                    </a:cubicBezTo>
                    <a:cubicBezTo>
                      <a:pt x="23584" y="8534"/>
                      <a:pt x="23208" y="8430"/>
                      <a:pt x="23030" y="8159"/>
                    </a:cubicBezTo>
                    <a:cubicBezTo>
                      <a:pt x="22697" y="7655"/>
                      <a:pt x="23202" y="6824"/>
                      <a:pt x="23400" y="6356"/>
                    </a:cubicBezTo>
                    <a:lnTo>
                      <a:pt x="25364" y="1726"/>
                    </a:lnTo>
                    <a:cubicBezTo>
                      <a:pt x="25540" y="1309"/>
                      <a:pt x="25301" y="775"/>
                      <a:pt x="24842" y="775"/>
                    </a:cubicBezTo>
                    <a:cubicBezTo>
                      <a:pt x="24782" y="775"/>
                      <a:pt x="24719" y="784"/>
                      <a:pt x="24653" y="804"/>
                    </a:cubicBezTo>
                    <a:cubicBezTo>
                      <a:pt x="21944" y="1590"/>
                      <a:pt x="19385" y="2824"/>
                      <a:pt x="17069" y="4415"/>
                    </a:cubicBezTo>
                    <a:cubicBezTo>
                      <a:pt x="12856" y="6198"/>
                      <a:pt x="8925" y="8736"/>
                      <a:pt x="5872" y="12172"/>
                    </a:cubicBezTo>
                    <a:cubicBezTo>
                      <a:pt x="2370" y="16114"/>
                      <a:pt x="179" y="21129"/>
                      <a:pt x="61" y="26437"/>
                    </a:cubicBezTo>
                    <a:cubicBezTo>
                      <a:pt x="1" y="29125"/>
                      <a:pt x="517" y="31788"/>
                      <a:pt x="1599" y="34248"/>
                    </a:cubicBezTo>
                    <a:cubicBezTo>
                      <a:pt x="2680" y="36708"/>
                      <a:pt x="4401" y="38880"/>
                      <a:pt x="6350" y="40714"/>
                    </a:cubicBezTo>
                    <a:cubicBezTo>
                      <a:pt x="10282" y="44414"/>
                      <a:pt x="15294" y="47069"/>
                      <a:pt x="20716" y="47571"/>
                    </a:cubicBezTo>
                    <a:cubicBezTo>
                      <a:pt x="21286" y="47624"/>
                      <a:pt x="21861" y="47650"/>
                      <a:pt x="22436" y="47650"/>
                    </a:cubicBezTo>
                    <a:cubicBezTo>
                      <a:pt x="26869" y="47650"/>
                      <a:pt x="31357" y="46086"/>
                      <a:pt x="34615" y="43058"/>
                    </a:cubicBezTo>
                    <a:cubicBezTo>
                      <a:pt x="35056" y="42648"/>
                      <a:pt x="35470" y="42209"/>
                      <a:pt x="35856" y="41747"/>
                    </a:cubicBezTo>
                    <a:cubicBezTo>
                      <a:pt x="36244" y="41283"/>
                      <a:pt x="36309" y="40410"/>
                      <a:pt x="35645" y="40107"/>
                    </a:cubicBezTo>
                    <a:cubicBezTo>
                      <a:pt x="34541" y="39603"/>
                      <a:pt x="33483" y="39005"/>
                      <a:pt x="32482" y="38317"/>
                    </a:cubicBezTo>
                    <a:cubicBezTo>
                      <a:pt x="32018" y="37997"/>
                      <a:pt x="31565" y="37661"/>
                      <a:pt x="31134" y="37299"/>
                    </a:cubicBezTo>
                    <a:cubicBezTo>
                      <a:pt x="30956" y="37148"/>
                      <a:pt x="30741" y="36976"/>
                      <a:pt x="30610" y="36804"/>
                    </a:cubicBezTo>
                    <a:cubicBezTo>
                      <a:pt x="30563" y="36737"/>
                      <a:pt x="30521" y="36665"/>
                      <a:pt x="30483" y="36592"/>
                    </a:cubicBezTo>
                    <a:cubicBezTo>
                      <a:pt x="30425" y="36483"/>
                      <a:pt x="30443" y="36505"/>
                      <a:pt x="30452" y="36348"/>
                    </a:cubicBezTo>
                    <a:cubicBezTo>
                      <a:pt x="30457" y="36279"/>
                      <a:pt x="30509" y="36126"/>
                      <a:pt x="30590" y="35984"/>
                    </a:cubicBezTo>
                    <a:cubicBezTo>
                      <a:pt x="30716" y="35766"/>
                      <a:pt x="30822" y="35653"/>
                      <a:pt x="31014" y="35475"/>
                    </a:cubicBezTo>
                    <a:cubicBezTo>
                      <a:pt x="31304" y="35206"/>
                      <a:pt x="31764" y="34951"/>
                      <a:pt x="32143" y="34796"/>
                    </a:cubicBezTo>
                    <a:cubicBezTo>
                      <a:pt x="32973" y="34457"/>
                      <a:pt x="33807" y="34340"/>
                      <a:pt x="34677" y="34340"/>
                    </a:cubicBezTo>
                    <a:cubicBezTo>
                      <a:pt x="34855" y="34340"/>
                      <a:pt x="35034" y="34345"/>
                      <a:pt x="35215" y="34354"/>
                    </a:cubicBezTo>
                    <a:cubicBezTo>
                      <a:pt x="37580" y="34473"/>
                      <a:pt x="39849" y="35490"/>
                      <a:pt x="42097" y="36238"/>
                    </a:cubicBezTo>
                    <a:cubicBezTo>
                      <a:pt x="43956" y="36855"/>
                      <a:pt x="45866" y="37234"/>
                      <a:pt x="47811" y="37234"/>
                    </a:cubicBezTo>
                    <a:cubicBezTo>
                      <a:pt x="48261" y="37234"/>
                      <a:pt x="48714" y="37214"/>
                      <a:pt x="49168" y="37171"/>
                    </a:cubicBezTo>
                    <a:cubicBezTo>
                      <a:pt x="51838" y="36921"/>
                      <a:pt x="54430" y="36061"/>
                      <a:pt x="56677" y="34587"/>
                    </a:cubicBezTo>
                    <a:cubicBezTo>
                      <a:pt x="57335" y="34156"/>
                      <a:pt x="57309" y="32995"/>
                      <a:pt x="56443" y="32804"/>
                    </a:cubicBezTo>
                    <a:cubicBezTo>
                      <a:pt x="54688" y="32417"/>
                      <a:pt x="53044" y="31639"/>
                      <a:pt x="51634" y="30526"/>
                    </a:cubicBezTo>
                    <a:cubicBezTo>
                      <a:pt x="54886" y="28633"/>
                      <a:pt x="58682" y="27822"/>
                      <a:pt x="61870" y="25784"/>
                    </a:cubicBezTo>
                    <a:cubicBezTo>
                      <a:pt x="63579" y="24692"/>
                      <a:pt x="65126" y="23332"/>
                      <a:pt x="66407" y="21758"/>
                    </a:cubicBezTo>
                    <a:cubicBezTo>
                      <a:pt x="67735" y="20128"/>
                      <a:pt x="68709" y="18337"/>
                      <a:pt x="69538" y="16412"/>
                    </a:cubicBezTo>
                    <a:cubicBezTo>
                      <a:pt x="70470" y="14241"/>
                      <a:pt x="71345" y="12071"/>
                      <a:pt x="72765" y="10162"/>
                    </a:cubicBezTo>
                    <a:cubicBezTo>
                      <a:pt x="73051" y="9778"/>
                      <a:pt x="72824" y="9175"/>
                      <a:pt x="72447" y="8954"/>
                    </a:cubicBezTo>
                    <a:cubicBezTo>
                      <a:pt x="68623" y="6701"/>
                      <a:pt x="64406" y="5318"/>
                      <a:pt x="59956" y="5123"/>
                    </a:cubicBezTo>
                    <a:cubicBezTo>
                      <a:pt x="59567" y="5105"/>
                      <a:pt x="59178" y="5097"/>
                      <a:pt x="58789" y="5097"/>
                    </a:cubicBezTo>
                    <a:cubicBezTo>
                      <a:pt x="56957" y="5097"/>
                      <a:pt x="55129" y="5290"/>
                      <a:pt x="53335" y="5674"/>
                    </a:cubicBezTo>
                    <a:cubicBezTo>
                      <a:pt x="52273" y="5903"/>
                      <a:pt x="51227" y="6205"/>
                      <a:pt x="50206" y="6579"/>
                    </a:cubicBezTo>
                    <a:cubicBezTo>
                      <a:pt x="49675" y="6774"/>
                      <a:pt x="49162" y="7010"/>
                      <a:pt x="48635" y="7217"/>
                    </a:cubicBezTo>
                    <a:cubicBezTo>
                      <a:pt x="48307" y="7346"/>
                      <a:pt x="47969" y="7362"/>
                      <a:pt x="47668" y="7409"/>
                    </a:cubicBezTo>
                    <a:cubicBezTo>
                      <a:pt x="47665" y="7409"/>
                      <a:pt x="47631" y="7395"/>
                      <a:pt x="47616" y="7392"/>
                    </a:cubicBezTo>
                    <a:cubicBezTo>
                      <a:pt x="47614" y="7374"/>
                      <a:pt x="47614" y="7357"/>
                      <a:pt x="47614" y="7339"/>
                    </a:cubicBezTo>
                    <a:cubicBezTo>
                      <a:pt x="47611" y="7064"/>
                      <a:pt x="47736" y="6760"/>
                      <a:pt x="47814" y="6499"/>
                    </a:cubicBezTo>
                    <a:cubicBezTo>
                      <a:pt x="47986" y="5921"/>
                      <a:pt x="48210" y="5361"/>
                      <a:pt x="48482" y="4825"/>
                    </a:cubicBezTo>
                    <a:cubicBezTo>
                      <a:pt x="49047" y="3710"/>
                      <a:pt x="49801" y="2705"/>
                      <a:pt x="50710" y="1848"/>
                    </a:cubicBezTo>
                    <a:cubicBezTo>
                      <a:pt x="51103" y="1476"/>
                      <a:pt x="50926" y="724"/>
                      <a:pt x="50383" y="606"/>
                    </a:cubicBezTo>
                    <a:cubicBezTo>
                      <a:pt x="48511" y="200"/>
                      <a:pt x="46600" y="1"/>
                      <a:pt x="446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2"/>
              <p:cNvSpPr/>
              <p:nvPr/>
            </p:nvSpPr>
            <p:spPr>
              <a:xfrm>
                <a:off x="-5577650" y="8913175"/>
                <a:ext cx="1794175" cy="1119425"/>
              </a:xfrm>
              <a:custGeom>
                <a:avLst/>
                <a:gdLst/>
                <a:ahLst/>
                <a:cxnLst/>
                <a:rect l="l" t="t" r="r" b="b"/>
                <a:pathLst>
                  <a:path w="71767" h="44777" extrusionOk="0">
                    <a:moveTo>
                      <a:pt x="43092" y="1"/>
                    </a:moveTo>
                    <a:cubicBezTo>
                      <a:pt x="42098" y="16"/>
                      <a:pt x="41108" y="84"/>
                      <a:pt x="40122" y="205"/>
                    </a:cubicBezTo>
                    <a:lnTo>
                      <a:pt x="39671" y="484"/>
                    </a:lnTo>
                    <a:cubicBezTo>
                      <a:pt x="37172" y="2035"/>
                      <a:pt x="34765" y="3723"/>
                      <a:pt x="32443" y="5524"/>
                    </a:cubicBezTo>
                    <a:cubicBezTo>
                      <a:pt x="27803" y="9124"/>
                      <a:pt x="23545" y="13212"/>
                      <a:pt x="19782" y="17722"/>
                    </a:cubicBezTo>
                    <a:cubicBezTo>
                      <a:pt x="18730" y="18981"/>
                      <a:pt x="17715" y="20272"/>
                      <a:pt x="16737" y="21592"/>
                    </a:cubicBezTo>
                    <a:cubicBezTo>
                      <a:pt x="15785" y="22881"/>
                      <a:pt x="14776" y="24227"/>
                      <a:pt x="14100" y="25688"/>
                    </a:cubicBezTo>
                    <a:cubicBezTo>
                      <a:pt x="12947" y="26199"/>
                      <a:pt x="11803" y="26727"/>
                      <a:pt x="10667" y="27274"/>
                    </a:cubicBezTo>
                    <a:cubicBezTo>
                      <a:pt x="8924" y="28115"/>
                      <a:pt x="7206" y="29004"/>
                      <a:pt x="5512" y="29942"/>
                    </a:cubicBezTo>
                    <a:cubicBezTo>
                      <a:pt x="5598" y="29644"/>
                      <a:pt x="5668" y="29342"/>
                      <a:pt x="5721" y="29036"/>
                    </a:cubicBezTo>
                    <a:cubicBezTo>
                      <a:pt x="5849" y="28318"/>
                      <a:pt x="5945" y="27593"/>
                      <a:pt x="6088" y="26874"/>
                    </a:cubicBezTo>
                    <a:cubicBezTo>
                      <a:pt x="6372" y="25439"/>
                      <a:pt x="6730" y="24012"/>
                      <a:pt x="7152" y="22610"/>
                    </a:cubicBezTo>
                    <a:cubicBezTo>
                      <a:pt x="7992" y="19816"/>
                      <a:pt x="9107" y="17112"/>
                      <a:pt x="10386" y="14489"/>
                    </a:cubicBezTo>
                    <a:cubicBezTo>
                      <a:pt x="11644" y="11907"/>
                      <a:pt x="12999" y="9296"/>
                      <a:pt x="14847" y="7081"/>
                    </a:cubicBezTo>
                    <a:cubicBezTo>
                      <a:pt x="16545" y="5043"/>
                      <a:pt x="18628" y="3383"/>
                      <a:pt x="20863" y="1972"/>
                    </a:cubicBezTo>
                    <a:cubicBezTo>
                      <a:pt x="21249" y="1728"/>
                      <a:pt x="21641" y="1493"/>
                      <a:pt x="22034" y="1261"/>
                    </a:cubicBezTo>
                    <a:lnTo>
                      <a:pt x="22034" y="1261"/>
                    </a:lnTo>
                    <a:cubicBezTo>
                      <a:pt x="19849" y="2038"/>
                      <a:pt x="17775" y="3096"/>
                      <a:pt x="15863" y="4411"/>
                    </a:cubicBezTo>
                    <a:cubicBezTo>
                      <a:pt x="15729" y="4469"/>
                      <a:pt x="15594" y="4529"/>
                      <a:pt x="15461" y="4587"/>
                    </a:cubicBezTo>
                    <a:cubicBezTo>
                      <a:pt x="15161" y="4877"/>
                      <a:pt x="14868" y="5174"/>
                      <a:pt x="14587" y="5481"/>
                    </a:cubicBezTo>
                    <a:cubicBezTo>
                      <a:pt x="12589" y="7660"/>
                      <a:pt x="11120" y="10241"/>
                      <a:pt x="9790" y="12865"/>
                    </a:cubicBezTo>
                    <a:cubicBezTo>
                      <a:pt x="8433" y="15540"/>
                      <a:pt x="7226" y="18302"/>
                      <a:pt x="6285" y="21152"/>
                    </a:cubicBezTo>
                    <a:cubicBezTo>
                      <a:pt x="5755" y="22755"/>
                      <a:pt x="5308" y="24385"/>
                      <a:pt x="5000" y="26047"/>
                    </a:cubicBezTo>
                    <a:cubicBezTo>
                      <a:pt x="4739" y="27459"/>
                      <a:pt x="4396" y="28983"/>
                      <a:pt x="4692" y="30409"/>
                    </a:cubicBezTo>
                    <a:cubicBezTo>
                      <a:pt x="3099" y="31315"/>
                      <a:pt x="1534" y="32269"/>
                      <a:pt x="0" y="33273"/>
                    </a:cubicBezTo>
                    <a:cubicBezTo>
                      <a:pt x="121" y="33600"/>
                      <a:pt x="252" y="33924"/>
                      <a:pt x="393" y="34245"/>
                    </a:cubicBezTo>
                    <a:cubicBezTo>
                      <a:pt x="430" y="34328"/>
                      <a:pt x="473" y="34409"/>
                      <a:pt x="511" y="34492"/>
                    </a:cubicBezTo>
                    <a:cubicBezTo>
                      <a:pt x="1218" y="34028"/>
                      <a:pt x="1927" y="33571"/>
                      <a:pt x="2647" y="33127"/>
                    </a:cubicBezTo>
                    <a:cubicBezTo>
                      <a:pt x="3521" y="33938"/>
                      <a:pt x="4540" y="34581"/>
                      <a:pt x="5551" y="35217"/>
                    </a:cubicBezTo>
                    <a:cubicBezTo>
                      <a:pt x="6721" y="35955"/>
                      <a:pt x="7915" y="36655"/>
                      <a:pt x="9132" y="37320"/>
                    </a:cubicBezTo>
                    <a:cubicBezTo>
                      <a:pt x="11570" y="38650"/>
                      <a:pt x="14090" y="39826"/>
                      <a:pt x="16675" y="40843"/>
                    </a:cubicBezTo>
                    <a:cubicBezTo>
                      <a:pt x="21354" y="42685"/>
                      <a:pt x="26229" y="43990"/>
                      <a:pt x="31193" y="44777"/>
                    </a:cubicBezTo>
                    <a:cubicBezTo>
                      <a:pt x="31873" y="44334"/>
                      <a:pt x="32520" y="43841"/>
                      <a:pt x="33126" y="43302"/>
                    </a:cubicBezTo>
                    <a:cubicBezTo>
                      <a:pt x="30713" y="43052"/>
                      <a:pt x="28316" y="42665"/>
                      <a:pt x="25945" y="42143"/>
                    </a:cubicBezTo>
                    <a:cubicBezTo>
                      <a:pt x="20654" y="40976"/>
                      <a:pt x="15519" y="39186"/>
                      <a:pt x="10650" y="36811"/>
                    </a:cubicBezTo>
                    <a:cubicBezTo>
                      <a:pt x="9279" y="36141"/>
                      <a:pt x="7931" y="35426"/>
                      <a:pt x="6607" y="34664"/>
                    </a:cubicBezTo>
                    <a:cubicBezTo>
                      <a:pt x="5936" y="34277"/>
                      <a:pt x="5274" y="33876"/>
                      <a:pt x="4610" y="33480"/>
                    </a:cubicBezTo>
                    <a:cubicBezTo>
                      <a:pt x="4287" y="33288"/>
                      <a:pt x="3966" y="33095"/>
                      <a:pt x="3647" y="32898"/>
                    </a:cubicBezTo>
                    <a:cubicBezTo>
                      <a:pt x="3539" y="32831"/>
                      <a:pt x="3430" y="32774"/>
                      <a:pt x="3320" y="32718"/>
                    </a:cubicBezTo>
                    <a:cubicBezTo>
                      <a:pt x="5359" y="31487"/>
                      <a:pt x="7443" y="30332"/>
                      <a:pt x="9569" y="29258"/>
                    </a:cubicBezTo>
                    <a:cubicBezTo>
                      <a:pt x="13059" y="27492"/>
                      <a:pt x="16645" y="25927"/>
                      <a:pt x="20287" y="24507"/>
                    </a:cubicBezTo>
                    <a:cubicBezTo>
                      <a:pt x="20735" y="24828"/>
                      <a:pt x="21176" y="25149"/>
                      <a:pt x="21652" y="25436"/>
                    </a:cubicBezTo>
                    <a:cubicBezTo>
                      <a:pt x="22249" y="25797"/>
                      <a:pt x="22856" y="26131"/>
                      <a:pt x="23471" y="26458"/>
                    </a:cubicBezTo>
                    <a:cubicBezTo>
                      <a:pt x="24655" y="27089"/>
                      <a:pt x="25845" y="27705"/>
                      <a:pt x="27043" y="28306"/>
                    </a:cubicBezTo>
                    <a:cubicBezTo>
                      <a:pt x="29486" y="29526"/>
                      <a:pt x="31944" y="30724"/>
                      <a:pt x="34458" y="31790"/>
                    </a:cubicBezTo>
                    <a:cubicBezTo>
                      <a:pt x="39434" y="33901"/>
                      <a:pt x="44584" y="35682"/>
                      <a:pt x="49931" y="36562"/>
                    </a:cubicBezTo>
                    <a:cubicBezTo>
                      <a:pt x="50189" y="36603"/>
                      <a:pt x="50447" y="36642"/>
                      <a:pt x="50706" y="36680"/>
                    </a:cubicBezTo>
                    <a:cubicBezTo>
                      <a:pt x="51878" y="36374"/>
                      <a:pt x="53011" y="35940"/>
                      <a:pt x="54087" y="35384"/>
                    </a:cubicBezTo>
                    <a:cubicBezTo>
                      <a:pt x="53126" y="35309"/>
                      <a:pt x="52169" y="35201"/>
                      <a:pt x="51214" y="35063"/>
                    </a:cubicBezTo>
                    <a:cubicBezTo>
                      <a:pt x="48578" y="34675"/>
                      <a:pt x="45969" y="34080"/>
                      <a:pt x="43411" y="33337"/>
                    </a:cubicBezTo>
                    <a:cubicBezTo>
                      <a:pt x="38281" y="31845"/>
                      <a:pt x="33344" y="29730"/>
                      <a:pt x="28498" y="27498"/>
                    </a:cubicBezTo>
                    <a:cubicBezTo>
                      <a:pt x="27113" y="26859"/>
                      <a:pt x="25732" y="26213"/>
                      <a:pt x="24343" y="25579"/>
                    </a:cubicBezTo>
                    <a:cubicBezTo>
                      <a:pt x="23666" y="25271"/>
                      <a:pt x="22994" y="24957"/>
                      <a:pt x="22301" y="24685"/>
                    </a:cubicBezTo>
                    <a:cubicBezTo>
                      <a:pt x="21870" y="24514"/>
                      <a:pt x="21437" y="24370"/>
                      <a:pt x="21002" y="24232"/>
                    </a:cubicBezTo>
                    <a:cubicBezTo>
                      <a:pt x="21944" y="23870"/>
                      <a:pt x="22889" y="23516"/>
                      <a:pt x="23838" y="23171"/>
                    </a:cubicBezTo>
                    <a:cubicBezTo>
                      <a:pt x="28747" y="21391"/>
                      <a:pt x="33734" y="19837"/>
                      <a:pt x="38746" y="18374"/>
                    </a:cubicBezTo>
                    <a:cubicBezTo>
                      <a:pt x="40299" y="17921"/>
                      <a:pt x="41854" y="17474"/>
                      <a:pt x="43413" y="17035"/>
                    </a:cubicBezTo>
                    <a:cubicBezTo>
                      <a:pt x="44033" y="17477"/>
                      <a:pt x="44701" y="17850"/>
                      <a:pt x="45364" y="18227"/>
                    </a:cubicBezTo>
                    <a:cubicBezTo>
                      <a:pt x="46299" y="18756"/>
                      <a:pt x="47268" y="19235"/>
                      <a:pt x="48232" y="19710"/>
                    </a:cubicBezTo>
                    <a:cubicBezTo>
                      <a:pt x="50152" y="20651"/>
                      <a:pt x="52142" y="21465"/>
                      <a:pt x="54138" y="22227"/>
                    </a:cubicBezTo>
                    <a:cubicBezTo>
                      <a:pt x="56742" y="23220"/>
                      <a:pt x="59398" y="24069"/>
                      <a:pt x="62098" y="24768"/>
                    </a:cubicBezTo>
                    <a:cubicBezTo>
                      <a:pt x="62581" y="24393"/>
                      <a:pt x="63048" y="23997"/>
                      <a:pt x="63496" y="23578"/>
                    </a:cubicBezTo>
                    <a:cubicBezTo>
                      <a:pt x="62813" y="23414"/>
                      <a:pt x="62131" y="23245"/>
                      <a:pt x="61453" y="23063"/>
                    </a:cubicBezTo>
                    <a:cubicBezTo>
                      <a:pt x="57385" y="21975"/>
                      <a:pt x="53399" y="20599"/>
                      <a:pt x="49527" y="18947"/>
                    </a:cubicBezTo>
                    <a:cubicBezTo>
                      <a:pt x="48440" y="18485"/>
                      <a:pt x="47351" y="18029"/>
                      <a:pt x="46278" y="17536"/>
                    </a:cubicBezTo>
                    <a:cubicBezTo>
                      <a:pt x="45694" y="17267"/>
                      <a:pt x="45108" y="16984"/>
                      <a:pt x="44510" y="16728"/>
                    </a:cubicBezTo>
                    <a:cubicBezTo>
                      <a:pt x="47882" y="15778"/>
                      <a:pt x="51259" y="14847"/>
                      <a:pt x="54631" y="13903"/>
                    </a:cubicBezTo>
                    <a:cubicBezTo>
                      <a:pt x="57344" y="13144"/>
                      <a:pt x="60069" y="12383"/>
                      <a:pt x="62819" y="11744"/>
                    </a:cubicBezTo>
                    <a:cubicBezTo>
                      <a:pt x="63275" y="12085"/>
                      <a:pt x="63802" y="12318"/>
                      <a:pt x="64326" y="12555"/>
                    </a:cubicBezTo>
                    <a:cubicBezTo>
                      <a:pt x="64960" y="12843"/>
                      <a:pt x="65620" y="13081"/>
                      <a:pt x="66276" y="13316"/>
                    </a:cubicBezTo>
                    <a:cubicBezTo>
                      <a:pt x="67258" y="13671"/>
                      <a:pt x="68270" y="13955"/>
                      <a:pt x="69290" y="14202"/>
                    </a:cubicBezTo>
                    <a:cubicBezTo>
                      <a:pt x="69469" y="13800"/>
                      <a:pt x="69658" y="13402"/>
                      <a:pt x="69852" y="13008"/>
                    </a:cubicBezTo>
                    <a:cubicBezTo>
                      <a:pt x="68779" y="12779"/>
                      <a:pt x="67718" y="12506"/>
                      <a:pt x="66655" y="12225"/>
                    </a:cubicBezTo>
                    <a:cubicBezTo>
                      <a:pt x="65975" y="12046"/>
                      <a:pt x="65307" y="11830"/>
                      <a:pt x="64630" y="11644"/>
                    </a:cubicBezTo>
                    <a:cubicBezTo>
                      <a:pt x="64429" y="11589"/>
                      <a:pt x="64230" y="11529"/>
                      <a:pt x="64032" y="11471"/>
                    </a:cubicBezTo>
                    <a:cubicBezTo>
                      <a:pt x="66481" y="10941"/>
                      <a:pt x="68952" y="10525"/>
                      <a:pt x="71452" y="10311"/>
                    </a:cubicBezTo>
                    <a:cubicBezTo>
                      <a:pt x="71489" y="10261"/>
                      <a:pt x="71521" y="10208"/>
                      <a:pt x="71559" y="10159"/>
                    </a:cubicBezTo>
                    <a:cubicBezTo>
                      <a:pt x="71767" y="9878"/>
                      <a:pt x="71702" y="9484"/>
                      <a:pt x="71506" y="9203"/>
                    </a:cubicBezTo>
                    <a:cubicBezTo>
                      <a:pt x="69313" y="9230"/>
                      <a:pt x="67091" y="9619"/>
                      <a:pt x="64969" y="10029"/>
                    </a:cubicBezTo>
                    <a:cubicBezTo>
                      <a:pt x="62620" y="10482"/>
                      <a:pt x="60300" y="11061"/>
                      <a:pt x="57989" y="11676"/>
                    </a:cubicBezTo>
                    <a:cubicBezTo>
                      <a:pt x="58296" y="11498"/>
                      <a:pt x="58601" y="11320"/>
                      <a:pt x="58907" y="11140"/>
                    </a:cubicBezTo>
                    <a:cubicBezTo>
                      <a:pt x="60335" y="10302"/>
                      <a:pt x="61778" y="9490"/>
                      <a:pt x="63249" y="8727"/>
                    </a:cubicBezTo>
                    <a:cubicBezTo>
                      <a:pt x="64501" y="8077"/>
                      <a:pt x="65774" y="7468"/>
                      <a:pt x="67070" y="6913"/>
                    </a:cubicBezTo>
                    <a:cubicBezTo>
                      <a:pt x="66514" y="6695"/>
                      <a:pt x="65952" y="6496"/>
                      <a:pt x="65385" y="6313"/>
                    </a:cubicBezTo>
                    <a:cubicBezTo>
                      <a:pt x="63154" y="7357"/>
                      <a:pt x="60992" y="8542"/>
                      <a:pt x="58872" y="9795"/>
                    </a:cubicBezTo>
                    <a:cubicBezTo>
                      <a:pt x="58044" y="10284"/>
                      <a:pt x="57226" y="10784"/>
                      <a:pt x="56415" y="11299"/>
                    </a:cubicBezTo>
                    <a:cubicBezTo>
                      <a:pt x="55781" y="11699"/>
                      <a:pt x="55090" y="12065"/>
                      <a:pt x="54571" y="12607"/>
                    </a:cubicBezTo>
                    <a:cubicBezTo>
                      <a:pt x="49786" y="13918"/>
                      <a:pt x="45008" y="15254"/>
                      <a:pt x="40237" y="16613"/>
                    </a:cubicBezTo>
                    <a:cubicBezTo>
                      <a:pt x="38857" y="17009"/>
                      <a:pt x="37479" y="17413"/>
                      <a:pt x="36104" y="17823"/>
                    </a:cubicBezTo>
                    <a:cubicBezTo>
                      <a:pt x="36506" y="17417"/>
                      <a:pt x="36907" y="17009"/>
                      <a:pt x="37315" y="16607"/>
                    </a:cubicBezTo>
                    <a:cubicBezTo>
                      <a:pt x="38177" y="15759"/>
                      <a:pt x="39067" y="14945"/>
                      <a:pt x="39975" y="14147"/>
                    </a:cubicBezTo>
                    <a:cubicBezTo>
                      <a:pt x="43855" y="10718"/>
                      <a:pt x="48174" y="7821"/>
                      <a:pt x="52817" y="5533"/>
                    </a:cubicBezTo>
                    <a:lnTo>
                      <a:pt x="52817" y="5533"/>
                    </a:lnTo>
                    <a:cubicBezTo>
                      <a:pt x="52587" y="5576"/>
                      <a:pt x="52357" y="5620"/>
                      <a:pt x="52129" y="5670"/>
                    </a:cubicBezTo>
                    <a:cubicBezTo>
                      <a:pt x="51065" y="5898"/>
                      <a:pt x="50020" y="6201"/>
                      <a:pt x="48999" y="6576"/>
                    </a:cubicBezTo>
                    <a:cubicBezTo>
                      <a:pt x="48555" y="6738"/>
                      <a:pt x="48122" y="6927"/>
                      <a:pt x="47684" y="7107"/>
                    </a:cubicBezTo>
                    <a:cubicBezTo>
                      <a:pt x="44939" y="8779"/>
                      <a:pt x="42332" y="10669"/>
                      <a:pt x="39889" y="12759"/>
                    </a:cubicBezTo>
                    <a:cubicBezTo>
                      <a:pt x="38838" y="13659"/>
                      <a:pt x="37831" y="14609"/>
                      <a:pt x="36856" y="15590"/>
                    </a:cubicBezTo>
                    <a:cubicBezTo>
                      <a:pt x="36377" y="16074"/>
                      <a:pt x="35901" y="16562"/>
                      <a:pt x="35450" y="17070"/>
                    </a:cubicBezTo>
                    <a:cubicBezTo>
                      <a:pt x="35092" y="17474"/>
                      <a:pt x="34756" y="17852"/>
                      <a:pt x="34501" y="18303"/>
                    </a:cubicBezTo>
                    <a:cubicBezTo>
                      <a:pt x="31365" y="19257"/>
                      <a:pt x="28245" y="20258"/>
                      <a:pt x="25154" y="21342"/>
                    </a:cubicBezTo>
                    <a:cubicBezTo>
                      <a:pt x="22088" y="22417"/>
                      <a:pt x="19048" y="23573"/>
                      <a:pt x="16057" y="24840"/>
                    </a:cubicBezTo>
                    <a:lnTo>
                      <a:pt x="16057" y="24840"/>
                    </a:lnTo>
                    <a:cubicBezTo>
                      <a:pt x="16523" y="24201"/>
                      <a:pt x="16975" y="23550"/>
                      <a:pt x="17451" y="22921"/>
                    </a:cubicBezTo>
                    <a:cubicBezTo>
                      <a:pt x="18317" y="21775"/>
                      <a:pt x="19181" y="20628"/>
                      <a:pt x="20092" y="19516"/>
                    </a:cubicBezTo>
                    <a:cubicBezTo>
                      <a:pt x="21934" y="17273"/>
                      <a:pt x="23887" y="15123"/>
                      <a:pt x="25946" y="13078"/>
                    </a:cubicBezTo>
                    <a:cubicBezTo>
                      <a:pt x="30054" y="8988"/>
                      <a:pt x="34582" y="5344"/>
                      <a:pt x="39454" y="2204"/>
                    </a:cubicBezTo>
                    <a:cubicBezTo>
                      <a:pt x="40646" y="1436"/>
                      <a:pt x="41860" y="705"/>
                      <a:pt x="430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0" name="Google Shape;1290;p32"/>
            <p:cNvGrpSpPr/>
            <p:nvPr/>
          </p:nvGrpSpPr>
          <p:grpSpPr>
            <a:xfrm flipH="1">
              <a:off x="5108601" y="2815578"/>
              <a:ext cx="745550" cy="1341540"/>
              <a:chOff x="-4216475" y="10211225"/>
              <a:chExt cx="836475" cy="1505150"/>
            </a:xfrm>
          </p:grpSpPr>
          <p:sp>
            <p:nvSpPr>
              <p:cNvPr id="1291" name="Google Shape;1291;p32"/>
              <p:cNvSpPr/>
              <p:nvPr/>
            </p:nvSpPr>
            <p:spPr>
              <a:xfrm>
                <a:off x="-4216475" y="10211225"/>
                <a:ext cx="836475" cy="1505150"/>
              </a:xfrm>
              <a:custGeom>
                <a:avLst/>
                <a:gdLst/>
                <a:ahLst/>
                <a:cxnLst/>
                <a:rect l="l" t="t" r="r" b="b"/>
                <a:pathLst>
                  <a:path w="33459" h="60206" extrusionOk="0">
                    <a:moveTo>
                      <a:pt x="26036" y="0"/>
                    </a:moveTo>
                    <a:cubicBezTo>
                      <a:pt x="25685" y="0"/>
                      <a:pt x="25369" y="178"/>
                      <a:pt x="25078" y="358"/>
                    </a:cubicBezTo>
                    <a:cubicBezTo>
                      <a:pt x="24803" y="529"/>
                      <a:pt x="24535" y="705"/>
                      <a:pt x="24272" y="891"/>
                    </a:cubicBezTo>
                    <a:cubicBezTo>
                      <a:pt x="23773" y="1243"/>
                      <a:pt x="23288" y="1619"/>
                      <a:pt x="22824" y="2017"/>
                    </a:cubicBezTo>
                    <a:cubicBezTo>
                      <a:pt x="20972" y="3614"/>
                      <a:pt x="19457" y="5565"/>
                      <a:pt x="18365" y="7755"/>
                    </a:cubicBezTo>
                    <a:cubicBezTo>
                      <a:pt x="17746" y="8998"/>
                      <a:pt x="17260" y="10313"/>
                      <a:pt x="16943" y="11667"/>
                    </a:cubicBezTo>
                    <a:cubicBezTo>
                      <a:pt x="16776" y="12386"/>
                      <a:pt x="16633" y="13140"/>
                      <a:pt x="16658" y="13881"/>
                    </a:cubicBezTo>
                    <a:cubicBezTo>
                      <a:pt x="16679" y="14546"/>
                      <a:pt x="16785" y="15202"/>
                      <a:pt x="17172" y="15722"/>
                    </a:cubicBezTo>
                    <a:cubicBezTo>
                      <a:pt x="16868" y="16418"/>
                      <a:pt x="16586" y="17121"/>
                      <a:pt x="16323" y="17832"/>
                    </a:cubicBezTo>
                    <a:cubicBezTo>
                      <a:pt x="16131" y="18350"/>
                      <a:pt x="15951" y="18873"/>
                      <a:pt x="15776" y="19397"/>
                    </a:cubicBezTo>
                    <a:cubicBezTo>
                      <a:pt x="15709" y="18974"/>
                      <a:pt x="15618" y="18557"/>
                      <a:pt x="15523" y="18147"/>
                    </a:cubicBezTo>
                    <a:cubicBezTo>
                      <a:pt x="15299" y="17179"/>
                      <a:pt x="14975" y="16237"/>
                      <a:pt x="14536" y="15345"/>
                    </a:cubicBezTo>
                    <a:cubicBezTo>
                      <a:pt x="13754" y="13763"/>
                      <a:pt x="12517" y="12381"/>
                      <a:pt x="10895" y="11638"/>
                    </a:cubicBezTo>
                    <a:cubicBezTo>
                      <a:pt x="10148" y="11295"/>
                      <a:pt x="9343" y="11094"/>
                      <a:pt x="8524" y="11094"/>
                    </a:cubicBezTo>
                    <a:cubicBezTo>
                      <a:pt x="8379" y="11094"/>
                      <a:pt x="8234" y="11100"/>
                      <a:pt x="8088" y="11113"/>
                    </a:cubicBezTo>
                    <a:cubicBezTo>
                      <a:pt x="7876" y="11131"/>
                      <a:pt x="7734" y="11300"/>
                      <a:pt x="7781" y="11515"/>
                    </a:cubicBezTo>
                    <a:cubicBezTo>
                      <a:pt x="8139" y="13137"/>
                      <a:pt x="8681" y="14706"/>
                      <a:pt x="9542" y="16134"/>
                    </a:cubicBezTo>
                    <a:cubicBezTo>
                      <a:pt x="10398" y="17551"/>
                      <a:pt x="11491" y="18835"/>
                      <a:pt x="12768" y="19890"/>
                    </a:cubicBezTo>
                    <a:cubicBezTo>
                      <a:pt x="13462" y="20464"/>
                      <a:pt x="14265" y="21139"/>
                      <a:pt x="15158" y="21382"/>
                    </a:cubicBezTo>
                    <a:cubicBezTo>
                      <a:pt x="14431" y="23851"/>
                      <a:pt x="13857" y="26362"/>
                      <a:pt x="13361" y="28889"/>
                    </a:cubicBezTo>
                    <a:cubicBezTo>
                      <a:pt x="13307" y="29165"/>
                      <a:pt x="13257" y="29442"/>
                      <a:pt x="13204" y="29720"/>
                    </a:cubicBezTo>
                    <a:cubicBezTo>
                      <a:pt x="13106" y="29506"/>
                      <a:pt x="13003" y="29294"/>
                      <a:pt x="12897" y="29086"/>
                    </a:cubicBezTo>
                    <a:cubicBezTo>
                      <a:pt x="12480" y="28259"/>
                      <a:pt x="11990" y="27472"/>
                      <a:pt x="11437" y="26732"/>
                    </a:cubicBezTo>
                    <a:cubicBezTo>
                      <a:pt x="10364" y="25291"/>
                      <a:pt x="9099" y="23853"/>
                      <a:pt x="7376" y="23205"/>
                    </a:cubicBezTo>
                    <a:cubicBezTo>
                      <a:pt x="6356" y="22821"/>
                      <a:pt x="5246" y="22753"/>
                      <a:pt x="4170" y="22686"/>
                    </a:cubicBezTo>
                    <a:cubicBezTo>
                      <a:pt x="4164" y="22685"/>
                      <a:pt x="4157" y="22685"/>
                      <a:pt x="4151" y="22685"/>
                    </a:cubicBezTo>
                    <a:cubicBezTo>
                      <a:pt x="3944" y="22685"/>
                      <a:pt x="3771" y="22885"/>
                      <a:pt x="3771" y="23085"/>
                    </a:cubicBezTo>
                    <a:cubicBezTo>
                      <a:pt x="3771" y="24970"/>
                      <a:pt x="4597" y="26750"/>
                      <a:pt x="5658" y="28270"/>
                    </a:cubicBezTo>
                    <a:cubicBezTo>
                      <a:pt x="6714" y="29781"/>
                      <a:pt x="8091" y="31077"/>
                      <a:pt x="9819" y="31773"/>
                    </a:cubicBezTo>
                    <a:cubicBezTo>
                      <a:pt x="10614" y="32092"/>
                      <a:pt x="11472" y="32269"/>
                      <a:pt x="12330" y="32269"/>
                    </a:cubicBezTo>
                    <a:cubicBezTo>
                      <a:pt x="12469" y="32269"/>
                      <a:pt x="12608" y="32264"/>
                      <a:pt x="12747" y="32255"/>
                    </a:cubicBezTo>
                    <a:lnTo>
                      <a:pt x="12747" y="32255"/>
                    </a:lnTo>
                    <a:cubicBezTo>
                      <a:pt x="12380" y="34392"/>
                      <a:pt x="12045" y="36536"/>
                      <a:pt x="11695" y="38675"/>
                    </a:cubicBezTo>
                    <a:cubicBezTo>
                      <a:pt x="11495" y="38438"/>
                      <a:pt x="11287" y="38209"/>
                      <a:pt x="11066" y="37988"/>
                    </a:cubicBezTo>
                    <a:cubicBezTo>
                      <a:pt x="10373" y="37300"/>
                      <a:pt x="9621" y="36677"/>
                      <a:pt x="8816" y="36124"/>
                    </a:cubicBezTo>
                    <a:cubicBezTo>
                      <a:pt x="7235" y="35034"/>
                      <a:pt x="5308" y="34143"/>
                      <a:pt x="3374" y="33991"/>
                    </a:cubicBezTo>
                    <a:cubicBezTo>
                      <a:pt x="3224" y="33979"/>
                      <a:pt x="3071" y="33973"/>
                      <a:pt x="2918" y="33973"/>
                    </a:cubicBezTo>
                    <a:cubicBezTo>
                      <a:pt x="2102" y="33973"/>
                      <a:pt x="1269" y="34153"/>
                      <a:pt x="594" y="34619"/>
                    </a:cubicBezTo>
                    <a:cubicBezTo>
                      <a:pt x="406" y="34750"/>
                      <a:pt x="234" y="34888"/>
                      <a:pt x="136" y="35098"/>
                    </a:cubicBezTo>
                    <a:cubicBezTo>
                      <a:pt x="1" y="35386"/>
                      <a:pt x="84" y="35671"/>
                      <a:pt x="210" y="35944"/>
                    </a:cubicBezTo>
                    <a:cubicBezTo>
                      <a:pt x="408" y="36376"/>
                      <a:pt x="672" y="36774"/>
                      <a:pt x="962" y="37147"/>
                    </a:cubicBezTo>
                    <a:cubicBezTo>
                      <a:pt x="2160" y="38685"/>
                      <a:pt x="3950" y="39700"/>
                      <a:pt x="5747" y="40380"/>
                    </a:cubicBezTo>
                    <a:cubicBezTo>
                      <a:pt x="6877" y="40810"/>
                      <a:pt x="8182" y="41119"/>
                      <a:pt x="9461" y="41119"/>
                    </a:cubicBezTo>
                    <a:cubicBezTo>
                      <a:pt x="10099" y="41119"/>
                      <a:pt x="10731" y="41042"/>
                      <a:pt x="11331" y="40864"/>
                    </a:cubicBezTo>
                    <a:lnTo>
                      <a:pt x="11331" y="40864"/>
                    </a:lnTo>
                    <a:cubicBezTo>
                      <a:pt x="10778" y="44096"/>
                      <a:pt x="10140" y="47327"/>
                      <a:pt x="8999" y="50410"/>
                    </a:cubicBezTo>
                    <a:cubicBezTo>
                      <a:pt x="8925" y="50607"/>
                      <a:pt x="8851" y="50802"/>
                      <a:pt x="8775" y="50995"/>
                    </a:cubicBezTo>
                    <a:cubicBezTo>
                      <a:pt x="8736" y="51092"/>
                      <a:pt x="8698" y="51189"/>
                      <a:pt x="8658" y="51285"/>
                    </a:cubicBezTo>
                    <a:cubicBezTo>
                      <a:pt x="8640" y="51333"/>
                      <a:pt x="8620" y="51382"/>
                      <a:pt x="8600" y="51430"/>
                    </a:cubicBezTo>
                    <a:cubicBezTo>
                      <a:pt x="8590" y="51451"/>
                      <a:pt x="8578" y="51482"/>
                      <a:pt x="8569" y="51503"/>
                    </a:cubicBezTo>
                    <a:cubicBezTo>
                      <a:pt x="8405" y="51889"/>
                      <a:pt x="8231" y="52270"/>
                      <a:pt x="8048" y="52646"/>
                    </a:cubicBezTo>
                    <a:cubicBezTo>
                      <a:pt x="7688" y="53394"/>
                      <a:pt x="7288" y="54120"/>
                      <a:pt x="6849" y="54825"/>
                    </a:cubicBezTo>
                    <a:cubicBezTo>
                      <a:pt x="6628" y="55178"/>
                      <a:pt x="6396" y="55523"/>
                      <a:pt x="6151" y="55861"/>
                    </a:cubicBezTo>
                    <a:cubicBezTo>
                      <a:pt x="6032" y="56024"/>
                      <a:pt x="5909" y="56184"/>
                      <a:pt x="5788" y="56345"/>
                    </a:cubicBezTo>
                    <a:cubicBezTo>
                      <a:pt x="5759" y="56385"/>
                      <a:pt x="5728" y="56425"/>
                      <a:pt x="5699" y="56465"/>
                    </a:cubicBezTo>
                    <a:lnTo>
                      <a:pt x="5645" y="56535"/>
                    </a:lnTo>
                    <a:lnTo>
                      <a:pt x="5592" y="56604"/>
                    </a:lnTo>
                    <a:cubicBezTo>
                      <a:pt x="5552" y="56653"/>
                      <a:pt x="5513" y="56703"/>
                      <a:pt x="5473" y="56752"/>
                    </a:cubicBezTo>
                    <a:cubicBezTo>
                      <a:pt x="4948" y="57400"/>
                      <a:pt x="4365" y="58002"/>
                      <a:pt x="3784" y="58599"/>
                    </a:cubicBezTo>
                    <a:cubicBezTo>
                      <a:pt x="3649" y="58735"/>
                      <a:pt x="3540" y="58892"/>
                      <a:pt x="3417" y="59040"/>
                    </a:cubicBezTo>
                    <a:cubicBezTo>
                      <a:pt x="3279" y="59205"/>
                      <a:pt x="3106" y="59344"/>
                      <a:pt x="2944" y="59485"/>
                    </a:cubicBezTo>
                    <a:cubicBezTo>
                      <a:pt x="2628" y="59760"/>
                      <a:pt x="2918" y="60205"/>
                      <a:pt x="3264" y="60205"/>
                    </a:cubicBezTo>
                    <a:cubicBezTo>
                      <a:pt x="3329" y="60205"/>
                      <a:pt x="3395" y="60190"/>
                      <a:pt x="3460" y="60154"/>
                    </a:cubicBezTo>
                    <a:cubicBezTo>
                      <a:pt x="3642" y="60058"/>
                      <a:pt x="3817" y="59945"/>
                      <a:pt x="4001" y="59858"/>
                    </a:cubicBezTo>
                    <a:cubicBezTo>
                      <a:pt x="4197" y="59764"/>
                      <a:pt x="4395" y="59687"/>
                      <a:pt x="4578" y="59566"/>
                    </a:cubicBezTo>
                    <a:cubicBezTo>
                      <a:pt x="4950" y="59321"/>
                      <a:pt x="5321" y="59049"/>
                      <a:pt x="5650" y="58748"/>
                    </a:cubicBezTo>
                    <a:cubicBezTo>
                      <a:pt x="6298" y="58161"/>
                      <a:pt x="6892" y="57518"/>
                      <a:pt x="7426" y="56825"/>
                    </a:cubicBezTo>
                    <a:cubicBezTo>
                      <a:pt x="8449" y="55496"/>
                      <a:pt x="9271" y="54038"/>
                      <a:pt x="9937" y="52501"/>
                    </a:cubicBezTo>
                    <a:cubicBezTo>
                      <a:pt x="11331" y="49282"/>
                      <a:pt x="12150" y="45847"/>
                      <a:pt x="12733" y="42397"/>
                    </a:cubicBezTo>
                    <a:cubicBezTo>
                      <a:pt x="12991" y="40875"/>
                      <a:pt x="13228" y="39350"/>
                      <a:pt x="13459" y="37824"/>
                    </a:cubicBezTo>
                    <a:cubicBezTo>
                      <a:pt x="14531" y="38314"/>
                      <a:pt x="15693" y="38569"/>
                      <a:pt x="16873" y="38714"/>
                    </a:cubicBezTo>
                    <a:cubicBezTo>
                      <a:pt x="17746" y="38822"/>
                      <a:pt x="18631" y="38870"/>
                      <a:pt x="19516" y="38870"/>
                    </a:cubicBezTo>
                    <a:cubicBezTo>
                      <a:pt x="20213" y="38870"/>
                      <a:pt x="20909" y="38840"/>
                      <a:pt x="21599" y="38787"/>
                    </a:cubicBezTo>
                    <a:cubicBezTo>
                      <a:pt x="24716" y="38543"/>
                      <a:pt x="27776" y="37644"/>
                      <a:pt x="30264" y="35699"/>
                    </a:cubicBezTo>
                    <a:cubicBezTo>
                      <a:pt x="31478" y="34751"/>
                      <a:pt x="32599" y="33506"/>
                      <a:pt x="33232" y="32089"/>
                    </a:cubicBezTo>
                    <a:cubicBezTo>
                      <a:pt x="33459" y="31581"/>
                      <a:pt x="33192" y="31052"/>
                      <a:pt x="32616" y="31013"/>
                    </a:cubicBezTo>
                    <a:cubicBezTo>
                      <a:pt x="31839" y="30959"/>
                      <a:pt x="31059" y="30939"/>
                      <a:pt x="30284" y="30879"/>
                    </a:cubicBezTo>
                    <a:cubicBezTo>
                      <a:pt x="29507" y="30818"/>
                      <a:pt x="28724" y="30770"/>
                      <a:pt x="27943" y="30741"/>
                    </a:cubicBezTo>
                    <a:cubicBezTo>
                      <a:pt x="27483" y="30724"/>
                      <a:pt x="27022" y="30715"/>
                      <a:pt x="26560" y="30715"/>
                    </a:cubicBezTo>
                    <a:cubicBezTo>
                      <a:pt x="25463" y="30715"/>
                      <a:pt x="24367" y="30767"/>
                      <a:pt x="23277" y="30896"/>
                    </a:cubicBezTo>
                    <a:cubicBezTo>
                      <a:pt x="20618" y="31212"/>
                      <a:pt x="17975" y="31957"/>
                      <a:pt x="15701" y="33409"/>
                    </a:cubicBezTo>
                    <a:cubicBezTo>
                      <a:pt x="15081" y="33806"/>
                      <a:pt x="14491" y="34249"/>
                      <a:pt x="13938" y="34738"/>
                    </a:cubicBezTo>
                    <a:cubicBezTo>
                      <a:pt x="13935" y="34741"/>
                      <a:pt x="13932" y="34745"/>
                      <a:pt x="13928" y="34748"/>
                    </a:cubicBezTo>
                    <a:cubicBezTo>
                      <a:pt x="14120" y="33492"/>
                      <a:pt x="14318" y="32238"/>
                      <a:pt x="14531" y="30986"/>
                    </a:cubicBezTo>
                    <a:cubicBezTo>
                      <a:pt x="14803" y="29379"/>
                      <a:pt x="15093" y="27773"/>
                      <a:pt x="15419" y="26174"/>
                    </a:cubicBezTo>
                    <a:cubicBezTo>
                      <a:pt x="16097" y="26340"/>
                      <a:pt x="16790" y="26403"/>
                      <a:pt x="17487" y="26403"/>
                    </a:cubicBezTo>
                    <a:cubicBezTo>
                      <a:pt x="17932" y="26403"/>
                      <a:pt x="18379" y="26377"/>
                      <a:pt x="18824" y="26337"/>
                    </a:cubicBezTo>
                    <a:cubicBezTo>
                      <a:pt x="20120" y="26220"/>
                      <a:pt x="21421" y="26027"/>
                      <a:pt x="22689" y="25741"/>
                    </a:cubicBezTo>
                    <a:cubicBezTo>
                      <a:pt x="25064" y="25208"/>
                      <a:pt x="27389" y="24232"/>
                      <a:pt x="29138" y="22495"/>
                    </a:cubicBezTo>
                    <a:cubicBezTo>
                      <a:pt x="30066" y="21577"/>
                      <a:pt x="30780" y="20481"/>
                      <a:pt x="31179" y="19234"/>
                    </a:cubicBezTo>
                    <a:cubicBezTo>
                      <a:pt x="31314" y="18819"/>
                      <a:pt x="30956" y="18388"/>
                      <a:pt x="30536" y="18388"/>
                    </a:cubicBezTo>
                    <a:cubicBezTo>
                      <a:pt x="30535" y="18388"/>
                      <a:pt x="30535" y="18388"/>
                      <a:pt x="30534" y="18388"/>
                    </a:cubicBezTo>
                    <a:cubicBezTo>
                      <a:pt x="28146" y="18396"/>
                      <a:pt x="25771" y="18647"/>
                      <a:pt x="23454" y="19232"/>
                    </a:cubicBezTo>
                    <a:cubicBezTo>
                      <a:pt x="21335" y="19767"/>
                      <a:pt x="19237" y="20558"/>
                      <a:pt x="17482" y="21887"/>
                    </a:cubicBezTo>
                    <a:cubicBezTo>
                      <a:pt x="16986" y="22262"/>
                      <a:pt x="16523" y="22675"/>
                      <a:pt x="16094" y="23125"/>
                    </a:cubicBezTo>
                    <a:cubicBezTo>
                      <a:pt x="16363" y="22010"/>
                      <a:pt x="16653" y="20901"/>
                      <a:pt x="16982" y="19801"/>
                    </a:cubicBezTo>
                    <a:cubicBezTo>
                      <a:pt x="17409" y="18365"/>
                      <a:pt x="17905" y="16957"/>
                      <a:pt x="18434" y="15560"/>
                    </a:cubicBezTo>
                    <a:cubicBezTo>
                      <a:pt x="20856" y="14755"/>
                      <a:pt x="23015" y="13086"/>
                      <a:pt x="24556" y="11074"/>
                    </a:cubicBezTo>
                    <a:cubicBezTo>
                      <a:pt x="26202" y="8922"/>
                      <a:pt x="27133" y="6259"/>
                      <a:pt x="27259" y="3557"/>
                    </a:cubicBezTo>
                    <a:cubicBezTo>
                      <a:pt x="27291" y="2873"/>
                      <a:pt x="27274" y="2181"/>
                      <a:pt x="27186" y="1501"/>
                    </a:cubicBezTo>
                    <a:cubicBezTo>
                      <a:pt x="27104" y="848"/>
                      <a:pt x="26895" y="48"/>
                      <a:pt x="26095" y="2"/>
                    </a:cubicBezTo>
                    <a:cubicBezTo>
                      <a:pt x="26075" y="1"/>
                      <a:pt x="26055" y="0"/>
                      <a:pt x="260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2"/>
              <p:cNvSpPr/>
              <p:nvPr/>
            </p:nvSpPr>
            <p:spPr>
              <a:xfrm>
                <a:off x="-3756400" y="10274625"/>
                <a:ext cx="177975" cy="2793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1174" extrusionOk="0">
                    <a:moveTo>
                      <a:pt x="7051" y="0"/>
                    </a:moveTo>
                    <a:cubicBezTo>
                      <a:pt x="7042" y="0"/>
                      <a:pt x="7033" y="3"/>
                      <a:pt x="7024" y="9"/>
                    </a:cubicBezTo>
                    <a:cubicBezTo>
                      <a:pt x="6595" y="313"/>
                      <a:pt x="6271" y="755"/>
                      <a:pt x="5952" y="1167"/>
                    </a:cubicBezTo>
                    <a:cubicBezTo>
                      <a:pt x="5630" y="1584"/>
                      <a:pt x="5312" y="2002"/>
                      <a:pt x="5009" y="2433"/>
                    </a:cubicBezTo>
                    <a:cubicBezTo>
                      <a:pt x="4361" y="3362"/>
                      <a:pt x="3733" y="4305"/>
                      <a:pt x="3124" y="5260"/>
                    </a:cubicBezTo>
                    <a:cubicBezTo>
                      <a:pt x="2530" y="6192"/>
                      <a:pt x="1971" y="7149"/>
                      <a:pt x="1426" y="8112"/>
                    </a:cubicBezTo>
                    <a:cubicBezTo>
                      <a:pt x="1152" y="8592"/>
                      <a:pt x="876" y="9073"/>
                      <a:pt x="632" y="9569"/>
                    </a:cubicBezTo>
                    <a:cubicBezTo>
                      <a:pt x="441" y="9954"/>
                      <a:pt x="1" y="10590"/>
                      <a:pt x="162" y="11029"/>
                    </a:cubicBezTo>
                    <a:cubicBezTo>
                      <a:pt x="193" y="11112"/>
                      <a:pt x="265" y="11173"/>
                      <a:pt x="352" y="11173"/>
                    </a:cubicBezTo>
                    <a:cubicBezTo>
                      <a:pt x="369" y="11173"/>
                      <a:pt x="386" y="11171"/>
                      <a:pt x="404" y="11166"/>
                    </a:cubicBezTo>
                    <a:cubicBezTo>
                      <a:pt x="833" y="11049"/>
                      <a:pt x="1049" y="10464"/>
                      <a:pt x="1254" y="10106"/>
                    </a:cubicBezTo>
                    <a:cubicBezTo>
                      <a:pt x="1527" y="9626"/>
                      <a:pt x="1783" y="9136"/>
                      <a:pt x="2049" y="8651"/>
                    </a:cubicBezTo>
                    <a:cubicBezTo>
                      <a:pt x="2591" y="7657"/>
                      <a:pt x="3162" y="6681"/>
                      <a:pt x="3735" y="5704"/>
                    </a:cubicBezTo>
                    <a:cubicBezTo>
                      <a:pt x="4294" y="4750"/>
                      <a:pt x="4873" y="3808"/>
                      <a:pt x="5471" y="2879"/>
                    </a:cubicBezTo>
                    <a:cubicBezTo>
                      <a:pt x="5769" y="2413"/>
                      <a:pt x="6061" y="1945"/>
                      <a:pt x="6354" y="1477"/>
                    </a:cubicBezTo>
                    <a:cubicBezTo>
                      <a:pt x="6634" y="1030"/>
                      <a:pt x="6950" y="580"/>
                      <a:pt x="7107" y="73"/>
                    </a:cubicBezTo>
                    <a:cubicBezTo>
                      <a:pt x="7119" y="38"/>
                      <a:pt x="7086" y="0"/>
                      <a:pt x="7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2"/>
              <p:cNvSpPr/>
              <p:nvPr/>
            </p:nvSpPr>
            <p:spPr>
              <a:xfrm>
                <a:off x="-3976150" y="10520100"/>
                <a:ext cx="1639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712" extrusionOk="0">
                    <a:moveTo>
                      <a:pt x="73" y="0"/>
                    </a:moveTo>
                    <a:cubicBezTo>
                      <a:pt x="33" y="0"/>
                      <a:pt x="1" y="45"/>
                      <a:pt x="23" y="86"/>
                    </a:cubicBezTo>
                    <a:cubicBezTo>
                      <a:pt x="422" y="852"/>
                      <a:pt x="1021" y="1516"/>
                      <a:pt x="1542" y="2202"/>
                    </a:cubicBezTo>
                    <a:cubicBezTo>
                      <a:pt x="2073" y="2907"/>
                      <a:pt x="2578" y="3628"/>
                      <a:pt x="3056" y="4372"/>
                    </a:cubicBezTo>
                    <a:cubicBezTo>
                      <a:pt x="3525" y="5096"/>
                      <a:pt x="3977" y="5832"/>
                      <a:pt x="4431" y="6564"/>
                    </a:cubicBezTo>
                    <a:cubicBezTo>
                      <a:pt x="4886" y="7297"/>
                      <a:pt x="5256" y="8235"/>
                      <a:pt x="6021" y="8668"/>
                    </a:cubicBezTo>
                    <a:cubicBezTo>
                      <a:pt x="6074" y="8698"/>
                      <a:pt x="6133" y="8711"/>
                      <a:pt x="6191" y="8711"/>
                    </a:cubicBezTo>
                    <a:cubicBezTo>
                      <a:pt x="6376" y="8711"/>
                      <a:pt x="6557" y="8573"/>
                      <a:pt x="6546" y="8367"/>
                    </a:cubicBezTo>
                    <a:cubicBezTo>
                      <a:pt x="6521" y="7875"/>
                      <a:pt x="6375" y="7579"/>
                      <a:pt x="6110" y="7166"/>
                    </a:cubicBezTo>
                    <a:cubicBezTo>
                      <a:pt x="5864" y="6782"/>
                      <a:pt x="5615" y="6400"/>
                      <a:pt x="5366" y="6018"/>
                    </a:cubicBezTo>
                    <a:cubicBezTo>
                      <a:pt x="4863" y="5251"/>
                      <a:pt x="4335" y="4507"/>
                      <a:pt x="3779" y="3782"/>
                    </a:cubicBezTo>
                    <a:cubicBezTo>
                      <a:pt x="3249" y="3088"/>
                      <a:pt x="2702" y="2406"/>
                      <a:pt x="2120" y="1755"/>
                    </a:cubicBezTo>
                    <a:cubicBezTo>
                      <a:pt x="1539" y="1104"/>
                      <a:pt x="891" y="405"/>
                      <a:pt x="101" y="8"/>
                    </a:cubicBezTo>
                    <a:cubicBezTo>
                      <a:pt x="92" y="3"/>
                      <a:pt x="82" y="0"/>
                      <a:pt x="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32"/>
              <p:cNvSpPr/>
              <p:nvPr/>
            </p:nvSpPr>
            <p:spPr>
              <a:xfrm>
                <a:off x="-4096600" y="10803750"/>
                <a:ext cx="204750" cy="197000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7880" extrusionOk="0">
                    <a:moveTo>
                      <a:pt x="169" y="0"/>
                    </a:moveTo>
                    <a:cubicBezTo>
                      <a:pt x="81" y="0"/>
                      <a:pt x="1" y="84"/>
                      <a:pt x="58" y="176"/>
                    </a:cubicBezTo>
                    <a:cubicBezTo>
                      <a:pt x="517" y="929"/>
                      <a:pt x="1227" y="1511"/>
                      <a:pt x="1844" y="2131"/>
                    </a:cubicBezTo>
                    <a:cubicBezTo>
                      <a:pt x="2510" y="2802"/>
                      <a:pt x="3192" y="3456"/>
                      <a:pt x="3857" y="4127"/>
                    </a:cubicBezTo>
                    <a:cubicBezTo>
                      <a:pt x="4505" y="4783"/>
                      <a:pt x="5142" y="5447"/>
                      <a:pt x="5770" y="6122"/>
                    </a:cubicBezTo>
                    <a:cubicBezTo>
                      <a:pt x="6085" y="6459"/>
                      <a:pt x="6396" y="6799"/>
                      <a:pt x="6707" y="7140"/>
                    </a:cubicBezTo>
                    <a:cubicBezTo>
                      <a:pt x="7024" y="7490"/>
                      <a:pt x="7302" y="7826"/>
                      <a:pt x="7795" y="7878"/>
                    </a:cubicBezTo>
                    <a:cubicBezTo>
                      <a:pt x="7805" y="7879"/>
                      <a:pt x="7814" y="7880"/>
                      <a:pt x="7823" y="7880"/>
                    </a:cubicBezTo>
                    <a:cubicBezTo>
                      <a:pt x="8015" y="7880"/>
                      <a:pt x="8190" y="7674"/>
                      <a:pt x="8182" y="7491"/>
                    </a:cubicBezTo>
                    <a:cubicBezTo>
                      <a:pt x="8167" y="7031"/>
                      <a:pt x="7847" y="6725"/>
                      <a:pt x="7536" y="6415"/>
                    </a:cubicBezTo>
                    <a:cubicBezTo>
                      <a:pt x="7210" y="6089"/>
                      <a:pt x="6883" y="5765"/>
                      <a:pt x="6553" y="5444"/>
                    </a:cubicBezTo>
                    <a:cubicBezTo>
                      <a:pt x="5874" y="4786"/>
                      <a:pt x="5188" y="4135"/>
                      <a:pt x="4494" y="3491"/>
                    </a:cubicBezTo>
                    <a:cubicBezTo>
                      <a:pt x="3820" y="2863"/>
                      <a:pt x="3143" y="2235"/>
                      <a:pt x="2436" y="1641"/>
                    </a:cubicBezTo>
                    <a:cubicBezTo>
                      <a:pt x="1746" y="1061"/>
                      <a:pt x="1058" y="380"/>
                      <a:pt x="224" y="12"/>
                    </a:cubicBezTo>
                    <a:cubicBezTo>
                      <a:pt x="206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32"/>
              <p:cNvSpPr/>
              <p:nvPr/>
            </p:nvSpPr>
            <p:spPr>
              <a:xfrm>
                <a:off x="-4176400" y="11103375"/>
                <a:ext cx="227950" cy="120250"/>
              </a:xfrm>
              <a:custGeom>
                <a:avLst/>
                <a:gdLst/>
                <a:ahLst/>
                <a:cxnLst/>
                <a:rect l="l" t="t" r="r" b="b"/>
                <a:pathLst>
                  <a:path w="9118" h="4810" extrusionOk="0">
                    <a:moveTo>
                      <a:pt x="200" y="0"/>
                    </a:moveTo>
                    <a:cubicBezTo>
                      <a:pt x="143" y="0"/>
                      <a:pt x="87" y="4"/>
                      <a:pt x="30" y="14"/>
                    </a:cubicBezTo>
                    <a:cubicBezTo>
                      <a:pt x="10" y="20"/>
                      <a:pt x="1" y="44"/>
                      <a:pt x="12" y="62"/>
                    </a:cubicBezTo>
                    <a:cubicBezTo>
                      <a:pt x="204" y="343"/>
                      <a:pt x="537" y="487"/>
                      <a:pt x="827" y="650"/>
                    </a:cubicBezTo>
                    <a:cubicBezTo>
                      <a:pt x="1205" y="860"/>
                      <a:pt x="1584" y="1060"/>
                      <a:pt x="1968" y="1257"/>
                    </a:cubicBezTo>
                    <a:cubicBezTo>
                      <a:pt x="2759" y="1663"/>
                      <a:pt x="3540" y="2089"/>
                      <a:pt x="4323" y="2513"/>
                    </a:cubicBezTo>
                    <a:cubicBezTo>
                      <a:pt x="5083" y="2924"/>
                      <a:pt x="5836" y="3351"/>
                      <a:pt x="6580" y="3796"/>
                    </a:cubicBezTo>
                    <a:cubicBezTo>
                      <a:pt x="7288" y="4218"/>
                      <a:pt x="8008" y="4773"/>
                      <a:pt x="8856" y="4810"/>
                    </a:cubicBezTo>
                    <a:cubicBezTo>
                      <a:pt x="8859" y="4810"/>
                      <a:pt x="8863" y="4810"/>
                      <a:pt x="8866" y="4810"/>
                    </a:cubicBezTo>
                    <a:cubicBezTo>
                      <a:pt x="9028" y="4810"/>
                      <a:pt x="9117" y="4620"/>
                      <a:pt x="9043" y="4484"/>
                    </a:cubicBezTo>
                    <a:cubicBezTo>
                      <a:pt x="8632" y="3738"/>
                      <a:pt x="7787" y="3360"/>
                      <a:pt x="7064" y="2967"/>
                    </a:cubicBezTo>
                    <a:cubicBezTo>
                      <a:pt x="6281" y="2540"/>
                      <a:pt x="5489" y="2130"/>
                      <a:pt x="4687" y="1739"/>
                    </a:cubicBezTo>
                    <a:cubicBezTo>
                      <a:pt x="3926" y="1366"/>
                      <a:pt x="3149" y="1029"/>
                      <a:pt x="2366" y="704"/>
                    </a:cubicBezTo>
                    <a:cubicBezTo>
                      <a:pt x="1943" y="529"/>
                      <a:pt x="1524" y="363"/>
                      <a:pt x="1090" y="220"/>
                    </a:cubicBezTo>
                    <a:cubicBezTo>
                      <a:pt x="806" y="127"/>
                      <a:pt x="503" y="0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32"/>
              <p:cNvSpPr/>
              <p:nvPr/>
            </p:nvSpPr>
            <p:spPr>
              <a:xfrm>
                <a:off x="-3851100" y="11025325"/>
                <a:ext cx="3890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15560" h="4784" extrusionOk="0">
                    <a:moveTo>
                      <a:pt x="15101" y="1"/>
                    </a:moveTo>
                    <a:cubicBezTo>
                      <a:pt x="15095" y="1"/>
                      <a:pt x="15090" y="1"/>
                      <a:pt x="15085" y="1"/>
                    </a:cubicBezTo>
                    <a:cubicBezTo>
                      <a:pt x="13818" y="58"/>
                      <a:pt x="12573" y="515"/>
                      <a:pt x="11358" y="850"/>
                    </a:cubicBezTo>
                    <a:cubicBezTo>
                      <a:pt x="10107" y="1192"/>
                      <a:pt x="8868" y="1567"/>
                      <a:pt x="7626" y="1940"/>
                    </a:cubicBezTo>
                    <a:cubicBezTo>
                      <a:pt x="6384" y="2313"/>
                      <a:pt x="5141" y="2677"/>
                      <a:pt x="3891" y="3023"/>
                    </a:cubicBezTo>
                    <a:lnTo>
                      <a:pt x="2095" y="3517"/>
                    </a:lnTo>
                    <a:cubicBezTo>
                      <a:pt x="1459" y="3694"/>
                      <a:pt x="819" y="3818"/>
                      <a:pt x="263" y="4190"/>
                    </a:cubicBezTo>
                    <a:cubicBezTo>
                      <a:pt x="1" y="4365"/>
                      <a:pt x="100" y="4769"/>
                      <a:pt x="423" y="4781"/>
                    </a:cubicBezTo>
                    <a:cubicBezTo>
                      <a:pt x="462" y="4783"/>
                      <a:pt x="501" y="4783"/>
                      <a:pt x="539" y="4783"/>
                    </a:cubicBezTo>
                    <a:cubicBezTo>
                      <a:pt x="1137" y="4783"/>
                      <a:pt x="1685" y="4589"/>
                      <a:pt x="2261" y="4426"/>
                    </a:cubicBezTo>
                    <a:lnTo>
                      <a:pt x="4131" y="3893"/>
                    </a:lnTo>
                    <a:cubicBezTo>
                      <a:pt x="5378" y="3539"/>
                      <a:pt x="6629" y="3204"/>
                      <a:pt x="7884" y="2875"/>
                    </a:cubicBezTo>
                    <a:cubicBezTo>
                      <a:pt x="9138" y="2548"/>
                      <a:pt x="10391" y="2223"/>
                      <a:pt x="11638" y="1867"/>
                    </a:cubicBezTo>
                    <a:cubicBezTo>
                      <a:pt x="12849" y="1521"/>
                      <a:pt x="14153" y="1266"/>
                      <a:pt x="15263" y="657"/>
                    </a:cubicBezTo>
                    <a:cubicBezTo>
                      <a:pt x="15560" y="493"/>
                      <a:pt x="15439" y="1"/>
                      <a:pt x="15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32"/>
              <p:cNvSpPr/>
              <p:nvPr/>
            </p:nvSpPr>
            <p:spPr>
              <a:xfrm>
                <a:off x="-3786500" y="10711400"/>
                <a:ext cx="28145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3786" extrusionOk="0">
                    <a:moveTo>
                      <a:pt x="10621" y="0"/>
                    </a:moveTo>
                    <a:cubicBezTo>
                      <a:pt x="9860" y="0"/>
                      <a:pt x="9054" y="291"/>
                      <a:pt x="8341" y="469"/>
                    </a:cubicBezTo>
                    <a:cubicBezTo>
                      <a:pt x="7363" y="713"/>
                      <a:pt x="6399" y="997"/>
                      <a:pt x="5439" y="1304"/>
                    </a:cubicBezTo>
                    <a:cubicBezTo>
                      <a:pt x="4478" y="1612"/>
                      <a:pt x="3528" y="1939"/>
                      <a:pt x="2583" y="2289"/>
                    </a:cubicBezTo>
                    <a:cubicBezTo>
                      <a:pt x="2118" y="2461"/>
                      <a:pt x="1653" y="2631"/>
                      <a:pt x="1200" y="2831"/>
                    </a:cubicBezTo>
                    <a:cubicBezTo>
                      <a:pt x="799" y="3007"/>
                      <a:pt x="337" y="3142"/>
                      <a:pt x="67" y="3503"/>
                    </a:cubicBezTo>
                    <a:cubicBezTo>
                      <a:pt x="1" y="3591"/>
                      <a:pt x="67" y="3757"/>
                      <a:pt x="177" y="3773"/>
                    </a:cubicBezTo>
                    <a:cubicBezTo>
                      <a:pt x="233" y="3782"/>
                      <a:pt x="287" y="3785"/>
                      <a:pt x="342" y="3785"/>
                    </a:cubicBezTo>
                    <a:cubicBezTo>
                      <a:pt x="730" y="3785"/>
                      <a:pt x="1104" y="3598"/>
                      <a:pt x="1469" y="3473"/>
                    </a:cubicBezTo>
                    <a:cubicBezTo>
                      <a:pt x="1932" y="3313"/>
                      <a:pt x="2388" y="3132"/>
                      <a:pt x="2849" y="2964"/>
                    </a:cubicBezTo>
                    <a:cubicBezTo>
                      <a:pt x="3795" y="2620"/>
                      <a:pt x="4748" y="2296"/>
                      <a:pt x="5708" y="1995"/>
                    </a:cubicBezTo>
                    <a:cubicBezTo>
                      <a:pt x="6645" y="1701"/>
                      <a:pt x="7586" y="1426"/>
                      <a:pt x="8529" y="1154"/>
                    </a:cubicBezTo>
                    <a:cubicBezTo>
                      <a:pt x="9413" y="899"/>
                      <a:pt x="10473" y="779"/>
                      <a:pt x="11204" y="205"/>
                    </a:cubicBezTo>
                    <a:cubicBezTo>
                      <a:pt x="11257" y="165"/>
                      <a:pt x="11227" y="71"/>
                      <a:pt x="11165" y="58"/>
                    </a:cubicBezTo>
                    <a:cubicBezTo>
                      <a:pt x="10988" y="17"/>
                      <a:pt x="10805" y="0"/>
                      <a:pt x="10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98" name="Google Shape;1298;p32"/>
          <p:cNvSpPr/>
          <p:nvPr/>
        </p:nvSpPr>
        <p:spPr>
          <a:xfrm flipH="1">
            <a:off x="2156377" y="2907446"/>
            <a:ext cx="668" cy="780"/>
          </a:xfrm>
          <a:custGeom>
            <a:avLst/>
            <a:gdLst/>
            <a:ahLst/>
            <a:cxnLst/>
            <a:rect l="l" t="t" r="r" b="b"/>
            <a:pathLst>
              <a:path w="30" h="35" extrusionOk="0">
                <a:moveTo>
                  <a:pt x="29" y="1"/>
                </a:moveTo>
                <a:lnTo>
                  <a:pt x="0" y="34"/>
                </a:lnTo>
                <a:cubicBezTo>
                  <a:pt x="11" y="24"/>
                  <a:pt x="20" y="13"/>
                  <a:pt x="29" y="1"/>
                </a:cubicBezTo>
                <a:close/>
              </a:path>
            </a:pathLst>
          </a:custGeom>
          <a:solidFill>
            <a:srgbClr val="2486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9" name="Google Shape;1299;p32"/>
          <p:cNvSpPr/>
          <p:nvPr/>
        </p:nvSpPr>
        <p:spPr>
          <a:xfrm>
            <a:off x="-634700" y="-384637"/>
            <a:ext cx="2396698" cy="3284016"/>
          </a:xfrm>
          <a:custGeom>
            <a:avLst/>
            <a:gdLst/>
            <a:ahLst/>
            <a:cxnLst/>
            <a:rect l="l" t="t" r="r" b="b"/>
            <a:pathLst>
              <a:path w="11755" h="16107" extrusionOk="0">
                <a:moveTo>
                  <a:pt x="4723" y="0"/>
                </a:moveTo>
                <a:cubicBezTo>
                  <a:pt x="679" y="0"/>
                  <a:pt x="0" y="9466"/>
                  <a:pt x="1441" y="12310"/>
                </a:cubicBezTo>
                <a:cubicBezTo>
                  <a:pt x="2483" y="14342"/>
                  <a:pt x="4497" y="16106"/>
                  <a:pt x="6744" y="16106"/>
                </a:cubicBezTo>
                <a:cubicBezTo>
                  <a:pt x="6902" y="16106"/>
                  <a:pt x="7061" y="16098"/>
                  <a:pt x="7221" y="16080"/>
                </a:cubicBezTo>
                <a:cubicBezTo>
                  <a:pt x="9843" y="15774"/>
                  <a:pt x="11657" y="12999"/>
                  <a:pt x="11700" y="10355"/>
                </a:cubicBezTo>
                <a:cubicBezTo>
                  <a:pt x="11755" y="7711"/>
                  <a:pt x="10455" y="5231"/>
                  <a:pt x="8980" y="3024"/>
                </a:cubicBezTo>
                <a:cubicBezTo>
                  <a:pt x="8466" y="2259"/>
                  <a:pt x="7920" y="1505"/>
                  <a:pt x="7166" y="959"/>
                </a:cubicBezTo>
                <a:cubicBezTo>
                  <a:pt x="6244" y="291"/>
                  <a:pt x="5432" y="0"/>
                  <a:pt x="4723" y="0"/>
                </a:cubicBezTo>
                <a:close/>
              </a:path>
            </a:pathLst>
          </a:custGeom>
          <a:solidFill>
            <a:srgbClr val="FFCFC0">
              <a:alpha val="22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715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33"/>
          <p:cNvGrpSpPr/>
          <p:nvPr/>
        </p:nvGrpSpPr>
        <p:grpSpPr>
          <a:xfrm rot="9280668">
            <a:off x="1612537" y="-393164"/>
            <a:ext cx="8926151" cy="7645782"/>
            <a:chOff x="-2893286" y="-1251218"/>
            <a:chExt cx="8926319" cy="7645925"/>
          </a:xfrm>
        </p:grpSpPr>
        <p:sp>
          <p:nvSpPr>
            <p:cNvPr id="1302" name="Google Shape;1302;p33"/>
            <p:cNvSpPr/>
            <p:nvPr/>
          </p:nvSpPr>
          <p:spPr>
            <a:xfrm rot="7511453">
              <a:off x="-1399990" y="-542283"/>
              <a:ext cx="4963847" cy="6228056"/>
            </a:xfrm>
            <a:custGeom>
              <a:avLst/>
              <a:gdLst/>
              <a:ahLst/>
              <a:cxnLst/>
              <a:rect l="l" t="t" r="r" b="b"/>
              <a:pathLst>
                <a:path w="43768" h="56166" extrusionOk="0">
                  <a:moveTo>
                    <a:pt x="24054" y="0"/>
                  </a:moveTo>
                  <a:cubicBezTo>
                    <a:pt x="22092" y="0"/>
                    <a:pt x="20084" y="480"/>
                    <a:pt x="18082" y="1557"/>
                  </a:cubicBezTo>
                  <a:cubicBezTo>
                    <a:pt x="16673" y="2311"/>
                    <a:pt x="15329" y="3250"/>
                    <a:pt x="14411" y="4561"/>
                  </a:cubicBezTo>
                  <a:cubicBezTo>
                    <a:pt x="12925" y="6670"/>
                    <a:pt x="12739" y="9434"/>
                    <a:pt x="12991" y="12002"/>
                  </a:cubicBezTo>
                  <a:cubicBezTo>
                    <a:pt x="13253" y="14580"/>
                    <a:pt x="13908" y="17115"/>
                    <a:pt x="13887" y="19693"/>
                  </a:cubicBezTo>
                  <a:cubicBezTo>
                    <a:pt x="13843" y="23047"/>
                    <a:pt x="12685" y="26303"/>
                    <a:pt x="10598" y="28925"/>
                  </a:cubicBezTo>
                  <a:cubicBezTo>
                    <a:pt x="9025" y="30881"/>
                    <a:pt x="6971" y="32410"/>
                    <a:pt x="5452" y="34410"/>
                  </a:cubicBezTo>
                  <a:cubicBezTo>
                    <a:pt x="0" y="41555"/>
                    <a:pt x="2917" y="51945"/>
                    <a:pt x="11297" y="55212"/>
                  </a:cubicBezTo>
                  <a:cubicBezTo>
                    <a:pt x="12979" y="55866"/>
                    <a:pt x="14767" y="56166"/>
                    <a:pt x="16565" y="56166"/>
                  </a:cubicBezTo>
                  <a:cubicBezTo>
                    <a:pt x="18820" y="56166"/>
                    <a:pt x="21092" y="55695"/>
                    <a:pt x="23195" y="54862"/>
                  </a:cubicBezTo>
                  <a:cubicBezTo>
                    <a:pt x="26975" y="53365"/>
                    <a:pt x="30231" y="50765"/>
                    <a:pt x="32995" y="47793"/>
                  </a:cubicBezTo>
                  <a:cubicBezTo>
                    <a:pt x="37289" y="43172"/>
                    <a:pt x="40490" y="37644"/>
                    <a:pt x="42358" y="31613"/>
                  </a:cubicBezTo>
                  <a:cubicBezTo>
                    <a:pt x="43199" y="28849"/>
                    <a:pt x="43768" y="25975"/>
                    <a:pt x="43713" y="23091"/>
                  </a:cubicBezTo>
                  <a:cubicBezTo>
                    <a:pt x="43520" y="13399"/>
                    <a:pt x="34421" y="0"/>
                    <a:pt x="24054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-102350" y="-489975"/>
              <a:ext cx="6135383" cy="3597514"/>
            </a:xfrm>
            <a:custGeom>
              <a:avLst/>
              <a:gdLst/>
              <a:ahLst/>
              <a:cxnLst/>
              <a:rect l="l" t="t" r="r" b="b"/>
              <a:pathLst>
                <a:path w="38799" h="22750" extrusionOk="0">
                  <a:moveTo>
                    <a:pt x="21596" y="1"/>
                  </a:moveTo>
                  <a:cubicBezTo>
                    <a:pt x="18432" y="1"/>
                    <a:pt x="15293" y="432"/>
                    <a:pt x="12143" y="432"/>
                  </a:cubicBezTo>
                  <a:cubicBezTo>
                    <a:pt x="11346" y="432"/>
                    <a:pt x="10548" y="404"/>
                    <a:pt x="9748" y="335"/>
                  </a:cubicBezTo>
                  <a:cubicBezTo>
                    <a:pt x="9073" y="277"/>
                    <a:pt x="8246" y="226"/>
                    <a:pt x="7363" y="226"/>
                  </a:cubicBezTo>
                  <a:cubicBezTo>
                    <a:pt x="4074" y="226"/>
                    <a:pt x="1" y="939"/>
                    <a:pt x="35" y="4694"/>
                  </a:cubicBezTo>
                  <a:cubicBezTo>
                    <a:pt x="46" y="6224"/>
                    <a:pt x="1128" y="7524"/>
                    <a:pt x="2133" y="8671"/>
                  </a:cubicBezTo>
                  <a:lnTo>
                    <a:pt x="8524" y="15915"/>
                  </a:lnTo>
                  <a:cubicBezTo>
                    <a:pt x="11015" y="18733"/>
                    <a:pt x="13758" y="21716"/>
                    <a:pt x="17429" y="22525"/>
                  </a:cubicBezTo>
                  <a:cubicBezTo>
                    <a:pt x="18129" y="22680"/>
                    <a:pt x="18838" y="22750"/>
                    <a:pt x="19549" y="22750"/>
                  </a:cubicBezTo>
                  <a:cubicBezTo>
                    <a:pt x="21332" y="22750"/>
                    <a:pt x="23124" y="22311"/>
                    <a:pt x="24803" y="21694"/>
                  </a:cubicBezTo>
                  <a:cubicBezTo>
                    <a:pt x="29643" y="19913"/>
                    <a:pt x="33839" y="16712"/>
                    <a:pt x="36821" y="12506"/>
                  </a:cubicBezTo>
                  <a:cubicBezTo>
                    <a:pt x="37881" y="11020"/>
                    <a:pt x="38799" y="9228"/>
                    <a:pt x="38395" y="7458"/>
                  </a:cubicBezTo>
                  <a:cubicBezTo>
                    <a:pt x="38067" y="6049"/>
                    <a:pt x="36963" y="4967"/>
                    <a:pt x="35794" y="4104"/>
                  </a:cubicBezTo>
                  <a:cubicBezTo>
                    <a:pt x="32233" y="1482"/>
                    <a:pt x="27775" y="313"/>
                    <a:pt x="23361" y="51"/>
                  </a:cubicBezTo>
                  <a:cubicBezTo>
                    <a:pt x="22772" y="16"/>
                    <a:pt x="22183" y="1"/>
                    <a:pt x="21596" y="1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33"/>
          <p:cNvSpPr/>
          <p:nvPr/>
        </p:nvSpPr>
        <p:spPr>
          <a:xfrm rot="7885320">
            <a:off x="-1472820" y="-215119"/>
            <a:ext cx="3172491" cy="3684937"/>
          </a:xfrm>
          <a:custGeom>
            <a:avLst/>
            <a:gdLst/>
            <a:ahLst/>
            <a:cxnLst/>
            <a:rect l="l" t="t" r="r" b="b"/>
            <a:pathLst>
              <a:path w="34782" h="40401" extrusionOk="0">
                <a:moveTo>
                  <a:pt x="27335" y="1"/>
                </a:moveTo>
                <a:cubicBezTo>
                  <a:pt x="21337" y="1"/>
                  <a:pt x="13261" y="3359"/>
                  <a:pt x="10708" y="5214"/>
                </a:cubicBezTo>
                <a:cubicBezTo>
                  <a:pt x="5420" y="9104"/>
                  <a:pt x="1793" y="14851"/>
                  <a:pt x="558" y="21297"/>
                </a:cubicBezTo>
                <a:cubicBezTo>
                  <a:pt x="88" y="23809"/>
                  <a:pt x="1" y="26421"/>
                  <a:pt x="634" y="28890"/>
                </a:cubicBezTo>
                <a:cubicBezTo>
                  <a:pt x="1661" y="32910"/>
                  <a:pt x="4589" y="36308"/>
                  <a:pt x="8195" y="38362"/>
                </a:cubicBezTo>
                <a:cubicBezTo>
                  <a:pt x="10396" y="39603"/>
                  <a:pt x="12905" y="40401"/>
                  <a:pt x="15423" y="40401"/>
                </a:cubicBezTo>
                <a:cubicBezTo>
                  <a:pt x="15942" y="40401"/>
                  <a:pt x="16461" y="40367"/>
                  <a:pt x="16979" y="40296"/>
                </a:cubicBezTo>
                <a:cubicBezTo>
                  <a:pt x="20005" y="39881"/>
                  <a:pt x="22911" y="38100"/>
                  <a:pt x="24299" y="35380"/>
                </a:cubicBezTo>
                <a:cubicBezTo>
                  <a:pt x="26069" y="31872"/>
                  <a:pt x="25140" y="27666"/>
                  <a:pt x="25523" y="23755"/>
                </a:cubicBezTo>
                <a:cubicBezTo>
                  <a:pt x="25839" y="20674"/>
                  <a:pt x="26987" y="17735"/>
                  <a:pt x="28844" y="15255"/>
                </a:cubicBezTo>
                <a:cubicBezTo>
                  <a:pt x="30898" y="12534"/>
                  <a:pt x="33902" y="10164"/>
                  <a:pt x="34252" y="6766"/>
                </a:cubicBezTo>
                <a:cubicBezTo>
                  <a:pt x="34782" y="1682"/>
                  <a:pt x="31578" y="1"/>
                  <a:pt x="27335" y="1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5" name="Google Shape;1305;p33"/>
          <p:cNvGrpSpPr/>
          <p:nvPr/>
        </p:nvGrpSpPr>
        <p:grpSpPr>
          <a:xfrm rot="10800000" flipH="1">
            <a:off x="7509151" y="-284865"/>
            <a:ext cx="1985638" cy="2498559"/>
            <a:chOff x="5108601" y="1658560"/>
            <a:chExt cx="1985638" cy="2498559"/>
          </a:xfrm>
        </p:grpSpPr>
        <p:grpSp>
          <p:nvGrpSpPr>
            <p:cNvPr id="1306" name="Google Shape;1306;p33"/>
            <p:cNvGrpSpPr/>
            <p:nvPr/>
          </p:nvGrpSpPr>
          <p:grpSpPr>
            <a:xfrm flipH="1">
              <a:off x="5475995" y="2326723"/>
              <a:ext cx="1314734" cy="1634533"/>
              <a:chOff x="-5267275" y="9662750"/>
              <a:chExt cx="1475075" cy="1833875"/>
            </a:xfrm>
          </p:grpSpPr>
          <p:sp>
            <p:nvSpPr>
              <p:cNvPr id="1307" name="Google Shape;1307;p33"/>
              <p:cNvSpPr/>
              <p:nvPr/>
            </p:nvSpPr>
            <p:spPr>
              <a:xfrm>
                <a:off x="-5267275" y="9662750"/>
                <a:ext cx="1475075" cy="1833875"/>
              </a:xfrm>
              <a:custGeom>
                <a:avLst/>
                <a:gdLst/>
                <a:ahLst/>
                <a:cxnLst/>
                <a:rect l="l" t="t" r="r" b="b"/>
                <a:pathLst>
                  <a:path w="59003" h="73355" extrusionOk="0">
                    <a:moveTo>
                      <a:pt x="58003" y="0"/>
                    </a:moveTo>
                    <a:cubicBezTo>
                      <a:pt x="57927" y="0"/>
                      <a:pt x="57851" y="10"/>
                      <a:pt x="57776" y="30"/>
                    </a:cubicBezTo>
                    <a:cubicBezTo>
                      <a:pt x="51838" y="1625"/>
                      <a:pt x="46088" y="3850"/>
                      <a:pt x="40623" y="6666"/>
                    </a:cubicBezTo>
                    <a:cubicBezTo>
                      <a:pt x="35177" y="9476"/>
                      <a:pt x="30053" y="12923"/>
                      <a:pt x="25419" y="16936"/>
                    </a:cubicBezTo>
                    <a:cubicBezTo>
                      <a:pt x="20739" y="20988"/>
                      <a:pt x="16581" y="25634"/>
                      <a:pt x="13094" y="30752"/>
                    </a:cubicBezTo>
                    <a:cubicBezTo>
                      <a:pt x="9533" y="35980"/>
                      <a:pt x="6696" y="41669"/>
                      <a:pt x="4663" y="47660"/>
                    </a:cubicBezTo>
                    <a:cubicBezTo>
                      <a:pt x="2818" y="53102"/>
                      <a:pt x="1579" y="58845"/>
                      <a:pt x="1324" y="64601"/>
                    </a:cubicBezTo>
                    <a:cubicBezTo>
                      <a:pt x="1237" y="64570"/>
                      <a:pt x="1144" y="64555"/>
                      <a:pt x="1052" y="64555"/>
                    </a:cubicBezTo>
                    <a:cubicBezTo>
                      <a:pt x="975" y="64555"/>
                      <a:pt x="897" y="64566"/>
                      <a:pt x="822" y="64587"/>
                    </a:cubicBezTo>
                    <a:cubicBezTo>
                      <a:pt x="397" y="64704"/>
                      <a:pt x="1" y="65246"/>
                      <a:pt x="191" y="65699"/>
                    </a:cubicBezTo>
                    <a:cubicBezTo>
                      <a:pt x="491" y="66425"/>
                      <a:pt x="859" y="67121"/>
                      <a:pt x="1291" y="67778"/>
                    </a:cubicBezTo>
                    <a:cubicBezTo>
                      <a:pt x="1297" y="68031"/>
                      <a:pt x="1301" y="68285"/>
                      <a:pt x="1311" y="68538"/>
                    </a:cubicBezTo>
                    <a:cubicBezTo>
                      <a:pt x="1319" y="68795"/>
                      <a:pt x="1512" y="68923"/>
                      <a:pt x="1706" y="68923"/>
                    </a:cubicBezTo>
                    <a:cubicBezTo>
                      <a:pt x="1829" y="68923"/>
                      <a:pt x="1952" y="68872"/>
                      <a:pt x="2029" y="68770"/>
                    </a:cubicBezTo>
                    <a:cubicBezTo>
                      <a:pt x="2293" y="69083"/>
                      <a:pt x="2576" y="69383"/>
                      <a:pt x="2874" y="69664"/>
                    </a:cubicBezTo>
                    <a:cubicBezTo>
                      <a:pt x="4067" y="70786"/>
                      <a:pt x="5458" y="71647"/>
                      <a:pt x="6967" y="72274"/>
                    </a:cubicBezTo>
                    <a:cubicBezTo>
                      <a:pt x="8792" y="73031"/>
                      <a:pt x="10749" y="73355"/>
                      <a:pt x="12715" y="73355"/>
                    </a:cubicBezTo>
                    <a:cubicBezTo>
                      <a:pt x="14414" y="73355"/>
                      <a:pt x="16120" y="73113"/>
                      <a:pt x="17753" y="72699"/>
                    </a:cubicBezTo>
                    <a:cubicBezTo>
                      <a:pt x="23973" y="71124"/>
                      <a:pt x="29341" y="67101"/>
                      <a:pt x="33384" y="62210"/>
                    </a:cubicBezTo>
                    <a:cubicBezTo>
                      <a:pt x="37798" y="56870"/>
                      <a:pt x="40703" y="50561"/>
                      <a:pt x="42861" y="44015"/>
                    </a:cubicBezTo>
                    <a:cubicBezTo>
                      <a:pt x="45191" y="36947"/>
                      <a:pt x="46693" y="29645"/>
                      <a:pt x="48771" y="22503"/>
                    </a:cubicBezTo>
                    <a:cubicBezTo>
                      <a:pt x="50711" y="15828"/>
                      <a:pt x="53184" y="9212"/>
                      <a:pt x="57193" y="3480"/>
                    </a:cubicBezTo>
                    <a:cubicBezTo>
                      <a:pt x="57658" y="2814"/>
                      <a:pt x="58145" y="2163"/>
                      <a:pt x="58644" y="1522"/>
                    </a:cubicBezTo>
                    <a:cubicBezTo>
                      <a:pt x="58894" y="1203"/>
                      <a:pt x="59003" y="813"/>
                      <a:pt x="58785" y="440"/>
                    </a:cubicBezTo>
                    <a:cubicBezTo>
                      <a:pt x="58624" y="164"/>
                      <a:pt x="58317" y="0"/>
                      <a:pt x="58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33"/>
              <p:cNvSpPr/>
              <p:nvPr/>
            </p:nvSpPr>
            <p:spPr>
              <a:xfrm>
                <a:off x="-5200250" y="9663950"/>
                <a:ext cx="1406175" cy="1769375"/>
              </a:xfrm>
              <a:custGeom>
                <a:avLst/>
                <a:gdLst/>
                <a:ahLst/>
                <a:cxnLst/>
                <a:rect l="l" t="t" r="r" b="b"/>
                <a:pathLst>
                  <a:path w="56247" h="70775" extrusionOk="0">
                    <a:moveTo>
                      <a:pt x="55611" y="0"/>
                    </a:moveTo>
                    <a:cubicBezTo>
                      <a:pt x="55015" y="370"/>
                      <a:pt x="54429" y="756"/>
                      <a:pt x="53847" y="1150"/>
                    </a:cubicBezTo>
                    <a:cubicBezTo>
                      <a:pt x="52592" y="1998"/>
                      <a:pt x="51356" y="2873"/>
                      <a:pt x="50154" y="3795"/>
                    </a:cubicBezTo>
                    <a:cubicBezTo>
                      <a:pt x="49999" y="3914"/>
                      <a:pt x="49845" y="4037"/>
                      <a:pt x="49690" y="4157"/>
                    </a:cubicBezTo>
                    <a:cubicBezTo>
                      <a:pt x="49730" y="3592"/>
                      <a:pt x="49762" y="3027"/>
                      <a:pt x="49822" y="2463"/>
                    </a:cubicBezTo>
                    <a:cubicBezTo>
                      <a:pt x="49855" y="2159"/>
                      <a:pt x="49890" y="1855"/>
                      <a:pt x="49927" y="1551"/>
                    </a:cubicBezTo>
                    <a:lnTo>
                      <a:pt x="49927" y="1551"/>
                    </a:lnTo>
                    <a:cubicBezTo>
                      <a:pt x="49572" y="1671"/>
                      <a:pt x="49217" y="1791"/>
                      <a:pt x="48866" y="1914"/>
                    </a:cubicBezTo>
                    <a:cubicBezTo>
                      <a:pt x="48752" y="2317"/>
                      <a:pt x="48652" y="2724"/>
                      <a:pt x="48563" y="3136"/>
                    </a:cubicBezTo>
                    <a:cubicBezTo>
                      <a:pt x="48413" y="3848"/>
                      <a:pt x="48318" y="4565"/>
                      <a:pt x="48253" y="5290"/>
                    </a:cubicBezTo>
                    <a:cubicBezTo>
                      <a:pt x="46790" y="6465"/>
                      <a:pt x="45359" y="7676"/>
                      <a:pt x="43957" y="8926"/>
                    </a:cubicBezTo>
                    <a:cubicBezTo>
                      <a:pt x="44124" y="7834"/>
                      <a:pt x="44305" y="6744"/>
                      <a:pt x="44473" y="5654"/>
                    </a:cubicBezTo>
                    <a:cubicBezTo>
                      <a:pt x="44583" y="4931"/>
                      <a:pt x="44668" y="4205"/>
                      <a:pt x="44755" y="3480"/>
                    </a:cubicBezTo>
                    <a:lnTo>
                      <a:pt x="44755" y="3480"/>
                    </a:lnTo>
                    <a:cubicBezTo>
                      <a:pt x="44470" y="3596"/>
                      <a:pt x="44184" y="3712"/>
                      <a:pt x="43900" y="3833"/>
                    </a:cubicBezTo>
                    <a:cubicBezTo>
                      <a:pt x="43762" y="4404"/>
                      <a:pt x="43625" y="4977"/>
                      <a:pt x="43505" y="5554"/>
                    </a:cubicBezTo>
                    <a:cubicBezTo>
                      <a:pt x="43180" y="7111"/>
                      <a:pt x="42880" y="8677"/>
                      <a:pt x="42527" y="10230"/>
                    </a:cubicBezTo>
                    <a:cubicBezTo>
                      <a:pt x="39498" y="13041"/>
                      <a:pt x="36616" y="16008"/>
                      <a:pt x="33875" y="19102"/>
                    </a:cubicBezTo>
                    <a:cubicBezTo>
                      <a:pt x="33869" y="18503"/>
                      <a:pt x="33867" y="17904"/>
                      <a:pt x="33870" y="17304"/>
                    </a:cubicBezTo>
                    <a:cubicBezTo>
                      <a:pt x="33875" y="16074"/>
                      <a:pt x="33901" y="14844"/>
                      <a:pt x="33906" y="13614"/>
                    </a:cubicBezTo>
                    <a:cubicBezTo>
                      <a:pt x="33913" y="12015"/>
                      <a:pt x="33939" y="10419"/>
                      <a:pt x="33959" y="8820"/>
                    </a:cubicBezTo>
                    <a:lnTo>
                      <a:pt x="33959" y="8820"/>
                    </a:lnTo>
                    <a:cubicBezTo>
                      <a:pt x="33691" y="8978"/>
                      <a:pt x="33428" y="9146"/>
                      <a:pt x="33161" y="9308"/>
                    </a:cubicBezTo>
                    <a:cubicBezTo>
                      <a:pt x="32926" y="10709"/>
                      <a:pt x="32740" y="12117"/>
                      <a:pt x="32588" y="13534"/>
                    </a:cubicBezTo>
                    <a:cubicBezTo>
                      <a:pt x="32456" y="14762"/>
                      <a:pt x="32379" y="15991"/>
                      <a:pt x="32323" y="17224"/>
                    </a:cubicBezTo>
                    <a:cubicBezTo>
                      <a:pt x="32295" y="17840"/>
                      <a:pt x="32272" y="18455"/>
                      <a:pt x="32252" y="19071"/>
                    </a:cubicBezTo>
                    <a:cubicBezTo>
                      <a:pt x="32243" y="19392"/>
                      <a:pt x="32229" y="19713"/>
                      <a:pt x="32226" y="20034"/>
                    </a:cubicBezTo>
                    <a:cubicBezTo>
                      <a:pt x="32223" y="20358"/>
                      <a:pt x="32149" y="20672"/>
                      <a:pt x="32149" y="20998"/>
                    </a:cubicBezTo>
                    <a:cubicBezTo>
                      <a:pt x="32149" y="21026"/>
                      <a:pt x="32155" y="21049"/>
                      <a:pt x="32157" y="21076"/>
                    </a:cubicBezTo>
                    <a:cubicBezTo>
                      <a:pt x="31553" y="21784"/>
                      <a:pt x="30956" y="22497"/>
                      <a:pt x="30365" y="23215"/>
                    </a:cubicBezTo>
                    <a:cubicBezTo>
                      <a:pt x="28458" y="25540"/>
                      <a:pt x="26618" y="27917"/>
                      <a:pt x="24846" y="30349"/>
                    </a:cubicBezTo>
                    <a:cubicBezTo>
                      <a:pt x="24657" y="25862"/>
                      <a:pt x="24357" y="21379"/>
                      <a:pt x="24019" y="16904"/>
                    </a:cubicBezTo>
                    <a:cubicBezTo>
                      <a:pt x="23993" y="16565"/>
                      <a:pt x="23962" y="16226"/>
                      <a:pt x="23930" y="15886"/>
                    </a:cubicBezTo>
                    <a:cubicBezTo>
                      <a:pt x="23692" y="16084"/>
                      <a:pt x="23455" y="16283"/>
                      <a:pt x="23220" y="16482"/>
                    </a:cubicBezTo>
                    <a:cubicBezTo>
                      <a:pt x="23174" y="17806"/>
                      <a:pt x="23140" y="19129"/>
                      <a:pt x="23128" y="20456"/>
                    </a:cubicBezTo>
                    <a:cubicBezTo>
                      <a:pt x="23105" y="23201"/>
                      <a:pt x="23073" y="25945"/>
                      <a:pt x="23104" y="28691"/>
                    </a:cubicBezTo>
                    <a:cubicBezTo>
                      <a:pt x="23117" y="30028"/>
                      <a:pt x="23127" y="31367"/>
                      <a:pt x="23153" y="32704"/>
                    </a:cubicBezTo>
                    <a:cubicBezTo>
                      <a:pt x="21851" y="34547"/>
                      <a:pt x="20579" y="36413"/>
                      <a:pt x="19343" y="38301"/>
                    </a:cubicBezTo>
                    <a:cubicBezTo>
                      <a:pt x="17720" y="40773"/>
                      <a:pt x="16172" y="43288"/>
                      <a:pt x="14662" y="45827"/>
                    </a:cubicBezTo>
                    <a:cubicBezTo>
                      <a:pt x="14645" y="45208"/>
                      <a:pt x="14599" y="44589"/>
                      <a:pt x="14533" y="43969"/>
                    </a:cubicBezTo>
                    <a:cubicBezTo>
                      <a:pt x="14351" y="42255"/>
                      <a:pt x="14110" y="40549"/>
                      <a:pt x="13908" y="38837"/>
                    </a:cubicBezTo>
                    <a:cubicBezTo>
                      <a:pt x="13496" y="35376"/>
                      <a:pt x="13258" y="31904"/>
                      <a:pt x="12982" y="28431"/>
                    </a:cubicBezTo>
                    <a:cubicBezTo>
                      <a:pt x="12951" y="28050"/>
                      <a:pt x="12925" y="27670"/>
                      <a:pt x="12899" y="27289"/>
                    </a:cubicBezTo>
                    <a:cubicBezTo>
                      <a:pt x="12520" y="27780"/>
                      <a:pt x="12143" y="28273"/>
                      <a:pt x="11778" y="28774"/>
                    </a:cubicBezTo>
                    <a:cubicBezTo>
                      <a:pt x="11736" y="30128"/>
                      <a:pt x="11735" y="31482"/>
                      <a:pt x="11740" y="32838"/>
                    </a:cubicBezTo>
                    <a:cubicBezTo>
                      <a:pt x="11753" y="36241"/>
                      <a:pt x="11994" y="39657"/>
                      <a:pt x="12354" y="43038"/>
                    </a:cubicBezTo>
                    <a:cubicBezTo>
                      <a:pt x="12549" y="44861"/>
                      <a:pt x="12725" y="46736"/>
                      <a:pt x="12320" y="48541"/>
                    </a:cubicBezTo>
                    <a:cubicBezTo>
                      <a:pt x="12246" y="48868"/>
                      <a:pt x="12318" y="49212"/>
                      <a:pt x="12520" y="49481"/>
                    </a:cubicBezTo>
                    <a:cubicBezTo>
                      <a:pt x="11532" y="51188"/>
                      <a:pt x="10551" y="52900"/>
                      <a:pt x="9578" y="54619"/>
                    </a:cubicBezTo>
                    <a:cubicBezTo>
                      <a:pt x="8646" y="56260"/>
                      <a:pt x="7701" y="57900"/>
                      <a:pt x="6729" y="59526"/>
                    </a:cubicBezTo>
                    <a:cubicBezTo>
                      <a:pt x="6126" y="57037"/>
                      <a:pt x="5509" y="54553"/>
                      <a:pt x="4848" y="52079"/>
                    </a:cubicBezTo>
                    <a:cubicBezTo>
                      <a:pt x="4211" y="49690"/>
                      <a:pt x="3545" y="47305"/>
                      <a:pt x="2967" y="44899"/>
                    </a:cubicBezTo>
                    <a:cubicBezTo>
                      <a:pt x="2712" y="45559"/>
                      <a:pt x="2468" y="46224"/>
                      <a:pt x="2233" y="46894"/>
                    </a:cubicBezTo>
                    <a:cubicBezTo>
                      <a:pt x="2278" y="47130"/>
                      <a:pt x="2324" y="47368"/>
                      <a:pt x="2370" y="47605"/>
                    </a:cubicBezTo>
                    <a:cubicBezTo>
                      <a:pt x="3003" y="50829"/>
                      <a:pt x="3655" y="54049"/>
                      <a:pt x="4366" y="57257"/>
                    </a:cubicBezTo>
                    <a:cubicBezTo>
                      <a:pt x="4699" y="58754"/>
                      <a:pt x="5034" y="60249"/>
                      <a:pt x="5372" y="61746"/>
                    </a:cubicBezTo>
                    <a:cubicBezTo>
                      <a:pt x="3715" y="64398"/>
                      <a:pt x="1952" y="66982"/>
                      <a:pt x="1" y="69424"/>
                    </a:cubicBezTo>
                    <a:cubicBezTo>
                      <a:pt x="65" y="69487"/>
                      <a:pt x="127" y="69553"/>
                      <a:pt x="193" y="69616"/>
                    </a:cubicBezTo>
                    <a:cubicBezTo>
                      <a:pt x="641" y="70036"/>
                      <a:pt x="1119" y="70423"/>
                      <a:pt x="1624" y="70775"/>
                    </a:cubicBezTo>
                    <a:cubicBezTo>
                      <a:pt x="1745" y="70620"/>
                      <a:pt x="1868" y="70465"/>
                      <a:pt x="1989" y="70307"/>
                    </a:cubicBezTo>
                    <a:cubicBezTo>
                      <a:pt x="2986" y="69005"/>
                      <a:pt x="3933" y="67664"/>
                      <a:pt x="4841" y="66297"/>
                    </a:cubicBezTo>
                    <a:cubicBezTo>
                      <a:pt x="5459" y="65365"/>
                      <a:pt x="6055" y="64418"/>
                      <a:pt x="6643" y="63466"/>
                    </a:cubicBezTo>
                    <a:cubicBezTo>
                      <a:pt x="14235" y="62525"/>
                      <a:pt x="21875" y="61984"/>
                      <a:pt x="29526" y="61941"/>
                    </a:cubicBezTo>
                    <a:cubicBezTo>
                      <a:pt x="29616" y="61941"/>
                      <a:pt x="29706" y="61940"/>
                      <a:pt x="29796" y="61940"/>
                    </a:cubicBezTo>
                    <a:cubicBezTo>
                      <a:pt x="30156" y="61940"/>
                      <a:pt x="30516" y="61944"/>
                      <a:pt x="30876" y="61944"/>
                    </a:cubicBezTo>
                    <a:cubicBezTo>
                      <a:pt x="31397" y="61307"/>
                      <a:pt x="31897" y="60655"/>
                      <a:pt x="32376" y="59991"/>
                    </a:cubicBezTo>
                    <a:cubicBezTo>
                      <a:pt x="31892" y="59988"/>
                      <a:pt x="31409" y="59986"/>
                      <a:pt x="30925" y="59986"/>
                    </a:cubicBezTo>
                    <a:cubicBezTo>
                      <a:pt x="24899" y="59986"/>
                      <a:pt x="18875" y="60278"/>
                      <a:pt x="12876" y="60862"/>
                    </a:cubicBezTo>
                    <a:cubicBezTo>
                      <a:pt x="11204" y="61026"/>
                      <a:pt x="9533" y="61223"/>
                      <a:pt x="7867" y="61439"/>
                    </a:cubicBezTo>
                    <a:cubicBezTo>
                      <a:pt x="8561" y="60265"/>
                      <a:pt x="9244" y="59084"/>
                      <a:pt x="9917" y="57895"/>
                    </a:cubicBezTo>
                    <a:cubicBezTo>
                      <a:pt x="11479" y="55139"/>
                      <a:pt x="13011" y="52369"/>
                      <a:pt x="14574" y="49615"/>
                    </a:cubicBezTo>
                    <a:cubicBezTo>
                      <a:pt x="23056" y="47294"/>
                      <a:pt x="31602" y="45277"/>
                      <a:pt x="40259" y="43723"/>
                    </a:cubicBezTo>
                    <a:cubicBezTo>
                      <a:pt x="40514" y="42943"/>
                      <a:pt x="40762" y="42160"/>
                      <a:pt x="40998" y="41375"/>
                    </a:cubicBezTo>
                    <a:lnTo>
                      <a:pt x="40998" y="41375"/>
                    </a:lnTo>
                    <a:cubicBezTo>
                      <a:pt x="40947" y="41384"/>
                      <a:pt x="40895" y="41392"/>
                      <a:pt x="40844" y="41401"/>
                    </a:cubicBezTo>
                    <a:cubicBezTo>
                      <a:pt x="38583" y="41801"/>
                      <a:pt x="36326" y="42227"/>
                      <a:pt x="34075" y="42682"/>
                    </a:cubicBezTo>
                    <a:cubicBezTo>
                      <a:pt x="29546" y="43597"/>
                      <a:pt x="25043" y="44624"/>
                      <a:pt x="20564" y="45765"/>
                    </a:cubicBezTo>
                    <a:cubicBezTo>
                      <a:pt x="19078" y="46144"/>
                      <a:pt x="17594" y="46534"/>
                      <a:pt x="16111" y="46937"/>
                    </a:cubicBezTo>
                    <a:cubicBezTo>
                      <a:pt x="17201" y="45056"/>
                      <a:pt x="18313" y="43187"/>
                      <a:pt x="19466" y="41343"/>
                    </a:cubicBezTo>
                    <a:cubicBezTo>
                      <a:pt x="20963" y="38949"/>
                      <a:pt x="22512" y="36591"/>
                      <a:pt x="24115" y="34268"/>
                    </a:cubicBezTo>
                    <a:cubicBezTo>
                      <a:pt x="24177" y="34264"/>
                      <a:pt x="24238" y="34254"/>
                      <a:pt x="24298" y="34238"/>
                    </a:cubicBezTo>
                    <a:cubicBezTo>
                      <a:pt x="30924" y="32330"/>
                      <a:pt x="37594" y="30592"/>
                      <a:pt x="44312" y="29025"/>
                    </a:cubicBezTo>
                    <a:cubicBezTo>
                      <a:pt x="44482" y="28364"/>
                      <a:pt x="44654" y="27703"/>
                      <a:pt x="44827" y="27043"/>
                    </a:cubicBezTo>
                    <a:lnTo>
                      <a:pt x="44827" y="27043"/>
                    </a:lnTo>
                    <a:cubicBezTo>
                      <a:pt x="43323" y="27389"/>
                      <a:pt x="41819" y="27742"/>
                      <a:pt x="40319" y="28103"/>
                    </a:cubicBezTo>
                    <a:cubicBezTo>
                      <a:pt x="36777" y="28959"/>
                      <a:pt x="33248" y="29870"/>
                      <a:pt x="29734" y="30833"/>
                    </a:cubicBezTo>
                    <a:cubicBezTo>
                      <a:pt x="28398" y="31200"/>
                      <a:pt x="27067" y="31574"/>
                      <a:pt x="25735" y="31958"/>
                    </a:cubicBezTo>
                    <a:cubicBezTo>
                      <a:pt x="27116" y="30028"/>
                      <a:pt x="28539" y="28130"/>
                      <a:pt x="30004" y="26263"/>
                    </a:cubicBezTo>
                    <a:cubicBezTo>
                      <a:pt x="31185" y="24761"/>
                      <a:pt x="32396" y="23283"/>
                      <a:pt x="33637" y="21829"/>
                    </a:cubicBezTo>
                    <a:cubicBezTo>
                      <a:pt x="38096" y="21207"/>
                      <a:pt x="42533" y="20457"/>
                      <a:pt x="46956" y="19615"/>
                    </a:cubicBezTo>
                    <a:cubicBezTo>
                      <a:pt x="47172" y="18934"/>
                      <a:pt x="47395" y="18256"/>
                      <a:pt x="47625" y="17580"/>
                    </a:cubicBezTo>
                    <a:lnTo>
                      <a:pt x="47625" y="17580"/>
                    </a:lnTo>
                    <a:cubicBezTo>
                      <a:pt x="47333" y="17637"/>
                      <a:pt x="47043" y="17697"/>
                      <a:pt x="46750" y="17752"/>
                    </a:cubicBezTo>
                    <a:cubicBezTo>
                      <a:pt x="43794" y="18316"/>
                      <a:pt x="40832" y="18836"/>
                      <a:pt x="37861" y="19317"/>
                    </a:cubicBezTo>
                    <a:cubicBezTo>
                      <a:pt x="37070" y="19444"/>
                      <a:pt x="36278" y="19572"/>
                      <a:pt x="35487" y="19701"/>
                    </a:cubicBezTo>
                    <a:cubicBezTo>
                      <a:pt x="37678" y="17230"/>
                      <a:pt x="39962" y="14845"/>
                      <a:pt x="42334" y="12545"/>
                    </a:cubicBezTo>
                    <a:cubicBezTo>
                      <a:pt x="42799" y="12097"/>
                      <a:pt x="43269" y="11652"/>
                      <a:pt x="43743" y="11212"/>
                    </a:cubicBezTo>
                    <a:cubicBezTo>
                      <a:pt x="44597" y="11169"/>
                      <a:pt x="45454" y="11077"/>
                      <a:pt x="46301" y="11001"/>
                    </a:cubicBezTo>
                    <a:cubicBezTo>
                      <a:pt x="47373" y="10904"/>
                      <a:pt x="48443" y="10796"/>
                      <a:pt x="49515" y="10693"/>
                    </a:cubicBezTo>
                    <a:lnTo>
                      <a:pt x="50412" y="10607"/>
                    </a:lnTo>
                    <a:cubicBezTo>
                      <a:pt x="50647" y="10107"/>
                      <a:pt x="50886" y="9608"/>
                      <a:pt x="51137" y="9113"/>
                    </a:cubicBezTo>
                    <a:lnTo>
                      <a:pt x="51137" y="9113"/>
                    </a:lnTo>
                    <a:lnTo>
                      <a:pt x="49356" y="9288"/>
                    </a:lnTo>
                    <a:cubicBezTo>
                      <a:pt x="48061" y="9416"/>
                      <a:pt x="46748" y="9510"/>
                      <a:pt x="45446" y="9649"/>
                    </a:cubicBezTo>
                    <a:cubicBezTo>
                      <a:pt x="46446" y="8750"/>
                      <a:pt x="47462" y="7867"/>
                      <a:pt x="48493" y="7004"/>
                    </a:cubicBezTo>
                    <a:cubicBezTo>
                      <a:pt x="48666" y="7157"/>
                      <a:pt x="48893" y="7246"/>
                      <a:pt x="49142" y="7269"/>
                    </a:cubicBezTo>
                    <a:cubicBezTo>
                      <a:pt x="49968" y="7346"/>
                      <a:pt x="50822" y="7323"/>
                      <a:pt x="51651" y="7337"/>
                    </a:cubicBezTo>
                    <a:cubicBezTo>
                      <a:pt x="51794" y="7338"/>
                      <a:pt x="51937" y="7338"/>
                      <a:pt x="52079" y="7340"/>
                    </a:cubicBezTo>
                    <a:cubicBezTo>
                      <a:pt x="52377" y="6806"/>
                      <a:pt x="52681" y="6277"/>
                      <a:pt x="52999" y="5754"/>
                    </a:cubicBezTo>
                    <a:cubicBezTo>
                      <a:pt x="52549" y="5754"/>
                      <a:pt x="52101" y="5757"/>
                      <a:pt x="51651" y="5765"/>
                    </a:cubicBezTo>
                    <a:cubicBezTo>
                      <a:pt x="51223" y="5772"/>
                      <a:pt x="50793" y="5788"/>
                      <a:pt x="50364" y="5798"/>
                    </a:cubicBezTo>
                    <a:lnTo>
                      <a:pt x="49941" y="5809"/>
                    </a:lnTo>
                    <a:cubicBezTo>
                      <a:pt x="51983" y="4154"/>
                      <a:pt x="54083" y="2575"/>
                      <a:pt x="56195" y="1006"/>
                    </a:cubicBezTo>
                    <a:cubicBezTo>
                      <a:pt x="56247" y="797"/>
                      <a:pt x="56215" y="576"/>
                      <a:pt x="56104" y="390"/>
                    </a:cubicBezTo>
                    <a:cubicBezTo>
                      <a:pt x="55992" y="205"/>
                      <a:pt x="55817" y="66"/>
                      <a:pt x="556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9" name="Google Shape;1309;p33"/>
            <p:cNvGrpSpPr/>
            <p:nvPr/>
          </p:nvGrpSpPr>
          <p:grpSpPr>
            <a:xfrm flipH="1">
              <a:off x="5466480" y="1658560"/>
              <a:ext cx="1627759" cy="1061783"/>
              <a:chOff x="-5607800" y="8913100"/>
              <a:chExt cx="1826275" cy="1191275"/>
            </a:xfrm>
          </p:grpSpPr>
          <p:sp>
            <p:nvSpPr>
              <p:cNvPr id="1310" name="Google Shape;1310;p33"/>
              <p:cNvSpPr/>
              <p:nvPr/>
            </p:nvSpPr>
            <p:spPr>
              <a:xfrm>
                <a:off x="-5607800" y="8913100"/>
                <a:ext cx="1826275" cy="1191275"/>
              </a:xfrm>
              <a:custGeom>
                <a:avLst/>
                <a:gdLst/>
                <a:ahLst/>
                <a:cxnLst/>
                <a:rect l="l" t="t" r="r" b="b"/>
                <a:pathLst>
                  <a:path w="73051" h="47651" extrusionOk="0">
                    <a:moveTo>
                      <a:pt x="44689" y="1"/>
                    </a:moveTo>
                    <a:cubicBezTo>
                      <a:pt x="41831" y="1"/>
                      <a:pt x="38972" y="447"/>
                      <a:pt x="36246" y="1320"/>
                    </a:cubicBezTo>
                    <a:cubicBezTo>
                      <a:pt x="33999" y="2038"/>
                      <a:pt x="31831" y="3036"/>
                      <a:pt x="29838" y="4301"/>
                    </a:cubicBezTo>
                    <a:cubicBezTo>
                      <a:pt x="28818" y="4952"/>
                      <a:pt x="27845" y="5674"/>
                      <a:pt x="26927" y="6463"/>
                    </a:cubicBezTo>
                    <a:cubicBezTo>
                      <a:pt x="26483" y="6844"/>
                      <a:pt x="26064" y="7251"/>
                      <a:pt x="25628" y="7641"/>
                    </a:cubicBezTo>
                    <a:cubicBezTo>
                      <a:pt x="25219" y="8008"/>
                      <a:pt x="24742" y="8406"/>
                      <a:pt x="24184" y="8510"/>
                    </a:cubicBezTo>
                    <a:cubicBezTo>
                      <a:pt x="24102" y="8525"/>
                      <a:pt x="24011" y="8534"/>
                      <a:pt x="23917" y="8534"/>
                    </a:cubicBezTo>
                    <a:cubicBezTo>
                      <a:pt x="23584" y="8534"/>
                      <a:pt x="23208" y="8430"/>
                      <a:pt x="23030" y="8159"/>
                    </a:cubicBezTo>
                    <a:cubicBezTo>
                      <a:pt x="22697" y="7655"/>
                      <a:pt x="23202" y="6824"/>
                      <a:pt x="23400" y="6356"/>
                    </a:cubicBezTo>
                    <a:lnTo>
                      <a:pt x="25364" y="1726"/>
                    </a:lnTo>
                    <a:cubicBezTo>
                      <a:pt x="25540" y="1309"/>
                      <a:pt x="25301" y="775"/>
                      <a:pt x="24842" y="775"/>
                    </a:cubicBezTo>
                    <a:cubicBezTo>
                      <a:pt x="24782" y="775"/>
                      <a:pt x="24719" y="784"/>
                      <a:pt x="24653" y="804"/>
                    </a:cubicBezTo>
                    <a:cubicBezTo>
                      <a:pt x="21944" y="1590"/>
                      <a:pt x="19385" y="2824"/>
                      <a:pt x="17069" y="4415"/>
                    </a:cubicBezTo>
                    <a:cubicBezTo>
                      <a:pt x="12856" y="6198"/>
                      <a:pt x="8925" y="8736"/>
                      <a:pt x="5872" y="12172"/>
                    </a:cubicBezTo>
                    <a:cubicBezTo>
                      <a:pt x="2370" y="16114"/>
                      <a:pt x="179" y="21129"/>
                      <a:pt x="61" y="26437"/>
                    </a:cubicBezTo>
                    <a:cubicBezTo>
                      <a:pt x="1" y="29125"/>
                      <a:pt x="517" y="31788"/>
                      <a:pt x="1599" y="34248"/>
                    </a:cubicBezTo>
                    <a:cubicBezTo>
                      <a:pt x="2680" y="36708"/>
                      <a:pt x="4401" y="38880"/>
                      <a:pt x="6350" y="40714"/>
                    </a:cubicBezTo>
                    <a:cubicBezTo>
                      <a:pt x="10282" y="44414"/>
                      <a:pt x="15294" y="47069"/>
                      <a:pt x="20716" y="47571"/>
                    </a:cubicBezTo>
                    <a:cubicBezTo>
                      <a:pt x="21286" y="47624"/>
                      <a:pt x="21861" y="47650"/>
                      <a:pt x="22436" y="47650"/>
                    </a:cubicBezTo>
                    <a:cubicBezTo>
                      <a:pt x="26869" y="47650"/>
                      <a:pt x="31357" y="46086"/>
                      <a:pt x="34615" y="43058"/>
                    </a:cubicBezTo>
                    <a:cubicBezTo>
                      <a:pt x="35056" y="42648"/>
                      <a:pt x="35470" y="42209"/>
                      <a:pt x="35856" y="41747"/>
                    </a:cubicBezTo>
                    <a:cubicBezTo>
                      <a:pt x="36244" y="41283"/>
                      <a:pt x="36309" y="40410"/>
                      <a:pt x="35645" y="40107"/>
                    </a:cubicBezTo>
                    <a:cubicBezTo>
                      <a:pt x="34541" y="39603"/>
                      <a:pt x="33483" y="39005"/>
                      <a:pt x="32482" y="38317"/>
                    </a:cubicBezTo>
                    <a:cubicBezTo>
                      <a:pt x="32018" y="37997"/>
                      <a:pt x="31565" y="37661"/>
                      <a:pt x="31134" y="37299"/>
                    </a:cubicBezTo>
                    <a:cubicBezTo>
                      <a:pt x="30956" y="37148"/>
                      <a:pt x="30741" y="36976"/>
                      <a:pt x="30610" y="36804"/>
                    </a:cubicBezTo>
                    <a:cubicBezTo>
                      <a:pt x="30563" y="36737"/>
                      <a:pt x="30521" y="36665"/>
                      <a:pt x="30483" y="36592"/>
                    </a:cubicBezTo>
                    <a:cubicBezTo>
                      <a:pt x="30425" y="36483"/>
                      <a:pt x="30443" y="36505"/>
                      <a:pt x="30452" y="36348"/>
                    </a:cubicBezTo>
                    <a:cubicBezTo>
                      <a:pt x="30457" y="36279"/>
                      <a:pt x="30509" y="36126"/>
                      <a:pt x="30590" y="35984"/>
                    </a:cubicBezTo>
                    <a:cubicBezTo>
                      <a:pt x="30716" y="35766"/>
                      <a:pt x="30822" y="35653"/>
                      <a:pt x="31014" y="35475"/>
                    </a:cubicBezTo>
                    <a:cubicBezTo>
                      <a:pt x="31304" y="35206"/>
                      <a:pt x="31764" y="34951"/>
                      <a:pt x="32143" y="34796"/>
                    </a:cubicBezTo>
                    <a:cubicBezTo>
                      <a:pt x="32973" y="34457"/>
                      <a:pt x="33807" y="34340"/>
                      <a:pt x="34677" y="34340"/>
                    </a:cubicBezTo>
                    <a:cubicBezTo>
                      <a:pt x="34855" y="34340"/>
                      <a:pt x="35034" y="34345"/>
                      <a:pt x="35215" y="34354"/>
                    </a:cubicBezTo>
                    <a:cubicBezTo>
                      <a:pt x="37580" y="34473"/>
                      <a:pt x="39849" y="35490"/>
                      <a:pt x="42097" y="36238"/>
                    </a:cubicBezTo>
                    <a:cubicBezTo>
                      <a:pt x="43956" y="36855"/>
                      <a:pt x="45866" y="37234"/>
                      <a:pt x="47811" y="37234"/>
                    </a:cubicBezTo>
                    <a:cubicBezTo>
                      <a:pt x="48261" y="37234"/>
                      <a:pt x="48714" y="37214"/>
                      <a:pt x="49168" y="37171"/>
                    </a:cubicBezTo>
                    <a:cubicBezTo>
                      <a:pt x="51838" y="36921"/>
                      <a:pt x="54430" y="36061"/>
                      <a:pt x="56677" y="34587"/>
                    </a:cubicBezTo>
                    <a:cubicBezTo>
                      <a:pt x="57335" y="34156"/>
                      <a:pt x="57309" y="32995"/>
                      <a:pt x="56443" y="32804"/>
                    </a:cubicBezTo>
                    <a:cubicBezTo>
                      <a:pt x="54688" y="32417"/>
                      <a:pt x="53044" y="31639"/>
                      <a:pt x="51634" y="30526"/>
                    </a:cubicBezTo>
                    <a:cubicBezTo>
                      <a:pt x="54886" y="28633"/>
                      <a:pt x="58682" y="27822"/>
                      <a:pt x="61870" y="25784"/>
                    </a:cubicBezTo>
                    <a:cubicBezTo>
                      <a:pt x="63579" y="24692"/>
                      <a:pt x="65126" y="23332"/>
                      <a:pt x="66407" y="21758"/>
                    </a:cubicBezTo>
                    <a:cubicBezTo>
                      <a:pt x="67735" y="20128"/>
                      <a:pt x="68709" y="18337"/>
                      <a:pt x="69538" y="16412"/>
                    </a:cubicBezTo>
                    <a:cubicBezTo>
                      <a:pt x="70470" y="14241"/>
                      <a:pt x="71345" y="12071"/>
                      <a:pt x="72765" y="10162"/>
                    </a:cubicBezTo>
                    <a:cubicBezTo>
                      <a:pt x="73051" y="9778"/>
                      <a:pt x="72824" y="9175"/>
                      <a:pt x="72447" y="8954"/>
                    </a:cubicBezTo>
                    <a:cubicBezTo>
                      <a:pt x="68623" y="6701"/>
                      <a:pt x="64406" y="5318"/>
                      <a:pt x="59956" y="5123"/>
                    </a:cubicBezTo>
                    <a:cubicBezTo>
                      <a:pt x="59567" y="5105"/>
                      <a:pt x="59178" y="5097"/>
                      <a:pt x="58789" y="5097"/>
                    </a:cubicBezTo>
                    <a:cubicBezTo>
                      <a:pt x="56957" y="5097"/>
                      <a:pt x="55129" y="5290"/>
                      <a:pt x="53335" y="5674"/>
                    </a:cubicBezTo>
                    <a:cubicBezTo>
                      <a:pt x="52273" y="5903"/>
                      <a:pt x="51227" y="6205"/>
                      <a:pt x="50206" y="6579"/>
                    </a:cubicBezTo>
                    <a:cubicBezTo>
                      <a:pt x="49675" y="6774"/>
                      <a:pt x="49162" y="7010"/>
                      <a:pt x="48635" y="7217"/>
                    </a:cubicBezTo>
                    <a:cubicBezTo>
                      <a:pt x="48307" y="7346"/>
                      <a:pt x="47969" y="7362"/>
                      <a:pt x="47668" y="7409"/>
                    </a:cubicBezTo>
                    <a:cubicBezTo>
                      <a:pt x="47665" y="7409"/>
                      <a:pt x="47631" y="7395"/>
                      <a:pt x="47616" y="7392"/>
                    </a:cubicBezTo>
                    <a:cubicBezTo>
                      <a:pt x="47614" y="7374"/>
                      <a:pt x="47614" y="7357"/>
                      <a:pt x="47614" y="7339"/>
                    </a:cubicBezTo>
                    <a:cubicBezTo>
                      <a:pt x="47611" y="7064"/>
                      <a:pt x="47736" y="6760"/>
                      <a:pt x="47814" y="6499"/>
                    </a:cubicBezTo>
                    <a:cubicBezTo>
                      <a:pt x="47986" y="5921"/>
                      <a:pt x="48210" y="5361"/>
                      <a:pt x="48482" y="4825"/>
                    </a:cubicBezTo>
                    <a:cubicBezTo>
                      <a:pt x="49047" y="3710"/>
                      <a:pt x="49801" y="2705"/>
                      <a:pt x="50710" y="1848"/>
                    </a:cubicBezTo>
                    <a:cubicBezTo>
                      <a:pt x="51103" y="1476"/>
                      <a:pt x="50926" y="724"/>
                      <a:pt x="50383" y="606"/>
                    </a:cubicBezTo>
                    <a:cubicBezTo>
                      <a:pt x="48511" y="200"/>
                      <a:pt x="46600" y="1"/>
                      <a:pt x="446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33"/>
              <p:cNvSpPr/>
              <p:nvPr/>
            </p:nvSpPr>
            <p:spPr>
              <a:xfrm>
                <a:off x="-5577650" y="8913175"/>
                <a:ext cx="1794175" cy="1119425"/>
              </a:xfrm>
              <a:custGeom>
                <a:avLst/>
                <a:gdLst/>
                <a:ahLst/>
                <a:cxnLst/>
                <a:rect l="l" t="t" r="r" b="b"/>
                <a:pathLst>
                  <a:path w="71767" h="44777" extrusionOk="0">
                    <a:moveTo>
                      <a:pt x="43092" y="1"/>
                    </a:moveTo>
                    <a:cubicBezTo>
                      <a:pt x="42098" y="16"/>
                      <a:pt x="41108" y="84"/>
                      <a:pt x="40122" y="205"/>
                    </a:cubicBezTo>
                    <a:lnTo>
                      <a:pt x="39671" y="484"/>
                    </a:lnTo>
                    <a:cubicBezTo>
                      <a:pt x="37172" y="2035"/>
                      <a:pt x="34765" y="3723"/>
                      <a:pt x="32443" y="5524"/>
                    </a:cubicBezTo>
                    <a:cubicBezTo>
                      <a:pt x="27803" y="9124"/>
                      <a:pt x="23545" y="13212"/>
                      <a:pt x="19782" y="17722"/>
                    </a:cubicBezTo>
                    <a:cubicBezTo>
                      <a:pt x="18730" y="18981"/>
                      <a:pt x="17715" y="20272"/>
                      <a:pt x="16737" y="21592"/>
                    </a:cubicBezTo>
                    <a:cubicBezTo>
                      <a:pt x="15785" y="22881"/>
                      <a:pt x="14776" y="24227"/>
                      <a:pt x="14100" y="25688"/>
                    </a:cubicBezTo>
                    <a:cubicBezTo>
                      <a:pt x="12947" y="26199"/>
                      <a:pt x="11803" y="26727"/>
                      <a:pt x="10667" y="27274"/>
                    </a:cubicBezTo>
                    <a:cubicBezTo>
                      <a:pt x="8924" y="28115"/>
                      <a:pt x="7206" y="29004"/>
                      <a:pt x="5512" y="29942"/>
                    </a:cubicBezTo>
                    <a:cubicBezTo>
                      <a:pt x="5598" y="29644"/>
                      <a:pt x="5668" y="29342"/>
                      <a:pt x="5721" y="29036"/>
                    </a:cubicBezTo>
                    <a:cubicBezTo>
                      <a:pt x="5849" y="28318"/>
                      <a:pt x="5945" y="27593"/>
                      <a:pt x="6088" y="26874"/>
                    </a:cubicBezTo>
                    <a:cubicBezTo>
                      <a:pt x="6372" y="25439"/>
                      <a:pt x="6730" y="24012"/>
                      <a:pt x="7152" y="22610"/>
                    </a:cubicBezTo>
                    <a:cubicBezTo>
                      <a:pt x="7992" y="19816"/>
                      <a:pt x="9107" y="17112"/>
                      <a:pt x="10386" y="14489"/>
                    </a:cubicBezTo>
                    <a:cubicBezTo>
                      <a:pt x="11644" y="11907"/>
                      <a:pt x="12999" y="9296"/>
                      <a:pt x="14847" y="7081"/>
                    </a:cubicBezTo>
                    <a:cubicBezTo>
                      <a:pt x="16545" y="5043"/>
                      <a:pt x="18628" y="3383"/>
                      <a:pt x="20863" y="1972"/>
                    </a:cubicBezTo>
                    <a:cubicBezTo>
                      <a:pt x="21249" y="1728"/>
                      <a:pt x="21641" y="1493"/>
                      <a:pt x="22034" y="1261"/>
                    </a:cubicBezTo>
                    <a:lnTo>
                      <a:pt x="22034" y="1261"/>
                    </a:lnTo>
                    <a:cubicBezTo>
                      <a:pt x="19849" y="2038"/>
                      <a:pt x="17775" y="3096"/>
                      <a:pt x="15863" y="4411"/>
                    </a:cubicBezTo>
                    <a:cubicBezTo>
                      <a:pt x="15729" y="4469"/>
                      <a:pt x="15594" y="4529"/>
                      <a:pt x="15461" y="4587"/>
                    </a:cubicBezTo>
                    <a:cubicBezTo>
                      <a:pt x="15161" y="4877"/>
                      <a:pt x="14868" y="5174"/>
                      <a:pt x="14587" y="5481"/>
                    </a:cubicBezTo>
                    <a:cubicBezTo>
                      <a:pt x="12589" y="7660"/>
                      <a:pt x="11120" y="10241"/>
                      <a:pt x="9790" y="12865"/>
                    </a:cubicBezTo>
                    <a:cubicBezTo>
                      <a:pt x="8433" y="15540"/>
                      <a:pt x="7226" y="18302"/>
                      <a:pt x="6285" y="21152"/>
                    </a:cubicBezTo>
                    <a:cubicBezTo>
                      <a:pt x="5755" y="22755"/>
                      <a:pt x="5308" y="24385"/>
                      <a:pt x="5000" y="26047"/>
                    </a:cubicBezTo>
                    <a:cubicBezTo>
                      <a:pt x="4739" y="27459"/>
                      <a:pt x="4396" y="28983"/>
                      <a:pt x="4692" y="30409"/>
                    </a:cubicBezTo>
                    <a:cubicBezTo>
                      <a:pt x="3099" y="31315"/>
                      <a:pt x="1534" y="32269"/>
                      <a:pt x="0" y="33273"/>
                    </a:cubicBezTo>
                    <a:cubicBezTo>
                      <a:pt x="121" y="33600"/>
                      <a:pt x="252" y="33924"/>
                      <a:pt x="393" y="34245"/>
                    </a:cubicBezTo>
                    <a:cubicBezTo>
                      <a:pt x="430" y="34328"/>
                      <a:pt x="473" y="34409"/>
                      <a:pt x="511" y="34492"/>
                    </a:cubicBezTo>
                    <a:cubicBezTo>
                      <a:pt x="1218" y="34028"/>
                      <a:pt x="1927" y="33571"/>
                      <a:pt x="2647" y="33127"/>
                    </a:cubicBezTo>
                    <a:cubicBezTo>
                      <a:pt x="3521" y="33938"/>
                      <a:pt x="4540" y="34581"/>
                      <a:pt x="5551" y="35217"/>
                    </a:cubicBezTo>
                    <a:cubicBezTo>
                      <a:pt x="6721" y="35955"/>
                      <a:pt x="7915" y="36655"/>
                      <a:pt x="9132" y="37320"/>
                    </a:cubicBezTo>
                    <a:cubicBezTo>
                      <a:pt x="11570" y="38650"/>
                      <a:pt x="14090" y="39826"/>
                      <a:pt x="16675" y="40843"/>
                    </a:cubicBezTo>
                    <a:cubicBezTo>
                      <a:pt x="21354" y="42685"/>
                      <a:pt x="26229" y="43990"/>
                      <a:pt x="31193" y="44777"/>
                    </a:cubicBezTo>
                    <a:cubicBezTo>
                      <a:pt x="31873" y="44334"/>
                      <a:pt x="32520" y="43841"/>
                      <a:pt x="33126" y="43302"/>
                    </a:cubicBezTo>
                    <a:cubicBezTo>
                      <a:pt x="30713" y="43052"/>
                      <a:pt x="28316" y="42665"/>
                      <a:pt x="25945" y="42143"/>
                    </a:cubicBezTo>
                    <a:cubicBezTo>
                      <a:pt x="20654" y="40976"/>
                      <a:pt x="15519" y="39186"/>
                      <a:pt x="10650" y="36811"/>
                    </a:cubicBezTo>
                    <a:cubicBezTo>
                      <a:pt x="9279" y="36141"/>
                      <a:pt x="7931" y="35426"/>
                      <a:pt x="6607" y="34664"/>
                    </a:cubicBezTo>
                    <a:cubicBezTo>
                      <a:pt x="5936" y="34277"/>
                      <a:pt x="5274" y="33876"/>
                      <a:pt x="4610" y="33480"/>
                    </a:cubicBezTo>
                    <a:cubicBezTo>
                      <a:pt x="4287" y="33288"/>
                      <a:pt x="3966" y="33095"/>
                      <a:pt x="3647" y="32898"/>
                    </a:cubicBezTo>
                    <a:cubicBezTo>
                      <a:pt x="3539" y="32831"/>
                      <a:pt x="3430" y="32774"/>
                      <a:pt x="3320" y="32718"/>
                    </a:cubicBezTo>
                    <a:cubicBezTo>
                      <a:pt x="5359" y="31487"/>
                      <a:pt x="7443" y="30332"/>
                      <a:pt x="9569" y="29258"/>
                    </a:cubicBezTo>
                    <a:cubicBezTo>
                      <a:pt x="13059" y="27492"/>
                      <a:pt x="16645" y="25927"/>
                      <a:pt x="20287" y="24507"/>
                    </a:cubicBezTo>
                    <a:cubicBezTo>
                      <a:pt x="20735" y="24828"/>
                      <a:pt x="21176" y="25149"/>
                      <a:pt x="21652" y="25436"/>
                    </a:cubicBezTo>
                    <a:cubicBezTo>
                      <a:pt x="22249" y="25797"/>
                      <a:pt x="22856" y="26131"/>
                      <a:pt x="23471" y="26458"/>
                    </a:cubicBezTo>
                    <a:cubicBezTo>
                      <a:pt x="24655" y="27089"/>
                      <a:pt x="25845" y="27705"/>
                      <a:pt x="27043" y="28306"/>
                    </a:cubicBezTo>
                    <a:cubicBezTo>
                      <a:pt x="29486" y="29526"/>
                      <a:pt x="31944" y="30724"/>
                      <a:pt x="34458" y="31790"/>
                    </a:cubicBezTo>
                    <a:cubicBezTo>
                      <a:pt x="39434" y="33901"/>
                      <a:pt x="44584" y="35682"/>
                      <a:pt x="49931" y="36562"/>
                    </a:cubicBezTo>
                    <a:cubicBezTo>
                      <a:pt x="50189" y="36603"/>
                      <a:pt x="50447" y="36642"/>
                      <a:pt x="50706" y="36680"/>
                    </a:cubicBezTo>
                    <a:cubicBezTo>
                      <a:pt x="51878" y="36374"/>
                      <a:pt x="53011" y="35940"/>
                      <a:pt x="54087" y="35384"/>
                    </a:cubicBezTo>
                    <a:cubicBezTo>
                      <a:pt x="53126" y="35309"/>
                      <a:pt x="52169" y="35201"/>
                      <a:pt x="51214" y="35063"/>
                    </a:cubicBezTo>
                    <a:cubicBezTo>
                      <a:pt x="48578" y="34675"/>
                      <a:pt x="45969" y="34080"/>
                      <a:pt x="43411" y="33337"/>
                    </a:cubicBezTo>
                    <a:cubicBezTo>
                      <a:pt x="38281" y="31845"/>
                      <a:pt x="33344" y="29730"/>
                      <a:pt x="28498" y="27498"/>
                    </a:cubicBezTo>
                    <a:cubicBezTo>
                      <a:pt x="27113" y="26859"/>
                      <a:pt x="25732" y="26213"/>
                      <a:pt x="24343" y="25579"/>
                    </a:cubicBezTo>
                    <a:cubicBezTo>
                      <a:pt x="23666" y="25271"/>
                      <a:pt x="22994" y="24957"/>
                      <a:pt x="22301" y="24685"/>
                    </a:cubicBezTo>
                    <a:cubicBezTo>
                      <a:pt x="21870" y="24514"/>
                      <a:pt x="21437" y="24370"/>
                      <a:pt x="21002" y="24232"/>
                    </a:cubicBezTo>
                    <a:cubicBezTo>
                      <a:pt x="21944" y="23870"/>
                      <a:pt x="22889" y="23516"/>
                      <a:pt x="23838" y="23171"/>
                    </a:cubicBezTo>
                    <a:cubicBezTo>
                      <a:pt x="28747" y="21391"/>
                      <a:pt x="33734" y="19837"/>
                      <a:pt x="38746" y="18374"/>
                    </a:cubicBezTo>
                    <a:cubicBezTo>
                      <a:pt x="40299" y="17921"/>
                      <a:pt x="41854" y="17474"/>
                      <a:pt x="43413" y="17035"/>
                    </a:cubicBezTo>
                    <a:cubicBezTo>
                      <a:pt x="44033" y="17477"/>
                      <a:pt x="44701" y="17850"/>
                      <a:pt x="45364" y="18227"/>
                    </a:cubicBezTo>
                    <a:cubicBezTo>
                      <a:pt x="46299" y="18756"/>
                      <a:pt x="47268" y="19235"/>
                      <a:pt x="48232" y="19710"/>
                    </a:cubicBezTo>
                    <a:cubicBezTo>
                      <a:pt x="50152" y="20651"/>
                      <a:pt x="52142" y="21465"/>
                      <a:pt x="54138" y="22227"/>
                    </a:cubicBezTo>
                    <a:cubicBezTo>
                      <a:pt x="56742" y="23220"/>
                      <a:pt x="59398" y="24069"/>
                      <a:pt x="62098" y="24768"/>
                    </a:cubicBezTo>
                    <a:cubicBezTo>
                      <a:pt x="62581" y="24393"/>
                      <a:pt x="63048" y="23997"/>
                      <a:pt x="63496" y="23578"/>
                    </a:cubicBezTo>
                    <a:cubicBezTo>
                      <a:pt x="62813" y="23414"/>
                      <a:pt x="62131" y="23245"/>
                      <a:pt x="61453" y="23063"/>
                    </a:cubicBezTo>
                    <a:cubicBezTo>
                      <a:pt x="57385" y="21975"/>
                      <a:pt x="53399" y="20599"/>
                      <a:pt x="49527" y="18947"/>
                    </a:cubicBezTo>
                    <a:cubicBezTo>
                      <a:pt x="48440" y="18485"/>
                      <a:pt x="47351" y="18029"/>
                      <a:pt x="46278" y="17536"/>
                    </a:cubicBezTo>
                    <a:cubicBezTo>
                      <a:pt x="45694" y="17267"/>
                      <a:pt x="45108" y="16984"/>
                      <a:pt x="44510" y="16728"/>
                    </a:cubicBezTo>
                    <a:cubicBezTo>
                      <a:pt x="47882" y="15778"/>
                      <a:pt x="51259" y="14847"/>
                      <a:pt x="54631" y="13903"/>
                    </a:cubicBezTo>
                    <a:cubicBezTo>
                      <a:pt x="57344" y="13144"/>
                      <a:pt x="60069" y="12383"/>
                      <a:pt x="62819" y="11744"/>
                    </a:cubicBezTo>
                    <a:cubicBezTo>
                      <a:pt x="63275" y="12085"/>
                      <a:pt x="63802" y="12318"/>
                      <a:pt x="64326" y="12555"/>
                    </a:cubicBezTo>
                    <a:cubicBezTo>
                      <a:pt x="64960" y="12843"/>
                      <a:pt x="65620" y="13081"/>
                      <a:pt x="66276" y="13316"/>
                    </a:cubicBezTo>
                    <a:cubicBezTo>
                      <a:pt x="67258" y="13671"/>
                      <a:pt x="68270" y="13955"/>
                      <a:pt x="69290" y="14202"/>
                    </a:cubicBezTo>
                    <a:cubicBezTo>
                      <a:pt x="69469" y="13800"/>
                      <a:pt x="69658" y="13402"/>
                      <a:pt x="69852" y="13008"/>
                    </a:cubicBezTo>
                    <a:cubicBezTo>
                      <a:pt x="68779" y="12779"/>
                      <a:pt x="67718" y="12506"/>
                      <a:pt x="66655" y="12225"/>
                    </a:cubicBezTo>
                    <a:cubicBezTo>
                      <a:pt x="65975" y="12046"/>
                      <a:pt x="65307" y="11830"/>
                      <a:pt x="64630" y="11644"/>
                    </a:cubicBezTo>
                    <a:cubicBezTo>
                      <a:pt x="64429" y="11589"/>
                      <a:pt x="64230" y="11529"/>
                      <a:pt x="64032" y="11471"/>
                    </a:cubicBezTo>
                    <a:cubicBezTo>
                      <a:pt x="66481" y="10941"/>
                      <a:pt x="68952" y="10525"/>
                      <a:pt x="71452" y="10311"/>
                    </a:cubicBezTo>
                    <a:cubicBezTo>
                      <a:pt x="71489" y="10261"/>
                      <a:pt x="71521" y="10208"/>
                      <a:pt x="71559" y="10159"/>
                    </a:cubicBezTo>
                    <a:cubicBezTo>
                      <a:pt x="71767" y="9878"/>
                      <a:pt x="71702" y="9484"/>
                      <a:pt x="71506" y="9203"/>
                    </a:cubicBezTo>
                    <a:cubicBezTo>
                      <a:pt x="69313" y="9230"/>
                      <a:pt x="67091" y="9619"/>
                      <a:pt x="64969" y="10029"/>
                    </a:cubicBezTo>
                    <a:cubicBezTo>
                      <a:pt x="62620" y="10482"/>
                      <a:pt x="60300" y="11061"/>
                      <a:pt x="57989" y="11676"/>
                    </a:cubicBezTo>
                    <a:cubicBezTo>
                      <a:pt x="58296" y="11498"/>
                      <a:pt x="58601" y="11320"/>
                      <a:pt x="58907" y="11140"/>
                    </a:cubicBezTo>
                    <a:cubicBezTo>
                      <a:pt x="60335" y="10302"/>
                      <a:pt x="61778" y="9490"/>
                      <a:pt x="63249" y="8727"/>
                    </a:cubicBezTo>
                    <a:cubicBezTo>
                      <a:pt x="64501" y="8077"/>
                      <a:pt x="65774" y="7468"/>
                      <a:pt x="67070" y="6913"/>
                    </a:cubicBezTo>
                    <a:cubicBezTo>
                      <a:pt x="66514" y="6695"/>
                      <a:pt x="65952" y="6496"/>
                      <a:pt x="65385" y="6313"/>
                    </a:cubicBezTo>
                    <a:cubicBezTo>
                      <a:pt x="63154" y="7357"/>
                      <a:pt x="60992" y="8542"/>
                      <a:pt x="58872" y="9795"/>
                    </a:cubicBezTo>
                    <a:cubicBezTo>
                      <a:pt x="58044" y="10284"/>
                      <a:pt x="57226" y="10784"/>
                      <a:pt x="56415" y="11299"/>
                    </a:cubicBezTo>
                    <a:cubicBezTo>
                      <a:pt x="55781" y="11699"/>
                      <a:pt x="55090" y="12065"/>
                      <a:pt x="54571" y="12607"/>
                    </a:cubicBezTo>
                    <a:cubicBezTo>
                      <a:pt x="49786" y="13918"/>
                      <a:pt x="45008" y="15254"/>
                      <a:pt x="40237" y="16613"/>
                    </a:cubicBezTo>
                    <a:cubicBezTo>
                      <a:pt x="38857" y="17009"/>
                      <a:pt x="37479" y="17413"/>
                      <a:pt x="36104" y="17823"/>
                    </a:cubicBezTo>
                    <a:cubicBezTo>
                      <a:pt x="36506" y="17417"/>
                      <a:pt x="36907" y="17009"/>
                      <a:pt x="37315" y="16607"/>
                    </a:cubicBezTo>
                    <a:cubicBezTo>
                      <a:pt x="38177" y="15759"/>
                      <a:pt x="39067" y="14945"/>
                      <a:pt x="39975" y="14147"/>
                    </a:cubicBezTo>
                    <a:cubicBezTo>
                      <a:pt x="43855" y="10718"/>
                      <a:pt x="48174" y="7821"/>
                      <a:pt x="52817" y="5533"/>
                    </a:cubicBezTo>
                    <a:lnTo>
                      <a:pt x="52817" y="5533"/>
                    </a:lnTo>
                    <a:cubicBezTo>
                      <a:pt x="52587" y="5576"/>
                      <a:pt x="52357" y="5620"/>
                      <a:pt x="52129" y="5670"/>
                    </a:cubicBezTo>
                    <a:cubicBezTo>
                      <a:pt x="51065" y="5898"/>
                      <a:pt x="50020" y="6201"/>
                      <a:pt x="48999" y="6576"/>
                    </a:cubicBezTo>
                    <a:cubicBezTo>
                      <a:pt x="48555" y="6738"/>
                      <a:pt x="48122" y="6927"/>
                      <a:pt x="47684" y="7107"/>
                    </a:cubicBezTo>
                    <a:cubicBezTo>
                      <a:pt x="44939" y="8779"/>
                      <a:pt x="42332" y="10669"/>
                      <a:pt x="39889" y="12759"/>
                    </a:cubicBezTo>
                    <a:cubicBezTo>
                      <a:pt x="38838" y="13659"/>
                      <a:pt x="37831" y="14609"/>
                      <a:pt x="36856" y="15590"/>
                    </a:cubicBezTo>
                    <a:cubicBezTo>
                      <a:pt x="36377" y="16074"/>
                      <a:pt x="35901" y="16562"/>
                      <a:pt x="35450" y="17070"/>
                    </a:cubicBezTo>
                    <a:cubicBezTo>
                      <a:pt x="35092" y="17474"/>
                      <a:pt x="34756" y="17852"/>
                      <a:pt x="34501" y="18303"/>
                    </a:cubicBezTo>
                    <a:cubicBezTo>
                      <a:pt x="31365" y="19257"/>
                      <a:pt x="28245" y="20258"/>
                      <a:pt x="25154" y="21342"/>
                    </a:cubicBezTo>
                    <a:cubicBezTo>
                      <a:pt x="22088" y="22417"/>
                      <a:pt x="19048" y="23573"/>
                      <a:pt x="16057" y="24840"/>
                    </a:cubicBezTo>
                    <a:lnTo>
                      <a:pt x="16057" y="24840"/>
                    </a:lnTo>
                    <a:cubicBezTo>
                      <a:pt x="16523" y="24201"/>
                      <a:pt x="16975" y="23550"/>
                      <a:pt x="17451" y="22921"/>
                    </a:cubicBezTo>
                    <a:cubicBezTo>
                      <a:pt x="18317" y="21775"/>
                      <a:pt x="19181" y="20628"/>
                      <a:pt x="20092" y="19516"/>
                    </a:cubicBezTo>
                    <a:cubicBezTo>
                      <a:pt x="21934" y="17273"/>
                      <a:pt x="23887" y="15123"/>
                      <a:pt x="25946" y="13078"/>
                    </a:cubicBezTo>
                    <a:cubicBezTo>
                      <a:pt x="30054" y="8988"/>
                      <a:pt x="34582" y="5344"/>
                      <a:pt x="39454" y="2204"/>
                    </a:cubicBezTo>
                    <a:cubicBezTo>
                      <a:pt x="40646" y="1436"/>
                      <a:pt x="41860" y="705"/>
                      <a:pt x="430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2" name="Google Shape;1312;p33"/>
            <p:cNvGrpSpPr/>
            <p:nvPr/>
          </p:nvGrpSpPr>
          <p:grpSpPr>
            <a:xfrm flipH="1">
              <a:off x="5108601" y="2815578"/>
              <a:ext cx="745550" cy="1341540"/>
              <a:chOff x="-4216475" y="10211225"/>
              <a:chExt cx="836475" cy="1505150"/>
            </a:xfrm>
          </p:grpSpPr>
          <p:sp>
            <p:nvSpPr>
              <p:cNvPr id="1313" name="Google Shape;1313;p33"/>
              <p:cNvSpPr/>
              <p:nvPr/>
            </p:nvSpPr>
            <p:spPr>
              <a:xfrm>
                <a:off x="-4216475" y="10211225"/>
                <a:ext cx="836475" cy="1505150"/>
              </a:xfrm>
              <a:custGeom>
                <a:avLst/>
                <a:gdLst/>
                <a:ahLst/>
                <a:cxnLst/>
                <a:rect l="l" t="t" r="r" b="b"/>
                <a:pathLst>
                  <a:path w="33459" h="60206" extrusionOk="0">
                    <a:moveTo>
                      <a:pt x="26036" y="0"/>
                    </a:moveTo>
                    <a:cubicBezTo>
                      <a:pt x="25685" y="0"/>
                      <a:pt x="25369" y="178"/>
                      <a:pt x="25078" y="358"/>
                    </a:cubicBezTo>
                    <a:cubicBezTo>
                      <a:pt x="24803" y="529"/>
                      <a:pt x="24535" y="705"/>
                      <a:pt x="24272" y="891"/>
                    </a:cubicBezTo>
                    <a:cubicBezTo>
                      <a:pt x="23773" y="1243"/>
                      <a:pt x="23288" y="1619"/>
                      <a:pt x="22824" y="2017"/>
                    </a:cubicBezTo>
                    <a:cubicBezTo>
                      <a:pt x="20972" y="3614"/>
                      <a:pt x="19457" y="5565"/>
                      <a:pt x="18365" y="7755"/>
                    </a:cubicBezTo>
                    <a:cubicBezTo>
                      <a:pt x="17746" y="8998"/>
                      <a:pt x="17260" y="10313"/>
                      <a:pt x="16943" y="11667"/>
                    </a:cubicBezTo>
                    <a:cubicBezTo>
                      <a:pt x="16776" y="12386"/>
                      <a:pt x="16633" y="13140"/>
                      <a:pt x="16658" y="13881"/>
                    </a:cubicBezTo>
                    <a:cubicBezTo>
                      <a:pt x="16679" y="14546"/>
                      <a:pt x="16785" y="15202"/>
                      <a:pt x="17172" y="15722"/>
                    </a:cubicBezTo>
                    <a:cubicBezTo>
                      <a:pt x="16868" y="16418"/>
                      <a:pt x="16586" y="17121"/>
                      <a:pt x="16323" y="17832"/>
                    </a:cubicBezTo>
                    <a:cubicBezTo>
                      <a:pt x="16131" y="18350"/>
                      <a:pt x="15951" y="18873"/>
                      <a:pt x="15776" y="19397"/>
                    </a:cubicBezTo>
                    <a:cubicBezTo>
                      <a:pt x="15709" y="18974"/>
                      <a:pt x="15618" y="18557"/>
                      <a:pt x="15523" y="18147"/>
                    </a:cubicBezTo>
                    <a:cubicBezTo>
                      <a:pt x="15299" y="17179"/>
                      <a:pt x="14975" y="16237"/>
                      <a:pt x="14536" y="15345"/>
                    </a:cubicBezTo>
                    <a:cubicBezTo>
                      <a:pt x="13754" y="13763"/>
                      <a:pt x="12517" y="12381"/>
                      <a:pt x="10895" y="11638"/>
                    </a:cubicBezTo>
                    <a:cubicBezTo>
                      <a:pt x="10148" y="11295"/>
                      <a:pt x="9343" y="11094"/>
                      <a:pt x="8524" y="11094"/>
                    </a:cubicBezTo>
                    <a:cubicBezTo>
                      <a:pt x="8379" y="11094"/>
                      <a:pt x="8234" y="11100"/>
                      <a:pt x="8088" y="11113"/>
                    </a:cubicBezTo>
                    <a:cubicBezTo>
                      <a:pt x="7876" y="11131"/>
                      <a:pt x="7734" y="11300"/>
                      <a:pt x="7781" y="11515"/>
                    </a:cubicBezTo>
                    <a:cubicBezTo>
                      <a:pt x="8139" y="13137"/>
                      <a:pt x="8681" y="14706"/>
                      <a:pt x="9542" y="16134"/>
                    </a:cubicBezTo>
                    <a:cubicBezTo>
                      <a:pt x="10398" y="17551"/>
                      <a:pt x="11491" y="18835"/>
                      <a:pt x="12768" y="19890"/>
                    </a:cubicBezTo>
                    <a:cubicBezTo>
                      <a:pt x="13462" y="20464"/>
                      <a:pt x="14265" y="21139"/>
                      <a:pt x="15158" y="21382"/>
                    </a:cubicBezTo>
                    <a:cubicBezTo>
                      <a:pt x="14431" y="23851"/>
                      <a:pt x="13857" y="26362"/>
                      <a:pt x="13361" y="28889"/>
                    </a:cubicBezTo>
                    <a:cubicBezTo>
                      <a:pt x="13307" y="29165"/>
                      <a:pt x="13257" y="29442"/>
                      <a:pt x="13204" y="29720"/>
                    </a:cubicBezTo>
                    <a:cubicBezTo>
                      <a:pt x="13106" y="29506"/>
                      <a:pt x="13003" y="29294"/>
                      <a:pt x="12897" y="29086"/>
                    </a:cubicBezTo>
                    <a:cubicBezTo>
                      <a:pt x="12480" y="28259"/>
                      <a:pt x="11990" y="27472"/>
                      <a:pt x="11437" y="26732"/>
                    </a:cubicBezTo>
                    <a:cubicBezTo>
                      <a:pt x="10364" y="25291"/>
                      <a:pt x="9099" y="23853"/>
                      <a:pt x="7376" y="23205"/>
                    </a:cubicBezTo>
                    <a:cubicBezTo>
                      <a:pt x="6356" y="22821"/>
                      <a:pt x="5246" y="22753"/>
                      <a:pt x="4170" y="22686"/>
                    </a:cubicBezTo>
                    <a:cubicBezTo>
                      <a:pt x="4164" y="22685"/>
                      <a:pt x="4157" y="22685"/>
                      <a:pt x="4151" y="22685"/>
                    </a:cubicBezTo>
                    <a:cubicBezTo>
                      <a:pt x="3944" y="22685"/>
                      <a:pt x="3771" y="22885"/>
                      <a:pt x="3771" y="23085"/>
                    </a:cubicBezTo>
                    <a:cubicBezTo>
                      <a:pt x="3771" y="24970"/>
                      <a:pt x="4597" y="26750"/>
                      <a:pt x="5658" y="28270"/>
                    </a:cubicBezTo>
                    <a:cubicBezTo>
                      <a:pt x="6714" y="29781"/>
                      <a:pt x="8091" y="31077"/>
                      <a:pt x="9819" y="31773"/>
                    </a:cubicBezTo>
                    <a:cubicBezTo>
                      <a:pt x="10614" y="32092"/>
                      <a:pt x="11472" y="32269"/>
                      <a:pt x="12330" y="32269"/>
                    </a:cubicBezTo>
                    <a:cubicBezTo>
                      <a:pt x="12469" y="32269"/>
                      <a:pt x="12608" y="32264"/>
                      <a:pt x="12747" y="32255"/>
                    </a:cubicBezTo>
                    <a:lnTo>
                      <a:pt x="12747" y="32255"/>
                    </a:lnTo>
                    <a:cubicBezTo>
                      <a:pt x="12380" y="34392"/>
                      <a:pt x="12045" y="36536"/>
                      <a:pt x="11695" y="38675"/>
                    </a:cubicBezTo>
                    <a:cubicBezTo>
                      <a:pt x="11495" y="38438"/>
                      <a:pt x="11287" y="38209"/>
                      <a:pt x="11066" y="37988"/>
                    </a:cubicBezTo>
                    <a:cubicBezTo>
                      <a:pt x="10373" y="37300"/>
                      <a:pt x="9621" y="36677"/>
                      <a:pt x="8816" y="36124"/>
                    </a:cubicBezTo>
                    <a:cubicBezTo>
                      <a:pt x="7235" y="35034"/>
                      <a:pt x="5308" y="34143"/>
                      <a:pt x="3374" y="33991"/>
                    </a:cubicBezTo>
                    <a:cubicBezTo>
                      <a:pt x="3224" y="33979"/>
                      <a:pt x="3071" y="33973"/>
                      <a:pt x="2918" y="33973"/>
                    </a:cubicBezTo>
                    <a:cubicBezTo>
                      <a:pt x="2102" y="33973"/>
                      <a:pt x="1269" y="34153"/>
                      <a:pt x="594" y="34619"/>
                    </a:cubicBezTo>
                    <a:cubicBezTo>
                      <a:pt x="406" y="34750"/>
                      <a:pt x="234" y="34888"/>
                      <a:pt x="136" y="35098"/>
                    </a:cubicBezTo>
                    <a:cubicBezTo>
                      <a:pt x="1" y="35386"/>
                      <a:pt x="84" y="35671"/>
                      <a:pt x="210" y="35944"/>
                    </a:cubicBezTo>
                    <a:cubicBezTo>
                      <a:pt x="408" y="36376"/>
                      <a:pt x="672" y="36774"/>
                      <a:pt x="962" y="37147"/>
                    </a:cubicBezTo>
                    <a:cubicBezTo>
                      <a:pt x="2160" y="38685"/>
                      <a:pt x="3950" y="39700"/>
                      <a:pt x="5747" y="40380"/>
                    </a:cubicBezTo>
                    <a:cubicBezTo>
                      <a:pt x="6877" y="40810"/>
                      <a:pt x="8182" y="41119"/>
                      <a:pt x="9461" y="41119"/>
                    </a:cubicBezTo>
                    <a:cubicBezTo>
                      <a:pt x="10099" y="41119"/>
                      <a:pt x="10731" y="41042"/>
                      <a:pt x="11331" y="40864"/>
                    </a:cubicBezTo>
                    <a:lnTo>
                      <a:pt x="11331" y="40864"/>
                    </a:lnTo>
                    <a:cubicBezTo>
                      <a:pt x="10778" y="44096"/>
                      <a:pt x="10140" y="47327"/>
                      <a:pt x="8999" y="50410"/>
                    </a:cubicBezTo>
                    <a:cubicBezTo>
                      <a:pt x="8925" y="50607"/>
                      <a:pt x="8851" y="50802"/>
                      <a:pt x="8775" y="50995"/>
                    </a:cubicBezTo>
                    <a:cubicBezTo>
                      <a:pt x="8736" y="51092"/>
                      <a:pt x="8698" y="51189"/>
                      <a:pt x="8658" y="51285"/>
                    </a:cubicBezTo>
                    <a:cubicBezTo>
                      <a:pt x="8640" y="51333"/>
                      <a:pt x="8620" y="51382"/>
                      <a:pt x="8600" y="51430"/>
                    </a:cubicBezTo>
                    <a:cubicBezTo>
                      <a:pt x="8590" y="51451"/>
                      <a:pt x="8578" y="51482"/>
                      <a:pt x="8569" y="51503"/>
                    </a:cubicBezTo>
                    <a:cubicBezTo>
                      <a:pt x="8405" y="51889"/>
                      <a:pt x="8231" y="52270"/>
                      <a:pt x="8048" y="52646"/>
                    </a:cubicBezTo>
                    <a:cubicBezTo>
                      <a:pt x="7688" y="53394"/>
                      <a:pt x="7288" y="54120"/>
                      <a:pt x="6849" y="54825"/>
                    </a:cubicBezTo>
                    <a:cubicBezTo>
                      <a:pt x="6628" y="55178"/>
                      <a:pt x="6396" y="55523"/>
                      <a:pt x="6151" y="55861"/>
                    </a:cubicBezTo>
                    <a:cubicBezTo>
                      <a:pt x="6032" y="56024"/>
                      <a:pt x="5909" y="56184"/>
                      <a:pt x="5788" y="56345"/>
                    </a:cubicBezTo>
                    <a:cubicBezTo>
                      <a:pt x="5759" y="56385"/>
                      <a:pt x="5728" y="56425"/>
                      <a:pt x="5699" y="56465"/>
                    </a:cubicBezTo>
                    <a:lnTo>
                      <a:pt x="5645" y="56535"/>
                    </a:lnTo>
                    <a:lnTo>
                      <a:pt x="5592" y="56604"/>
                    </a:lnTo>
                    <a:cubicBezTo>
                      <a:pt x="5552" y="56653"/>
                      <a:pt x="5513" y="56703"/>
                      <a:pt x="5473" y="56752"/>
                    </a:cubicBezTo>
                    <a:cubicBezTo>
                      <a:pt x="4948" y="57400"/>
                      <a:pt x="4365" y="58002"/>
                      <a:pt x="3784" y="58599"/>
                    </a:cubicBezTo>
                    <a:cubicBezTo>
                      <a:pt x="3649" y="58735"/>
                      <a:pt x="3540" y="58892"/>
                      <a:pt x="3417" y="59040"/>
                    </a:cubicBezTo>
                    <a:cubicBezTo>
                      <a:pt x="3279" y="59205"/>
                      <a:pt x="3106" y="59344"/>
                      <a:pt x="2944" y="59485"/>
                    </a:cubicBezTo>
                    <a:cubicBezTo>
                      <a:pt x="2628" y="59760"/>
                      <a:pt x="2918" y="60205"/>
                      <a:pt x="3264" y="60205"/>
                    </a:cubicBezTo>
                    <a:cubicBezTo>
                      <a:pt x="3329" y="60205"/>
                      <a:pt x="3395" y="60190"/>
                      <a:pt x="3460" y="60154"/>
                    </a:cubicBezTo>
                    <a:cubicBezTo>
                      <a:pt x="3642" y="60058"/>
                      <a:pt x="3817" y="59945"/>
                      <a:pt x="4001" y="59858"/>
                    </a:cubicBezTo>
                    <a:cubicBezTo>
                      <a:pt x="4197" y="59764"/>
                      <a:pt x="4395" y="59687"/>
                      <a:pt x="4578" y="59566"/>
                    </a:cubicBezTo>
                    <a:cubicBezTo>
                      <a:pt x="4950" y="59321"/>
                      <a:pt x="5321" y="59049"/>
                      <a:pt x="5650" y="58748"/>
                    </a:cubicBezTo>
                    <a:cubicBezTo>
                      <a:pt x="6298" y="58161"/>
                      <a:pt x="6892" y="57518"/>
                      <a:pt x="7426" y="56825"/>
                    </a:cubicBezTo>
                    <a:cubicBezTo>
                      <a:pt x="8449" y="55496"/>
                      <a:pt x="9271" y="54038"/>
                      <a:pt x="9937" y="52501"/>
                    </a:cubicBezTo>
                    <a:cubicBezTo>
                      <a:pt x="11331" y="49282"/>
                      <a:pt x="12150" y="45847"/>
                      <a:pt x="12733" y="42397"/>
                    </a:cubicBezTo>
                    <a:cubicBezTo>
                      <a:pt x="12991" y="40875"/>
                      <a:pt x="13228" y="39350"/>
                      <a:pt x="13459" y="37824"/>
                    </a:cubicBezTo>
                    <a:cubicBezTo>
                      <a:pt x="14531" y="38314"/>
                      <a:pt x="15693" y="38569"/>
                      <a:pt x="16873" y="38714"/>
                    </a:cubicBezTo>
                    <a:cubicBezTo>
                      <a:pt x="17746" y="38822"/>
                      <a:pt x="18631" y="38870"/>
                      <a:pt x="19516" y="38870"/>
                    </a:cubicBezTo>
                    <a:cubicBezTo>
                      <a:pt x="20213" y="38870"/>
                      <a:pt x="20909" y="38840"/>
                      <a:pt x="21599" y="38787"/>
                    </a:cubicBezTo>
                    <a:cubicBezTo>
                      <a:pt x="24716" y="38543"/>
                      <a:pt x="27776" y="37644"/>
                      <a:pt x="30264" y="35699"/>
                    </a:cubicBezTo>
                    <a:cubicBezTo>
                      <a:pt x="31478" y="34751"/>
                      <a:pt x="32599" y="33506"/>
                      <a:pt x="33232" y="32089"/>
                    </a:cubicBezTo>
                    <a:cubicBezTo>
                      <a:pt x="33459" y="31581"/>
                      <a:pt x="33192" y="31052"/>
                      <a:pt x="32616" y="31013"/>
                    </a:cubicBezTo>
                    <a:cubicBezTo>
                      <a:pt x="31839" y="30959"/>
                      <a:pt x="31059" y="30939"/>
                      <a:pt x="30284" y="30879"/>
                    </a:cubicBezTo>
                    <a:cubicBezTo>
                      <a:pt x="29507" y="30818"/>
                      <a:pt x="28724" y="30770"/>
                      <a:pt x="27943" y="30741"/>
                    </a:cubicBezTo>
                    <a:cubicBezTo>
                      <a:pt x="27483" y="30724"/>
                      <a:pt x="27022" y="30715"/>
                      <a:pt x="26560" y="30715"/>
                    </a:cubicBezTo>
                    <a:cubicBezTo>
                      <a:pt x="25463" y="30715"/>
                      <a:pt x="24367" y="30767"/>
                      <a:pt x="23277" y="30896"/>
                    </a:cubicBezTo>
                    <a:cubicBezTo>
                      <a:pt x="20618" y="31212"/>
                      <a:pt x="17975" y="31957"/>
                      <a:pt x="15701" y="33409"/>
                    </a:cubicBezTo>
                    <a:cubicBezTo>
                      <a:pt x="15081" y="33806"/>
                      <a:pt x="14491" y="34249"/>
                      <a:pt x="13938" y="34738"/>
                    </a:cubicBezTo>
                    <a:cubicBezTo>
                      <a:pt x="13935" y="34741"/>
                      <a:pt x="13932" y="34745"/>
                      <a:pt x="13928" y="34748"/>
                    </a:cubicBezTo>
                    <a:cubicBezTo>
                      <a:pt x="14120" y="33492"/>
                      <a:pt x="14318" y="32238"/>
                      <a:pt x="14531" y="30986"/>
                    </a:cubicBezTo>
                    <a:cubicBezTo>
                      <a:pt x="14803" y="29379"/>
                      <a:pt x="15093" y="27773"/>
                      <a:pt x="15419" y="26174"/>
                    </a:cubicBezTo>
                    <a:cubicBezTo>
                      <a:pt x="16097" y="26340"/>
                      <a:pt x="16790" y="26403"/>
                      <a:pt x="17487" y="26403"/>
                    </a:cubicBezTo>
                    <a:cubicBezTo>
                      <a:pt x="17932" y="26403"/>
                      <a:pt x="18379" y="26377"/>
                      <a:pt x="18824" y="26337"/>
                    </a:cubicBezTo>
                    <a:cubicBezTo>
                      <a:pt x="20120" y="26220"/>
                      <a:pt x="21421" y="26027"/>
                      <a:pt x="22689" y="25741"/>
                    </a:cubicBezTo>
                    <a:cubicBezTo>
                      <a:pt x="25064" y="25208"/>
                      <a:pt x="27389" y="24232"/>
                      <a:pt x="29138" y="22495"/>
                    </a:cubicBezTo>
                    <a:cubicBezTo>
                      <a:pt x="30066" y="21577"/>
                      <a:pt x="30780" y="20481"/>
                      <a:pt x="31179" y="19234"/>
                    </a:cubicBezTo>
                    <a:cubicBezTo>
                      <a:pt x="31314" y="18819"/>
                      <a:pt x="30956" y="18388"/>
                      <a:pt x="30536" y="18388"/>
                    </a:cubicBezTo>
                    <a:cubicBezTo>
                      <a:pt x="30535" y="18388"/>
                      <a:pt x="30535" y="18388"/>
                      <a:pt x="30534" y="18388"/>
                    </a:cubicBezTo>
                    <a:cubicBezTo>
                      <a:pt x="28146" y="18396"/>
                      <a:pt x="25771" y="18647"/>
                      <a:pt x="23454" y="19232"/>
                    </a:cubicBezTo>
                    <a:cubicBezTo>
                      <a:pt x="21335" y="19767"/>
                      <a:pt x="19237" y="20558"/>
                      <a:pt x="17482" y="21887"/>
                    </a:cubicBezTo>
                    <a:cubicBezTo>
                      <a:pt x="16986" y="22262"/>
                      <a:pt x="16523" y="22675"/>
                      <a:pt x="16094" y="23125"/>
                    </a:cubicBezTo>
                    <a:cubicBezTo>
                      <a:pt x="16363" y="22010"/>
                      <a:pt x="16653" y="20901"/>
                      <a:pt x="16982" y="19801"/>
                    </a:cubicBezTo>
                    <a:cubicBezTo>
                      <a:pt x="17409" y="18365"/>
                      <a:pt x="17905" y="16957"/>
                      <a:pt x="18434" y="15560"/>
                    </a:cubicBezTo>
                    <a:cubicBezTo>
                      <a:pt x="20856" y="14755"/>
                      <a:pt x="23015" y="13086"/>
                      <a:pt x="24556" y="11074"/>
                    </a:cubicBezTo>
                    <a:cubicBezTo>
                      <a:pt x="26202" y="8922"/>
                      <a:pt x="27133" y="6259"/>
                      <a:pt x="27259" y="3557"/>
                    </a:cubicBezTo>
                    <a:cubicBezTo>
                      <a:pt x="27291" y="2873"/>
                      <a:pt x="27274" y="2181"/>
                      <a:pt x="27186" y="1501"/>
                    </a:cubicBezTo>
                    <a:cubicBezTo>
                      <a:pt x="27104" y="848"/>
                      <a:pt x="26895" y="48"/>
                      <a:pt x="26095" y="2"/>
                    </a:cubicBezTo>
                    <a:cubicBezTo>
                      <a:pt x="26075" y="1"/>
                      <a:pt x="26055" y="0"/>
                      <a:pt x="260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33"/>
              <p:cNvSpPr/>
              <p:nvPr/>
            </p:nvSpPr>
            <p:spPr>
              <a:xfrm>
                <a:off x="-3756400" y="10274625"/>
                <a:ext cx="177975" cy="2793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1174" extrusionOk="0">
                    <a:moveTo>
                      <a:pt x="7051" y="0"/>
                    </a:moveTo>
                    <a:cubicBezTo>
                      <a:pt x="7042" y="0"/>
                      <a:pt x="7033" y="3"/>
                      <a:pt x="7024" y="9"/>
                    </a:cubicBezTo>
                    <a:cubicBezTo>
                      <a:pt x="6595" y="313"/>
                      <a:pt x="6271" y="755"/>
                      <a:pt x="5952" y="1167"/>
                    </a:cubicBezTo>
                    <a:cubicBezTo>
                      <a:pt x="5630" y="1584"/>
                      <a:pt x="5312" y="2002"/>
                      <a:pt x="5009" y="2433"/>
                    </a:cubicBezTo>
                    <a:cubicBezTo>
                      <a:pt x="4361" y="3362"/>
                      <a:pt x="3733" y="4305"/>
                      <a:pt x="3124" y="5260"/>
                    </a:cubicBezTo>
                    <a:cubicBezTo>
                      <a:pt x="2530" y="6192"/>
                      <a:pt x="1971" y="7149"/>
                      <a:pt x="1426" y="8112"/>
                    </a:cubicBezTo>
                    <a:cubicBezTo>
                      <a:pt x="1152" y="8592"/>
                      <a:pt x="876" y="9073"/>
                      <a:pt x="632" y="9569"/>
                    </a:cubicBezTo>
                    <a:cubicBezTo>
                      <a:pt x="441" y="9954"/>
                      <a:pt x="1" y="10590"/>
                      <a:pt x="162" y="11029"/>
                    </a:cubicBezTo>
                    <a:cubicBezTo>
                      <a:pt x="193" y="11112"/>
                      <a:pt x="265" y="11173"/>
                      <a:pt x="352" y="11173"/>
                    </a:cubicBezTo>
                    <a:cubicBezTo>
                      <a:pt x="369" y="11173"/>
                      <a:pt x="386" y="11171"/>
                      <a:pt x="404" y="11166"/>
                    </a:cubicBezTo>
                    <a:cubicBezTo>
                      <a:pt x="833" y="11049"/>
                      <a:pt x="1049" y="10464"/>
                      <a:pt x="1254" y="10106"/>
                    </a:cubicBezTo>
                    <a:cubicBezTo>
                      <a:pt x="1527" y="9626"/>
                      <a:pt x="1783" y="9136"/>
                      <a:pt x="2049" y="8651"/>
                    </a:cubicBezTo>
                    <a:cubicBezTo>
                      <a:pt x="2591" y="7657"/>
                      <a:pt x="3162" y="6681"/>
                      <a:pt x="3735" y="5704"/>
                    </a:cubicBezTo>
                    <a:cubicBezTo>
                      <a:pt x="4294" y="4750"/>
                      <a:pt x="4873" y="3808"/>
                      <a:pt x="5471" y="2879"/>
                    </a:cubicBezTo>
                    <a:cubicBezTo>
                      <a:pt x="5769" y="2413"/>
                      <a:pt x="6061" y="1945"/>
                      <a:pt x="6354" y="1477"/>
                    </a:cubicBezTo>
                    <a:cubicBezTo>
                      <a:pt x="6634" y="1030"/>
                      <a:pt x="6950" y="580"/>
                      <a:pt x="7107" y="73"/>
                    </a:cubicBezTo>
                    <a:cubicBezTo>
                      <a:pt x="7119" y="38"/>
                      <a:pt x="7086" y="0"/>
                      <a:pt x="7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33"/>
              <p:cNvSpPr/>
              <p:nvPr/>
            </p:nvSpPr>
            <p:spPr>
              <a:xfrm>
                <a:off x="-3976150" y="10520100"/>
                <a:ext cx="1639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712" extrusionOk="0">
                    <a:moveTo>
                      <a:pt x="73" y="0"/>
                    </a:moveTo>
                    <a:cubicBezTo>
                      <a:pt x="33" y="0"/>
                      <a:pt x="1" y="45"/>
                      <a:pt x="23" y="86"/>
                    </a:cubicBezTo>
                    <a:cubicBezTo>
                      <a:pt x="422" y="852"/>
                      <a:pt x="1021" y="1516"/>
                      <a:pt x="1542" y="2202"/>
                    </a:cubicBezTo>
                    <a:cubicBezTo>
                      <a:pt x="2073" y="2907"/>
                      <a:pt x="2578" y="3628"/>
                      <a:pt x="3056" y="4372"/>
                    </a:cubicBezTo>
                    <a:cubicBezTo>
                      <a:pt x="3525" y="5096"/>
                      <a:pt x="3977" y="5832"/>
                      <a:pt x="4431" y="6564"/>
                    </a:cubicBezTo>
                    <a:cubicBezTo>
                      <a:pt x="4886" y="7297"/>
                      <a:pt x="5256" y="8235"/>
                      <a:pt x="6021" y="8668"/>
                    </a:cubicBezTo>
                    <a:cubicBezTo>
                      <a:pt x="6074" y="8698"/>
                      <a:pt x="6133" y="8711"/>
                      <a:pt x="6191" y="8711"/>
                    </a:cubicBezTo>
                    <a:cubicBezTo>
                      <a:pt x="6376" y="8711"/>
                      <a:pt x="6557" y="8573"/>
                      <a:pt x="6546" y="8367"/>
                    </a:cubicBezTo>
                    <a:cubicBezTo>
                      <a:pt x="6521" y="7875"/>
                      <a:pt x="6375" y="7579"/>
                      <a:pt x="6110" y="7166"/>
                    </a:cubicBezTo>
                    <a:cubicBezTo>
                      <a:pt x="5864" y="6782"/>
                      <a:pt x="5615" y="6400"/>
                      <a:pt x="5366" y="6018"/>
                    </a:cubicBezTo>
                    <a:cubicBezTo>
                      <a:pt x="4863" y="5251"/>
                      <a:pt x="4335" y="4507"/>
                      <a:pt x="3779" y="3782"/>
                    </a:cubicBezTo>
                    <a:cubicBezTo>
                      <a:pt x="3249" y="3088"/>
                      <a:pt x="2702" y="2406"/>
                      <a:pt x="2120" y="1755"/>
                    </a:cubicBezTo>
                    <a:cubicBezTo>
                      <a:pt x="1539" y="1104"/>
                      <a:pt x="891" y="405"/>
                      <a:pt x="101" y="8"/>
                    </a:cubicBezTo>
                    <a:cubicBezTo>
                      <a:pt x="92" y="3"/>
                      <a:pt x="82" y="0"/>
                      <a:pt x="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3"/>
              <p:cNvSpPr/>
              <p:nvPr/>
            </p:nvSpPr>
            <p:spPr>
              <a:xfrm>
                <a:off x="-4096600" y="10803750"/>
                <a:ext cx="204750" cy="197000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7880" extrusionOk="0">
                    <a:moveTo>
                      <a:pt x="169" y="0"/>
                    </a:moveTo>
                    <a:cubicBezTo>
                      <a:pt x="81" y="0"/>
                      <a:pt x="1" y="84"/>
                      <a:pt x="58" y="176"/>
                    </a:cubicBezTo>
                    <a:cubicBezTo>
                      <a:pt x="517" y="929"/>
                      <a:pt x="1227" y="1511"/>
                      <a:pt x="1844" y="2131"/>
                    </a:cubicBezTo>
                    <a:cubicBezTo>
                      <a:pt x="2510" y="2802"/>
                      <a:pt x="3192" y="3456"/>
                      <a:pt x="3857" y="4127"/>
                    </a:cubicBezTo>
                    <a:cubicBezTo>
                      <a:pt x="4505" y="4783"/>
                      <a:pt x="5142" y="5447"/>
                      <a:pt x="5770" y="6122"/>
                    </a:cubicBezTo>
                    <a:cubicBezTo>
                      <a:pt x="6085" y="6459"/>
                      <a:pt x="6396" y="6799"/>
                      <a:pt x="6707" y="7140"/>
                    </a:cubicBezTo>
                    <a:cubicBezTo>
                      <a:pt x="7024" y="7490"/>
                      <a:pt x="7302" y="7826"/>
                      <a:pt x="7795" y="7878"/>
                    </a:cubicBezTo>
                    <a:cubicBezTo>
                      <a:pt x="7805" y="7879"/>
                      <a:pt x="7814" y="7880"/>
                      <a:pt x="7823" y="7880"/>
                    </a:cubicBezTo>
                    <a:cubicBezTo>
                      <a:pt x="8015" y="7880"/>
                      <a:pt x="8190" y="7674"/>
                      <a:pt x="8182" y="7491"/>
                    </a:cubicBezTo>
                    <a:cubicBezTo>
                      <a:pt x="8167" y="7031"/>
                      <a:pt x="7847" y="6725"/>
                      <a:pt x="7536" y="6415"/>
                    </a:cubicBezTo>
                    <a:cubicBezTo>
                      <a:pt x="7210" y="6089"/>
                      <a:pt x="6883" y="5765"/>
                      <a:pt x="6553" y="5444"/>
                    </a:cubicBezTo>
                    <a:cubicBezTo>
                      <a:pt x="5874" y="4786"/>
                      <a:pt x="5188" y="4135"/>
                      <a:pt x="4494" y="3491"/>
                    </a:cubicBezTo>
                    <a:cubicBezTo>
                      <a:pt x="3820" y="2863"/>
                      <a:pt x="3143" y="2235"/>
                      <a:pt x="2436" y="1641"/>
                    </a:cubicBezTo>
                    <a:cubicBezTo>
                      <a:pt x="1746" y="1061"/>
                      <a:pt x="1058" y="380"/>
                      <a:pt x="224" y="12"/>
                    </a:cubicBezTo>
                    <a:cubicBezTo>
                      <a:pt x="206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33"/>
              <p:cNvSpPr/>
              <p:nvPr/>
            </p:nvSpPr>
            <p:spPr>
              <a:xfrm>
                <a:off x="-4176400" y="11103375"/>
                <a:ext cx="227950" cy="120250"/>
              </a:xfrm>
              <a:custGeom>
                <a:avLst/>
                <a:gdLst/>
                <a:ahLst/>
                <a:cxnLst/>
                <a:rect l="l" t="t" r="r" b="b"/>
                <a:pathLst>
                  <a:path w="9118" h="4810" extrusionOk="0">
                    <a:moveTo>
                      <a:pt x="200" y="0"/>
                    </a:moveTo>
                    <a:cubicBezTo>
                      <a:pt x="143" y="0"/>
                      <a:pt x="87" y="4"/>
                      <a:pt x="30" y="14"/>
                    </a:cubicBezTo>
                    <a:cubicBezTo>
                      <a:pt x="10" y="20"/>
                      <a:pt x="1" y="44"/>
                      <a:pt x="12" y="62"/>
                    </a:cubicBezTo>
                    <a:cubicBezTo>
                      <a:pt x="204" y="343"/>
                      <a:pt x="537" y="487"/>
                      <a:pt x="827" y="650"/>
                    </a:cubicBezTo>
                    <a:cubicBezTo>
                      <a:pt x="1205" y="860"/>
                      <a:pt x="1584" y="1060"/>
                      <a:pt x="1968" y="1257"/>
                    </a:cubicBezTo>
                    <a:cubicBezTo>
                      <a:pt x="2759" y="1663"/>
                      <a:pt x="3540" y="2089"/>
                      <a:pt x="4323" y="2513"/>
                    </a:cubicBezTo>
                    <a:cubicBezTo>
                      <a:pt x="5083" y="2924"/>
                      <a:pt x="5836" y="3351"/>
                      <a:pt x="6580" y="3796"/>
                    </a:cubicBezTo>
                    <a:cubicBezTo>
                      <a:pt x="7288" y="4218"/>
                      <a:pt x="8008" y="4773"/>
                      <a:pt x="8856" y="4810"/>
                    </a:cubicBezTo>
                    <a:cubicBezTo>
                      <a:pt x="8859" y="4810"/>
                      <a:pt x="8863" y="4810"/>
                      <a:pt x="8866" y="4810"/>
                    </a:cubicBezTo>
                    <a:cubicBezTo>
                      <a:pt x="9028" y="4810"/>
                      <a:pt x="9117" y="4620"/>
                      <a:pt x="9043" y="4484"/>
                    </a:cubicBezTo>
                    <a:cubicBezTo>
                      <a:pt x="8632" y="3738"/>
                      <a:pt x="7787" y="3360"/>
                      <a:pt x="7064" y="2967"/>
                    </a:cubicBezTo>
                    <a:cubicBezTo>
                      <a:pt x="6281" y="2540"/>
                      <a:pt x="5489" y="2130"/>
                      <a:pt x="4687" y="1739"/>
                    </a:cubicBezTo>
                    <a:cubicBezTo>
                      <a:pt x="3926" y="1366"/>
                      <a:pt x="3149" y="1029"/>
                      <a:pt x="2366" y="704"/>
                    </a:cubicBezTo>
                    <a:cubicBezTo>
                      <a:pt x="1943" y="529"/>
                      <a:pt x="1524" y="363"/>
                      <a:pt x="1090" y="220"/>
                    </a:cubicBezTo>
                    <a:cubicBezTo>
                      <a:pt x="806" y="127"/>
                      <a:pt x="503" y="0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3"/>
              <p:cNvSpPr/>
              <p:nvPr/>
            </p:nvSpPr>
            <p:spPr>
              <a:xfrm>
                <a:off x="-3851100" y="11025325"/>
                <a:ext cx="3890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15560" h="4784" extrusionOk="0">
                    <a:moveTo>
                      <a:pt x="15101" y="1"/>
                    </a:moveTo>
                    <a:cubicBezTo>
                      <a:pt x="15095" y="1"/>
                      <a:pt x="15090" y="1"/>
                      <a:pt x="15085" y="1"/>
                    </a:cubicBezTo>
                    <a:cubicBezTo>
                      <a:pt x="13818" y="58"/>
                      <a:pt x="12573" y="515"/>
                      <a:pt x="11358" y="850"/>
                    </a:cubicBezTo>
                    <a:cubicBezTo>
                      <a:pt x="10107" y="1192"/>
                      <a:pt x="8868" y="1567"/>
                      <a:pt x="7626" y="1940"/>
                    </a:cubicBezTo>
                    <a:cubicBezTo>
                      <a:pt x="6384" y="2313"/>
                      <a:pt x="5141" y="2677"/>
                      <a:pt x="3891" y="3023"/>
                    </a:cubicBezTo>
                    <a:lnTo>
                      <a:pt x="2095" y="3517"/>
                    </a:lnTo>
                    <a:cubicBezTo>
                      <a:pt x="1459" y="3694"/>
                      <a:pt x="819" y="3818"/>
                      <a:pt x="263" y="4190"/>
                    </a:cubicBezTo>
                    <a:cubicBezTo>
                      <a:pt x="1" y="4365"/>
                      <a:pt x="100" y="4769"/>
                      <a:pt x="423" y="4781"/>
                    </a:cubicBezTo>
                    <a:cubicBezTo>
                      <a:pt x="462" y="4783"/>
                      <a:pt x="501" y="4783"/>
                      <a:pt x="539" y="4783"/>
                    </a:cubicBezTo>
                    <a:cubicBezTo>
                      <a:pt x="1137" y="4783"/>
                      <a:pt x="1685" y="4589"/>
                      <a:pt x="2261" y="4426"/>
                    </a:cubicBezTo>
                    <a:lnTo>
                      <a:pt x="4131" y="3893"/>
                    </a:lnTo>
                    <a:cubicBezTo>
                      <a:pt x="5378" y="3539"/>
                      <a:pt x="6629" y="3204"/>
                      <a:pt x="7884" y="2875"/>
                    </a:cubicBezTo>
                    <a:cubicBezTo>
                      <a:pt x="9138" y="2548"/>
                      <a:pt x="10391" y="2223"/>
                      <a:pt x="11638" y="1867"/>
                    </a:cubicBezTo>
                    <a:cubicBezTo>
                      <a:pt x="12849" y="1521"/>
                      <a:pt x="14153" y="1266"/>
                      <a:pt x="15263" y="657"/>
                    </a:cubicBezTo>
                    <a:cubicBezTo>
                      <a:pt x="15560" y="493"/>
                      <a:pt x="15439" y="1"/>
                      <a:pt x="15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3"/>
              <p:cNvSpPr/>
              <p:nvPr/>
            </p:nvSpPr>
            <p:spPr>
              <a:xfrm>
                <a:off x="-3786500" y="10711400"/>
                <a:ext cx="28145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3786" extrusionOk="0">
                    <a:moveTo>
                      <a:pt x="10621" y="0"/>
                    </a:moveTo>
                    <a:cubicBezTo>
                      <a:pt x="9860" y="0"/>
                      <a:pt x="9054" y="291"/>
                      <a:pt x="8341" y="469"/>
                    </a:cubicBezTo>
                    <a:cubicBezTo>
                      <a:pt x="7363" y="713"/>
                      <a:pt x="6399" y="997"/>
                      <a:pt x="5439" y="1304"/>
                    </a:cubicBezTo>
                    <a:cubicBezTo>
                      <a:pt x="4478" y="1612"/>
                      <a:pt x="3528" y="1939"/>
                      <a:pt x="2583" y="2289"/>
                    </a:cubicBezTo>
                    <a:cubicBezTo>
                      <a:pt x="2118" y="2461"/>
                      <a:pt x="1653" y="2631"/>
                      <a:pt x="1200" y="2831"/>
                    </a:cubicBezTo>
                    <a:cubicBezTo>
                      <a:pt x="799" y="3007"/>
                      <a:pt x="337" y="3142"/>
                      <a:pt x="67" y="3503"/>
                    </a:cubicBezTo>
                    <a:cubicBezTo>
                      <a:pt x="1" y="3591"/>
                      <a:pt x="67" y="3757"/>
                      <a:pt x="177" y="3773"/>
                    </a:cubicBezTo>
                    <a:cubicBezTo>
                      <a:pt x="233" y="3782"/>
                      <a:pt x="287" y="3785"/>
                      <a:pt x="342" y="3785"/>
                    </a:cubicBezTo>
                    <a:cubicBezTo>
                      <a:pt x="730" y="3785"/>
                      <a:pt x="1104" y="3598"/>
                      <a:pt x="1469" y="3473"/>
                    </a:cubicBezTo>
                    <a:cubicBezTo>
                      <a:pt x="1932" y="3313"/>
                      <a:pt x="2388" y="3132"/>
                      <a:pt x="2849" y="2964"/>
                    </a:cubicBezTo>
                    <a:cubicBezTo>
                      <a:pt x="3795" y="2620"/>
                      <a:pt x="4748" y="2296"/>
                      <a:pt x="5708" y="1995"/>
                    </a:cubicBezTo>
                    <a:cubicBezTo>
                      <a:pt x="6645" y="1701"/>
                      <a:pt x="7586" y="1426"/>
                      <a:pt x="8529" y="1154"/>
                    </a:cubicBezTo>
                    <a:cubicBezTo>
                      <a:pt x="9413" y="899"/>
                      <a:pt x="10473" y="779"/>
                      <a:pt x="11204" y="205"/>
                    </a:cubicBezTo>
                    <a:cubicBezTo>
                      <a:pt x="11257" y="165"/>
                      <a:pt x="11227" y="71"/>
                      <a:pt x="11165" y="58"/>
                    </a:cubicBezTo>
                    <a:cubicBezTo>
                      <a:pt x="10988" y="17"/>
                      <a:pt x="10805" y="0"/>
                      <a:pt x="10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934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oogle Shape;1321;p34"/>
          <p:cNvGrpSpPr/>
          <p:nvPr/>
        </p:nvGrpSpPr>
        <p:grpSpPr>
          <a:xfrm>
            <a:off x="-3165611" y="-1028393"/>
            <a:ext cx="12548400" cy="8374624"/>
            <a:chOff x="-2893286" y="-1251218"/>
            <a:chExt cx="12548400" cy="8374624"/>
          </a:xfrm>
        </p:grpSpPr>
        <p:sp>
          <p:nvSpPr>
            <p:cNvPr id="1322" name="Google Shape;1322;p34"/>
            <p:cNvSpPr/>
            <p:nvPr/>
          </p:nvSpPr>
          <p:spPr>
            <a:xfrm rot="7511453">
              <a:off x="-1399990" y="-542283"/>
              <a:ext cx="4963847" cy="6228056"/>
            </a:xfrm>
            <a:custGeom>
              <a:avLst/>
              <a:gdLst/>
              <a:ahLst/>
              <a:cxnLst/>
              <a:rect l="l" t="t" r="r" b="b"/>
              <a:pathLst>
                <a:path w="43768" h="56166" extrusionOk="0">
                  <a:moveTo>
                    <a:pt x="24054" y="0"/>
                  </a:moveTo>
                  <a:cubicBezTo>
                    <a:pt x="22092" y="0"/>
                    <a:pt x="20084" y="480"/>
                    <a:pt x="18082" y="1557"/>
                  </a:cubicBezTo>
                  <a:cubicBezTo>
                    <a:pt x="16673" y="2311"/>
                    <a:pt x="15329" y="3250"/>
                    <a:pt x="14411" y="4561"/>
                  </a:cubicBezTo>
                  <a:cubicBezTo>
                    <a:pt x="12925" y="6670"/>
                    <a:pt x="12739" y="9434"/>
                    <a:pt x="12991" y="12002"/>
                  </a:cubicBezTo>
                  <a:cubicBezTo>
                    <a:pt x="13253" y="14580"/>
                    <a:pt x="13908" y="17115"/>
                    <a:pt x="13887" y="19693"/>
                  </a:cubicBezTo>
                  <a:cubicBezTo>
                    <a:pt x="13843" y="23047"/>
                    <a:pt x="12685" y="26303"/>
                    <a:pt x="10598" y="28925"/>
                  </a:cubicBezTo>
                  <a:cubicBezTo>
                    <a:pt x="9025" y="30881"/>
                    <a:pt x="6971" y="32410"/>
                    <a:pt x="5452" y="34410"/>
                  </a:cubicBezTo>
                  <a:cubicBezTo>
                    <a:pt x="0" y="41555"/>
                    <a:pt x="2917" y="51945"/>
                    <a:pt x="11297" y="55212"/>
                  </a:cubicBezTo>
                  <a:cubicBezTo>
                    <a:pt x="12979" y="55866"/>
                    <a:pt x="14767" y="56166"/>
                    <a:pt x="16565" y="56166"/>
                  </a:cubicBezTo>
                  <a:cubicBezTo>
                    <a:pt x="18820" y="56166"/>
                    <a:pt x="21092" y="55695"/>
                    <a:pt x="23195" y="54862"/>
                  </a:cubicBezTo>
                  <a:cubicBezTo>
                    <a:pt x="26975" y="53365"/>
                    <a:pt x="30231" y="50765"/>
                    <a:pt x="32995" y="47793"/>
                  </a:cubicBezTo>
                  <a:cubicBezTo>
                    <a:pt x="37289" y="43172"/>
                    <a:pt x="40490" y="37644"/>
                    <a:pt x="42358" y="31613"/>
                  </a:cubicBezTo>
                  <a:cubicBezTo>
                    <a:pt x="43199" y="28849"/>
                    <a:pt x="43768" y="25975"/>
                    <a:pt x="43713" y="23091"/>
                  </a:cubicBezTo>
                  <a:cubicBezTo>
                    <a:pt x="43520" y="13399"/>
                    <a:pt x="34421" y="0"/>
                    <a:pt x="24054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4425800" y="2327525"/>
              <a:ext cx="5229314" cy="4795880"/>
            </a:xfrm>
            <a:custGeom>
              <a:avLst/>
              <a:gdLst/>
              <a:ahLst/>
              <a:cxnLst/>
              <a:rect l="l" t="t" r="r" b="b"/>
              <a:pathLst>
                <a:path w="15624" h="14329" extrusionOk="0">
                  <a:moveTo>
                    <a:pt x="8358" y="1"/>
                  </a:moveTo>
                  <a:cubicBezTo>
                    <a:pt x="5891" y="1"/>
                    <a:pt x="2866" y="476"/>
                    <a:pt x="1694" y="1253"/>
                  </a:cubicBezTo>
                  <a:cubicBezTo>
                    <a:pt x="459" y="2061"/>
                    <a:pt x="0" y="3700"/>
                    <a:pt x="230" y="5153"/>
                  </a:cubicBezTo>
                  <a:cubicBezTo>
                    <a:pt x="448" y="6595"/>
                    <a:pt x="1235" y="7895"/>
                    <a:pt x="2065" y="9097"/>
                  </a:cubicBezTo>
                  <a:cubicBezTo>
                    <a:pt x="3201" y="10736"/>
                    <a:pt x="4502" y="12331"/>
                    <a:pt x="6228" y="13347"/>
                  </a:cubicBezTo>
                  <a:cubicBezTo>
                    <a:pt x="7260" y="13959"/>
                    <a:pt x="8475" y="14329"/>
                    <a:pt x="9667" y="14329"/>
                  </a:cubicBezTo>
                  <a:cubicBezTo>
                    <a:pt x="10455" y="14329"/>
                    <a:pt x="11233" y="14167"/>
                    <a:pt x="11942" y="13806"/>
                  </a:cubicBezTo>
                  <a:cubicBezTo>
                    <a:pt x="13329" y="13107"/>
                    <a:pt x="14302" y="11719"/>
                    <a:pt x="14728" y="10222"/>
                  </a:cubicBezTo>
                  <a:cubicBezTo>
                    <a:pt x="15624" y="7120"/>
                    <a:pt x="14739" y="1515"/>
                    <a:pt x="11188" y="324"/>
                  </a:cubicBezTo>
                  <a:cubicBezTo>
                    <a:pt x="10524" y="103"/>
                    <a:pt x="9501" y="1"/>
                    <a:pt x="8358" y="1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1814725" y="1953800"/>
              <a:ext cx="3242416" cy="4795864"/>
            </a:xfrm>
            <a:custGeom>
              <a:avLst/>
              <a:gdLst/>
              <a:ahLst/>
              <a:cxnLst/>
              <a:rect l="l" t="t" r="r" b="b"/>
              <a:pathLst>
                <a:path w="14882" h="22012" extrusionOk="0">
                  <a:moveTo>
                    <a:pt x="7328" y="0"/>
                  </a:moveTo>
                  <a:cubicBezTo>
                    <a:pt x="6568" y="0"/>
                    <a:pt x="5784" y="253"/>
                    <a:pt x="4994" y="832"/>
                  </a:cubicBezTo>
                  <a:cubicBezTo>
                    <a:pt x="1" y="4460"/>
                    <a:pt x="2011" y="13386"/>
                    <a:pt x="3835" y="18062"/>
                  </a:cubicBezTo>
                  <a:cubicBezTo>
                    <a:pt x="4207" y="19034"/>
                    <a:pt x="4633" y="20018"/>
                    <a:pt x="5332" y="20793"/>
                  </a:cubicBezTo>
                  <a:cubicBezTo>
                    <a:pt x="5966" y="21497"/>
                    <a:pt x="6879" y="22012"/>
                    <a:pt x="7810" y="22012"/>
                  </a:cubicBezTo>
                  <a:cubicBezTo>
                    <a:pt x="7905" y="22012"/>
                    <a:pt x="8001" y="22006"/>
                    <a:pt x="8096" y="21995"/>
                  </a:cubicBezTo>
                  <a:cubicBezTo>
                    <a:pt x="8796" y="21919"/>
                    <a:pt x="9429" y="21547"/>
                    <a:pt x="10019" y="21176"/>
                  </a:cubicBezTo>
                  <a:cubicBezTo>
                    <a:pt x="11341" y="20323"/>
                    <a:pt x="12630" y="19351"/>
                    <a:pt x="13428" y="17996"/>
                  </a:cubicBezTo>
                  <a:cubicBezTo>
                    <a:pt x="14171" y="16740"/>
                    <a:pt x="14433" y="15265"/>
                    <a:pt x="14630" y="13812"/>
                  </a:cubicBezTo>
                  <a:cubicBezTo>
                    <a:pt x="14805" y="12763"/>
                    <a:pt x="14881" y="11692"/>
                    <a:pt x="14870" y="10622"/>
                  </a:cubicBezTo>
                  <a:cubicBezTo>
                    <a:pt x="14796" y="7270"/>
                    <a:pt x="11402" y="0"/>
                    <a:pt x="7328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34"/>
          <p:cNvGrpSpPr/>
          <p:nvPr/>
        </p:nvGrpSpPr>
        <p:grpSpPr>
          <a:xfrm rot="10800000">
            <a:off x="4292601" y="-257199"/>
            <a:ext cx="1558573" cy="2247501"/>
            <a:chOff x="-1279900" y="9489425"/>
            <a:chExt cx="1398450" cy="2016600"/>
          </a:xfrm>
        </p:grpSpPr>
        <p:sp>
          <p:nvSpPr>
            <p:cNvPr id="1326" name="Google Shape;1326;p34"/>
            <p:cNvSpPr/>
            <p:nvPr/>
          </p:nvSpPr>
          <p:spPr>
            <a:xfrm>
              <a:off x="-1279900" y="9489425"/>
              <a:ext cx="1398450" cy="2016600"/>
            </a:xfrm>
            <a:custGeom>
              <a:avLst/>
              <a:gdLst/>
              <a:ahLst/>
              <a:cxnLst/>
              <a:rect l="l" t="t" r="r" b="b"/>
              <a:pathLst>
                <a:path w="55938" h="80664" extrusionOk="0">
                  <a:moveTo>
                    <a:pt x="12508" y="0"/>
                  </a:moveTo>
                  <a:cubicBezTo>
                    <a:pt x="12347" y="0"/>
                    <a:pt x="12180" y="152"/>
                    <a:pt x="12172" y="321"/>
                  </a:cubicBezTo>
                  <a:cubicBezTo>
                    <a:pt x="11945" y="4787"/>
                    <a:pt x="11832" y="9297"/>
                    <a:pt x="12150" y="13762"/>
                  </a:cubicBezTo>
                  <a:cubicBezTo>
                    <a:pt x="12433" y="17730"/>
                    <a:pt x="13260" y="21774"/>
                    <a:pt x="15419" y="25175"/>
                  </a:cubicBezTo>
                  <a:cubicBezTo>
                    <a:pt x="16488" y="26860"/>
                    <a:pt x="17881" y="28461"/>
                    <a:pt x="19633" y="29455"/>
                  </a:cubicBezTo>
                  <a:cubicBezTo>
                    <a:pt x="19678" y="29481"/>
                    <a:pt x="19728" y="29494"/>
                    <a:pt x="19780" y="29494"/>
                  </a:cubicBezTo>
                  <a:cubicBezTo>
                    <a:pt x="19804" y="29494"/>
                    <a:pt x="19828" y="29491"/>
                    <a:pt x="19852" y="29485"/>
                  </a:cubicBezTo>
                  <a:cubicBezTo>
                    <a:pt x="20227" y="30935"/>
                    <a:pt x="20629" y="32378"/>
                    <a:pt x="21074" y="33811"/>
                  </a:cubicBezTo>
                  <a:cubicBezTo>
                    <a:pt x="21294" y="34514"/>
                    <a:pt x="21521" y="35211"/>
                    <a:pt x="21759" y="35905"/>
                  </a:cubicBezTo>
                  <a:cubicBezTo>
                    <a:pt x="21636" y="35788"/>
                    <a:pt x="21511" y="35670"/>
                    <a:pt x="21383" y="35557"/>
                  </a:cubicBezTo>
                  <a:cubicBezTo>
                    <a:pt x="20777" y="35019"/>
                    <a:pt x="20152" y="34506"/>
                    <a:pt x="19505" y="34016"/>
                  </a:cubicBezTo>
                  <a:cubicBezTo>
                    <a:pt x="18212" y="33035"/>
                    <a:pt x="16849" y="32149"/>
                    <a:pt x="15410" y="31397"/>
                  </a:cubicBezTo>
                  <a:cubicBezTo>
                    <a:pt x="12500" y="29878"/>
                    <a:pt x="9360" y="28793"/>
                    <a:pt x="6130" y="28219"/>
                  </a:cubicBezTo>
                  <a:cubicBezTo>
                    <a:pt x="4401" y="27910"/>
                    <a:pt x="2644" y="27733"/>
                    <a:pt x="888" y="27733"/>
                  </a:cubicBezTo>
                  <a:cubicBezTo>
                    <a:pt x="782" y="27733"/>
                    <a:pt x="675" y="27734"/>
                    <a:pt x="568" y="27735"/>
                  </a:cubicBezTo>
                  <a:cubicBezTo>
                    <a:pt x="261" y="27739"/>
                    <a:pt x="0" y="28108"/>
                    <a:pt x="195" y="28386"/>
                  </a:cubicBezTo>
                  <a:cubicBezTo>
                    <a:pt x="1987" y="30950"/>
                    <a:pt x="4298" y="33075"/>
                    <a:pt x="7014" y="34632"/>
                  </a:cubicBezTo>
                  <a:cubicBezTo>
                    <a:pt x="9955" y="36320"/>
                    <a:pt x="13270" y="37267"/>
                    <a:pt x="16643" y="37533"/>
                  </a:cubicBezTo>
                  <a:cubicBezTo>
                    <a:pt x="17245" y="37580"/>
                    <a:pt x="17848" y="37603"/>
                    <a:pt x="18450" y="37603"/>
                  </a:cubicBezTo>
                  <a:cubicBezTo>
                    <a:pt x="19724" y="37603"/>
                    <a:pt x="20997" y="37501"/>
                    <a:pt x="22260" y="37318"/>
                  </a:cubicBezTo>
                  <a:cubicBezTo>
                    <a:pt x="22751" y="38661"/>
                    <a:pt x="23284" y="39989"/>
                    <a:pt x="23858" y="41302"/>
                  </a:cubicBezTo>
                  <a:cubicBezTo>
                    <a:pt x="24929" y="43739"/>
                    <a:pt x="26128" y="46118"/>
                    <a:pt x="27384" y="48462"/>
                  </a:cubicBezTo>
                  <a:cubicBezTo>
                    <a:pt x="28046" y="49698"/>
                    <a:pt x="28721" y="50928"/>
                    <a:pt x="29411" y="52150"/>
                  </a:cubicBezTo>
                  <a:cubicBezTo>
                    <a:pt x="29321" y="52078"/>
                    <a:pt x="29234" y="52003"/>
                    <a:pt x="29143" y="51931"/>
                  </a:cubicBezTo>
                  <a:cubicBezTo>
                    <a:pt x="27984" y="51017"/>
                    <a:pt x="26762" y="50183"/>
                    <a:pt x="25487" y="49439"/>
                  </a:cubicBezTo>
                  <a:cubicBezTo>
                    <a:pt x="22919" y="47934"/>
                    <a:pt x="20170" y="46761"/>
                    <a:pt x="17306" y="45950"/>
                  </a:cubicBezTo>
                  <a:cubicBezTo>
                    <a:pt x="15693" y="45497"/>
                    <a:pt x="14048" y="45167"/>
                    <a:pt x="12385" y="44964"/>
                  </a:cubicBezTo>
                  <a:cubicBezTo>
                    <a:pt x="12369" y="44962"/>
                    <a:pt x="12354" y="44961"/>
                    <a:pt x="12339" y="44961"/>
                  </a:cubicBezTo>
                  <a:cubicBezTo>
                    <a:pt x="12021" y="44961"/>
                    <a:pt x="11868" y="45376"/>
                    <a:pt x="12006" y="45625"/>
                  </a:cubicBezTo>
                  <a:cubicBezTo>
                    <a:pt x="13502" y="48341"/>
                    <a:pt x="15585" y="50650"/>
                    <a:pt x="18103" y="52451"/>
                  </a:cubicBezTo>
                  <a:cubicBezTo>
                    <a:pt x="20617" y="54249"/>
                    <a:pt x="23576" y="55605"/>
                    <a:pt x="26613" y="56213"/>
                  </a:cubicBezTo>
                  <a:cubicBezTo>
                    <a:pt x="27399" y="56371"/>
                    <a:pt x="28195" y="56465"/>
                    <a:pt x="28984" y="56465"/>
                  </a:cubicBezTo>
                  <a:cubicBezTo>
                    <a:pt x="29895" y="56465"/>
                    <a:pt x="30798" y="56339"/>
                    <a:pt x="31669" y="56038"/>
                  </a:cubicBezTo>
                  <a:cubicBezTo>
                    <a:pt x="32589" y="57564"/>
                    <a:pt x="33539" y="59072"/>
                    <a:pt x="34521" y="60562"/>
                  </a:cubicBezTo>
                  <a:cubicBezTo>
                    <a:pt x="35758" y="62430"/>
                    <a:pt x="37054" y="64264"/>
                    <a:pt x="38424" y="66040"/>
                  </a:cubicBezTo>
                  <a:cubicBezTo>
                    <a:pt x="38074" y="65897"/>
                    <a:pt x="37704" y="65793"/>
                    <a:pt x="37340" y="65701"/>
                  </a:cubicBezTo>
                  <a:cubicBezTo>
                    <a:pt x="36564" y="65507"/>
                    <a:pt x="35769" y="65398"/>
                    <a:pt x="34974" y="65320"/>
                  </a:cubicBezTo>
                  <a:cubicBezTo>
                    <a:pt x="33909" y="65214"/>
                    <a:pt x="32838" y="65166"/>
                    <a:pt x="31767" y="65166"/>
                  </a:cubicBezTo>
                  <a:cubicBezTo>
                    <a:pt x="31104" y="65166"/>
                    <a:pt x="30442" y="65184"/>
                    <a:pt x="29781" y="65219"/>
                  </a:cubicBezTo>
                  <a:cubicBezTo>
                    <a:pt x="26304" y="65405"/>
                    <a:pt x="22846" y="66071"/>
                    <a:pt x="19557" y="67213"/>
                  </a:cubicBezTo>
                  <a:cubicBezTo>
                    <a:pt x="17924" y="67780"/>
                    <a:pt x="16173" y="68417"/>
                    <a:pt x="15017" y="69770"/>
                  </a:cubicBezTo>
                  <a:cubicBezTo>
                    <a:pt x="14767" y="70060"/>
                    <a:pt x="14880" y="70439"/>
                    <a:pt x="15229" y="70573"/>
                  </a:cubicBezTo>
                  <a:cubicBezTo>
                    <a:pt x="18638" y="71887"/>
                    <a:pt x="22290" y="72554"/>
                    <a:pt x="25944" y="72554"/>
                  </a:cubicBezTo>
                  <a:cubicBezTo>
                    <a:pt x="25965" y="72554"/>
                    <a:pt x="25985" y="72554"/>
                    <a:pt x="26006" y="72554"/>
                  </a:cubicBezTo>
                  <a:cubicBezTo>
                    <a:pt x="29265" y="72548"/>
                    <a:pt x="32534" y="71998"/>
                    <a:pt x="35514" y="70648"/>
                  </a:cubicBezTo>
                  <a:cubicBezTo>
                    <a:pt x="37096" y="69933"/>
                    <a:pt x="38539" y="68953"/>
                    <a:pt x="39737" y="67695"/>
                  </a:cubicBezTo>
                  <a:cubicBezTo>
                    <a:pt x="40768" y="68962"/>
                    <a:pt x="41840" y="70195"/>
                    <a:pt x="42961" y="71384"/>
                  </a:cubicBezTo>
                  <a:cubicBezTo>
                    <a:pt x="46052" y="74659"/>
                    <a:pt x="49527" y="77627"/>
                    <a:pt x="53389" y="79959"/>
                  </a:cubicBezTo>
                  <a:cubicBezTo>
                    <a:pt x="53631" y="80107"/>
                    <a:pt x="53874" y="80262"/>
                    <a:pt x="54129" y="80386"/>
                  </a:cubicBezTo>
                  <a:cubicBezTo>
                    <a:pt x="54407" y="80523"/>
                    <a:pt x="54720" y="80577"/>
                    <a:pt x="55018" y="80647"/>
                  </a:cubicBezTo>
                  <a:cubicBezTo>
                    <a:pt x="55064" y="80658"/>
                    <a:pt x="55110" y="80664"/>
                    <a:pt x="55154" y="80664"/>
                  </a:cubicBezTo>
                  <a:cubicBezTo>
                    <a:pt x="55620" y="80664"/>
                    <a:pt x="55937" y="80080"/>
                    <a:pt x="55566" y="79712"/>
                  </a:cubicBezTo>
                  <a:cubicBezTo>
                    <a:pt x="55360" y="79509"/>
                    <a:pt x="55168" y="79281"/>
                    <a:pt x="54933" y="79112"/>
                  </a:cubicBezTo>
                  <a:cubicBezTo>
                    <a:pt x="54691" y="78937"/>
                    <a:pt x="54419" y="78794"/>
                    <a:pt x="54162" y="78639"/>
                  </a:cubicBezTo>
                  <a:cubicBezTo>
                    <a:pt x="53691" y="78352"/>
                    <a:pt x="53224" y="78058"/>
                    <a:pt x="52764" y="77756"/>
                  </a:cubicBezTo>
                  <a:cubicBezTo>
                    <a:pt x="51828" y="77145"/>
                    <a:pt x="50919" y="76500"/>
                    <a:pt x="50032" y="75821"/>
                  </a:cubicBezTo>
                  <a:cubicBezTo>
                    <a:pt x="48317" y="74511"/>
                    <a:pt x="46698" y="73068"/>
                    <a:pt x="45165" y="71550"/>
                  </a:cubicBezTo>
                  <a:cubicBezTo>
                    <a:pt x="47110" y="68566"/>
                    <a:pt x="47922" y="64998"/>
                    <a:pt x="48110" y="61475"/>
                  </a:cubicBezTo>
                  <a:cubicBezTo>
                    <a:pt x="48214" y="59504"/>
                    <a:pt x="48113" y="57531"/>
                    <a:pt x="47953" y="55565"/>
                  </a:cubicBezTo>
                  <a:cubicBezTo>
                    <a:pt x="47796" y="53647"/>
                    <a:pt x="47623" y="51728"/>
                    <a:pt x="47374" y="49820"/>
                  </a:cubicBezTo>
                  <a:cubicBezTo>
                    <a:pt x="47095" y="47667"/>
                    <a:pt x="46683" y="45525"/>
                    <a:pt x="46012" y="43458"/>
                  </a:cubicBezTo>
                  <a:cubicBezTo>
                    <a:pt x="45950" y="43267"/>
                    <a:pt x="45764" y="43152"/>
                    <a:pt x="45582" y="43152"/>
                  </a:cubicBezTo>
                  <a:cubicBezTo>
                    <a:pt x="45447" y="43152"/>
                    <a:pt x="45315" y="43215"/>
                    <a:pt x="45238" y="43357"/>
                  </a:cubicBezTo>
                  <a:cubicBezTo>
                    <a:pt x="43380" y="46767"/>
                    <a:pt x="42590" y="50610"/>
                    <a:pt x="42218" y="54443"/>
                  </a:cubicBezTo>
                  <a:cubicBezTo>
                    <a:pt x="42028" y="56384"/>
                    <a:pt x="41928" y="58334"/>
                    <a:pt x="41869" y="60282"/>
                  </a:cubicBezTo>
                  <a:cubicBezTo>
                    <a:pt x="41814" y="62171"/>
                    <a:pt x="41831" y="64056"/>
                    <a:pt x="42094" y="65931"/>
                  </a:cubicBezTo>
                  <a:cubicBezTo>
                    <a:pt x="42238" y="66955"/>
                    <a:pt x="42454" y="67970"/>
                    <a:pt x="42778" y="68953"/>
                  </a:cubicBezTo>
                  <a:cubicBezTo>
                    <a:pt x="42797" y="69010"/>
                    <a:pt x="42820" y="69064"/>
                    <a:pt x="42838" y="69120"/>
                  </a:cubicBezTo>
                  <a:cubicBezTo>
                    <a:pt x="40564" y="66608"/>
                    <a:pt x="38487" y="63921"/>
                    <a:pt x="36558" y="61136"/>
                  </a:cubicBezTo>
                  <a:cubicBezTo>
                    <a:pt x="36279" y="60732"/>
                    <a:pt x="36002" y="60327"/>
                    <a:pt x="35729" y="59918"/>
                  </a:cubicBezTo>
                  <a:cubicBezTo>
                    <a:pt x="38579" y="56849"/>
                    <a:pt x="40526" y="52826"/>
                    <a:pt x="41310" y="48726"/>
                  </a:cubicBezTo>
                  <a:cubicBezTo>
                    <a:pt x="42223" y="43979"/>
                    <a:pt x="41647" y="39108"/>
                    <a:pt x="41228" y="34337"/>
                  </a:cubicBezTo>
                  <a:cubicBezTo>
                    <a:pt x="40985" y="31589"/>
                    <a:pt x="40791" y="28828"/>
                    <a:pt x="41002" y="26070"/>
                  </a:cubicBezTo>
                  <a:cubicBezTo>
                    <a:pt x="41019" y="25836"/>
                    <a:pt x="40845" y="25722"/>
                    <a:pt x="40660" y="25722"/>
                  </a:cubicBezTo>
                  <a:cubicBezTo>
                    <a:pt x="40532" y="25722"/>
                    <a:pt x="40397" y="25777"/>
                    <a:pt x="40319" y="25886"/>
                  </a:cubicBezTo>
                  <a:cubicBezTo>
                    <a:pt x="37628" y="29623"/>
                    <a:pt x="35574" y="33811"/>
                    <a:pt x="34303" y="38237"/>
                  </a:cubicBezTo>
                  <a:cubicBezTo>
                    <a:pt x="33033" y="42664"/>
                    <a:pt x="32497" y="47335"/>
                    <a:pt x="32829" y="51932"/>
                  </a:cubicBezTo>
                  <a:cubicBezTo>
                    <a:pt x="32933" y="53374"/>
                    <a:pt x="33094" y="54836"/>
                    <a:pt x="33377" y="56270"/>
                  </a:cubicBezTo>
                  <a:cubicBezTo>
                    <a:pt x="31993" y="54039"/>
                    <a:pt x="30673" y="51770"/>
                    <a:pt x="29388" y="49482"/>
                  </a:cubicBezTo>
                  <a:cubicBezTo>
                    <a:pt x="28276" y="47503"/>
                    <a:pt x="27210" y="45500"/>
                    <a:pt x="26209" y="43469"/>
                  </a:cubicBezTo>
                  <a:cubicBezTo>
                    <a:pt x="26232" y="43430"/>
                    <a:pt x="26252" y="43389"/>
                    <a:pt x="26266" y="43346"/>
                  </a:cubicBezTo>
                  <a:cubicBezTo>
                    <a:pt x="26928" y="41216"/>
                    <a:pt x="27583" y="39084"/>
                    <a:pt x="28231" y="36949"/>
                  </a:cubicBezTo>
                  <a:cubicBezTo>
                    <a:pt x="28847" y="34905"/>
                    <a:pt x="29469" y="32857"/>
                    <a:pt x="29810" y="30746"/>
                  </a:cubicBezTo>
                  <a:cubicBezTo>
                    <a:pt x="30495" y="26494"/>
                    <a:pt x="30234" y="22181"/>
                    <a:pt x="30158" y="17897"/>
                  </a:cubicBezTo>
                  <a:cubicBezTo>
                    <a:pt x="30115" y="15463"/>
                    <a:pt x="30125" y="13016"/>
                    <a:pt x="30441" y="10599"/>
                  </a:cubicBezTo>
                  <a:cubicBezTo>
                    <a:pt x="30472" y="10364"/>
                    <a:pt x="30251" y="10217"/>
                    <a:pt x="30038" y="10217"/>
                  </a:cubicBezTo>
                  <a:cubicBezTo>
                    <a:pt x="29906" y="10217"/>
                    <a:pt x="29777" y="10274"/>
                    <a:pt x="29715" y="10402"/>
                  </a:cubicBezTo>
                  <a:cubicBezTo>
                    <a:pt x="27818" y="14378"/>
                    <a:pt x="26200" y="18494"/>
                    <a:pt x="25096" y="22763"/>
                  </a:cubicBezTo>
                  <a:cubicBezTo>
                    <a:pt x="24004" y="26989"/>
                    <a:pt x="23416" y="31374"/>
                    <a:pt x="23625" y="35742"/>
                  </a:cubicBezTo>
                  <a:cubicBezTo>
                    <a:pt x="23665" y="36578"/>
                    <a:pt x="23731" y="37414"/>
                    <a:pt x="23838" y="38245"/>
                  </a:cubicBezTo>
                  <a:cubicBezTo>
                    <a:pt x="23424" y="37242"/>
                    <a:pt x="23026" y="36232"/>
                    <a:pt x="22658" y="35208"/>
                  </a:cubicBezTo>
                  <a:cubicBezTo>
                    <a:pt x="21804" y="32834"/>
                    <a:pt x="21068" y="30420"/>
                    <a:pt x="20373" y="27996"/>
                  </a:cubicBezTo>
                  <a:cubicBezTo>
                    <a:pt x="20869" y="24392"/>
                    <a:pt x="20786" y="20755"/>
                    <a:pt x="20201" y="17157"/>
                  </a:cubicBezTo>
                  <a:cubicBezTo>
                    <a:pt x="19550" y="13177"/>
                    <a:pt x="18263" y="9326"/>
                    <a:pt x="16390" y="5755"/>
                  </a:cubicBezTo>
                  <a:cubicBezTo>
                    <a:pt x="15339" y="3760"/>
                    <a:pt x="14106" y="1867"/>
                    <a:pt x="12705" y="99"/>
                  </a:cubicBezTo>
                  <a:cubicBezTo>
                    <a:pt x="12649" y="30"/>
                    <a:pt x="12579" y="0"/>
                    <a:pt x="12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-647950" y="10580350"/>
              <a:ext cx="38575" cy="44975"/>
            </a:xfrm>
            <a:custGeom>
              <a:avLst/>
              <a:gdLst/>
              <a:ahLst/>
              <a:cxnLst/>
              <a:rect l="l" t="t" r="r" b="b"/>
              <a:pathLst>
                <a:path w="1543" h="1799" extrusionOk="0">
                  <a:moveTo>
                    <a:pt x="1017" y="1"/>
                  </a:moveTo>
                  <a:cubicBezTo>
                    <a:pt x="979" y="27"/>
                    <a:pt x="942" y="53"/>
                    <a:pt x="903" y="77"/>
                  </a:cubicBezTo>
                  <a:cubicBezTo>
                    <a:pt x="604" y="283"/>
                    <a:pt x="298" y="492"/>
                    <a:pt x="1" y="715"/>
                  </a:cubicBezTo>
                  <a:cubicBezTo>
                    <a:pt x="177" y="1077"/>
                    <a:pt x="357" y="1438"/>
                    <a:pt x="536" y="1799"/>
                  </a:cubicBezTo>
                  <a:cubicBezTo>
                    <a:pt x="885" y="1565"/>
                    <a:pt x="1220" y="1315"/>
                    <a:pt x="1542" y="1048"/>
                  </a:cubicBezTo>
                  <a:cubicBezTo>
                    <a:pt x="1366" y="699"/>
                    <a:pt x="1191" y="351"/>
                    <a:pt x="10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-771550" y="10271275"/>
              <a:ext cx="32525" cy="22900"/>
            </a:xfrm>
            <a:custGeom>
              <a:avLst/>
              <a:gdLst/>
              <a:ahLst/>
              <a:cxnLst/>
              <a:rect l="l" t="t" r="r" b="b"/>
              <a:pathLst>
                <a:path w="1301" h="916" extrusionOk="0">
                  <a:moveTo>
                    <a:pt x="0" y="0"/>
                  </a:moveTo>
                  <a:cubicBezTo>
                    <a:pt x="76" y="269"/>
                    <a:pt x="152" y="536"/>
                    <a:pt x="229" y="805"/>
                  </a:cubicBezTo>
                  <a:cubicBezTo>
                    <a:pt x="416" y="838"/>
                    <a:pt x="607" y="863"/>
                    <a:pt x="794" y="892"/>
                  </a:cubicBezTo>
                  <a:cubicBezTo>
                    <a:pt x="884" y="907"/>
                    <a:pt x="975" y="915"/>
                    <a:pt x="1065" y="915"/>
                  </a:cubicBezTo>
                  <a:cubicBezTo>
                    <a:pt x="1097" y="915"/>
                    <a:pt x="1128" y="914"/>
                    <a:pt x="1160" y="912"/>
                  </a:cubicBezTo>
                  <a:cubicBezTo>
                    <a:pt x="1206" y="909"/>
                    <a:pt x="1255" y="906"/>
                    <a:pt x="1301" y="900"/>
                  </a:cubicBezTo>
                  <a:cubicBezTo>
                    <a:pt x="1223" y="651"/>
                    <a:pt x="1141" y="404"/>
                    <a:pt x="1064" y="157"/>
                  </a:cubicBezTo>
                  <a:cubicBezTo>
                    <a:pt x="1037" y="148"/>
                    <a:pt x="1011" y="137"/>
                    <a:pt x="982" y="131"/>
                  </a:cubicBezTo>
                  <a:cubicBezTo>
                    <a:pt x="759" y="80"/>
                    <a:pt x="535" y="40"/>
                    <a:pt x="307" y="15"/>
                  </a:cubicBezTo>
                  <a:cubicBezTo>
                    <a:pt x="206" y="5"/>
                    <a:pt x="103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-862150" y="10634300"/>
              <a:ext cx="105975" cy="209875"/>
            </a:xfrm>
            <a:custGeom>
              <a:avLst/>
              <a:gdLst/>
              <a:ahLst/>
              <a:cxnLst/>
              <a:rect l="l" t="t" r="r" b="b"/>
              <a:pathLst>
                <a:path w="4239" h="8395" extrusionOk="0">
                  <a:moveTo>
                    <a:pt x="1" y="0"/>
                  </a:moveTo>
                  <a:lnTo>
                    <a:pt x="1" y="0"/>
                  </a:lnTo>
                  <a:cubicBezTo>
                    <a:pt x="53" y="174"/>
                    <a:pt x="104" y="346"/>
                    <a:pt x="153" y="516"/>
                  </a:cubicBezTo>
                  <a:cubicBezTo>
                    <a:pt x="492" y="1711"/>
                    <a:pt x="847" y="2897"/>
                    <a:pt x="1211" y="4084"/>
                  </a:cubicBezTo>
                  <a:cubicBezTo>
                    <a:pt x="1527" y="5119"/>
                    <a:pt x="1842" y="6153"/>
                    <a:pt x="2172" y="7183"/>
                  </a:cubicBezTo>
                  <a:cubicBezTo>
                    <a:pt x="2840" y="7622"/>
                    <a:pt x="3529" y="8028"/>
                    <a:pt x="4239" y="8394"/>
                  </a:cubicBezTo>
                  <a:cubicBezTo>
                    <a:pt x="4116" y="8003"/>
                    <a:pt x="3970" y="7614"/>
                    <a:pt x="3827" y="7224"/>
                  </a:cubicBezTo>
                  <a:cubicBezTo>
                    <a:pt x="3402" y="6053"/>
                    <a:pt x="2950" y="4892"/>
                    <a:pt x="2503" y="3728"/>
                  </a:cubicBezTo>
                  <a:cubicBezTo>
                    <a:pt x="2066" y="2590"/>
                    <a:pt x="1622" y="1456"/>
                    <a:pt x="1163" y="326"/>
                  </a:cubicBezTo>
                  <a:cubicBezTo>
                    <a:pt x="974" y="269"/>
                    <a:pt x="785" y="209"/>
                    <a:pt x="596" y="155"/>
                  </a:cubicBezTo>
                  <a:cubicBezTo>
                    <a:pt x="398" y="100"/>
                    <a:pt x="199" y="5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-876725" y="10303175"/>
              <a:ext cx="53900" cy="125700"/>
            </a:xfrm>
            <a:custGeom>
              <a:avLst/>
              <a:gdLst/>
              <a:ahLst/>
              <a:cxnLst/>
              <a:rect l="l" t="t" r="r" b="b"/>
              <a:pathLst>
                <a:path w="2156" h="5028" extrusionOk="0">
                  <a:moveTo>
                    <a:pt x="1272" y="0"/>
                  </a:moveTo>
                  <a:cubicBezTo>
                    <a:pt x="1030" y="977"/>
                    <a:pt x="800" y="1956"/>
                    <a:pt x="545" y="2928"/>
                  </a:cubicBezTo>
                  <a:cubicBezTo>
                    <a:pt x="372" y="3598"/>
                    <a:pt x="186" y="4263"/>
                    <a:pt x="0" y="4927"/>
                  </a:cubicBezTo>
                  <a:cubicBezTo>
                    <a:pt x="172" y="4944"/>
                    <a:pt x="344" y="4967"/>
                    <a:pt x="516" y="4981"/>
                  </a:cubicBezTo>
                  <a:cubicBezTo>
                    <a:pt x="768" y="5000"/>
                    <a:pt x="1021" y="5015"/>
                    <a:pt x="1273" y="5027"/>
                  </a:cubicBezTo>
                  <a:cubicBezTo>
                    <a:pt x="1408" y="4459"/>
                    <a:pt x="1534" y="3888"/>
                    <a:pt x="1652" y="3315"/>
                  </a:cubicBezTo>
                  <a:cubicBezTo>
                    <a:pt x="1840" y="2411"/>
                    <a:pt x="2018" y="1502"/>
                    <a:pt x="2156" y="588"/>
                  </a:cubicBezTo>
                  <a:cubicBezTo>
                    <a:pt x="1864" y="387"/>
                    <a:pt x="1569" y="190"/>
                    <a:pt x="1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-349800" y="10254000"/>
              <a:ext cx="111550" cy="223650"/>
            </a:xfrm>
            <a:custGeom>
              <a:avLst/>
              <a:gdLst/>
              <a:ahLst/>
              <a:cxnLst/>
              <a:rect l="l" t="t" r="r" b="b"/>
              <a:pathLst>
                <a:path w="4462" h="8946" extrusionOk="0">
                  <a:moveTo>
                    <a:pt x="203" y="0"/>
                  </a:moveTo>
                  <a:cubicBezTo>
                    <a:pt x="134" y="131"/>
                    <a:pt x="68" y="263"/>
                    <a:pt x="1" y="393"/>
                  </a:cubicBezTo>
                  <a:cubicBezTo>
                    <a:pt x="893" y="2164"/>
                    <a:pt x="1794" y="3928"/>
                    <a:pt x="2726" y="5678"/>
                  </a:cubicBezTo>
                  <a:lnTo>
                    <a:pt x="4461" y="8946"/>
                  </a:lnTo>
                  <a:cubicBezTo>
                    <a:pt x="4406" y="8104"/>
                    <a:pt x="4337" y="7264"/>
                    <a:pt x="4263" y="6426"/>
                  </a:cubicBezTo>
                  <a:lnTo>
                    <a:pt x="3517" y="5216"/>
                  </a:lnTo>
                  <a:cubicBezTo>
                    <a:pt x="2434" y="3464"/>
                    <a:pt x="1324" y="1729"/>
                    <a:pt x="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-640300" y="9935375"/>
              <a:ext cx="114950" cy="79300"/>
            </a:xfrm>
            <a:custGeom>
              <a:avLst/>
              <a:gdLst/>
              <a:ahLst/>
              <a:cxnLst/>
              <a:rect l="l" t="t" r="r" b="b"/>
              <a:pathLst>
                <a:path w="4598" h="3172" extrusionOk="0">
                  <a:moveTo>
                    <a:pt x="4574" y="1"/>
                  </a:moveTo>
                  <a:cubicBezTo>
                    <a:pt x="4186" y="222"/>
                    <a:pt x="3797" y="446"/>
                    <a:pt x="3406" y="663"/>
                  </a:cubicBezTo>
                  <a:cubicBezTo>
                    <a:pt x="2512" y="1155"/>
                    <a:pt x="1625" y="1659"/>
                    <a:pt x="700" y="2097"/>
                  </a:cubicBezTo>
                  <a:cubicBezTo>
                    <a:pt x="559" y="2164"/>
                    <a:pt x="415" y="2229"/>
                    <a:pt x="269" y="2292"/>
                  </a:cubicBezTo>
                  <a:cubicBezTo>
                    <a:pt x="178" y="2585"/>
                    <a:pt x="86" y="2878"/>
                    <a:pt x="0" y="3171"/>
                  </a:cubicBezTo>
                  <a:cubicBezTo>
                    <a:pt x="318" y="3067"/>
                    <a:pt x="631" y="2947"/>
                    <a:pt x="934" y="2829"/>
                  </a:cubicBezTo>
                  <a:cubicBezTo>
                    <a:pt x="1898" y="2451"/>
                    <a:pt x="2842" y="2026"/>
                    <a:pt x="3762" y="1552"/>
                  </a:cubicBezTo>
                  <a:cubicBezTo>
                    <a:pt x="4040" y="1407"/>
                    <a:pt x="4318" y="1263"/>
                    <a:pt x="4597" y="1119"/>
                  </a:cubicBezTo>
                  <a:cubicBezTo>
                    <a:pt x="4588" y="765"/>
                    <a:pt x="4580" y="411"/>
                    <a:pt x="4574" y="58"/>
                  </a:cubicBezTo>
                  <a:lnTo>
                    <a:pt x="45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-735425" y="10716775"/>
              <a:ext cx="94075" cy="148250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3099" y="1"/>
                  </a:moveTo>
                  <a:cubicBezTo>
                    <a:pt x="2922" y="340"/>
                    <a:pt x="2747" y="679"/>
                    <a:pt x="2574" y="1022"/>
                  </a:cubicBezTo>
                  <a:cubicBezTo>
                    <a:pt x="2156" y="1845"/>
                    <a:pt x="1708" y="2653"/>
                    <a:pt x="1253" y="3456"/>
                  </a:cubicBezTo>
                  <a:cubicBezTo>
                    <a:pt x="860" y="4147"/>
                    <a:pt x="423" y="4821"/>
                    <a:pt x="0" y="5502"/>
                  </a:cubicBezTo>
                  <a:cubicBezTo>
                    <a:pt x="321" y="5653"/>
                    <a:pt x="645" y="5794"/>
                    <a:pt x="974" y="5929"/>
                  </a:cubicBezTo>
                  <a:cubicBezTo>
                    <a:pt x="1396" y="5263"/>
                    <a:pt x="1775" y="4567"/>
                    <a:pt x="2142" y="3892"/>
                  </a:cubicBezTo>
                  <a:cubicBezTo>
                    <a:pt x="2574" y="3099"/>
                    <a:pt x="2959" y="2284"/>
                    <a:pt x="3323" y="1459"/>
                  </a:cubicBezTo>
                  <a:cubicBezTo>
                    <a:pt x="3480" y="1102"/>
                    <a:pt x="3627" y="742"/>
                    <a:pt x="3762" y="377"/>
                  </a:cubicBezTo>
                  <a:cubicBezTo>
                    <a:pt x="3744" y="366"/>
                    <a:pt x="3725" y="355"/>
                    <a:pt x="3707" y="345"/>
                  </a:cubicBezTo>
                  <a:cubicBezTo>
                    <a:pt x="3507" y="227"/>
                    <a:pt x="3303" y="114"/>
                    <a:pt x="3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-222400" y="10798750"/>
              <a:ext cx="145525" cy="147225"/>
            </a:xfrm>
            <a:custGeom>
              <a:avLst/>
              <a:gdLst/>
              <a:ahLst/>
              <a:cxnLst/>
              <a:rect l="l" t="t" r="r" b="b"/>
              <a:pathLst>
                <a:path w="5821" h="5889" extrusionOk="0">
                  <a:moveTo>
                    <a:pt x="164" y="0"/>
                  </a:moveTo>
                  <a:cubicBezTo>
                    <a:pt x="104" y="428"/>
                    <a:pt x="48" y="858"/>
                    <a:pt x="1" y="1287"/>
                  </a:cubicBezTo>
                  <a:cubicBezTo>
                    <a:pt x="655" y="1890"/>
                    <a:pt x="1351" y="2454"/>
                    <a:pt x="2037" y="3017"/>
                  </a:cubicBezTo>
                  <a:cubicBezTo>
                    <a:pt x="3261" y="4023"/>
                    <a:pt x="4529" y="4972"/>
                    <a:pt x="5820" y="5889"/>
                  </a:cubicBezTo>
                  <a:cubicBezTo>
                    <a:pt x="5796" y="5268"/>
                    <a:pt x="5762" y="4649"/>
                    <a:pt x="5717" y="4031"/>
                  </a:cubicBezTo>
                  <a:cubicBezTo>
                    <a:pt x="5701" y="4020"/>
                    <a:pt x="5685" y="4009"/>
                    <a:pt x="5668" y="3998"/>
                  </a:cubicBezTo>
                  <a:cubicBezTo>
                    <a:pt x="4901" y="3469"/>
                    <a:pt x="4145" y="2922"/>
                    <a:pt x="3387" y="2380"/>
                  </a:cubicBezTo>
                  <a:cubicBezTo>
                    <a:pt x="2568" y="1797"/>
                    <a:pt x="1759" y="1198"/>
                    <a:pt x="961" y="587"/>
                  </a:cubicBezTo>
                  <a:cubicBezTo>
                    <a:pt x="699" y="385"/>
                    <a:pt x="432" y="192"/>
                    <a:pt x="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-933825" y="9955200"/>
              <a:ext cx="167625" cy="127875"/>
            </a:xfrm>
            <a:custGeom>
              <a:avLst/>
              <a:gdLst/>
              <a:ahLst/>
              <a:cxnLst/>
              <a:rect l="l" t="t" r="r" b="b"/>
              <a:pathLst>
                <a:path w="6705" h="5115" extrusionOk="0">
                  <a:moveTo>
                    <a:pt x="6568" y="0"/>
                  </a:moveTo>
                  <a:cubicBezTo>
                    <a:pt x="6109" y="203"/>
                    <a:pt x="5655" y="410"/>
                    <a:pt x="5203" y="628"/>
                  </a:cubicBezTo>
                  <a:cubicBezTo>
                    <a:pt x="3989" y="1216"/>
                    <a:pt x="2779" y="1840"/>
                    <a:pt x="1602" y="2500"/>
                  </a:cubicBezTo>
                  <a:cubicBezTo>
                    <a:pt x="1070" y="2799"/>
                    <a:pt x="535" y="3099"/>
                    <a:pt x="1" y="3398"/>
                  </a:cubicBezTo>
                  <a:cubicBezTo>
                    <a:pt x="228" y="3981"/>
                    <a:pt x="482" y="4554"/>
                    <a:pt x="766" y="5115"/>
                  </a:cubicBezTo>
                  <a:cubicBezTo>
                    <a:pt x="1366" y="4740"/>
                    <a:pt x="1966" y="4367"/>
                    <a:pt x="2567" y="3994"/>
                  </a:cubicBezTo>
                  <a:cubicBezTo>
                    <a:pt x="3692" y="3297"/>
                    <a:pt x="4808" y="2570"/>
                    <a:pt x="5903" y="1826"/>
                  </a:cubicBezTo>
                  <a:cubicBezTo>
                    <a:pt x="6172" y="1643"/>
                    <a:pt x="6441" y="1459"/>
                    <a:pt x="6705" y="1271"/>
                  </a:cubicBezTo>
                  <a:cubicBezTo>
                    <a:pt x="6666" y="848"/>
                    <a:pt x="6620" y="424"/>
                    <a:pt x="6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-980875" y="9633650"/>
              <a:ext cx="179975" cy="170825"/>
            </a:xfrm>
            <a:custGeom>
              <a:avLst/>
              <a:gdLst/>
              <a:ahLst/>
              <a:cxnLst/>
              <a:rect l="l" t="t" r="r" b="b"/>
              <a:pathLst>
                <a:path w="7199" h="6833" extrusionOk="0">
                  <a:moveTo>
                    <a:pt x="14" y="1"/>
                  </a:moveTo>
                  <a:cubicBezTo>
                    <a:pt x="8" y="322"/>
                    <a:pt x="4" y="643"/>
                    <a:pt x="0" y="964"/>
                  </a:cubicBezTo>
                  <a:cubicBezTo>
                    <a:pt x="1012" y="1797"/>
                    <a:pt x="2026" y="2630"/>
                    <a:pt x="3042" y="3457"/>
                  </a:cubicBezTo>
                  <a:lnTo>
                    <a:pt x="6941" y="6622"/>
                  </a:lnTo>
                  <a:cubicBezTo>
                    <a:pt x="7027" y="6692"/>
                    <a:pt x="7113" y="6762"/>
                    <a:pt x="7199" y="6832"/>
                  </a:cubicBezTo>
                  <a:cubicBezTo>
                    <a:pt x="6999" y="6154"/>
                    <a:pt x="6776" y="5484"/>
                    <a:pt x="6538" y="4818"/>
                  </a:cubicBezTo>
                  <a:lnTo>
                    <a:pt x="3649" y="2673"/>
                  </a:lnTo>
                  <a:cubicBezTo>
                    <a:pt x="2440" y="1777"/>
                    <a:pt x="1230" y="885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-233800" y="11010600"/>
              <a:ext cx="157275" cy="39300"/>
            </a:xfrm>
            <a:custGeom>
              <a:avLst/>
              <a:gdLst/>
              <a:ahLst/>
              <a:cxnLst/>
              <a:rect l="l" t="t" r="r" b="b"/>
              <a:pathLst>
                <a:path w="6291" h="1572" extrusionOk="0">
                  <a:moveTo>
                    <a:pt x="6290" y="0"/>
                  </a:moveTo>
                  <a:lnTo>
                    <a:pt x="6290" y="0"/>
                  </a:lnTo>
                  <a:cubicBezTo>
                    <a:pt x="5587" y="83"/>
                    <a:pt x="4885" y="175"/>
                    <a:pt x="4183" y="267"/>
                  </a:cubicBezTo>
                  <a:cubicBezTo>
                    <a:pt x="3230" y="390"/>
                    <a:pt x="2284" y="533"/>
                    <a:pt x="1335" y="687"/>
                  </a:cubicBezTo>
                  <a:cubicBezTo>
                    <a:pt x="891" y="757"/>
                    <a:pt x="445" y="828"/>
                    <a:pt x="1" y="914"/>
                  </a:cubicBezTo>
                  <a:cubicBezTo>
                    <a:pt x="1" y="1132"/>
                    <a:pt x="1" y="1348"/>
                    <a:pt x="4" y="1566"/>
                  </a:cubicBezTo>
                  <a:cubicBezTo>
                    <a:pt x="179" y="1570"/>
                    <a:pt x="354" y="1572"/>
                    <a:pt x="529" y="1572"/>
                  </a:cubicBezTo>
                  <a:cubicBezTo>
                    <a:pt x="784" y="1572"/>
                    <a:pt x="1040" y="1569"/>
                    <a:pt x="1294" y="1565"/>
                  </a:cubicBezTo>
                  <a:cubicBezTo>
                    <a:pt x="2284" y="1550"/>
                    <a:pt x="3273" y="1530"/>
                    <a:pt x="4263" y="1485"/>
                  </a:cubicBezTo>
                  <a:cubicBezTo>
                    <a:pt x="4913" y="1456"/>
                    <a:pt x="5564" y="1428"/>
                    <a:pt x="6213" y="1391"/>
                  </a:cubicBezTo>
                  <a:cubicBezTo>
                    <a:pt x="6233" y="1137"/>
                    <a:pt x="6252" y="882"/>
                    <a:pt x="6266" y="627"/>
                  </a:cubicBezTo>
                  <a:cubicBezTo>
                    <a:pt x="6276" y="418"/>
                    <a:pt x="6284" y="209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-420850" y="10997125"/>
              <a:ext cx="63950" cy="33525"/>
            </a:xfrm>
            <a:custGeom>
              <a:avLst/>
              <a:gdLst/>
              <a:ahLst/>
              <a:cxnLst/>
              <a:rect l="l" t="t" r="r" b="b"/>
              <a:pathLst>
                <a:path w="2558" h="1341" extrusionOk="0">
                  <a:moveTo>
                    <a:pt x="488" y="1"/>
                  </a:moveTo>
                  <a:cubicBezTo>
                    <a:pt x="326" y="1"/>
                    <a:pt x="163" y="2"/>
                    <a:pt x="0" y="6"/>
                  </a:cubicBezTo>
                  <a:cubicBezTo>
                    <a:pt x="54" y="88"/>
                    <a:pt x="105" y="171"/>
                    <a:pt x="159" y="252"/>
                  </a:cubicBezTo>
                  <a:cubicBezTo>
                    <a:pt x="346" y="535"/>
                    <a:pt x="536" y="814"/>
                    <a:pt x="725" y="1094"/>
                  </a:cubicBezTo>
                  <a:cubicBezTo>
                    <a:pt x="1108" y="1146"/>
                    <a:pt x="1488" y="1195"/>
                    <a:pt x="1871" y="1243"/>
                  </a:cubicBezTo>
                  <a:cubicBezTo>
                    <a:pt x="2095" y="1272"/>
                    <a:pt x="2325" y="1305"/>
                    <a:pt x="2557" y="1341"/>
                  </a:cubicBezTo>
                  <a:cubicBezTo>
                    <a:pt x="2437" y="1169"/>
                    <a:pt x="2316" y="998"/>
                    <a:pt x="2196" y="828"/>
                  </a:cubicBezTo>
                  <a:cubicBezTo>
                    <a:pt x="2012" y="561"/>
                    <a:pt x="1831" y="292"/>
                    <a:pt x="1650" y="25"/>
                  </a:cubicBezTo>
                  <a:cubicBezTo>
                    <a:pt x="1262" y="11"/>
                    <a:pt x="876" y="1"/>
                    <a:pt x="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-497050" y="11118650"/>
              <a:ext cx="34725" cy="171075"/>
            </a:xfrm>
            <a:custGeom>
              <a:avLst/>
              <a:gdLst/>
              <a:ahLst/>
              <a:cxnLst/>
              <a:rect l="l" t="t" r="r" b="b"/>
              <a:pathLst>
                <a:path w="1389" h="6843" extrusionOk="0">
                  <a:moveTo>
                    <a:pt x="744" y="0"/>
                  </a:moveTo>
                  <a:cubicBezTo>
                    <a:pt x="594" y="0"/>
                    <a:pt x="445" y="1"/>
                    <a:pt x="295" y="2"/>
                  </a:cubicBezTo>
                  <a:cubicBezTo>
                    <a:pt x="297" y="348"/>
                    <a:pt x="298" y="692"/>
                    <a:pt x="288" y="1032"/>
                  </a:cubicBezTo>
                  <a:cubicBezTo>
                    <a:pt x="254" y="2066"/>
                    <a:pt x="196" y="3099"/>
                    <a:pt x="153" y="4133"/>
                  </a:cubicBezTo>
                  <a:cubicBezTo>
                    <a:pt x="117" y="5028"/>
                    <a:pt x="40" y="5937"/>
                    <a:pt x="1" y="6843"/>
                  </a:cubicBezTo>
                  <a:cubicBezTo>
                    <a:pt x="466" y="6743"/>
                    <a:pt x="926" y="6629"/>
                    <a:pt x="1386" y="6502"/>
                  </a:cubicBezTo>
                  <a:cubicBezTo>
                    <a:pt x="1389" y="5679"/>
                    <a:pt x="1356" y="4856"/>
                    <a:pt x="1344" y="4051"/>
                  </a:cubicBezTo>
                  <a:cubicBezTo>
                    <a:pt x="1329" y="3044"/>
                    <a:pt x="1292" y="2038"/>
                    <a:pt x="1218" y="1032"/>
                  </a:cubicBezTo>
                  <a:cubicBezTo>
                    <a:pt x="1194" y="698"/>
                    <a:pt x="1166" y="349"/>
                    <a:pt x="1117" y="4"/>
                  </a:cubicBezTo>
                  <a:cubicBezTo>
                    <a:pt x="992" y="1"/>
                    <a:pt x="868" y="0"/>
                    <a:pt x="7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-120100" y="11319300"/>
              <a:ext cx="50175" cy="73700"/>
            </a:xfrm>
            <a:custGeom>
              <a:avLst/>
              <a:gdLst/>
              <a:ahLst/>
              <a:cxnLst/>
              <a:rect l="l" t="t" r="r" b="b"/>
              <a:pathLst>
                <a:path w="2007" h="2948" extrusionOk="0">
                  <a:moveTo>
                    <a:pt x="514" y="1"/>
                  </a:moveTo>
                  <a:cubicBezTo>
                    <a:pt x="483" y="80"/>
                    <a:pt x="451" y="160"/>
                    <a:pt x="422" y="242"/>
                  </a:cubicBezTo>
                  <a:cubicBezTo>
                    <a:pt x="270" y="665"/>
                    <a:pt x="130" y="1098"/>
                    <a:pt x="1" y="1534"/>
                  </a:cubicBezTo>
                  <a:cubicBezTo>
                    <a:pt x="538" y="2017"/>
                    <a:pt x="1085" y="2486"/>
                    <a:pt x="1642" y="2947"/>
                  </a:cubicBezTo>
                  <a:cubicBezTo>
                    <a:pt x="1757" y="2399"/>
                    <a:pt x="1885" y="1854"/>
                    <a:pt x="2006" y="1307"/>
                  </a:cubicBezTo>
                  <a:cubicBezTo>
                    <a:pt x="1500" y="882"/>
                    <a:pt x="1002" y="446"/>
                    <a:pt x="5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-1152400" y="10190725"/>
              <a:ext cx="156500" cy="211575"/>
            </a:xfrm>
            <a:custGeom>
              <a:avLst/>
              <a:gdLst/>
              <a:ahLst/>
              <a:cxnLst/>
              <a:rect l="l" t="t" r="r" b="b"/>
              <a:pathLst>
                <a:path w="6260" h="8463" extrusionOk="0">
                  <a:moveTo>
                    <a:pt x="1" y="1"/>
                  </a:moveTo>
                  <a:cubicBezTo>
                    <a:pt x="328" y="644"/>
                    <a:pt x="660" y="1286"/>
                    <a:pt x="996" y="1925"/>
                  </a:cubicBezTo>
                  <a:cubicBezTo>
                    <a:pt x="2040" y="3902"/>
                    <a:pt x="3158" y="5843"/>
                    <a:pt x="4317" y="7758"/>
                  </a:cubicBezTo>
                  <a:cubicBezTo>
                    <a:pt x="4953" y="8024"/>
                    <a:pt x="5602" y="8257"/>
                    <a:pt x="6260" y="8463"/>
                  </a:cubicBezTo>
                  <a:cubicBezTo>
                    <a:pt x="5711" y="7655"/>
                    <a:pt x="5169" y="6843"/>
                    <a:pt x="4635" y="6026"/>
                  </a:cubicBezTo>
                  <a:cubicBezTo>
                    <a:pt x="3382" y="4099"/>
                    <a:pt x="2171" y="2144"/>
                    <a:pt x="1002" y="160"/>
                  </a:cubicBezTo>
                  <a:cubicBezTo>
                    <a:pt x="669" y="102"/>
                    <a:pt x="336" y="4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-679550" y="10185275"/>
              <a:ext cx="144800" cy="91975"/>
            </a:xfrm>
            <a:custGeom>
              <a:avLst/>
              <a:gdLst/>
              <a:ahLst/>
              <a:cxnLst/>
              <a:rect l="l" t="t" r="r" b="b"/>
              <a:pathLst>
                <a:path w="5792" h="3679" extrusionOk="0">
                  <a:moveTo>
                    <a:pt x="44" y="1"/>
                  </a:moveTo>
                  <a:cubicBezTo>
                    <a:pt x="29" y="97"/>
                    <a:pt x="15" y="196"/>
                    <a:pt x="1" y="294"/>
                  </a:cubicBezTo>
                  <a:cubicBezTo>
                    <a:pt x="1288" y="1180"/>
                    <a:pt x="2611" y="2008"/>
                    <a:pt x="3975" y="2775"/>
                  </a:cubicBezTo>
                  <a:cubicBezTo>
                    <a:pt x="4532" y="3087"/>
                    <a:pt x="5094" y="3385"/>
                    <a:pt x="5659" y="3678"/>
                  </a:cubicBezTo>
                  <a:cubicBezTo>
                    <a:pt x="5707" y="3431"/>
                    <a:pt x="5751" y="3184"/>
                    <a:pt x="5791" y="2936"/>
                  </a:cubicBezTo>
                  <a:cubicBezTo>
                    <a:pt x="5265" y="2700"/>
                    <a:pt x="4741" y="2457"/>
                    <a:pt x="4222" y="2207"/>
                  </a:cubicBezTo>
                  <a:cubicBezTo>
                    <a:pt x="2806" y="1521"/>
                    <a:pt x="1414" y="785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-461625" y="10644275"/>
              <a:ext cx="223300" cy="79325"/>
            </a:xfrm>
            <a:custGeom>
              <a:avLst/>
              <a:gdLst/>
              <a:ahLst/>
              <a:cxnLst/>
              <a:rect l="l" t="t" r="r" b="b"/>
              <a:pathLst>
                <a:path w="8932" h="3173" extrusionOk="0">
                  <a:moveTo>
                    <a:pt x="8931" y="0"/>
                  </a:moveTo>
                  <a:lnTo>
                    <a:pt x="8880" y="11"/>
                  </a:lnTo>
                  <a:cubicBezTo>
                    <a:pt x="8409" y="102"/>
                    <a:pt x="7942" y="214"/>
                    <a:pt x="7472" y="315"/>
                  </a:cubicBezTo>
                  <a:cubicBezTo>
                    <a:pt x="6482" y="528"/>
                    <a:pt x="5501" y="780"/>
                    <a:pt x="4515" y="1015"/>
                  </a:cubicBezTo>
                  <a:cubicBezTo>
                    <a:pt x="3555" y="1242"/>
                    <a:pt x="2596" y="1464"/>
                    <a:pt x="1639" y="1708"/>
                  </a:cubicBezTo>
                  <a:cubicBezTo>
                    <a:pt x="1122" y="1838"/>
                    <a:pt x="547" y="1946"/>
                    <a:pt x="15" y="2127"/>
                  </a:cubicBezTo>
                  <a:cubicBezTo>
                    <a:pt x="7" y="2475"/>
                    <a:pt x="1" y="2824"/>
                    <a:pt x="2" y="3173"/>
                  </a:cubicBezTo>
                  <a:cubicBezTo>
                    <a:pt x="629" y="3111"/>
                    <a:pt x="1268" y="2910"/>
                    <a:pt x="1849" y="2769"/>
                  </a:cubicBezTo>
                  <a:cubicBezTo>
                    <a:pt x="2834" y="2531"/>
                    <a:pt x="3810" y="2265"/>
                    <a:pt x="4785" y="1995"/>
                  </a:cubicBezTo>
                  <a:cubicBezTo>
                    <a:pt x="5736" y="1734"/>
                    <a:pt x="6689" y="1482"/>
                    <a:pt x="7629" y="1184"/>
                  </a:cubicBezTo>
                  <a:cubicBezTo>
                    <a:pt x="8036" y="1055"/>
                    <a:pt x="8444" y="929"/>
                    <a:pt x="8848" y="796"/>
                  </a:cubicBezTo>
                  <a:cubicBezTo>
                    <a:pt x="8880" y="532"/>
                    <a:pt x="8907" y="266"/>
                    <a:pt x="8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-766325" y="11152600"/>
              <a:ext cx="204300" cy="150450"/>
            </a:xfrm>
            <a:custGeom>
              <a:avLst/>
              <a:gdLst/>
              <a:ahLst/>
              <a:cxnLst/>
              <a:rect l="l" t="t" r="r" b="b"/>
              <a:pathLst>
                <a:path w="8172" h="6018" extrusionOk="0">
                  <a:moveTo>
                    <a:pt x="1224" y="0"/>
                  </a:moveTo>
                  <a:cubicBezTo>
                    <a:pt x="814" y="114"/>
                    <a:pt x="407" y="235"/>
                    <a:pt x="0" y="362"/>
                  </a:cubicBezTo>
                  <a:cubicBezTo>
                    <a:pt x="680" y="1070"/>
                    <a:pt x="1371" y="1767"/>
                    <a:pt x="2085" y="2444"/>
                  </a:cubicBezTo>
                  <a:cubicBezTo>
                    <a:pt x="3056" y="3366"/>
                    <a:pt x="4048" y="4264"/>
                    <a:pt x="5058" y="5141"/>
                  </a:cubicBezTo>
                  <a:cubicBezTo>
                    <a:pt x="5404" y="5440"/>
                    <a:pt x="5757" y="5732"/>
                    <a:pt x="6114" y="6018"/>
                  </a:cubicBezTo>
                  <a:cubicBezTo>
                    <a:pt x="6801" y="6001"/>
                    <a:pt x="7487" y="5958"/>
                    <a:pt x="8172" y="5889"/>
                  </a:cubicBezTo>
                  <a:cubicBezTo>
                    <a:pt x="7980" y="5700"/>
                    <a:pt x="7776" y="5523"/>
                    <a:pt x="7570" y="5353"/>
                  </a:cubicBezTo>
                  <a:cubicBezTo>
                    <a:pt x="7074" y="4938"/>
                    <a:pt x="6570" y="4537"/>
                    <a:pt x="6065" y="4135"/>
                  </a:cubicBezTo>
                  <a:cubicBezTo>
                    <a:pt x="4997" y="3281"/>
                    <a:pt x="3948" y="2406"/>
                    <a:pt x="2919" y="1505"/>
                  </a:cubicBezTo>
                  <a:cubicBezTo>
                    <a:pt x="2351" y="1007"/>
                    <a:pt x="1786" y="507"/>
                    <a:pt x="1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5" name="Google Shape;1345;p34"/>
          <p:cNvGrpSpPr/>
          <p:nvPr/>
        </p:nvGrpSpPr>
        <p:grpSpPr>
          <a:xfrm rot="10800000">
            <a:off x="7603046" y="-246722"/>
            <a:ext cx="1643971" cy="2043854"/>
            <a:chOff x="-5267275" y="9662750"/>
            <a:chExt cx="1475075" cy="1833875"/>
          </a:xfrm>
        </p:grpSpPr>
        <p:sp>
          <p:nvSpPr>
            <p:cNvPr id="1346" name="Google Shape;1346;p34"/>
            <p:cNvSpPr/>
            <p:nvPr/>
          </p:nvSpPr>
          <p:spPr>
            <a:xfrm>
              <a:off x="-5267275" y="9662750"/>
              <a:ext cx="1475075" cy="1833875"/>
            </a:xfrm>
            <a:custGeom>
              <a:avLst/>
              <a:gdLst/>
              <a:ahLst/>
              <a:cxnLst/>
              <a:rect l="l" t="t" r="r" b="b"/>
              <a:pathLst>
                <a:path w="59003" h="73355" extrusionOk="0">
                  <a:moveTo>
                    <a:pt x="58003" y="0"/>
                  </a:moveTo>
                  <a:cubicBezTo>
                    <a:pt x="57927" y="0"/>
                    <a:pt x="57851" y="10"/>
                    <a:pt x="57776" y="30"/>
                  </a:cubicBezTo>
                  <a:cubicBezTo>
                    <a:pt x="51838" y="1625"/>
                    <a:pt x="46088" y="3850"/>
                    <a:pt x="40623" y="6666"/>
                  </a:cubicBezTo>
                  <a:cubicBezTo>
                    <a:pt x="35177" y="9476"/>
                    <a:pt x="30053" y="12923"/>
                    <a:pt x="25419" y="16936"/>
                  </a:cubicBezTo>
                  <a:cubicBezTo>
                    <a:pt x="20739" y="20988"/>
                    <a:pt x="16581" y="25634"/>
                    <a:pt x="13094" y="30752"/>
                  </a:cubicBezTo>
                  <a:cubicBezTo>
                    <a:pt x="9533" y="35980"/>
                    <a:pt x="6696" y="41669"/>
                    <a:pt x="4663" y="47660"/>
                  </a:cubicBezTo>
                  <a:cubicBezTo>
                    <a:pt x="2818" y="53102"/>
                    <a:pt x="1579" y="58845"/>
                    <a:pt x="1324" y="64601"/>
                  </a:cubicBezTo>
                  <a:cubicBezTo>
                    <a:pt x="1237" y="64570"/>
                    <a:pt x="1144" y="64555"/>
                    <a:pt x="1052" y="64555"/>
                  </a:cubicBezTo>
                  <a:cubicBezTo>
                    <a:pt x="975" y="64555"/>
                    <a:pt x="897" y="64566"/>
                    <a:pt x="822" y="64587"/>
                  </a:cubicBezTo>
                  <a:cubicBezTo>
                    <a:pt x="397" y="64704"/>
                    <a:pt x="1" y="65246"/>
                    <a:pt x="191" y="65699"/>
                  </a:cubicBezTo>
                  <a:cubicBezTo>
                    <a:pt x="491" y="66425"/>
                    <a:pt x="859" y="67121"/>
                    <a:pt x="1291" y="67778"/>
                  </a:cubicBezTo>
                  <a:cubicBezTo>
                    <a:pt x="1297" y="68031"/>
                    <a:pt x="1301" y="68285"/>
                    <a:pt x="1311" y="68538"/>
                  </a:cubicBezTo>
                  <a:cubicBezTo>
                    <a:pt x="1319" y="68795"/>
                    <a:pt x="1512" y="68923"/>
                    <a:pt x="1706" y="68923"/>
                  </a:cubicBezTo>
                  <a:cubicBezTo>
                    <a:pt x="1829" y="68923"/>
                    <a:pt x="1952" y="68872"/>
                    <a:pt x="2029" y="68770"/>
                  </a:cubicBezTo>
                  <a:cubicBezTo>
                    <a:pt x="2293" y="69083"/>
                    <a:pt x="2576" y="69383"/>
                    <a:pt x="2874" y="69664"/>
                  </a:cubicBezTo>
                  <a:cubicBezTo>
                    <a:pt x="4067" y="70786"/>
                    <a:pt x="5458" y="71647"/>
                    <a:pt x="6967" y="72274"/>
                  </a:cubicBezTo>
                  <a:cubicBezTo>
                    <a:pt x="8792" y="73031"/>
                    <a:pt x="10749" y="73355"/>
                    <a:pt x="12715" y="73355"/>
                  </a:cubicBezTo>
                  <a:cubicBezTo>
                    <a:pt x="14414" y="73355"/>
                    <a:pt x="16120" y="73113"/>
                    <a:pt x="17753" y="72699"/>
                  </a:cubicBezTo>
                  <a:cubicBezTo>
                    <a:pt x="23973" y="71124"/>
                    <a:pt x="29341" y="67101"/>
                    <a:pt x="33384" y="62210"/>
                  </a:cubicBezTo>
                  <a:cubicBezTo>
                    <a:pt x="37798" y="56870"/>
                    <a:pt x="40703" y="50561"/>
                    <a:pt x="42861" y="44015"/>
                  </a:cubicBezTo>
                  <a:cubicBezTo>
                    <a:pt x="45191" y="36947"/>
                    <a:pt x="46693" y="29645"/>
                    <a:pt x="48771" y="22503"/>
                  </a:cubicBezTo>
                  <a:cubicBezTo>
                    <a:pt x="50711" y="15828"/>
                    <a:pt x="53184" y="9212"/>
                    <a:pt x="57193" y="3480"/>
                  </a:cubicBezTo>
                  <a:cubicBezTo>
                    <a:pt x="57658" y="2814"/>
                    <a:pt x="58145" y="2163"/>
                    <a:pt x="58644" y="1522"/>
                  </a:cubicBezTo>
                  <a:cubicBezTo>
                    <a:pt x="58894" y="1203"/>
                    <a:pt x="59003" y="813"/>
                    <a:pt x="58785" y="440"/>
                  </a:cubicBezTo>
                  <a:cubicBezTo>
                    <a:pt x="58624" y="164"/>
                    <a:pt x="58317" y="0"/>
                    <a:pt x="58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-5200250" y="9663950"/>
              <a:ext cx="1406175" cy="1769375"/>
            </a:xfrm>
            <a:custGeom>
              <a:avLst/>
              <a:gdLst/>
              <a:ahLst/>
              <a:cxnLst/>
              <a:rect l="l" t="t" r="r" b="b"/>
              <a:pathLst>
                <a:path w="56247" h="70775" extrusionOk="0">
                  <a:moveTo>
                    <a:pt x="55611" y="0"/>
                  </a:moveTo>
                  <a:cubicBezTo>
                    <a:pt x="55015" y="370"/>
                    <a:pt x="54429" y="756"/>
                    <a:pt x="53847" y="1150"/>
                  </a:cubicBezTo>
                  <a:cubicBezTo>
                    <a:pt x="52592" y="1998"/>
                    <a:pt x="51356" y="2873"/>
                    <a:pt x="50154" y="3795"/>
                  </a:cubicBezTo>
                  <a:cubicBezTo>
                    <a:pt x="49999" y="3914"/>
                    <a:pt x="49845" y="4037"/>
                    <a:pt x="49690" y="4157"/>
                  </a:cubicBezTo>
                  <a:cubicBezTo>
                    <a:pt x="49730" y="3592"/>
                    <a:pt x="49762" y="3027"/>
                    <a:pt x="49822" y="2463"/>
                  </a:cubicBezTo>
                  <a:cubicBezTo>
                    <a:pt x="49855" y="2159"/>
                    <a:pt x="49890" y="1855"/>
                    <a:pt x="49927" y="1551"/>
                  </a:cubicBezTo>
                  <a:lnTo>
                    <a:pt x="49927" y="1551"/>
                  </a:lnTo>
                  <a:cubicBezTo>
                    <a:pt x="49572" y="1671"/>
                    <a:pt x="49217" y="1791"/>
                    <a:pt x="48866" y="1914"/>
                  </a:cubicBezTo>
                  <a:cubicBezTo>
                    <a:pt x="48752" y="2317"/>
                    <a:pt x="48652" y="2724"/>
                    <a:pt x="48563" y="3136"/>
                  </a:cubicBezTo>
                  <a:cubicBezTo>
                    <a:pt x="48413" y="3848"/>
                    <a:pt x="48318" y="4565"/>
                    <a:pt x="48253" y="5290"/>
                  </a:cubicBezTo>
                  <a:cubicBezTo>
                    <a:pt x="46790" y="6465"/>
                    <a:pt x="45359" y="7676"/>
                    <a:pt x="43957" y="8926"/>
                  </a:cubicBezTo>
                  <a:cubicBezTo>
                    <a:pt x="44124" y="7834"/>
                    <a:pt x="44305" y="6744"/>
                    <a:pt x="44473" y="5654"/>
                  </a:cubicBezTo>
                  <a:cubicBezTo>
                    <a:pt x="44583" y="4931"/>
                    <a:pt x="44668" y="4205"/>
                    <a:pt x="44755" y="3480"/>
                  </a:cubicBezTo>
                  <a:lnTo>
                    <a:pt x="44755" y="3480"/>
                  </a:lnTo>
                  <a:cubicBezTo>
                    <a:pt x="44470" y="3596"/>
                    <a:pt x="44184" y="3712"/>
                    <a:pt x="43900" y="3833"/>
                  </a:cubicBezTo>
                  <a:cubicBezTo>
                    <a:pt x="43762" y="4404"/>
                    <a:pt x="43625" y="4977"/>
                    <a:pt x="43505" y="5554"/>
                  </a:cubicBezTo>
                  <a:cubicBezTo>
                    <a:pt x="43180" y="7111"/>
                    <a:pt x="42880" y="8677"/>
                    <a:pt x="42527" y="10230"/>
                  </a:cubicBezTo>
                  <a:cubicBezTo>
                    <a:pt x="39498" y="13041"/>
                    <a:pt x="36616" y="16008"/>
                    <a:pt x="33875" y="19102"/>
                  </a:cubicBezTo>
                  <a:cubicBezTo>
                    <a:pt x="33869" y="18503"/>
                    <a:pt x="33867" y="17904"/>
                    <a:pt x="33870" y="17304"/>
                  </a:cubicBezTo>
                  <a:cubicBezTo>
                    <a:pt x="33875" y="16074"/>
                    <a:pt x="33901" y="14844"/>
                    <a:pt x="33906" y="13614"/>
                  </a:cubicBezTo>
                  <a:cubicBezTo>
                    <a:pt x="33913" y="12015"/>
                    <a:pt x="33939" y="10419"/>
                    <a:pt x="33959" y="8820"/>
                  </a:cubicBezTo>
                  <a:lnTo>
                    <a:pt x="33959" y="8820"/>
                  </a:lnTo>
                  <a:cubicBezTo>
                    <a:pt x="33691" y="8978"/>
                    <a:pt x="33428" y="9146"/>
                    <a:pt x="33161" y="9308"/>
                  </a:cubicBezTo>
                  <a:cubicBezTo>
                    <a:pt x="32926" y="10709"/>
                    <a:pt x="32740" y="12117"/>
                    <a:pt x="32588" y="13534"/>
                  </a:cubicBezTo>
                  <a:cubicBezTo>
                    <a:pt x="32456" y="14762"/>
                    <a:pt x="32379" y="15991"/>
                    <a:pt x="32323" y="17224"/>
                  </a:cubicBezTo>
                  <a:cubicBezTo>
                    <a:pt x="32295" y="17840"/>
                    <a:pt x="32272" y="18455"/>
                    <a:pt x="32252" y="19071"/>
                  </a:cubicBezTo>
                  <a:cubicBezTo>
                    <a:pt x="32243" y="19392"/>
                    <a:pt x="32229" y="19713"/>
                    <a:pt x="32226" y="20034"/>
                  </a:cubicBezTo>
                  <a:cubicBezTo>
                    <a:pt x="32223" y="20358"/>
                    <a:pt x="32149" y="20672"/>
                    <a:pt x="32149" y="20998"/>
                  </a:cubicBezTo>
                  <a:cubicBezTo>
                    <a:pt x="32149" y="21026"/>
                    <a:pt x="32155" y="21049"/>
                    <a:pt x="32157" y="21076"/>
                  </a:cubicBezTo>
                  <a:cubicBezTo>
                    <a:pt x="31553" y="21784"/>
                    <a:pt x="30956" y="22497"/>
                    <a:pt x="30365" y="23215"/>
                  </a:cubicBezTo>
                  <a:cubicBezTo>
                    <a:pt x="28458" y="25540"/>
                    <a:pt x="26618" y="27917"/>
                    <a:pt x="24846" y="30349"/>
                  </a:cubicBezTo>
                  <a:cubicBezTo>
                    <a:pt x="24657" y="25862"/>
                    <a:pt x="24357" y="21379"/>
                    <a:pt x="24019" y="16904"/>
                  </a:cubicBezTo>
                  <a:cubicBezTo>
                    <a:pt x="23993" y="16565"/>
                    <a:pt x="23962" y="16226"/>
                    <a:pt x="23930" y="15886"/>
                  </a:cubicBezTo>
                  <a:cubicBezTo>
                    <a:pt x="23692" y="16084"/>
                    <a:pt x="23455" y="16283"/>
                    <a:pt x="23220" y="16482"/>
                  </a:cubicBezTo>
                  <a:cubicBezTo>
                    <a:pt x="23174" y="17806"/>
                    <a:pt x="23140" y="19129"/>
                    <a:pt x="23128" y="20456"/>
                  </a:cubicBezTo>
                  <a:cubicBezTo>
                    <a:pt x="23105" y="23201"/>
                    <a:pt x="23073" y="25945"/>
                    <a:pt x="23104" y="28691"/>
                  </a:cubicBezTo>
                  <a:cubicBezTo>
                    <a:pt x="23117" y="30028"/>
                    <a:pt x="23127" y="31367"/>
                    <a:pt x="23153" y="32704"/>
                  </a:cubicBezTo>
                  <a:cubicBezTo>
                    <a:pt x="21851" y="34547"/>
                    <a:pt x="20579" y="36413"/>
                    <a:pt x="19343" y="38301"/>
                  </a:cubicBezTo>
                  <a:cubicBezTo>
                    <a:pt x="17720" y="40773"/>
                    <a:pt x="16172" y="43288"/>
                    <a:pt x="14662" y="45827"/>
                  </a:cubicBezTo>
                  <a:cubicBezTo>
                    <a:pt x="14645" y="45208"/>
                    <a:pt x="14599" y="44589"/>
                    <a:pt x="14533" y="43969"/>
                  </a:cubicBezTo>
                  <a:cubicBezTo>
                    <a:pt x="14351" y="42255"/>
                    <a:pt x="14110" y="40549"/>
                    <a:pt x="13908" y="38837"/>
                  </a:cubicBezTo>
                  <a:cubicBezTo>
                    <a:pt x="13496" y="35376"/>
                    <a:pt x="13258" y="31904"/>
                    <a:pt x="12982" y="28431"/>
                  </a:cubicBezTo>
                  <a:cubicBezTo>
                    <a:pt x="12951" y="28050"/>
                    <a:pt x="12925" y="27670"/>
                    <a:pt x="12899" y="27289"/>
                  </a:cubicBezTo>
                  <a:cubicBezTo>
                    <a:pt x="12520" y="27780"/>
                    <a:pt x="12143" y="28273"/>
                    <a:pt x="11778" y="28774"/>
                  </a:cubicBezTo>
                  <a:cubicBezTo>
                    <a:pt x="11736" y="30128"/>
                    <a:pt x="11735" y="31482"/>
                    <a:pt x="11740" y="32838"/>
                  </a:cubicBezTo>
                  <a:cubicBezTo>
                    <a:pt x="11753" y="36241"/>
                    <a:pt x="11994" y="39657"/>
                    <a:pt x="12354" y="43038"/>
                  </a:cubicBezTo>
                  <a:cubicBezTo>
                    <a:pt x="12549" y="44861"/>
                    <a:pt x="12725" y="46736"/>
                    <a:pt x="12320" y="48541"/>
                  </a:cubicBezTo>
                  <a:cubicBezTo>
                    <a:pt x="12246" y="48868"/>
                    <a:pt x="12318" y="49212"/>
                    <a:pt x="12520" y="49481"/>
                  </a:cubicBezTo>
                  <a:cubicBezTo>
                    <a:pt x="11532" y="51188"/>
                    <a:pt x="10551" y="52900"/>
                    <a:pt x="9578" y="54619"/>
                  </a:cubicBezTo>
                  <a:cubicBezTo>
                    <a:pt x="8646" y="56260"/>
                    <a:pt x="7701" y="57900"/>
                    <a:pt x="6729" y="59526"/>
                  </a:cubicBezTo>
                  <a:cubicBezTo>
                    <a:pt x="6126" y="57037"/>
                    <a:pt x="5509" y="54553"/>
                    <a:pt x="4848" y="52079"/>
                  </a:cubicBezTo>
                  <a:cubicBezTo>
                    <a:pt x="4211" y="49690"/>
                    <a:pt x="3545" y="47305"/>
                    <a:pt x="2967" y="44899"/>
                  </a:cubicBezTo>
                  <a:cubicBezTo>
                    <a:pt x="2712" y="45559"/>
                    <a:pt x="2468" y="46224"/>
                    <a:pt x="2233" y="46894"/>
                  </a:cubicBezTo>
                  <a:cubicBezTo>
                    <a:pt x="2278" y="47130"/>
                    <a:pt x="2324" y="47368"/>
                    <a:pt x="2370" y="47605"/>
                  </a:cubicBezTo>
                  <a:cubicBezTo>
                    <a:pt x="3003" y="50829"/>
                    <a:pt x="3655" y="54049"/>
                    <a:pt x="4366" y="57257"/>
                  </a:cubicBezTo>
                  <a:cubicBezTo>
                    <a:pt x="4699" y="58754"/>
                    <a:pt x="5034" y="60249"/>
                    <a:pt x="5372" y="61746"/>
                  </a:cubicBezTo>
                  <a:cubicBezTo>
                    <a:pt x="3715" y="64398"/>
                    <a:pt x="1952" y="66982"/>
                    <a:pt x="1" y="69424"/>
                  </a:cubicBezTo>
                  <a:cubicBezTo>
                    <a:pt x="65" y="69487"/>
                    <a:pt x="127" y="69553"/>
                    <a:pt x="193" y="69616"/>
                  </a:cubicBezTo>
                  <a:cubicBezTo>
                    <a:pt x="641" y="70036"/>
                    <a:pt x="1119" y="70423"/>
                    <a:pt x="1624" y="70775"/>
                  </a:cubicBezTo>
                  <a:cubicBezTo>
                    <a:pt x="1745" y="70620"/>
                    <a:pt x="1868" y="70465"/>
                    <a:pt x="1989" y="70307"/>
                  </a:cubicBezTo>
                  <a:cubicBezTo>
                    <a:pt x="2986" y="69005"/>
                    <a:pt x="3933" y="67664"/>
                    <a:pt x="4841" y="66297"/>
                  </a:cubicBezTo>
                  <a:cubicBezTo>
                    <a:pt x="5459" y="65365"/>
                    <a:pt x="6055" y="64418"/>
                    <a:pt x="6643" y="63466"/>
                  </a:cubicBezTo>
                  <a:cubicBezTo>
                    <a:pt x="14235" y="62525"/>
                    <a:pt x="21875" y="61984"/>
                    <a:pt x="29526" y="61941"/>
                  </a:cubicBezTo>
                  <a:cubicBezTo>
                    <a:pt x="29616" y="61941"/>
                    <a:pt x="29706" y="61940"/>
                    <a:pt x="29796" y="61940"/>
                  </a:cubicBezTo>
                  <a:cubicBezTo>
                    <a:pt x="30156" y="61940"/>
                    <a:pt x="30516" y="61944"/>
                    <a:pt x="30876" y="61944"/>
                  </a:cubicBezTo>
                  <a:cubicBezTo>
                    <a:pt x="31397" y="61307"/>
                    <a:pt x="31897" y="60655"/>
                    <a:pt x="32376" y="59991"/>
                  </a:cubicBezTo>
                  <a:cubicBezTo>
                    <a:pt x="31892" y="59988"/>
                    <a:pt x="31409" y="59986"/>
                    <a:pt x="30925" y="59986"/>
                  </a:cubicBezTo>
                  <a:cubicBezTo>
                    <a:pt x="24899" y="59986"/>
                    <a:pt x="18875" y="60278"/>
                    <a:pt x="12876" y="60862"/>
                  </a:cubicBezTo>
                  <a:cubicBezTo>
                    <a:pt x="11204" y="61026"/>
                    <a:pt x="9533" y="61223"/>
                    <a:pt x="7867" y="61439"/>
                  </a:cubicBezTo>
                  <a:cubicBezTo>
                    <a:pt x="8561" y="60265"/>
                    <a:pt x="9244" y="59084"/>
                    <a:pt x="9917" y="57895"/>
                  </a:cubicBezTo>
                  <a:cubicBezTo>
                    <a:pt x="11479" y="55139"/>
                    <a:pt x="13011" y="52369"/>
                    <a:pt x="14574" y="49615"/>
                  </a:cubicBezTo>
                  <a:cubicBezTo>
                    <a:pt x="23056" y="47294"/>
                    <a:pt x="31602" y="45277"/>
                    <a:pt x="40259" y="43723"/>
                  </a:cubicBezTo>
                  <a:cubicBezTo>
                    <a:pt x="40514" y="42943"/>
                    <a:pt x="40762" y="42160"/>
                    <a:pt x="40998" y="41375"/>
                  </a:cubicBezTo>
                  <a:lnTo>
                    <a:pt x="40998" y="41375"/>
                  </a:lnTo>
                  <a:cubicBezTo>
                    <a:pt x="40947" y="41384"/>
                    <a:pt x="40895" y="41392"/>
                    <a:pt x="40844" y="41401"/>
                  </a:cubicBezTo>
                  <a:cubicBezTo>
                    <a:pt x="38583" y="41801"/>
                    <a:pt x="36326" y="42227"/>
                    <a:pt x="34075" y="42682"/>
                  </a:cubicBezTo>
                  <a:cubicBezTo>
                    <a:pt x="29546" y="43597"/>
                    <a:pt x="25043" y="44624"/>
                    <a:pt x="20564" y="45765"/>
                  </a:cubicBezTo>
                  <a:cubicBezTo>
                    <a:pt x="19078" y="46144"/>
                    <a:pt x="17594" y="46534"/>
                    <a:pt x="16111" y="46937"/>
                  </a:cubicBezTo>
                  <a:cubicBezTo>
                    <a:pt x="17201" y="45056"/>
                    <a:pt x="18313" y="43187"/>
                    <a:pt x="19466" y="41343"/>
                  </a:cubicBezTo>
                  <a:cubicBezTo>
                    <a:pt x="20963" y="38949"/>
                    <a:pt x="22512" y="36591"/>
                    <a:pt x="24115" y="34268"/>
                  </a:cubicBezTo>
                  <a:cubicBezTo>
                    <a:pt x="24177" y="34264"/>
                    <a:pt x="24238" y="34254"/>
                    <a:pt x="24298" y="34238"/>
                  </a:cubicBezTo>
                  <a:cubicBezTo>
                    <a:pt x="30924" y="32330"/>
                    <a:pt x="37594" y="30592"/>
                    <a:pt x="44312" y="29025"/>
                  </a:cubicBezTo>
                  <a:cubicBezTo>
                    <a:pt x="44482" y="28364"/>
                    <a:pt x="44654" y="27703"/>
                    <a:pt x="44827" y="27043"/>
                  </a:cubicBezTo>
                  <a:lnTo>
                    <a:pt x="44827" y="27043"/>
                  </a:lnTo>
                  <a:cubicBezTo>
                    <a:pt x="43323" y="27389"/>
                    <a:pt x="41819" y="27742"/>
                    <a:pt x="40319" y="28103"/>
                  </a:cubicBezTo>
                  <a:cubicBezTo>
                    <a:pt x="36777" y="28959"/>
                    <a:pt x="33248" y="29870"/>
                    <a:pt x="29734" y="30833"/>
                  </a:cubicBezTo>
                  <a:cubicBezTo>
                    <a:pt x="28398" y="31200"/>
                    <a:pt x="27067" y="31574"/>
                    <a:pt x="25735" y="31958"/>
                  </a:cubicBezTo>
                  <a:cubicBezTo>
                    <a:pt x="27116" y="30028"/>
                    <a:pt x="28539" y="28130"/>
                    <a:pt x="30004" y="26263"/>
                  </a:cubicBezTo>
                  <a:cubicBezTo>
                    <a:pt x="31185" y="24761"/>
                    <a:pt x="32396" y="23283"/>
                    <a:pt x="33637" y="21829"/>
                  </a:cubicBezTo>
                  <a:cubicBezTo>
                    <a:pt x="38096" y="21207"/>
                    <a:pt x="42533" y="20457"/>
                    <a:pt x="46956" y="19615"/>
                  </a:cubicBezTo>
                  <a:cubicBezTo>
                    <a:pt x="47172" y="18934"/>
                    <a:pt x="47395" y="18256"/>
                    <a:pt x="47625" y="17580"/>
                  </a:cubicBezTo>
                  <a:lnTo>
                    <a:pt x="47625" y="17580"/>
                  </a:lnTo>
                  <a:cubicBezTo>
                    <a:pt x="47333" y="17637"/>
                    <a:pt x="47043" y="17697"/>
                    <a:pt x="46750" y="17752"/>
                  </a:cubicBezTo>
                  <a:cubicBezTo>
                    <a:pt x="43794" y="18316"/>
                    <a:pt x="40832" y="18836"/>
                    <a:pt x="37861" y="19317"/>
                  </a:cubicBezTo>
                  <a:cubicBezTo>
                    <a:pt x="37070" y="19444"/>
                    <a:pt x="36278" y="19572"/>
                    <a:pt x="35487" y="19701"/>
                  </a:cubicBezTo>
                  <a:cubicBezTo>
                    <a:pt x="37678" y="17230"/>
                    <a:pt x="39962" y="14845"/>
                    <a:pt x="42334" y="12545"/>
                  </a:cubicBezTo>
                  <a:cubicBezTo>
                    <a:pt x="42799" y="12097"/>
                    <a:pt x="43269" y="11652"/>
                    <a:pt x="43743" y="11212"/>
                  </a:cubicBezTo>
                  <a:cubicBezTo>
                    <a:pt x="44597" y="11169"/>
                    <a:pt x="45454" y="11077"/>
                    <a:pt x="46301" y="11001"/>
                  </a:cubicBezTo>
                  <a:cubicBezTo>
                    <a:pt x="47373" y="10904"/>
                    <a:pt x="48443" y="10796"/>
                    <a:pt x="49515" y="10693"/>
                  </a:cubicBezTo>
                  <a:lnTo>
                    <a:pt x="50412" y="10607"/>
                  </a:lnTo>
                  <a:cubicBezTo>
                    <a:pt x="50647" y="10107"/>
                    <a:pt x="50886" y="9608"/>
                    <a:pt x="51137" y="9113"/>
                  </a:cubicBezTo>
                  <a:lnTo>
                    <a:pt x="51137" y="9113"/>
                  </a:lnTo>
                  <a:lnTo>
                    <a:pt x="49356" y="9288"/>
                  </a:lnTo>
                  <a:cubicBezTo>
                    <a:pt x="48061" y="9416"/>
                    <a:pt x="46748" y="9510"/>
                    <a:pt x="45446" y="9649"/>
                  </a:cubicBezTo>
                  <a:cubicBezTo>
                    <a:pt x="46446" y="8750"/>
                    <a:pt x="47462" y="7867"/>
                    <a:pt x="48493" y="7004"/>
                  </a:cubicBezTo>
                  <a:cubicBezTo>
                    <a:pt x="48666" y="7157"/>
                    <a:pt x="48893" y="7246"/>
                    <a:pt x="49142" y="7269"/>
                  </a:cubicBezTo>
                  <a:cubicBezTo>
                    <a:pt x="49968" y="7346"/>
                    <a:pt x="50822" y="7323"/>
                    <a:pt x="51651" y="7337"/>
                  </a:cubicBezTo>
                  <a:cubicBezTo>
                    <a:pt x="51794" y="7338"/>
                    <a:pt x="51937" y="7338"/>
                    <a:pt x="52079" y="7340"/>
                  </a:cubicBezTo>
                  <a:cubicBezTo>
                    <a:pt x="52377" y="6806"/>
                    <a:pt x="52681" y="6277"/>
                    <a:pt x="52999" y="5754"/>
                  </a:cubicBezTo>
                  <a:cubicBezTo>
                    <a:pt x="52549" y="5754"/>
                    <a:pt x="52101" y="5757"/>
                    <a:pt x="51651" y="5765"/>
                  </a:cubicBezTo>
                  <a:cubicBezTo>
                    <a:pt x="51223" y="5772"/>
                    <a:pt x="50793" y="5788"/>
                    <a:pt x="50364" y="5798"/>
                  </a:cubicBezTo>
                  <a:lnTo>
                    <a:pt x="49941" y="5809"/>
                  </a:lnTo>
                  <a:cubicBezTo>
                    <a:pt x="51983" y="4154"/>
                    <a:pt x="54083" y="2575"/>
                    <a:pt x="56195" y="1006"/>
                  </a:cubicBezTo>
                  <a:cubicBezTo>
                    <a:pt x="56247" y="797"/>
                    <a:pt x="56215" y="576"/>
                    <a:pt x="56104" y="390"/>
                  </a:cubicBezTo>
                  <a:cubicBezTo>
                    <a:pt x="55992" y="205"/>
                    <a:pt x="55817" y="66"/>
                    <a:pt x="55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8" name="Google Shape;1348;p34"/>
          <p:cNvGrpSpPr/>
          <p:nvPr/>
        </p:nvGrpSpPr>
        <p:grpSpPr>
          <a:xfrm rot="10800000">
            <a:off x="7591149" y="1304940"/>
            <a:ext cx="2035383" cy="1327676"/>
            <a:chOff x="-5607800" y="8913100"/>
            <a:chExt cx="1826275" cy="1191275"/>
          </a:xfrm>
        </p:grpSpPr>
        <p:sp>
          <p:nvSpPr>
            <p:cNvPr id="1349" name="Google Shape;1349;p34"/>
            <p:cNvSpPr/>
            <p:nvPr/>
          </p:nvSpPr>
          <p:spPr>
            <a:xfrm>
              <a:off x="-5607800" y="8913100"/>
              <a:ext cx="1826275" cy="1191275"/>
            </a:xfrm>
            <a:custGeom>
              <a:avLst/>
              <a:gdLst/>
              <a:ahLst/>
              <a:cxnLst/>
              <a:rect l="l" t="t" r="r" b="b"/>
              <a:pathLst>
                <a:path w="73051" h="47651" extrusionOk="0">
                  <a:moveTo>
                    <a:pt x="44689" y="1"/>
                  </a:moveTo>
                  <a:cubicBezTo>
                    <a:pt x="41831" y="1"/>
                    <a:pt x="38972" y="447"/>
                    <a:pt x="36246" y="1320"/>
                  </a:cubicBezTo>
                  <a:cubicBezTo>
                    <a:pt x="33999" y="2038"/>
                    <a:pt x="31831" y="3036"/>
                    <a:pt x="29838" y="4301"/>
                  </a:cubicBezTo>
                  <a:cubicBezTo>
                    <a:pt x="28818" y="4952"/>
                    <a:pt x="27845" y="5674"/>
                    <a:pt x="26927" y="6463"/>
                  </a:cubicBezTo>
                  <a:cubicBezTo>
                    <a:pt x="26483" y="6844"/>
                    <a:pt x="26064" y="7251"/>
                    <a:pt x="25628" y="7641"/>
                  </a:cubicBezTo>
                  <a:cubicBezTo>
                    <a:pt x="25219" y="8008"/>
                    <a:pt x="24742" y="8406"/>
                    <a:pt x="24184" y="8510"/>
                  </a:cubicBezTo>
                  <a:cubicBezTo>
                    <a:pt x="24102" y="8525"/>
                    <a:pt x="24011" y="8534"/>
                    <a:pt x="23917" y="8534"/>
                  </a:cubicBezTo>
                  <a:cubicBezTo>
                    <a:pt x="23584" y="8534"/>
                    <a:pt x="23208" y="8430"/>
                    <a:pt x="23030" y="8159"/>
                  </a:cubicBezTo>
                  <a:cubicBezTo>
                    <a:pt x="22697" y="7655"/>
                    <a:pt x="23202" y="6824"/>
                    <a:pt x="23400" y="6356"/>
                  </a:cubicBezTo>
                  <a:lnTo>
                    <a:pt x="25364" y="1726"/>
                  </a:lnTo>
                  <a:cubicBezTo>
                    <a:pt x="25540" y="1309"/>
                    <a:pt x="25301" y="775"/>
                    <a:pt x="24842" y="775"/>
                  </a:cubicBezTo>
                  <a:cubicBezTo>
                    <a:pt x="24782" y="775"/>
                    <a:pt x="24719" y="784"/>
                    <a:pt x="24653" y="804"/>
                  </a:cubicBezTo>
                  <a:cubicBezTo>
                    <a:pt x="21944" y="1590"/>
                    <a:pt x="19385" y="2824"/>
                    <a:pt x="17069" y="4415"/>
                  </a:cubicBezTo>
                  <a:cubicBezTo>
                    <a:pt x="12856" y="6198"/>
                    <a:pt x="8925" y="8736"/>
                    <a:pt x="5872" y="12172"/>
                  </a:cubicBezTo>
                  <a:cubicBezTo>
                    <a:pt x="2370" y="16114"/>
                    <a:pt x="179" y="21129"/>
                    <a:pt x="61" y="26437"/>
                  </a:cubicBezTo>
                  <a:cubicBezTo>
                    <a:pt x="1" y="29125"/>
                    <a:pt x="517" y="31788"/>
                    <a:pt x="1599" y="34248"/>
                  </a:cubicBezTo>
                  <a:cubicBezTo>
                    <a:pt x="2680" y="36708"/>
                    <a:pt x="4401" y="38880"/>
                    <a:pt x="6350" y="40714"/>
                  </a:cubicBezTo>
                  <a:cubicBezTo>
                    <a:pt x="10282" y="44414"/>
                    <a:pt x="15294" y="47069"/>
                    <a:pt x="20716" y="47571"/>
                  </a:cubicBezTo>
                  <a:cubicBezTo>
                    <a:pt x="21286" y="47624"/>
                    <a:pt x="21861" y="47650"/>
                    <a:pt x="22436" y="47650"/>
                  </a:cubicBezTo>
                  <a:cubicBezTo>
                    <a:pt x="26869" y="47650"/>
                    <a:pt x="31357" y="46086"/>
                    <a:pt x="34615" y="43058"/>
                  </a:cubicBezTo>
                  <a:cubicBezTo>
                    <a:pt x="35056" y="42648"/>
                    <a:pt x="35470" y="42209"/>
                    <a:pt x="35856" y="41747"/>
                  </a:cubicBezTo>
                  <a:cubicBezTo>
                    <a:pt x="36244" y="41283"/>
                    <a:pt x="36309" y="40410"/>
                    <a:pt x="35645" y="40107"/>
                  </a:cubicBezTo>
                  <a:cubicBezTo>
                    <a:pt x="34541" y="39603"/>
                    <a:pt x="33483" y="39005"/>
                    <a:pt x="32482" y="38317"/>
                  </a:cubicBezTo>
                  <a:cubicBezTo>
                    <a:pt x="32018" y="37997"/>
                    <a:pt x="31565" y="37661"/>
                    <a:pt x="31134" y="37299"/>
                  </a:cubicBezTo>
                  <a:cubicBezTo>
                    <a:pt x="30956" y="37148"/>
                    <a:pt x="30741" y="36976"/>
                    <a:pt x="30610" y="36804"/>
                  </a:cubicBezTo>
                  <a:cubicBezTo>
                    <a:pt x="30563" y="36737"/>
                    <a:pt x="30521" y="36665"/>
                    <a:pt x="30483" y="36592"/>
                  </a:cubicBezTo>
                  <a:cubicBezTo>
                    <a:pt x="30425" y="36483"/>
                    <a:pt x="30443" y="36505"/>
                    <a:pt x="30452" y="36348"/>
                  </a:cubicBezTo>
                  <a:cubicBezTo>
                    <a:pt x="30457" y="36279"/>
                    <a:pt x="30509" y="36126"/>
                    <a:pt x="30590" y="35984"/>
                  </a:cubicBezTo>
                  <a:cubicBezTo>
                    <a:pt x="30716" y="35766"/>
                    <a:pt x="30822" y="35653"/>
                    <a:pt x="31014" y="35475"/>
                  </a:cubicBezTo>
                  <a:cubicBezTo>
                    <a:pt x="31304" y="35206"/>
                    <a:pt x="31764" y="34951"/>
                    <a:pt x="32143" y="34796"/>
                  </a:cubicBezTo>
                  <a:cubicBezTo>
                    <a:pt x="32973" y="34457"/>
                    <a:pt x="33807" y="34340"/>
                    <a:pt x="34677" y="34340"/>
                  </a:cubicBezTo>
                  <a:cubicBezTo>
                    <a:pt x="34855" y="34340"/>
                    <a:pt x="35034" y="34345"/>
                    <a:pt x="35215" y="34354"/>
                  </a:cubicBezTo>
                  <a:cubicBezTo>
                    <a:pt x="37580" y="34473"/>
                    <a:pt x="39849" y="35490"/>
                    <a:pt x="42097" y="36238"/>
                  </a:cubicBezTo>
                  <a:cubicBezTo>
                    <a:pt x="43956" y="36855"/>
                    <a:pt x="45866" y="37234"/>
                    <a:pt x="47811" y="37234"/>
                  </a:cubicBezTo>
                  <a:cubicBezTo>
                    <a:pt x="48261" y="37234"/>
                    <a:pt x="48714" y="37214"/>
                    <a:pt x="49168" y="37171"/>
                  </a:cubicBezTo>
                  <a:cubicBezTo>
                    <a:pt x="51838" y="36921"/>
                    <a:pt x="54430" y="36061"/>
                    <a:pt x="56677" y="34587"/>
                  </a:cubicBezTo>
                  <a:cubicBezTo>
                    <a:pt x="57335" y="34156"/>
                    <a:pt x="57309" y="32995"/>
                    <a:pt x="56443" y="32804"/>
                  </a:cubicBezTo>
                  <a:cubicBezTo>
                    <a:pt x="54688" y="32417"/>
                    <a:pt x="53044" y="31639"/>
                    <a:pt x="51634" y="30526"/>
                  </a:cubicBezTo>
                  <a:cubicBezTo>
                    <a:pt x="54886" y="28633"/>
                    <a:pt x="58682" y="27822"/>
                    <a:pt x="61870" y="25784"/>
                  </a:cubicBezTo>
                  <a:cubicBezTo>
                    <a:pt x="63579" y="24692"/>
                    <a:pt x="65126" y="23332"/>
                    <a:pt x="66407" y="21758"/>
                  </a:cubicBezTo>
                  <a:cubicBezTo>
                    <a:pt x="67735" y="20128"/>
                    <a:pt x="68709" y="18337"/>
                    <a:pt x="69538" y="16412"/>
                  </a:cubicBezTo>
                  <a:cubicBezTo>
                    <a:pt x="70470" y="14241"/>
                    <a:pt x="71345" y="12071"/>
                    <a:pt x="72765" y="10162"/>
                  </a:cubicBezTo>
                  <a:cubicBezTo>
                    <a:pt x="73051" y="9778"/>
                    <a:pt x="72824" y="9175"/>
                    <a:pt x="72447" y="8954"/>
                  </a:cubicBezTo>
                  <a:cubicBezTo>
                    <a:pt x="68623" y="6701"/>
                    <a:pt x="64406" y="5318"/>
                    <a:pt x="59956" y="5123"/>
                  </a:cubicBezTo>
                  <a:cubicBezTo>
                    <a:pt x="59567" y="5105"/>
                    <a:pt x="59178" y="5097"/>
                    <a:pt x="58789" y="5097"/>
                  </a:cubicBezTo>
                  <a:cubicBezTo>
                    <a:pt x="56957" y="5097"/>
                    <a:pt x="55129" y="5290"/>
                    <a:pt x="53335" y="5674"/>
                  </a:cubicBezTo>
                  <a:cubicBezTo>
                    <a:pt x="52273" y="5903"/>
                    <a:pt x="51227" y="6205"/>
                    <a:pt x="50206" y="6579"/>
                  </a:cubicBezTo>
                  <a:cubicBezTo>
                    <a:pt x="49675" y="6774"/>
                    <a:pt x="49162" y="7010"/>
                    <a:pt x="48635" y="7217"/>
                  </a:cubicBezTo>
                  <a:cubicBezTo>
                    <a:pt x="48307" y="7346"/>
                    <a:pt x="47969" y="7362"/>
                    <a:pt x="47668" y="7409"/>
                  </a:cubicBezTo>
                  <a:cubicBezTo>
                    <a:pt x="47665" y="7409"/>
                    <a:pt x="47631" y="7395"/>
                    <a:pt x="47616" y="7392"/>
                  </a:cubicBezTo>
                  <a:cubicBezTo>
                    <a:pt x="47614" y="7374"/>
                    <a:pt x="47614" y="7357"/>
                    <a:pt x="47614" y="7339"/>
                  </a:cubicBezTo>
                  <a:cubicBezTo>
                    <a:pt x="47611" y="7064"/>
                    <a:pt x="47736" y="6760"/>
                    <a:pt x="47814" y="6499"/>
                  </a:cubicBezTo>
                  <a:cubicBezTo>
                    <a:pt x="47986" y="5921"/>
                    <a:pt x="48210" y="5361"/>
                    <a:pt x="48482" y="4825"/>
                  </a:cubicBezTo>
                  <a:cubicBezTo>
                    <a:pt x="49047" y="3710"/>
                    <a:pt x="49801" y="2705"/>
                    <a:pt x="50710" y="1848"/>
                  </a:cubicBezTo>
                  <a:cubicBezTo>
                    <a:pt x="51103" y="1476"/>
                    <a:pt x="50926" y="724"/>
                    <a:pt x="50383" y="606"/>
                  </a:cubicBezTo>
                  <a:cubicBezTo>
                    <a:pt x="48511" y="200"/>
                    <a:pt x="46600" y="1"/>
                    <a:pt x="44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-5577650" y="8913175"/>
              <a:ext cx="1794175" cy="1119425"/>
            </a:xfrm>
            <a:custGeom>
              <a:avLst/>
              <a:gdLst/>
              <a:ahLst/>
              <a:cxnLst/>
              <a:rect l="l" t="t" r="r" b="b"/>
              <a:pathLst>
                <a:path w="71767" h="44777" extrusionOk="0">
                  <a:moveTo>
                    <a:pt x="43092" y="1"/>
                  </a:moveTo>
                  <a:cubicBezTo>
                    <a:pt x="42098" y="16"/>
                    <a:pt x="41108" y="84"/>
                    <a:pt x="40122" y="205"/>
                  </a:cubicBezTo>
                  <a:lnTo>
                    <a:pt x="39671" y="484"/>
                  </a:lnTo>
                  <a:cubicBezTo>
                    <a:pt x="37172" y="2035"/>
                    <a:pt x="34765" y="3723"/>
                    <a:pt x="32443" y="5524"/>
                  </a:cubicBezTo>
                  <a:cubicBezTo>
                    <a:pt x="27803" y="9124"/>
                    <a:pt x="23545" y="13212"/>
                    <a:pt x="19782" y="17722"/>
                  </a:cubicBezTo>
                  <a:cubicBezTo>
                    <a:pt x="18730" y="18981"/>
                    <a:pt x="17715" y="20272"/>
                    <a:pt x="16737" y="21592"/>
                  </a:cubicBezTo>
                  <a:cubicBezTo>
                    <a:pt x="15785" y="22881"/>
                    <a:pt x="14776" y="24227"/>
                    <a:pt x="14100" y="25688"/>
                  </a:cubicBezTo>
                  <a:cubicBezTo>
                    <a:pt x="12947" y="26199"/>
                    <a:pt x="11803" y="26727"/>
                    <a:pt x="10667" y="27274"/>
                  </a:cubicBezTo>
                  <a:cubicBezTo>
                    <a:pt x="8924" y="28115"/>
                    <a:pt x="7206" y="29004"/>
                    <a:pt x="5512" y="29942"/>
                  </a:cubicBezTo>
                  <a:cubicBezTo>
                    <a:pt x="5598" y="29644"/>
                    <a:pt x="5668" y="29342"/>
                    <a:pt x="5721" y="29036"/>
                  </a:cubicBezTo>
                  <a:cubicBezTo>
                    <a:pt x="5849" y="28318"/>
                    <a:pt x="5945" y="27593"/>
                    <a:pt x="6088" y="26874"/>
                  </a:cubicBezTo>
                  <a:cubicBezTo>
                    <a:pt x="6372" y="25439"/>
                    <a:pt x="6730" y="24012"/>
                    <a:pt x="7152" y="22610"/>
                  </a:cubicBezTo>
                  <a:cubicBezTo>
                    <a:pt x="7992" y="19816"/>
                    <a:pt x="9107" y="17112"/>
                    <a:pt x="10386" y="14489"/>
                  </a:cubicBezTo>
                  <a:cubicBezTo>
                    <a:pt x="11644" y="11907"/>
                    <a:pt x="12999" y="9296"/>
                    <a:pt x="14847" y="7081"/>
                  </a:cubicBezTo>
                  <a:cubicBezTo>
                    <a:pt x="16545" y="5043"/>
                    <a:pt x="18628" y="3383"/>
                    <a:pt x="20863" y="1972"/>
                  </a:cubicBezTo>
                  <a:cubicBezTo>
                    <a:pt x="21249" y="1728"/>
                    <a:pt x="21641" y="1493"/>
                    <a:pt x="22034" y="1261"/>
                  </a:cubicBezTo>
                  <a:lnTo>
                    <a:pt x="22034" y="1261"/>
                  </a:lnTo>
                  <a:cubicBezTo>
                    <a:pt x="19849" y="2038"/>
                    <a:pt x="17775" y="3096"/>
                    <a:pt x="15863" y="4411"/>
                  </a:cubicBezTo>
                  <a:cubicBezTo>
                    <a:pt x="15729" y="4469"/>
                    <a:pt x="15594" y="4529"/>
                    <a:pt x="15461" y="4587"/>
                  </a:cubicBezTo>
                  <a:cubicBezTo>
                    <a:pt x="15161" y="4877"/>
                    <a:pt x="14868" y="5174"/>
                    <a:pt x="14587" y="5481"/>
                  </a:cubicBezTo>
                  <a:cubicBezTo>
                    <a:pt x="12589" y="7660"/>
                    <a:pt x="11120" y="10241"/>
                    <a:pt x="9790" y="12865"/>
                  </a:cubicBezTo>
                  <a:cubicBezTo>
                    <a:pt x="8433" y="15540"/>
                    <a:pt x="7226" y="18302"/>
                    <a:pt x="6285" y="21152"/>
                  </a:cubicBezTo>
                  <a:cubicBezTo>
                    <a:pt x="5755" y="22755"/>
                    <a:pt x="5308" y="24385"/>
                    <a:pt x="5000" y="26047"/>
                  </a:cubicBezTo>
                  <a:cubicBezTo>
                    <a:pt x="4739" y="27459"/>
                    <a:pt x="4396" y="28983"/>
                    <a:pt x="4692" y="30409"/>
                  </a:cubicBezTo>
                  <a:cubicBezTo>
                    <a:pt x="3099" y="31315"/>
                    <a:pt x="1534" y="32269"/>
                    <a:pt x="0" y="33273"/>
                  </a:cubicBezTo>
                  <a:cubicBezTo>
                    <a:pt x="121" y="33600"/>
                    <a:pt x="252" y="33924"/>
                    <a:pt x="393" y="34245"/>
                  </a:cubicBezTo>
                  <a:cubicBezTo>
                    <a:pt x="430" y="34328"/>
                    <a:pt x="473" y="34409"/>
                    <a:pt x="511" y="34492"/>
                  </a:cubicBezTo>
                  <a:cubicBezTo>
                    <a:pt x="1218" y="34028"/>
                    <a:pt x="1927" y="33571"/>
                    <a:pt x="2647" y="33127"/>
                  </a:cubicBezTo>
                  <a:cubicBezTo>
                    <a:pt x="3521" y="33938"/>
                    <a:pt x="4540" y="34581"/>
                    <a:pt x="5551" y="35217"/>
                  </a:cubicBezTo>
                  <a:cubicBezTo>
                    <a:pt x="6721" y="35955"/>
                    <a:pt x="7915" y="36655"/>
                    <a:pt x="9132" y="37320"/>
                  </a:cubicBezTo>
                  <a:cubicBezTo>
                    <a:pt x="11570" y="38650"/>
                    <a:pt x="14090" y="39826"/>
                    <a:pt x="16675" y="40843"/>
                  </a:cubicBezTo>
                  <a:cubicBezTo>
                    <a:pt x="21354" y="42685"/>
                    <a:pt x="26229" y="43990"/>
                    <a:pt x="31193" y="44777"/>
                  </a:cubicBezTo>
                  <a:cubicBezTo>
                    <a:pt x="31873" y="44334"/>
                    <a:pt x="32520" y="43841"/>
                    <a:pt x="33126" y="43302"/>
                  </a:cubicBezTo>
                  <a:cubicBezTo>
                    <a:pt x="30713" y="43052"/>
                    <a:pt x="28316" y="42665"/>
                    <a:pt x="25945" y="42143"/>
                  </a:cubicBezTo>
                  <a:cubicBezTo>
                    <a:pt x="20654" y="40976"/>
                    <a:pt x="15519" y="39186"/>
                    <a:pt x="10650" y="36811"/>
                  </a:cubicBezTo>
                  <a:cubicBezTo>
                    <a:pt x="9279" y="36141"/>
                    <a:pt x="7931" y="35426"/>
                    <a:pt x="6607" y="34664"/>
                  </a:cubicBezTo>
                  <a:cubicBezTo>
                    <a:pt x="5936" y="34277"/>
                    <a:pt x="5274" y="33876"/>
                    <a:pt x="4610" y="33480"/>
                  </a:cubicBezTo>
                  <a:cubicBezTo>
                    <a:pt x="4287" y="33288"/>
                    <a:pt x="3966" y="33095"/>
                    <a:pt x="3647" y="32898"/>
                  </a:cubicBezTo>
                  <a:cubicBezTo>
                    <a:pt x="3539" y="32831"/>
                    <a:pt x="3430" y="32774"/>
                    <a:pt x="3320" y="32718"/>
                  </a:cubicBezTo>
                  <a:cubicBezTo>
                    <a:pt x="5359" y="31487"/>
                    <a:pt x="7443" y="30332"/>
                    <a:pt x="9569" y="29258"/>
                  </a:cubicBezTo>
                  <a:cubicBezTo>
                    <a:pt x="13059" y="27492"/>
                    <a:pt x="16645" y="25927"/>
                    <a:pt x="20287" y="24507"/>
                  </a:cubicBezTo>
                  <a:cubicBezTo>
                    <a:pt x="20735" y="24828"/>
                    <a:pt x="21176" y="25149"/>
                    <a:pt x="21652" y="25436"/>
                  </a:cubicBezTo>
                  <a:cubicBezTo>
                    <a:pt x="22249" y="25797"/>
                    <a:pt x="22856" y="26131"/>
                    <a:pt x="23471" y="26458"/>
                  </a:cubicBezTo>
                  <a:cubicBezTo>
                    <a:pt x="24655" y="27089"/>
                    <a:pt x="25845" y="27705"/>
                    <a:pt x="27043" y="28306"/>
                  </a:cubicBezTo>
                  <a:cubicBezTo>
                    <a:pt x="29486" y="29526"/>
                    <a:pt x="31944" y="30724"/>
                    <a:pt x="34458" y="31790"/>
                  </a:cubicBezTo>
                  <a:cubicBezTo>
                    <a:pt x="39434" y="33901"/>
                    <a:pt x="44584" y="35682"/>
                    <a:pt x="49931" y="36562"/>
                  </a:cubicBezTo>
                  <a:cubicBezTo>
                    <a:pt x="50189" y="36603"/>
                    <a:pt x="50447" y="36642"/>
                    <a:pt x="50706" y="36680"/>
                  </a:cubicBezTo>
                  <a:cubicBezTo>
                    <a:pt x="51878" y="36374"/>
                    <a:pt x="53011" y="35940"/>
                    <a:pt x="54087" y="35384"/>
                  </a:cubicBezTo>
                  <a:cubicBezTo>
                    <a:pt x="53126" y="35309"/>
                    <a:pt x="52169" y="35201"/>
                    <a:pt x="51214" y="35063"/>
                  </a:cubicBezTo>
                  <a:cubicBezTo>
                    <a:pt x="48578" y="34675"/>
                    <a:pt x="45969" y="34080"/>
                    <a:pt x="43411" y="33337"/>
                  </a:cubicBezTo>
                  <a:cubicBezTo>
                    <a:pt x="38281" y="31845"/>
                    <a:pt x="33344" y="29730"/>
                    <a:pt x="28498" y="27498"/>
                  </a:cubicBezTo>
                  <a:cubicBezTo>
                    <a:pt x="27113" y="26859"/>
                    <a:pt x="25732" y="26213"/>
                    <a:pt x="24343" y="25579"/>
                  </a:cubicBezTo>
                  <a:cubicBezTo>
                    <a:pt x="23666" y="25271"/>
                    <a:pt x="22994" y="24957"/>
                    <a:pt x="22301" y="24685"/>
                  </a:cubicBezTo>
                  <a:cubicBezTo>
                    <a:pt x="21870" y="24514"/>
                    <a:pt x="21437" y="24370"/>
                    <a:pt x="21002" y="24232"/>
                  </a:cubicBezTo>
                  <a:cubicBezTo>
                    <a:pt x="21944" y="23870"/>
                    <a:pt x="22889" y="23516"/>
                    <a:pt x="23838" y="23171"/>
                  </a:cubicBezTo>
                  <a:cubicBezTo>
                    <a:pt x="28747" y="21391"/>
                    <a:pt x="33734" y="19837"/>
                    <a:pt x="38746" y="18374"/>
                  </a:cubicBezTo>
                  <a:cubicBezTo>
                    <a:pt x="40299" y="17921"/>
                    <a:pt x="41854" y="17474"/>
                    <a:pt x="43413" y="17035"/>
                  </a:cubicBezTo>
                  <a:cubicBezTo>
                    <a:pt x="44033" y="17477"/>
                    <a:pt x="44701" y="17850"/>
                    <a:pt x="45364" y="18227"/>
                  </a:cubicBezTo>
                  <a:cubicBezTo>
                    <a:pt x="46299" y="18756"/>
                    <a:pt x="47268" y="19235"/>
                    <a:pt x="48232" y="19710"/>
                  </a:cubicBezTo>
                  <a:cubicBezTo>
                    <a:pt x="50152" y="20651"/>
                    <a:pt x="52142" y="21465"/>
                    <a:pt x="54138" y="22227"/>
                  </a:cubicBezTo>
                  <a:cubicBezTo>
                    <a:pt x="56742" y="23220"/>
                    <a:pt x="59398" y="24069"/>
                    <a:pt x="62098" y="24768"/>
                  </a:cubicBezTo>
                  <a:cubicBezTo>
                    <a:pt x="62581" y="24393"/>
                    <a:pt x="63048" y="23997"/>
                    <a:pt x="63496" y="23578"/>
                  </a:cubicBezTo>
                  <a:cubicBezTo>
                    <a:pt x="62813" y="23414"/>
                    <a:pt x="62131" y="23245"/>
                    <a:pt x="61453" y="23063"/>
                  </a:cubicBezTo>
                  <a:cubicBezTo>
                    <a:pt x="57385" y="21975"/>
                    <a:pt x="53399" y="20599"/>
                    <a:pt x="49527" y="18947"/>
                  </a:cubicBezTo>
                  <a:cubicBezTo>
                    <a:pt x="48440" y="18485"/>
                    <a:pt x="47351" y="18029"/>
                    <a:pt x="46278" y="17536"/>
                  </a:cubicBezTo>
                  <a:cubicBezTo>
                    <a:pt x="45694" y="17267"/>
                    <a:pt x="45108" y="16984"/>
                    <a:pt x="44510" y="16728"/>
                  </a:cubicBezTo>
                  <a:cubicBezTo>
                    <a:pt x="47882" y="15778"/>
                    <a:pt x="51259" y="14847"/>
                    <a:pt x="54631" y="13903"/>
                  </a:cubicBezTo>
                  <a:cubicBezTo>
                    <a:pt x="57344" y="13144"/>
                    <a:pt x="60069" y="12383"/>
                    <a:pt x="62819" y="11744"/>
                  </a:cubicBezTo>
                  <a:cubicBezTo>
                    <a:pt x="63275" y="12085"/>
                    <a:pt x="63802" y="12318"/>
                    <a:pt x="64326" y="12555"/>
                  </a:cubicBezTo>
                  <a:cubicBezTo>
                    <a:pt x="64960" y="12843"/>
                    <a:pt x="65620" y="13081"/>
                    <a:pt x="66276" y="13316"/>
                  </a:cubicBezTo>
                  <a:cubicBezTo>
                    <a:pt x="67258" y="13671"/>
                    <a:pt x="68270" y="13955"/>
                    <a:pt x="69290" y="14202"/>
                  </a:cubicBezTo>
                  <a:cubicBezTo>
                    <a:pt x="69469" y="13800"/>
                    <a:pt x="69658" y="13402"/>
                    <a:pt x="69852" y="13008"/>
                  </a:cubicBezTo>
                  <a:cubicBezTo>
                    <a:pt x="68779" y="12779"/>
                    <a:pt x="67718" y="12506"/>
                    <a:pt x="66655" y="12225"/>
                  </a:cubicBezTo>
                  <a:cubicBezTo>
                    <a:pt x="65975" y="12046"/>
                    <a:pt x="65307" y="11830"/>
                    <a:pt x="64630" y="11644"/>
                  </a:cubicBezTo>
                  <a:cubicBezTo>
                    <a:pt x="64429" y="11589"/>
                    <a:pt x="64230" y="11529"/>
                    <a:pt x="64032" y="11471"/>
                  </a:cubicBezTo>
                  <a:cubicBezTo>
                    <a:pt x="66481" y="10941"/>
                    <a:pt x="68952" y="10525"/>
                    <a:pt x="71452" y="10311"/>
                  </a:cubicBezTo>
                  <a:cubicBezTo>
                    <a:pt x="71489" y="10261"/>
                    <a:pt x="71521" y="10208"/>
                    <a:pt x="71559" y="10159"/>
                  </a:cubicBezTo>
                  <a:cubicBezTo>
                    <a:pt x="71767" y="9878"/>
                    <a:pt x="71702" y="9484"/>
                    <a:pt x="71506" y="9203"/>
                  </a:cubicBezTo>
                  <a:cubicBezTo>
                    <a:pt x="69313" y="9230"/>
                    <a:pt x="67091" y="9619"/>
                    <a:pt x="64969" y="10029"/>
                  </a:cubicBezTo>
                  <a:cubicBezTo>
                    <a:pt x="62620" y="10482"/>
                    <a:pt x="60300" y="11061"/>
                    <a:pt x="57989" y="11676"/>
                  </a:cubicBezTo>
                  <a:cubicBezTo>
                    <a:pt x="58296" y="11498"/>
                    <a:pt x="58601" y="11320"/>
                    <a:pt x="58907" y="11140"/>
                  </a:cubicBezTo>
                  <a:cubicBezTo>
                    <a:pt x="60335" y="10302"/>
                    <a:pt x="61778" y="9490"/>
                    <a:pt x="63249" y="8727"/>
                  </a:cubicBezTo>
                  <a:cubicBezTo>
                    <a:pt x="64501" y="8077"/>
                    <a:pt x="65774" y="7468"/>
                    <a:pt x="67070" y="6913"/>
                  </a:cubicBezTo>
                  <a:cubicBezTo>
                    <a:pt x="66514" y="6695"/>
                    <a:pt x="65952" y="6496"/>
                    <a:pt x="65385" y="6313"/>
                  </a:cubicBezTo>
                  <a:cubicBezTo>
                    <a:pt x="63154" y="7357"/>
                    <a:pt x="60992" y="8542"/>
                    <a:pt x="58872" y="9795"/>
                  </a:cubicBezTo>
                  <a:cubicBezTo>
                    <a:pt x="58044" y="10284"/>
                    <a:pt x="57226" y="10784"/>
                    <a:pt x="56415" y="11299"/>
                  </a:cubicBezTo>
                  <a:cubicBezTo>
                    <a:pt x="55781" y="11699"/>
                    <a:pt x="55090" y="12065"/>
                    <a:pt x="54571" y="12607"/>
                  </a:cubicBezTo>
                  <a:cubicBezTo>
                    <a:pt x="49786" y="13918"/>
                    <a:pt x="45008" y="15254"/>
                    <a:pt x="40237" y="16613"/>
                  </a:cubicBezTo>
                  <a:cubicBezTo>
                    <a:pt x="38857" y="17009"/>
                    <a:pt x="37479" y="17413"/>
                    <a:pt x="36104" y="17823"/>
                  </a:cubicBezTo>
                  <a:cubicBezTo>
                    <a:pt x="36506" y="17417"/>
                    <a:pt x="36907" y="17009"/>
                    <a:pt x="37315" y="16607"/>
                  </a:cubicBezTo>
                  <a:cubicBezTo>
                    <a:pt x="38177" y="15759"/>
                    <a:pt x="39067" y="14945"/>
                    <a:pt x="39975" y="14147"/>
                  </a:cubicBezTo>
                  <a:cubicBezTo>
                    <a:pt x="43855" y="10718"/>
                    <a:pt x="48174" y="7821"/>
                    <a:pt x="52817" y="5533"/>
                  </a:cubicBezTo>
                  <a:lnTo>
                    <a:pt x="52817" y="5533"/>
                  </a:lnTo>
                  <a:cubicBezTo>
                    <a:pt x="52587" y="5576"/>
                    <a:pt x="52357" y="5620"/>
                    <a:pt x="52129" y="5670"/>
                  </a:cubicBezTo>
                  <a:cubicBezTo>
                    <a:pt x="51065" y="5898"/>
                    <a:pt x="50020" y="6201"/>
                    <a:pt x="48999" y="6576"/>
                  </a:cubicBezTo>
                  <a:cubicBezTo>
                    <a:pt x="48555" y="6738"/>
                    <a:pt x="48122" y="6927"/>
                    <a:pt x="47684" y="7107"/>
                  </a:cubicBezTo>
                  <a:cubicBezTo>
                    <a:pt x="44939" y="8779"/>
                    <a:pt x="42332" y="10669"/>
                    <a:pt x="39889" y="12759"/>
                  </a:cubicBezTo>
                  <a:cubicBezTo>
                    <a:pt x="38838" y="13659"/>
                    <a:pt x="37831" y="14609"/>
                    <a:pt x="36856" y="15590"/>
                  </a:cubicBezTo>
                  <a:cubicBezTo>
                    <a:pt x="36377" y="16074"/>
                    <a:pt x="35901" y="16562"/>
                    <a:pt x="35450" y="17070"/>
                  </a:cubicBezTo>
                  <a:cubicBezTo>
                    <a:pt x="35092" y="17474"/>
                    <a:pt x="34756" y="17852"/>
                    <a:pt x="34501" y="18303"/>
                  </a:cubicBezTo>
                  <a:cubicBezTo>
                    <a:pt x="31365" y="19257"/>
                    <a:pt x="28245" y="20258"/>
                    <a:pt x="25154" y="21342"/>
                  </a:cubicBezTo>
                  <a:cubicBezTo>
                    <a:pt x="22088" y="22417"/>
                    <a:pt x="19048" y="23573"/>
                    <a:pt x="16057" y="24840"/>
                  </a:cubicBezTo>
                  <a:lnTo>
                    <a:pt x="16057" y="24840"/>
                  </a:lnTo>
                  <a:cubicBezTo>
                    <a:pt x="16523" y="24201"/>
                    <a:pt x="16975" y="23550"/>
                    <a:pt x="17451" y="22921"/>
                  </a:cubicBezTo>
                  <a:cubicBezTo>
                    <a:pt x="18317" y="21775"/>
                    <a:pt x="19181" y="20628"/>
                    <a:pt x="20092" y="19516"/>
                  </a:cubicBezTo>
                  <a:cubicBezTo>
                    <a:pt x="21934" y="17273"/>
                    <a:pt x="23887" y="15123"/>
                    <a:pt x="25946" y="13078"/>
                  </a:cubicBezTo>
                  <a:cubicBezTo>
                    <a:pt x="30054" y="8988"/>
                    <a:pt x="34582" y="5344"/>
                    <a:pt x="39454" y="2204"/>
                  </a:cubicBezTo>
                  <a:cubicBezTo>
                    <a:pt x="40646" y="1436"/>
                    <a:pt x="41860" y="705"/>
                    <a:pt x="43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1" name="Google Shape;1351;p34"/>
          <p:cNvGrpSpPr/>
          <p:nvPr/>
        </p:nvGrpSpPr>
        <p:grpSpPr>
          <a:xfrm rot="10800000">
            <a:off x="5655244" y="-369624"/>
            <a:ext cx="1238070" cy="1763111"/>
            <a:chOff x="-2214975" y="10024925"/>
            <a:chExt cx="1110875" cy="1581975"/>
          </a:xfrm>
        </p:grpSpPr>
        <p:sp>
          <p:nvSpPr>
            <p:cNvPr id="1352" name="Google Shape;1352;p34"/>
            <p:cNvSpPr/>
            <p:nvPr/>
          </p:nvSpPr>
          <p:spPr>
            <a:xfrm>
              <a:off x="-2214975" y="10024925"/>
              <a:ext cx="1110875" cy="1581975"/>
            </a:xfrm>
            <a:custGeom>
              <a:avLst/>
              <a:gdLst/>
              <a:ahLst/>
              <a:cxnLst/>
              <a:rect l="l" t="t" r="r" b="b"/>
              <a:pathLst>
                <a:path w="44435" h="63279" extrusionOk="0">
                  <a:moveTo>
                    <a:pt x="20387" y="1"/>
                  </a:moveTo>
                  <a:cubicBezTo>
                    <a:pt x="20241" y="1"/>
                    <a:pt x="20092" y="67"/>
                    <a:pt x="19997" y="211"/>
                  </a:cubicBezTo>
                  <a:cubicBezTo>
                    <a:pt x="16432" y="5618"/>
                    <a:pt x="13112" y="11322"/>
                    <a:pt x="11699" y="17708"/>
                  </a:cubicBezTo>
                  <a:cubicBezTo>
                    <a:pt x="10400" y="23586"/>
                    <a:pt x="10601" y="29772"/>
                    <a:pt x="12217" y="35570"/>
                  </a:cubicBezTo>
                  <a:cubicBezTo>
                    <a:pt x="12894" y="37993"/>
                    <a:pt x="13823" y="40341"/>
                    <a:pt x="14993" y="42569"/>
                  </a:cubicBezTo>
                  <a:cubicBezTo>
                    <a:pt x="10981" y="40112"/>
                    <a:pt x="7292" y="37127"/>
                    <a:pt x="4114" y="33657"/>
                  </a:cubicBezTo>
                  <a:cubicBezTo>
                    <a:pt x="3053" y="32499"/>
                    <a:pt x="2050" y="31292"/>
                    <a:pt x="1105" y="30035"/>
                  </a:cubicBezTo>
                  <a:cubicBezTo>
                    <a:pt x="977" y="29864"/>
                    <a:pt x="801" y="29746"/>
                    <a:pt x="595" y="29746"/>
                  </a:cubicBezTo>
                  <a:cubicBezTo>
                    <a:pt x="548" y="29746"/>
                    <a:pt x="498" y="29752"/>
                    <a:pt x="447" y="29766"/>
                  </a:cubicBezTo>
                  <a:cubicBezTo>
                    <a:pt x="212" y="29831"/>
                    <a:pt x="1" y="30076"/>
                    <a:pt x="19" y="30328"/>
                  </a:cubicBezTo>
                  <a:cubicBezTo>
                    <a:pt x="143" y="32080"/>
                    <a:pt x="364" y="33823"/>
                    <a:pt x="679" y="35550"/>
                  </a:cubicBezTo>
                  <a:cubicBezTo>
                    <a:pt x="994" y="37270"/>
                    <a:pt x="1293" y="38979"/>
                    <a:pt x="1748" y="40669"/>
                  </a:cubicBezTo>
                  <a:cubicBezTo>
                    <a:pt x="2654" y="44028"/>
                    <a:pt x="3939" y="47274"/>
                    <a:pt x="5576" y="50343"/>
                  </a:cubicBezTo>
                  <a:cubicBezTo>
                    <a:pt x="7230" y="53434"/>
                    <a:pt x="9241" y="56319"/>
                    <a:pt x="11572" y="58939"/>
                  </a:cubicBezTo>
                  <a:cubicBezTo>
                    <a:pt x="14250" y="61952"/>
                    <a:pt x="17766" y="63279"/>
                    <a:pt x="21389" y="63279"/>
                  </a:cubicBezTo>
                  <a:cubicBezTo>
                    <a:pt x="24582" y="63279"/>
                    <a:pt x="27859" y="62248"/>
                    <a:pt x="30721" y="60433"/>
                  </a:cubicBezTo>
                  <a:cubicBezTo>
                    <a:pt x="35175" y="57607"/>
                    <a:pt x="38387" y="53204"/>
                    <a:pt x="40469" y="48414"/>
                  </a:cubicBezTo>
                  <a:cubicBezTo>
                    <a:pt x="42780" y="43099"/>
                    <a:pt x="43978" y="37290"/>
                    <a:pt x="44310" y="31515"/>
                  </a:cubicBezTo>
                  <a:cubicBezTo>
                    <a:pt x="44399" y="29972"/>
                    <a:pt x="44420" y="28426"/>
                    <a:pt x="44376" y="26878"/>
                  </a:cubicBezTo>
                  <a:cubicBezTo>
                    <a:pt x="44356" y="26211"/>
                    <a:pt x="44434" y="25396"/>
                    <a:pt x="44085" y="24799"/>
                  </a:cubicBezTo>
                  <a:cubicBezTo>
                    <a:pt x="43914" y="24504"/>
                    <a:pt x="43605" y="24294"/>
                    <a:pt x="43266" y="24260"/>
                  </a:cubicBezTo>
                  <a:cubicBezTo>
                    <a:pt x="43228" y="24256"/>
                    <a:pt x="43191" y="24254"/>
                    <a:pt x="43155" y="24254"/>
                  </a:cubicBezTo>
                  <a:cubicBezTo>
                    <a:pt x="42778" y="24254"/>
                    <a:pt x="42473" y="24451"/>
                    <a:pt x="42152" y="24648"/>
                  </a:cubicBezTo>
                  <a:cubicBezTo>
                    <a:pt x="35928" y="28519"/>
                    <a:pt x="30728" y="33835"/>
                    <a:pt x="26996" y="40144"/>
                  </a:cubicBezTo>
                  <a:cubicBezTo>
                    <a:pt x="26968" y="35725"/>
                    <a:pt x="25823" y="31384"/>
                    <a:pt x="24570" y="27137"/>
                  </a:cubicBezTo>
                  <a:cubicBezTo>
                    <a:pt x="23779" y="24450"/>
                    <a:pt x="22979" y="21763"/>
                    <a:pt x="22379" y="19025"/>
                  </a:cubicBezTo>
                  <a:cubicBezTo>
                    <a:pt x="21755" y="16182"/>
                    <a:pt x="21397" y="13294"/>
                    <a:pt x="21187" y="10392"/>
                  </a:cubicBezTo>
                  <a:cubicBezTo>
                    <a:pt x="20947" y="7079"/>
                    <a:pt x="20892" y="3758"/>
                    <a:pt x="20837" y="440"/>
                  </a:cubicBezTo>
                  <a:cubicBezTo>
                    <a:pt x="20832" y="160"/>
                    <a:pt x="20613" y="1"/>
                    <a:pt x="20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-2213275" y="10025000"/>
              <a:ext cx="1106475" cy="1580775"/>
            </a:xfrm>
            <a:custGeom>
              <a:avLst/>
              <a:gdLst/>
              <a:ahLst/>
              <a:cxnLst/>
              <a:rect l="l" t="t" r="r" b="b"/>
              <a:pathLst>
                <a:path w="44259" h="63231" extrusionOk="0">
                  <a:moveTo>
                    <a:pt x="20323" y="1"/>
                  </a:moveTo>
                  <a:cubicBezTo>
                    <a:pt x="20284" y="1"/>
                    <a:pt x="20245" y="5"/>
                    <a:pt x="20207" y="15"/>
                  </a:cubicBezTo>
                  <a:cubicBezTo>
                    <a:pt x="19272" y="1351"/>
                    <a:pt x="18676" y="2920"/>
                    <a:pt x="18278" y="4494"/>
                  </a:cubicBezTo>
                  <a:cubicBezTo>
                    <a:pt x="17690" y="6817"/>
                    <a:pt x="17314" y="9197"/>
                    <a:pt x="17030" y="11574"/>
                  </a:cubicBezTo>
                  <a:cubicBezTo>
                    <a:pt x="16457" y="16374"/>
                    <a:pt x="16416" y="21204"/>
                    <a:pt x="16881" y="26017"/>
                  </a:cubicBezTo>
                  <a:cubicBezTo>
                    <a:pt x="17346" y="30853"/>
                    <a:pt x="18286" y="35642"/>
                    <a:pt x="19717" y="40286"/>
                  </a:cubicBezTo>
                  <a:cubicBezTo>
                    <a:pt x="21125" y="44851"/>
                    <a:pt x="23301" y="49173"/>
                    <a:pt x="24459" y="53813"/>
                  </a:cubicBezTo>
                  <a:cubicBezTo>
                    <a:pt x="25061" y="56225"/>
                    <a:pt x="25303" y="58794"/>
                    <a:pt x="24878" y="61205"/>
                  </a:cubicBezTo>
                  <a:cubicBezTo>
                    <a:pt x="24781" y="61750"/>
                    <a:pt x="24651" y="62306"/>
                    <a:pt x="24497" y="62853"/>
                  </a:cubicBezTo>
                  <a:cubicBezTo>
                    <a:pt x="24400" y="62591"/>
                    <a:pt x="24300" y="62334"/>
                    <a:pt x="24199" y="62088"/>
                  </a:cubicBezTo>
                  <a:cubicBezTo>
                    <a:pt x="23648" y="60729"/>
                    <a:pt x="22952" y="59455"/>
                    <a:pt x="22122" y="58245"/>
                  </a:cubicBezTo>
                  <a:cubicBezTo>
                    <a:pt x="20451" y="55808"/>
                    <a:pt x="18397" y="53673"/>
                    <a:pt x="16210" y="51702"/>
                  </a:cubicBezTo>
                  <a:cubicBezTo>
                    <a:pt x="13939" y="49655"/>
                    <a:pt x="11579" y="47705"/>
                    <a:pt x="9371" y="45588"/>
                  </a:cubicBezTo>
                  <a:cubicBezTo>
                    <a:pt x="7151" y="43458"/>
                    <a:pt x="5178" y="41144"/>
                    <a:pt x="3656" y="38460"/>
                  </a:cubicBezTo>
                  <a:cubicBezTo>
                    <a:pt x="2808" y="36966"/>
                    <a:pt x="2105" y="35403"/>
                    <a:pt x="1571" y="33771"/>
                  </a:cubicBezTo>
                  <a:cubicBezTo>
                    <a:pt x="1139" y="32450"/>
                    <a:pt x="802" y="31097"/>
                    <a:pt x="456" y="29751"/>
                  </a:cubicBezTo>
                  <a:cubicBezTo>
                    <a:pt x="430" y="29752"/>
                    <a:pt x="405" y="29757"/>
                    <a:pt x="381" y="29765"/>
                  </a:cubicBezTo>
                  <a:cubicBezTo>
                    <a:pt x="221" y="29808"/>
                    <a:pt x="74" y="29937"/>
                    <a:pt x="0" y="30092"/>
                  </a:cubicBezTo>
                  <a:cubicBezTo>
                    <a:pt x="72" y="32705"/>
                    <a:pt x="904" y="35294"/>
                    <a:pt x="1949" y="37668"/>
                  </a:cubicBezTo>
                  <a:cubicBezTo>
                    <a:pt x="3194" y="40496"/>
                    <a:pt x="5027" y="42999"/>
                    <a:pt x="7125" y="45254"/>
                  </a:cubicBezTo>
                  <a:cubicBezTo>
                    <a:pt x="11188" y="49621"/>
                    <a:pt x="16181" y="53099"/>
                    <a:pt x="19663" y="58002"/>
                  </a:cubicBezTo>
                  <a:cubicBezTo>
                    <a:pt x="20591" y="59304"/>
                    <a:pt x="21386" y="60694"/>
                    <a:pt x="22040" y="62152"/>
                  </a:cubicBezTo>
                  <a:cubicBezTo>
                    <a:pt x="22197" y="62501"/>
                    <a:pt x="22337" y="62863"/>
                    <a:pt x="22466" y="63230"/>
                  </a:cubicBezTo>
                  <a:cubicBezTo>
                    <a:pt x="24451" y="63080"/>
                    <a:pt x="26446" y="62547"/>
                    <a:pt x="28330" y="61689"/>
                  </a:cubicBezTo>
                  <a:cubicBezTo>
                    <a:pt x="29114" y="60480"/>
                    <a:pt x="29879" y="59261"/>
                    <a:pt x="30625" y="58030"/>
                  </a:cubicBezTo>
                  <a:cubicBezTo>
                    <a:pt x="32207" y="55415"/>
                    <a:pt x="33727" y="52749"/>
                    <a:pt x="35099" y="50019"/>
                  </a:cubicBezTo>
                  <a:cubicBezTo>
                    <a:pt x="37854" y="44536"/>
                    <a:pt x="40197" y="38882"/>
                    <a:pt x="42127" y="33055"/>
                  </a:cubicBezTo>
                  <a:cubicBezTo>
                    <a:pt x="42663" y="31432"/>
                    <a:pt x="43164" y="29801"/>
                    <a:pt x="43608" y="28151"/>
                  </a:cubicBezTo>
                  <a:cubicBezTo>
                    <a:pt x="43832" y="27312"/>
                    <a:pt x="44044" y="26473"/>
                    <a:pt x="44240" y="25628"/>
                  </a:cubicBezTo>
                  <a:cubicBezTo>
                    <a:pt x="44248" y="25599"/>
                    <a:pt x="44252" y="25571"/>
                    <a:pt x="44259" y="25542"/>
                  </a:cubicBezTo>
                  <a:cubicBezTo>
                    <a:pt x="44219" y="25276"/>
                    <a:pt x="44148" y="25020"/>
                    <a:pt x="44017" y="24796"/>
                  </a:cubicBezTo>
                  <a:cubicBezTo>
                    <a:pt x="43942" y="24671"/>
                    <a:pt x="43842" y="24562"/>
                    <a:pt x="43726" y="24475"/>
                  </a:cubicBezTo>
                  <a:cubicBezTo>
                    <a:pt x="43640" y="24688"/>
                    <a:pt x="43554" y="24902"/>
                    <a:pt x="43477" y="25120"/>
                  </a:cubicBezTo>
                  <a:cubicBezTo>
                    <a:pt x="43224" y="25823"/>
                    <a:pt x="42964" y="26526"/>
                    <a:pt x="42711" y="27231"/>
                  </a:cubicBezTo>
                  <a:cubicBezTo>
                    <a:pt x="42193" y="28661"/>
                    <a:pt x="41664" y="30087"/>
                    <a:pt x="41123" y="31509"/>
                  </a:cubicBezTo>
                  <a:cubicBezTo>
                    <a:pt x="40065" y="34300"/>
                    <a:pt x="38914" y="37054"/>
                    <a:pt x="37668" y="39768"/>
                  </a:cubicBezTo>
                  <a:cubicBezTo>
                    <a:pt x="35147" y="45264"/>
                    <a:pt x="32423" y="50652"/>
                    <a:pt x="29315" y="55842"/>
                  </a:cubicBezTo>
                  <a:cubicBezTo>
                    <a:pt x="28641" y="56966"/>
                    <a:pt x="27947" y="58076"/>
                    <a:pt x="27242" y="59180"/>
                  </a:cubicBezTo>
                  <a:cubicBezTo>
                    <a:pt x="27258" y="58054"/>
                    <a:pt x="27183" y="56929"/>
                    <a:pt x="27018" y="55815"/>
                  </a:cubicBezTo>
                  <a:cubicBezTo>
                    <a:pt x="26321" y="51080"/>
                    <a:pt x="24105" y="46761"/>
                    <a:pt x="22496" y="42302"/>
                  </a:cubicBezTo>
                  <a:cubicBezTo>
                    <a:pt x="19221" y="33227"/>
                    <a:pt x="17933" y="23574"/>
                    <a:pt x="18441" y="13951"/>
                  </a:cubicBezTo>
                  <a:cubicBezTo>
                    <a:pt x="18581" y="11301"/>
                    <a:pt x="18866" y="8660"/>
                    <a:pt x="19298" y="6040"/>
                  </a:cubicBezTo>
                  <a:cubicBezTo>
                    <a:pt x="19602" y="4193"/>
                    <a:pt x="19998" y="2317"/>
                    <a:pt x="20773" y="609"/>
                  </a:cubicBezTo>
                  <a:cubicBezTo>
                    <a:pt x="20773" y="551"/>
                    <a:pt x="20772" y="494"/>
                    <a:pt x="20770" y="436"/>
                  </a:cubicBezTo>
                  <a:cubicBezTo>
                    <a:pt x="20766" y="158"/>
                    <a:pt x="20548" y="1"/>
                    <a:pt x="20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34"/>
          <p:cNvGrpSpPr/>
          <p:nvPr/>
        </p:nvGrpSpPr>
        <p:grpSpPr>
          <a:xfrm rot="10800000">
            <a:off x="7143649" y="-491634"/>
            <a:ext cx="932251" cy="1677490"/>
            <a:chOff x="-4216475" y="10211225"/>
            <a:chExt cx="836475" cy="1505150"/>
          </a:xfrm>
        </p:grpSpPr>
        <p:sp>
          <p:nvSpPr>
            <p:cNvPr id="1355" name="Google Shape;1355;p34"/>
            <p:cNvSpPr/>
            <p:nvPr/>
          </p:nvSpPr>
          <p:spPr>
            <a:xfrm>
              <a:off x="-4216475" y="10211225"/>
              <a:ext cx="836475" cy="1505150"/>
            </a:xfrm>
            <a:custGeom>
              <a:avLst/>
              <a:gdLst/>
              <a:ahLst/>
              <a:cxnLst/>
              <a:rect l="l" t="t" r="r" b="b"/>
              <a:pathLst>
                <a:path w="33459" h="60206" extrusionOk="0">
                  <a:moveTo>
                    <a:pt x="26036" y="0"/>
                  </a:moveTo>
                  <a:cubicBezTo>
                    <a:pt x="25685" y="0"/>
                    <a:pt x="25369" y="178"/>
                    <a:pt x="25078" y="358"/>
                  </a:cubicBezTo>
                  <a:cubicBezTo>
                    <a:pt x="24803" y="529"/>
                    <a:pt x="24535" y="705"/>
                    <a:pt x="24272" y="891"/>
                  </a:cubicBezTo>
                  <a:cubicBezTo>
                    <a:pt x="23773" y="1243"/>
                    <a:pt x="23288" y="1619"/>
                    <a:pt x="22824" y="2017"/>
                  </a:cubicBezTo>
                  <a:cubicBezTo>
                    <a:pt x="20972" y="3614"/>
                    <a:pt x="19457" y="5565"/>
                    <a:pt x="18365" y="7755"/>
                  </a:cubicBezTo>
                  <a:cubicBezTo>
                    <a:pt x="17746" y="8998"/>
                    <a:pt x="17260" y="10313"/>
                    <a:pt x="16943" y="11667"/>
                  </a:cubicBezTo>
                  <a:cubicBezTo>
                    <a:pt x="16776" y="12386"/>
                    <a:pt x="16633" y="13140"/>
                    <a:pt x="16658" y="13881"/>
                  </a:cubicBezTo>
                  <a:cubicBezTo>
                    <a:pt x="16679" y="14546"/>
                    <a:pt x="16785" y="15202"/>
                    <a:pt x="17172" y="15722"/>
                  </a:cubicBezTo>
                  <a:cubicBezTo>
                    <a:pt x="16868" y="16418"/>
                    <a:pt x="16586" y="17121"/>
                    <a:pt x="16323" y="17832"/>
                  </a:cubicBezTo>
                  <a:cubicBezTo>
                    <a:pt x="16131" y="18350"/>
                    <a:pt x="15951" y="18873"/>
                    <a:pt x="15776" y="19397"/>
                  </a:cubicBezTo>
                  <a:cubicBezTo>
                    <a:pt x="15709" y="18974"/>
                    <a:pt x="15618" y="18557"/>
                    <a:pt x="15523" y="18147"/>
                  </a:cubicBezTo>
                  <a:cubicBezTo>
                    <a:pt x="15299" y="17179"/>
                    <a:pt x="14975" y="16237"/>
                    <a:pt x="14536" y="15345"/>
                  </a:cubicBezTo>
                  <a:cubicBezTo>
                    <a:pt x="13754" y="13763"/>
                    <a:pt x="12517" y="12381"/>
                    <a:pt x="10895" y="11638"/>
                  </a:cubicBezTo>
                  <a:cubicBezTo>
                    <a:pt x="10148" y="11295"/>
                    <a:pt x="9343" y="11094"/>
                    <a:pt x="8524" y="11094"/>
                  </a:cubicBezTo>
                  <a:cubicBezTo>
                    <a:pt x="8379" y="11094"/>
                    <a:pt x="8234" y="11100"/>
                    <a:pt x="8088" y="11113"/>
                  </a:cubicBezTo>
                  <a:cubicBezTo>
                    <a:pt x="7876" y="11131"/>
                    <a:pt x="7734" y="11300"/>
                    <a:pt x="7781" y="11515"/>
                  </a:cubicBezTo>
                  <a:cubicBezTo>
                    <a:pt x="8139" y="13137"/>
                    <a:pt x="8681" y="14706"/>
                    <a:pt x="9542" y="16134"/>
                  </a:cubicBezTo>
                  <a:cubicBezTo>
                    <a:pt x="10398" y="17551"/>
                    <a:pt x="11491" y="18835"/>
                    <a:pt x="12768" y="19890"/>
                  </a:cubicBezTo>
                  <a:cubicBezTo>
                    <a:pt x="13462" y="20464"/>
                    <a:pt x="14265" y="21139"/>
                    <a:pt x="15158" y="21382"/>
                  </a:cubicBezTo>
                  <a:cubicBezTo>
                    <a:pt x="14431" y="23851"/>
                    <a:pt x="13857" y="26362"/>
                    <a:pt x="13361" y="28889"/>
                  </a:cubicBezTo>
                  <a:cubicBezTo>
                    <a:pt x="13307" y="29165"/>
                    <a:pt x="13257" y="29442"/>
                    <a:pt x="13204" y="29720"/>
                  </a:cubicBezTo>
                  <a:cubicBezTo>
                    <a:pt x="13106" y="29506"/>
                    <a:pt x="13003" y="29294"/>
                    <a:pt x="12897" y="29086"/>
                  </a:cubicBezTo>
                  <a:cubicBezTo>
                    <a:pt x="12480" y="28259"/>
                    <a:pt x="11990" y="27472"/>
                    <a:pt x="11437" y="26732"/>
                  </a:cubicBezTo>
                  <a:cubicBezTo>
                    <a:pt x="10364" y="25291"/>
                    <a:pt x="9099" y="23853"/>
                    <a:pt x="7376" y="23205"/>
                  </a:cubicBezTo>
                  <a:cubicBezTo>
                    <a:pt x="6356" y="22821"/>
                    <a:pt x="5246" y="22753"/>
                    <a:pt x="4170" y="22686"/>
                  </a:cubicBezTo>
                  <a:cubicBezTo>
                    <a:pt x="4164" y="22685"/>
                    <a:pt x="4157" y="22685"/>
                    <a:pt x="4151" y="22685"/>
                  </a:cubicBezTo>
                  <a:cubicBezTo>
                    <a:pt x="3944" y="22685"/>
                    <a:pt x="3771" y="22885"/>
                    <a:pt x="3771" y="23085"/>
                  </a:cubicBezTo>
                  <a:cubicBezTo>
                    <a:pt x="3771" y="24970"/>
                    <a:pt x="4597" y="26750"/>
                    <a:pt x="5658" y="28270"/>
                  </a:cubicBezTo>
                  <a:cubicBezTo>
                    <a:pt x="6714" y="29781"/>
                    <a:pt x="8091" y="31077"/>
                    <a:pt x="9819" y="31773"/>
                  </a:cubicBezTo>
                  <a:cubicBezTo>
                    <a:pt x="10614" y="32092"/>
                    <a:pt x="11472" y="32269"/>
                    <a:pt x="12330" y="32269"/>
                  </a:cubicBezTo>
                  <a:cubicBezTo>
                    <a:pt x="12469" y="32269"/>
                    <a:pt x="12608" y="32264"/>
                    <a:pt x="12747" y="32255"/>
                  </a:cubicBezTo>
                  <a:lnTo>
                    <a:pt x="12747" y="32255"/>
                  </a:lnTo>
                  <a:cubicBezTo>
                    <a:pt x="12380" y="34392"/>
                    <a:pt x="12045" y="36536"/>
                    <a:pt x="11695" y="38675"/>
                  </a:cubicBezTo>
                  <a:cubicBezTo>
                    <a:pt x="11495" y="38438"/>
                    <a:pt x="11287" y="38209"/>
                    <a:pt x="11066" y="37988"/>
                  </a:cubicBezTo>
                  <a:cubicBezTo>
                    <a:pt x="10373" y="37300"/>
                    <a:pt x="9621" y="36677"/>
                    <a:pt x="8816" y="36124"/>
                  </a:cubicBezTo>
                  <a:cubicBezTo>
                    <a:pt x="7235" y="35034"/>
                    <a:pt x="5308" y="34143"/>
                    <a:pt x="3374" y="33991"/>
                  </a:cubicBezTo>
                  <a:cubicBezTo>
                    <a:pt x="3224" y="33979"/>
                    <a:pt x="3071" y="33973"/>
                    <a:pt x="2918" y="33973"/>
                  </a:cubicBezTo>
                  <a:cubicBezTo>
                    <a:pt x="2102" y="33973"/>
                    <a:pt x="1269" y="34153"/>
                    <a:pt x="594" y="34619"/>
                  </a:cubicBezTo>
                  <a:cubicBezTo>
                    <a:pt x="406" y="34750"/>
                    <a:pt x="234" y="34888"/>
                    <a:pt x="136" y="35098"/>
                  </a:cubicBezTo>
                  <a:cubicBezTo>
                    <a:pt x="1" y="35386"/>
                    <a:pt x="84" y="35671"/>
                    <a:pt x="210" y="35944"/>
                  </a:cubicBezTo>
                  <a:cubicBezTo>
                    <a:pt x="408" y="36376"/>
                    <a:pt x="672" y="36774"/>
                    <a:pt x="962" y="37147"/>
                  </a:cubicBezTo>
                  <a:cubicBezTo>
                    <a:pt x="2160" y="38685"/>
                    <a:pt x="3950" y="39700"/>
                    <a:pt x="5747" y="40380"/>
                  </a:cubicBezTo>
                  <a:cubicBezTo>
                    <a:pt x="6877" y="40810"/>
                    <a:pt x="8182" y="41119"/>
                    <a:pt x="9461" y="41119"/>
                  </a:cubicBezTo>
                  <a:cubicBezTo>
                    <a:pt x="10099" y="41119"/>
                    <a:pt x="10731" y="41042"/>
                    <a:pt x="11331" y="40864"/>
                  </a:cubicBezTo>
                  <a:lnTo>
                    <a:pt x="11331" y="40864"/>
                  </a:lnTo>
                  <a:cubicBezTo>
                    <a:pt x="10778" y="44096"/>
                    <a:pt x="10140" y="47327"/>
                    <a:pt x="8999" y="50410"/>
                  </a:cubicBezTo>
                  <a:cubicBezTo>
                    <a:pt x="8925" y="50607"/>
                    <a:pt x="8851" y="50802"/>
                    <a:pt x="8775" y="50995"/>
                  </a:cubicBezTo>
                  <a:cubicBezTo>
                    <a:pt x="8736" y="51092"/>
                    <a:pt x="8698" y="51189"/>
                    <a:pt x="8658" y="51285"/>
                  </a:cubicBezTo>
                  <a:cubicBezTo>
                    <a:pt x="8640" y="51333"/>
                    <a:pt x="8620" y="51382"/>
                    <a:pt x="8600" y="51430"/>
                  </a:cubicBezTo>
                  <a:cubicBezTo>
                    <a:pt x="8590" y="51451"/>
                    <a:pt x="8578" y="51482"/>
                    <a:pt x="8569" y="51503"/>
                  </a:cubicBezTo>
                  <a:cubicBezTo>
                    <a:pt x="8405" y="51889"/>
                    <a:pt x="8231" y="52270"/>
                    <a:pt x="8048" y="52646"/>
                  </a:cubicBezTo>
                  <a:cubicBezTo>
                    <a:pt x="7688" y="53394"/>
                    <a:pt x="7288" y="54120"/>
                    <a:pt x="6849" y="54825"/>
                  </a:cubicBezTo>
                  <a:cubicBezTo>
                    <a:pt x="6628" y="55178"/>
                    <a:pt x="6396" y="55523"/>
                    <a:pt x="6151" y="55861"/>
                  </a:cubicBezTo>
                  <a:cubicBezTo>
                    <a:pt x="6032" y="56024"/>
                    <a:pt x="5909" y="56184"/>
                    <a:pt x="5788" y="56345"/>
                  </a:cubicBezTo>
                  <a:cubicBezTo>
                    <a:pt x="5759" y="56385"/>
                    <a:pt x="5728" y="56425"/>
                    <a:pt x="5699" y="56465"/>
                  </a:cubicBezTo>
                  <a:lnTo>
                    <a:pt x="5645" y="56535"/>
                  </a:lnTo>
                  <a:lnTo>
                    <a:pt x="5592" y="56604"/>
                  </a:lnTo>
                  <a:cubicBezTo>
                    <a:pt x="5552" y="56653"/>
                    <a:pt x="5513" y="56703"/>
                    <a:pt x="5473" y="56752"/>
                  </a:cubicBezTo>
                  <a:cubicBezTo>
                    <a:pt x="4948" y="57400"/>
                    <a:pt x="4365" y="58002"/>
                    <a:pt x="3784" y="58599"/>
                  </a:cubicBezTo>
                  <a:cubicBezTo>
                    <a:pt x="3649" y="58735"/>
                    <a:pt x="3540" y="58892"/>
                    <a:pt x="3417" y="59040"/>
                  </a:cubicBezTo>
                  <a:cubicBezTo>
                    <a:pt x="3279" y="59205"/>
                    <a:pt x="3106" y="59344"/>
                    <a:pt x="2944" y="59485"/>
                  </a:cubicBezTo>
                  <a:cubicBezTo>
                    <a:pt x="2628" y="59760"/>
                    <a:pt x="2918" y="60205"/>
                    <a:pt x="3264" y="60205"/>
                  </a:cubicBezTo>
                  <a:cubicBezTo>
                    <a:pt x="3329" y="60205"/>
                    <a:pt x="3395" y="60190"/>
                    <a:pt x="3460" y="60154"/>
                  </a:cubicBezTo>
                  <a:cubicBezTo>
                    <a:pt x="3642" y="60058"/>
                    <a:pt x="3817" y="59945"/>
                    <a:pt x="4001" y="59858"/>
                  </a:cubicBezTo>
                  <a:cubicBezTo>
                    <a:pt x="4197" y="59764"/>
                    <a:pt x="4395" y="59687"/>
                    <a:pt x="4578" y="59566"/>
                  </a:cubicBezTo>
                  <a:cubicBezTo>
                    <a:pt x="4950" y="59321"/>
                    <a:pt x="5321" y="59049"/>
                    <a:pt x="5650" y="58748"/>
                  </a:cubicBezTo>
                  <a:cubicBezTo>
                    <a:pt x="6298" y="58161"/>
                    <a:pt x="6892" y="57518"/>
                    <a:pt x="7426" y="56825"/>
                  </a:cubicBezTo>
                  <a:cubicBezTo>
                    <a:pt x="8449" y="55496"/>
                    <a:pt x="9271" y="54038"/>
                    <a:pt x="9937" y="52501"/>
                  </a:cubicBezTo>
                  <a:cubicBezTo>
                    <a:pt x="11331" y="49282"/>
                    <a:pt x="12150" y="45847"/>
                    <a:pt x="12733" y="42397"/>
                  </a:cubicBezTo>
                  <a:cubicBezTo>
                    <a:pt x="12991" y="40875"/>
                    <a:pt x="13228" y="39350"/>
                    <a:pt x="13459" y="37824"/>
                  </a:cubicBezTo>
                  <a:cubicBezTo>
                    <a:pt x="14531" y="38314"/>
                    <a:pt x="15693" y="38569"/>
                    <a:pt x="16873" y="38714"/>
                  </a:cubicBezTo>
                  <a:cubicBezTo>
                    <a:pt x="17746" y="38822"/>
                    <a:pt x="18631" y="38870"/>
                    <a:pt x="19516" y="38870"/>
                  </a:cubicBezTo>
                  <a:cubicBezTo>
                    <a:pt x="20213" y="38870"/>
                    <a:pt x="20909" y="38840"/>
                    <a:pt x="21599" y="38787"/>
                  </a:cubicBezTo>
                  <a:cubicBezTo>
                    <a:pt x="24716" y="38543"/>
                    <a:pt x="27776" y="37644"/>
                    <a:pt x="30264" y="35699"/>
                  </a:cubicBezTo>
                  <a:cubicBezTo>
                    <a:pt x="31478" y="34751"/>
                    <a:pt x="32599" y="33506"/>
                    <a:pt x="33232" y="32089"/>
                  </a:cubicBezTo>
                  <a:cubicBezTo>
                    <a:pt x="33459" y="31581"/>
                    <a:pt x="33192" y="31052"/>
                    <a:pt x="32616" y="31013"/>
                  </a:cubicBezTo>
                  <a:cubicBezTo>
                    <a:pt x="31839" y="30959"/>
                    <a:pt x="31059" y="30939"/>
                    <a:pt x="30284" y="30879"/>
                  </a:cubicBezTo>
                  <a:cubicBezTo>
                    <a:pt x="29507" y="30818"/>
                    <a:pt x="28724" y="30770"/>
                    <a:pt x="27943" y="30741"/>
                  </a:cubicBezTo>
                  <a:cubicBezTo>
                    <a:pt x="27483" y="30724"/>
                    <a:pt x="27022" y="30715"/>
                    <a:pt x="26560" y="30715"/>
                  </a:cubicBezTo>
                  <a:cubicBezTo>
                    <a:pt x="25463" y="30715"/>
                    <a:pt x="24367" y="30767"/>
                    <a:pt x="23277" y="30896"/>
                  </a:cubicBezTo>
                  <a:cubicBezTo>
                    <a:pt x="20618" y="31212"/>
                    <a:pt x="17975" y="31957"/>
                    <a:pt x="15701" y="33409"/>
                  </a:cubicBezTo>
                  <a:cubicBezTo>
                    <a:pt x="15081" y="33806"/>
                    <a:pt x="14491" y="34249"/>
                    <a:pt x="13938" y="34738"/>
                  </a:cubicBezTo>
                  <a:cubicBezTo>
                    <a:pt x="13935" y="34741"/>
                    <a:pt x="13932" y="34745"/>
                    <a:pt x="13928" y="34748"/>
                  </a:cubicBezTo>
                  <a:cubicBezTo>
                    <a:pt x="14120" y="33492"/>
                    <a:pt x="14318" y="32238"/>
                    <a:pt x="14531" y="30986"/>
                  </a:cubicBezTo>
                  <a:cubicBezTo>
                    <a:pt x="14803" y="29379"/>
                    <a:pt x="15093" y="27773"/>
                    <a:pt x="15419" y="26174"/>
                  </a:cubicBezTo>
                  <a:cubicBezTo>
                    <a:pt x="16097" y="26340"/>
                    <a:pt x="16790" y="26403"/>
                    <a:pt x="17487" y="26403"/>
                  </a:cubicBezTo>
                  <a:cubicBezTo>
                    <a:pt x="17932" y="26403"/>
                    <a:pt x="18379" y="26377"/>
                    <a:pt x="18824" y="26337"/>
                  </a:cubicBezTo>
                  <a:cubicBezTo>
                    <a:pt x="20120" y="26220"/>
                    <a:pt x="21421" y="26027"/>
                    <a:pt x="22689" y="25741"/>
                  </a:cubicBezTo>
                  <a:cubicBezTo>
                    <a:pt x="25064" y="25208"/>
                    <a:pt x="27389" y="24232"/>
                    <a:pt x="29138" y="22495"/>
                  </a:cubicBezTo>
                  <a:cubicBezTo>
                    <a:pt x="30066" y="21577"/>
                    <a:pt x="30780" y="20481"/>
                    <a:pt x="31179" y="19234"/>
                  </a:cubicBezTo>
                  <a:cubicBezTo>
                    <a:pt x="31314" y="18819"/>
                    <a:pt x="30956" y="18388"/>
                    <a:pt x="30536" y="18388"/>
                  </a:cubicBezTo>
                  <a:cubicBezTo>
                    <a:pt x="30535" y="18388"/>
                    <a:pt x="30535" y="18388"/>
                    <a:pt x="30534" y="18388"/>
                  </a:cubicBezTo>
                  <a:cubicBezTo>
                    <a:pt x="28146" y="18396"/>
                    <a:pt x="25771" y="18647"/>
                    <a:pt x="23454" y="19232"/>
                  </a:cubicBezTo>
                  <a:cubicBezTo>
                    <a:pt x="21335" y="19767"/>
                    <a:pt x="19237" y="20558"/>
                    <a:pt x="17482" y="21887"/>
                  </a:cubicBezTo>
                  <a:cubicBezTo>
                    <a:pt x="16986" y="22262"/>
                    <a:pt x="16523" y="22675"/>
                    <a:pt x="16094" y="23125"/>
                  </a:cubicBezTo>
                  <a:cubicBezTo>
                    <a:pt x="16363" y="22010"/>
                    <a:pt x="16653" y="20901"/>
                    <a:pt x="16982" y="19801"/>
                  </a:cubicBezTo>
                  <a:cubicBezTo>
                    <a:pt x="17409" y="18365"/>
                    <a:pt x="17905" y="16957"/>
                    <a:pt x="18434" y="15560"/>
                  </a:cubicBezTo>
                  <a:cubicBezTo>
                    <a:pt x="20856" y="14755"/>
                    <a:pt x="23015" y="13086"/>
                    <a:pt x="24556" y="11074"/>
                  </a:cubicBezTo>
                  <a:cubicBezTo>
                    <a:pt x="26202" y="8922"/>
                    <a:pt x="27133" y="6259"/>
                    <a:pt x="27259" y="3557"/>
                  </a:cubicBezTo>
                  <a:cubicBezTo>
                    <a:pt x="27291" y="2873"/>
                    <a:pt x="27274" y="2181"/>
                    <a:pt x="27186" y="1501"/>
                  </a:cubicBezTo>
                  <a:cubicBezTo>
                    <a:pt x="27104" y="848"/>
                    <a:pt x="26895" y="48"/>
                    <a:pt x="26095" y="2"/>
                  </a:cubicBezTo>
                  <a:cubicBezTo>
                    <a:pt x="26075" y="1"/>
                    <a:pt x="26055" y="0"/>
                    <a:pt x="26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-3756400" y="10274625"/>
              <a:ext cx="177975" cy="279350"/>
            </a:xfrm>
            <a:custGeom>
              <a:avLst/>
              <a:gdLst/>
              <a:ahLst/>
              <a:cxnLst/>
              <a:rect l="l" t="t" r="r" b="b"/>
              <a:pathLst>
                <a:path w="7119" h="11174" extrusionOk="0">
                  <a:moveTo>
                    <a:pt x="7051" y="0"/>
                  </a:moveTo>
                  <a:cubicBezTo>
                    <a:pt x="7042" y="0"/>
                    <a:pt x="7033" y="3"/>
                    <a:pt x="7024" y="9"/>
                  </a:cubicBezTo>
                  <a:cubicBezTo>
                    <a:pt x="6595" y="313"/>
                    <a:pt x="6271" y="755"/>
                    <a:pt x="5952" y="1167"/>
                  </a:cubicBezTo>
                  <a:cubicBezTo>
                    <a:pt x="5630" y="1584"/>
                    <a:pt x="5312" y="2002"/>
                    <a:pt x="5009" y="2433"/>
                  </a:cubicBezTo>
                  <a:cubicBezTo>
                    <a:pt x="4361" y="3362"/>
                    <a:pt x="3733" y="4305"/>
                    <a:pt x="3124" y="5260"/>
                  </a:cubicBezTo>
                  <a:cubicBezTo>
                    <a:pt x="2530" y="6192"/>
                    <a:pt x="1971" y="7149"/>
                    <a:pt x="1426" y="8112"/>
                  </a:cubicBezTo>
                  <a:cubicBezTo>
                    <a:pt x="1152" y="8592"/>
                    <a:pt x="876" y="9073"/>
                    <a:pt x="632" y="9569"/>
                  </a:cubicBezTo>
                  <a:cubicBezTo>
                    <a:pt x="441" y="9954"/>
                    <a:pt x="1" y="10590"/>
                    <a:pt x="162" y="11029"/>
                  </a:cubicBezTo>
                  <a:cubicBezTo>
                    <a:pt x="193" y="11112"/>
                    <a:pt x="265" y="11173"/>
                    <a:pt x="352" y="11173"/>
                  </a:cubicBezTo>
                  <a:cubicBezTo>
                    <a:pt x="369" y="11173"/>
                    <a:pt x="386" y="11171"/>
                    <a:pt x="404" y="11166"/>
                  </a:cubicBezTo>
                  <a:cubicBezTo>
                    <a:pt x="833" y="11049"/>
                    <a:pt x="1049" y="10464"/>
                    <a:pt x="1254" y="10106"/>
                  </a:cubicBezTo>
                  <a:cubicBezTo>
                    <a:pt x="1527" y="9626"/>
                    <a:pt x="1783" y="9136"/>
                    <a:pt x="2049" y="8651"/>
                  </a:cubicBezTo>
                  <a:cubicBezTo>
                    <a:pt x="2591" y="7657"/>
                    <a:pt x="3162" y="6681"/>
                    <a:pt x="3735" y="5704"/>
                  </a:cubicBezTo>
                  <a:cubicBezTo>
                    <a:pt x="4294" y="4750"/>
                    <a:pt x="4873" y="3808"/>
                    <a:pt x="5471" y="2879"/>
                  </a:cubicBezTo>
                  <a:cubicBezTo>
                    <a:pt x="5769" y="2413"/>
                    <a:pt x="6061" y="1945"/>
                    <a:pt x="6354" y="1477"/>
                  </a:cubicBezTo>
                  <a:cubicBezTo>
                    <a:pt x="6634" y="1030"/>
                    <a:pt x="6950" y="580"/>
                    <a:pt x="7107" y="73"/>
                  </a:cubicBezTo>
                  <a:cubicBezTo>
                    <a:pt x="7119" y="38"/>
                    <a:pt x="7086" y="0"/>
                    <a:pt x="7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-3976150" y="10520100"/>
              <a:ext cx="163950" cy="217800"/>
            </a:xfrm>
            <a:custGeom>
              <a:avLst/>
              <a:gdLst/>
              <a:ahLst/>
              <a:cxnLst/>
              <a:rect l="l" t="t" r="r" b="b"/>
              <a:pathLst>
                <a:path w="6558" h="8712" extrusionOk="0">
                  <a:moveTo>
                    <a:pt x="73" y="0"/>
                  </a:moveTo>
                  <a:cubicBezTo>
                    <a:pt x="33" y="0"/>
                    <a:pt x="1" y="45"/>
                    <a:pt x="23" y="86"/>
                  </a:cubicBezTo>
                  <a:cubicBezTo>
                    <a:pt x="422" y="852"/>
                    <a:pt x="1021" y="1516"/>
                    <a:pt x="1542" y="2202"/>
                  </a:cubicBezTo>
                  <a:cubicBezTo>
                    <a:pt x="2073" y="2907"/>
                    <a:pt x="2578" y="3628"/>
                    <a:pt x="3056" y="4372"/>
                  </a:cubicBezTo>
                  <a:cubicBezTo>
                    <a:pt x="3525" y="5096"/>
                    <a:pt x="3977" y="5832"/>
                    <a:pt x="4431" y="6564"/>
                  </a:cubicBezTo>
                  <a:cubicBezTo>
                    <a:pt x="4886" y="7297"/>
                    <a:pt x="5256" y="8235"/>
                    <a:pt x="6021" y="8668"/>
                  </a:cubicBezTo>
                  <a:cubicBezTo>
                    <a:pt x="6074" y="8698"/>
                    <a:pt x="6133" y="8711"/>
                    <a:pt x="6191" y="8711"/>
                  </a:cubicBezTo>
                  <a:cubicBezTo>
                    <a:pt x="6376" y="8711"/>
                    <a:pt x="6557" y="8573"/>
                    <a:pt x="6546" y="8367"/>
                  </a:cubicBezTo>
                  <a:cubicBezTo>
                    <a:pt x="6521" y="7875"/>
                    <a:pt x="6375" y="7579"/>
                    <a:pt x="6110" y="7166"/>
                  </a:cubicBezTo>
                  <a:cubicBezTo>
                    <a:pt x="5864" y="6782"/>
                    <a:pt x="5615" y="6400"/>
                    <a:pt x="5366" y="6018"/>
                  </a:cubicBezTo>
                  <a:cubicBezTo>
                    <a:pt x="4863" y="5251"/>
                    <a:pt x="4335" y="4507"/>
                    <a:pt x="3779" y="3782"/>
                  </a:cubicBezTo>
                  <a:cubicBezTo>
                    <a:pt x="3249" y="3088"/>
                    <a:pt x="2702" y="2406"/>
                    <a:pt x="2120" y="1755"/>
                  </a:cubicBezTo>
                  <a:cubicBezTo>
                    <a:pt x="1539" y="1104"/>
                    <a:pt x="891" y="405"/>
                    <a:pt x="101" y="8"/>
                  </a:cubicBezTo>
                  <a:cubicBezTo>
                    <a:pt x="92" y="3"/>
                    <a:pt x="82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-4096600" y="10803750"/>
              <a:ext cx="204750" cy="197000"/>
            </a:xfrm>
            <a:custGeom>
              <a:avLst/>
              <a:gdLst/>
              <a:ahLst/>
              <a:cxnLst/>
              <a:rect l="l" t="t" r="r" b="b"/>
              <a:pathLst>
                <a:path w="8190" h="7880" extrusionOk="0">
                  <a:moveTo>
                    <a:pt x="169" y="0"/>
                  </a:moveTo>
                  <a:cubicBezTo>
                    <a:pt x="81" y="0"/>
                    <a:pt x="1" y="84"/>
                    <a:pt x="58" y="176"/>
                  </a:cubicBezTo>
                  <a:cubicBezTo>
                    <a:pt x="517" y="929"/>
                    <a:pt x="1227" y="1511"/>
                    <a:pt x="1844" y="2131"/>
                  </a:cubicBezTo>
                  <a:cubicBezTo>
                    <a:pt x="2510" y="2802"/>
                    <a:pt x="3192" y="3456"/>
                    <a:pt x="3857" y="4127"/>
                  </a:cubicBezTo>
                  <a:cubicBezTo>
                    <a:pt x="4505" y="4783"/>
                    <a:pt x="5142" y="5447"/>
                    <a:pt x="5770" y="6122"/>
                  </a:cubicBezTo>
                  <a:cubicBezTo>
                    <a:pt x="6085" y="6459"/>
                    <a:pt x="6396" y="6799"/>
                    <a:pt x="6707" y="7140"/>
                  </a:cubicBezTo>
                  <a:cubicBezTo>
                    <a:pt x="7024" y="7490"/>
                    <a:pt x="7302" y="7826"/>
                    <a:pt x="7795" y="7878"/>
                  </a:cubicBezTo>
                  <a:cubicBezTo>
                    <a:pt x="7805" y="7879"/>
                    <a:pt x="7814" y="7880"/>
                    <a:pt x="7823" y="7880"/>
                  </a:cubicBezTo>
                  <a:cubicBezTo>
                    <a:pt x="8015" y="7880"/>
                    <a:pt x="8190" y="7674"/>
                    <a:pt x="8182" y="7491"/>
                  </a:cubicBezTo>
                  <a:cubicBezTo>
                    <a:pt x="8167" y="7031"/>
                    <a:pt x="7847" y="6725"/>
                    <a:pt x="7536" y="6415"/>
                  </a:cubicBezTo>
                  <a:cubicBezTo>
                    <a:pt x="7210" y="6089"/>
                    <a:pt x="6883" y="5765"/>
                    <a:pt x="6553" y="5444"/>
                  </a:cubicBezTo>
                  <a:cubicBezTo>
                    <a:pt x="5874" y="4786"/>
                    <a:pt x="5188" y="4135"/>
                    <a:pt x="4494" y="3491"/>
                  </a:cubicBezTo>
                  <a:cubicBezTo>
                    <a:pt x="3820" y="2863"/>
                    <a:pt x="3143" y="2235"/>
                    <a:pt x="2436" y="1641"/>
                  </a:cubicBezTo>
                  <a:cubicBezTo>
                    <a:pt x="1746" y="1061"/>
                    <a:pt x="1058" y="380"/>
                    <a:pt x="224" y="12"/>
                  </a:cubicBezTo>
                  <a:cubicBezTo>
                    <a:pt x="206" y="4"/>
                    <a:pt x="187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-4176400" y="11103375"/>
              <a:ext cx="227950" cy="120250"/>
            </a:xfrm>
            <a:custGeom>
              <a:avLst/>
              <a:gdLst/>
              <a:ahLst/>
              <a:cxnLst/>
              <a:rect l="l" t="t" r="r" b="b"/>
              <a:pathLst>
                <a:path w="9118" h="4810" extrusionOk="0">
                  <a:moveTo>
                    <a:pt x="200" y="0"/>
                  </a:moveTo>
                  <a:cubicBezTo>
                    <a:pt x="143" y="0"/>
                    <a:pt x="87" y="4"/>
                    <a:pt x="30" y="14"/>
                  </a:cubicBezTo>
                  <a:cubicBezTo>
                    <a:pt x="10" y="20"/>
                    <a:pt x="1" y="44"/>
                    <a:pt x="12" y="62"/>
                  </a:cubicBezTo>
                  <a:cubicBezTo>
                    <a:pt x="204" y="343"/>
                    <a:pt x="537" y="487"/>
                    <a:pt x="827" y="650"/>
                  </a:cubicBezTo>
                  <a:cubicBezTo>
                    <a:pt x="1205" y="860"/>
                    <a:pt x="1584" y="1060"/>
                    <a:pt x="1968" y="1257"/>
                  </a:cubicBezTo>
                  <a:cubicBezTo>
                    <a:pt x="2759" y="1663"/>
                    <a:pt x="3540" y="2089"/>
                    <a:pt x="4323" y="2513"/>
                  </a:cubicBezTo>
                  <a:cubicBezTo>
                    <a:pt x="5083" y="2924"/>
                    <a:pt x="5836" y="3351"/>
                    <a:pt x="6580" y="3796"/>
                  </a:cubicBezTo>
                  <a:cubicBezTo>
                    <a:pt x="7288" y="4218"/>
                    <a:pt x="8008" y="4773"/>
                    <a:pt x="8856" y="4810"/>
                  </a:cubicBezTo>
                  <a:cubicBezTo>
                    <a:pt x="8859" y="4810"/>
                    <a:pt x="8863" y="4810"/>
                    <a:pt x="8866" y="4810"/>
                  </a:cubicBezTo>
                  <a:cubicBezTo>
                    <a:pt x="9028" y="4810"/>
                    <a:pt x="9117" y="4620"/>
                    <a:pt x="9043" y="4484"/>
                  </a:cubicBezTo>
                  <a:cubicBezTo>
                    <a:pt x="8632" y="3738"/>
                    <a:pt x="7787" y="3360"/>
                    <a:pt x="7064" y="2967"/>
                  </a:cubicBezTo>
                  <a:cubicBezTo>
                    <a:pt x="6281" y="2540"/>
                    <a:pt x="5489" y="2130"/>
                    <a:pt x="4687" y="1739"/>
                  </a:cubicBezTo>
                  <a:cubicBezTo>
                    <a:pt x="3926" y="1366"/>
                    <a:pt x="3149" y="1029"/>
                    <a:pt x="2366" y="704"/>
                  </a:cubicBezTo>
                  <a:cubicBezTo>
                    <a:pt x="1943" y="529"/>
                    <a:pt x="1524" y="363"/>
                    <a:pt x="1090" y="220"/>
                  </a:cubicBezTo>
                  <a:cubicBezTo>
                    <a:pt x="806" y="127"/>
                    <a:pt x="503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-3851100" y="11025325"/>
              <a:ext cx="389000" cy="119600"/>
            </a:xfrm>
            <a:custGeom>
              <a:avLst/>
              <a:gdLst/>
              <a:ahLst/>
              <a:cxnLst/>
              <a:rect l="l" t="t" r="r" b="b"/>
              <a:pathLst>
                <a:path w="15560" h="4784" extrusionOk="0">
                  <a:moveTo>
                    <a:pt x="15101" y="1"/>
                  </a:moveTo>
                  <a:cubicBezTo>
                    <a:pt x="15095" y="1"/>
                    <a:pt x="15090" y="1"/>
                    <a:pt x="15085" y="1"/>
                  </a:cubicBezTo>
                  <a:cubicBezTo>
                    <a:pt x="13818" y="58"/>
                    <a:pt x="12573" y="515"/>
                    <a:pt x="11358" y="850"/>
                  </a:cubicBezTo>
                  <a:cubicBezTo>
                    <a:pt x="10107" y="1192"/>
                    <a:pt x="8868" y="1567"/>
                    <a:pt x="7626" y="1940"/>
                  </a:cubicBezTo>
                  <a:cubicBezTo>
                    <a:pt x="6384" y="2313"/>
                    <a:pt x="5141" y="2677"/>
                    <a:pt x="3891" y="3023"/>
                  </a:cubicBezTo>
                  <a:lnTo>
                    <a:pt x="2095" y="3517"/>
                  </a:lnTo>
                  <a:cubicBezTo>
                    <a:pt x="1459" y="3694"/>
                    <a:pt x="819" y="3818"/>
                    <a:pt x="263" y="4190"/>
                  </a:cubicBezTo>
                  <a:cubicBezTo>
                    <a:pt x="1" y="4365"/>
                    <a:pt x="100" y="4769"/>
                    <a:pt x="423" y="4781"/>
                  </a:cubicBezTo>
                  <a:cubicBezTo>
                    <a:pt x="462" y="4783"/>
                    <a:pt x="501" y="4783"/>
                    <a:pt x="539" y="4783"/>
                  </a:cubicBezTo>
                  <a:cubicBezTo>
                    <a:pt x="1137" y="4783"/>
                    <a:pt x="1685" y="4589"/>
                    <a:pt x="2261" y="4426"/>
                  </a:cubicBezTo>
                  <a:lnTo>
                    <a:pt x="4131" y="3893"/>
                  </a:lnTo>
                  <a:cubicBezTo>
                    <a:pt x="5378" y="3539"/>
                    <a:pt x="6629" y="3204"/>
                    <a:pt x="7884" y="2875"/>
                  </a:cubicBezTo>
                  <a:cubicBezTo>
                    <a:pt x="9138" y="2548"/>
                    <a:pt x="10391" y="2223"/>
                    <a:pt x="11638" y="1867"/>
                  </a:cubicBezTo>
                  <a:cubicBezTo>
                    <a:pt x="12849" y="1521"/>
                    <a:pt x="14153" y="1266"/>
                    <a:pt x="15263" y="657"/>
                  </a:cubicBezTo>
                  <a:cubicBezTo>
                    <a:pt x="15560" y="493"/>
                    <a:pt x="15439" y="1"/>
                    <a:pt x="15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-3786500" y="10711400"/>
              <a:ext cx="281450" cy="94650"/>
            </a:xfrm>
            <a:custGeom>
              <a:avLst/>
              <a:gdLst/>
              <a:ahLst/>
              <a:cxnLst/>
              <a:rect l="l" t="t" r="r" b="b"/>
              <a:pathLst>
                <a:path w="11258" h="3786" extrusionOk="0">
                  <a:moveTo>
                    <a:pt x="10621" y="0"/>
                  </a:moveTo>
                  <a:cubicBezTo>
                    <a:pt x="9860" y="0"/>
                    <a:pt x="9054" y="291"/>
                    <a:pt x="8341" y="469"/>
                  </a:cubicBezTo>
                  <a:cubicBezTo>
                    <a:pt x="7363" y="713"/>
                    <a:pt x="6399" y="997"/>
                    <a:pt x="5439" y="1304"/>
                  </a:cubicBezTo>
                  <a:cubicBezTo>
                    <a:pt x="4478" y="1612"/>
                    <a:pt x="3528" y="1939"/>
                    <a:pt x="2583" y="2289"/>
                  </a:cubicBezTo>
                  <a:cubicBezTo>
                    <a:pt x="2118" y="2461"/>
                    <a:pt x="1653" y="2631"/>
                    <a:pt x="1200" y="2831"/>
                  </a:cubicBezTo>
                  <a:cubicBezTo>
                    <a:pt x="799" y="3007"/>
                    <a:pt x="337" y="3142"/>
                    <a:pt x="67" y="3503"/>
                  </a:cubicBezTo>
                  <a:cubicBezTo>
                    <a:pt x="1" y="3591"/>
                    <a:pt x="67" y="3757"/>
                    <a:pt x="177" y="3773"/>
                  </a:cubicBezTo>
                  <a:cubicBezTo>
                    <a:pt x="233" y="3782"/>
                    <a:pt x="287" y="3785"/>
                    <a:pt x="342" y="3785"/>
                  </a:cubicBezTo>
                  <a:cubicBezTo>
                    <a:pt x="730" y="3785"/>
                    <a:pt x="1104" y="3598"/>
                    <a:pt x="1469" y="3473"/>
                  </a:cubicBezTo>
                  <a:cubicBezTo>
                    <a:pt x="1932" y="3313"/>
                    <a:pt x="2388" y="3132"/>
                    <a:pt x="2849" y="2964"/>
                  </a:cubicBezTo>
                  <a:cubicBezTo>
                    <a:pt x="3795" y="2620"/>
                    <a:pt x="4748" y="2296"/>
                    <a:pt x="5708" y="1995"/>
                  </a:cubicBezTo>
                  <a:cubicBezTo>
                    <a:pt x="6645" y="1701"/>
                    <a:pt x="7586" y="1426"/>
                    <a:pt x="8529" y="1154"/>
                  </a:cubicBezTo>
                  <a:cubicBezTo>
                    <a:pt x="9413" y="899"/>
                    <a:pt x="10473" y="779"/>
                    <a:pt x="11204" y="205"/>
                  </a:cubicBezTo>
                  <a:cubicBezTo>
                    <a:pt x="11257" y="165"/>
                    <a:pt x="11227" y="71"/>
                    <a:pt x="11165" y="58"/>
                  </a:cubicBezTo>
                  <a:cubicBezTo>
                    <a:pt x="10988" y="17"/>
                    <a:pt x="10805" y="0"/>
                    <a:pt x="10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2" name="Google Shape;1362;p34"/>
          <p:cNvSpPr/>
          <p:nvPr/>
        </p:nvSpPr>
        <p:spPr>
          <a:xfrm rot="10800000">
            <a:off x="7051101" y="1214704"/>
            <a:ext cx="695977" cy="238893"/>
          </a:xfrm>
          <a:custGeom>
            <a:avLst/>
            <a:gdLst/>
            <a:ahLst/>
            <a:cxnLst/>
            <a:rect l="l" t="t" r="r" b="b"/>
            <a:pathLst>
              <a:path w="24979" h="8574" extrusionOk="0">
                <a:moveTo>
                  <a:pt x="6390" y="1"/>
                </a:moveTo>
                <a:cubicBezTo>
                  <a:pt x="6386" y="1"/>
                  <a:pt x="6383" y="1"/>
                  <a:pt x="6380" y="1"/>
                </a:cubicBezTo>
                <a:cubicBezTo>
                  <a:pt x="5646" y="2"/>
                  <a:pt x="5117" y="489"/>
                  <a:pt x="4599" y="940"/>
                </a:cubicBezTo>
                <a:cubicBezTo>
                  <a:pt x="4117" y="1360"/>
                  <a:pt x="3635" y="1776"/>
                  <a:pt x="3159" y="2201"/>
                </a:cubicBezTo>
                <a:cubicBezTo>
                  <a:pt x="2155" y="3099"/>
                  <a:pt x="1158" y="3947"/>
                  <a:pt x="354" y="5036"/>
                </a:cubicBezTo>
                <a:cubicBezTo>
                  <a:pt x="0" y="5515"/>
                  <a:pt x="490" y="6021"/>
                  <a:pt x="975" y="6021"/>
                </a:cubicBezTo>
                <a:cubicBezTo>
                  <a:pt x="1075" y="6021"/>
                  <a:pt x="1176" y="5999"/>
                  <a:pt x="1269" y="5951"/>
                </a:cubicBezTo>
                <a:cubicBezTo>
                  <a:pt x="2288" y="5418"/>
                  <a:pt x="3141" y="4695"/>
                  <a:pt x="4025" y="3967"/>
                </a:cubicBezTo>
                <a:cubicBezTo>
                  <a:pt x="4437" y="3629"/>
                  <a:pt x="4848" y="3291"/>
                  <a:pt x="5255" y="2947"/>
                </a:cubicBezTo>
                <a:cubicBezTo>
                  <a:pt x="5459" y="2775"/>
                  <a:pt x="5662" y="2603"/>
                  <a:pt x="5864" y="2431"/>
                </a:cubicBezTo>
                <a:cubicBezTo>
                  <a:pt x="6009" y="2310"/>
                  <a:pt x="6248" y="2028"/>
                  <a:pt x="6419" y="1986"/>
                </a:cubicBezTo>
                <a:lnTo>
                  <a:pt x="6419" y="1986"/>
                </a:lnTo>
                <a:cubicBezTo>
                  <a:pt x="6414" y="1987"/>
                  <a:pt x="6409" y="1988"/>
                  <a:pt x="6403" y="1988"/>
                </a:cubicBezTo>
                <a:cubicBezTo>
                  <a:pt x="6372" y="1988"/>
                  <a:pt x="6345" y="1969"/>
                  <a:pt x="6365" y="1969"/>
                </a:cubicBezTo>
                <a:cubicBezTo>
                  <a:pt x="6380" y="1969"/>
                  <a:pt x="6420" y="1979"/>
                  <a:pt x="6503" y="2014"/>
                </a:cubicBezTo>
                <a:cubicBezTo>
                  <a:pt x="6661" y="2080"/>
                  <a:pt x="6792" y="2181"/>
                  <a:pt x="6898" y="2272"/>
                </a:cubicBezTo>
                <a:cubicBezTo>
                  <a:pt x="7208" y="2539"/>
                  <a:pt x="7408" y="2823"/>
                  <a:pt x="7627" y="3162"/>
                </a:cubicBezTo>
                <a:cubicBezTo>
                  <a:pt x="8119" y="3921"/>
                  <a:pt x="8544" y="4724"/>
                  <a:pt x="9195" y="5366"/>
                </a:cubicBezTo>
                <a:cubicBezTo>
                  <a:pt x="9850" y="6015"/>
                  <a:pt x="10706" y="6507"/>
                  <a:pt x="11641" y="6507"/>
                </a:cubicBezTo>
                <a:cubicBezTo>
                  <a:pt x="11721" y="6507"/>
                  <a:pt x="11801" y="6503"/>
                  <a:pt x="11882" y="6496"/>
                </a:cubicBezTo>
                <a:cubicBezTo>
                  <a:pt x="13012" y="6393"/>
                  <a:pt x="13901" y="5682"/>
                  <a:pt x="14801" y="5056"/>
                </a:cubicBezTo>
                <a:lnTo>
                  <a:pt x="17394" y="3253"/>
                </a:lnTo>
                <a:cubicBezTo>
                  <a:pt x="17611" y="3102"/>
                  <a:pt x="17826" y="2950"/>
                  <a:pt x="18044" y="2803"/>
                </a:cubicBezTo>
                <a:cubicBezTo>
                  <a:pt x="18096" y="2768"/>
                  <a:pt x="18171" y="2725"/>
                  <a:pt x="18237" y="2685"/>
                </a:cubicBezTo>
                <a:cubicBezTo>
                  <a:pt x="18276" y="2723"/>
                  <a:pt x="18313" y="2763"/>
                  <a:pt x="18349" y="2803"/>
                </a:cubicBezTo>
                <a:cubicBezTo>
                  <a:pt x="18549" y="3012"/>
                  <a:pt x="18746" y="3224"/>
                  <a:pt x="18941" y="3437"/>
                </a:cubicBezTo>
                <a:cubicBezTo>
                  <a:pt x="19653" y="4217"/>
                  <a:pt x="20385" y="5097"/>
                  <a:pt x="20952" y="5860"/>
                </a:cubicBezTo>
                <a:cubicBezTo>
                  <a:pt x="21298" y="6324"/>
                  <a:pt x="21626" y="6800"/>
                  <a:pt x="21962" y="7270"/>
                </a:cubicBezTo>
                <a:cubicBezTo>
                  <a:pt x="22157" y="7541"/>
                  <a:pt x="22334" y="7898"/>
                  <a:pt x="22578" y="8122"/>
                </a:cubicBezTo>
                <a:cubicBezTo>
                  <a:pt x="22908" y="8424"/>
                  <a:pt x="23235" y="8535"/>
                  <a:pt x="23625" y="8536"/>
                </a:cubicBezTo>
                <a:cubicBezTo>
                  <a:pt x="23703" y="8561"/>
                  <a:pt x="23783" y="8573"/>
                  <a:pt x="23864" y="8573"/>
                </a:cubicBezTo>
                <a:cubicBezTo>
                  <a:pt x="24242" y="8573"/>
                  <a:pt x="24620" y="8313"/>
                  <a:pt x="24642" y="7908"/>
                </a:cubicBezTo>
                <a:cubicBezTo>
                  <a:pt x="24978" y="7198"/>
                  <a:pt x="24622" y="6588"/>
                  <a:pt x="24201" y="5961"/>
                </a:cubicBezTo>
                <a:cubicBezTo>
                  <a:pt x="23871" y="5470"/>
                  <a:pt x="23507" y="5003"/>
                  <a:pt x="23140" y="4538"/>
                </a:cubicBezTo>
                <a:cubicBezTo>
                  <a:pt x="22486" y="3704"/>
                  <a:pt x="21793" y="2904"/>
                  <a:pt x="21063" y="2135"/>
                </a:cubicBezTo>
                <a:cubicBezTo>
                  <a:pt x="20324" y="1356"/>
                  <a:pt x="19467" y="249"/>
                  <a:pt x="18302" y="249"/>
                </a:cubicBezTo>
                <a:cubicBezTo>
                  <a:pt x="18274" y="249"/>
                  <a:pt x="18245" y="250"/>
                  <a:pt x="18216" y="251"/>
                </a:cubicBezTo>
                <a:cubicBezTo>
                  <a:pt x="17534" y="282"/>
                  <a:pt x="17029" y="727"/>
                  <a:pt x="16504" y="1103"/>
                </a:cubicBezTo>
                <a:lnTo>
                  <a:pt x="15090" y="2117"/>
                </a:lnTo>
                <a:cubicBezTo>
                  <a:pt x="14178" y="2771"/>
                  <a:pt x="13282" y="3474"/>
                  <a:pt x="12335" y="4076"/>
                </a:cubicBezTo>
                <a:cubicBezTo>
                  <a:pt x="12125" y="4208"/>
                  <a:pt x="11962" y="4308"/>
                  <a:pt x="11730" y="4362"/>
                </a:cubicBezTo>
                <a:cubicBezTo>
                  <a:pt x="11730" y="4362"/>
                  <a:pt x="11642" y="4371"/>
                  <a:pt x="11610" y="4375"/>
                </a:cubicBezTo>
                <a:cubicBezTo>
                  <a:pt x="11568" y="4371"/>
                  <a:pt x="11444" y="4358"/>
                  <a:pt x="11406" y="4358"/>
                </a:cubicBezTo>
                <a:cubicBezTo>
                  <a:pt x="11400" y="4358"/>
                  <a:pt x="11397" y="4358"/>
                  <a:pt x="11395" y="4358"/>
                </a:cubicBezTo>
                <a:cubicBezTo>
                  <a:pt x="11082" y="4282"/>
                  <a:pt x="10819" y="4094"/>
                  <a:pt x="10555" y="3826"/>
                </a:cubicBezTo>
                <a:cubicBezTo>
                  <a:pt x="9950" y="3213"/>
                  <a:pt x="9574" y="2385"/>
                  <a:pt x="9046" y="1687"/>
                </a:cubicBezTo>
                <a:cubicBezTo>
                  <a:pt x="8412" y="849"/>
                  <a:pt x="7509" y="1"/>
                  <a:pt x="63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3" name="Google Shape;1363;p34"/>
          <p:cNvSpPr/>
          <p:nvPr/>
        </p:nvSpPr>
        <p:spPr>
          <a:xfrm rot="10800000">
            <a:off x="7007217" y="1389650"/>
            <a:ext cx="720552" cy="236302"/>
          </a:xfrm>
          <a:custGeom>
            <a:avLst/>
            <a:gdLst/>
            <a:ahLst/>
            <a:cxnLst/>
            <a:rect l="l" t="t" r="r" b="b"/>
            <a:pathLst>
              <a:path w="25861" h="8481" extrusionOk="0">
                <a:moveTo>
                  <a:pt x="18158" y="1"/>
                </a:moveTo>
                <a:cubicBezTo>
                  <a:pt x="17117" y="1"/>
                  <a:pt x="16208" y="941"/>
                  <a:pt x="15422" y="1528"/>
                </a:cubicBezTo>
                <a:cubicBezTo>
                  <a:pt x="14538" y="2190"/>
                  <a:pt x="13650" y="2850"/>
                  <a:pt x="12771" y="3518"/>
                </a:cubicBezTo>
                <a:cubicBezTo>
                  <a:pt x="12456" y="3758"/>
                  <a:pt x="12035" y="4095"/>
                  <a:pt x="11716" y="4149"/>
                </a:cubicBezTo>
                <a:cubicBezTo>
                  <a:pt x="11763" y="4141"/>
                  <a:pt x="11696" y="4134"/>
                  <a:pt x="11646" y="4134"/>
                </a:cubicBezTo>
                <a:cubicBezTo>
                  <a:pt x="11642" y="4134"/>
                  <a:pt x="11637" y="4134"/>
                  <a:pt x="11633" y="4134"/>
                </a:cubicBezTo>
                <a:cubicBezTo>
                  <a:pt x="11591" y="4114"/>
                  <a:pt x="11513" y="4080"/>
                  <a:pt x="11475" y="4063"/>
                </a:cubicBezTo>
                <a:cubicBezTo>
                  <a:pt x="11453" y="4042"/>
                  <a:pt x="11390" y="3990"/>
                  <a:pt x="11389" y="3990"/>
                </a:cubicBezTo>
                <a:cubicBezTo>
                  <a:pt x="11266" y="3876"/>
                  <a:pt x="11155" y="3747"/>
                  <a:pt x="11045" y="3623"/>
                </a:cubicBezTo>
                <a:cubicBezTo>
                  <a:pt x="10271" y="2741"/>
                  <a:pt x="9423" y="1960"/>
                  <a:pt x="8454" y="1293"/>
                </a:cubicBezTo>
                <a:cubicBezTo>
                  <a:pt x="7760" y="815"/>
                  <a:pt x="6977" y="413"/>
                  <a:pt x="6182" y="413"/>
                </a:cubicBezTo>
                <a:cubicBezTo>
                  <a:pt x="5761" y="413"/>
                  <a:pt x="5337" y="526"/>
                  <a:pt x="4921" y="800"/>
                </a:cubicBezTo>
                <a:cubicBezTo>
                  <a:pt x="4419" y="1134"/>
                  <a:pt x="4023" y="1600"/>
                  <a:pt x="3610" y="2029"/>
                </a:cubicBezTo>
                <a:lnTo>
                  <a:pt x="2288" y="3403"/>
                </a:lnTo>
                <a:cubicBezTo>
                  <a:pt x="1849" y="3859"/>
                  <a:pt x="1403" y="4324"/>
                  <a:pt x="1000" y="4811"/>
                </a:cubicBezTo>
                <a:cubicBezTo>
                  <a:pt x="665" y="5215"/>
                  <a:pt x="0" y="5983"/>
                  <a:pt x="501" y="6509"/>
                </a:cubicBezTo>
                <a:cubicBezTo>
                  <a:pt x="632" y="6648"/>
                  <a:pt x="787" y="6704"/>
                  <a:pt x="952" y="6704"/>
                </a:cubicBezTo>
                <a:cubicBezTo>
                  <a:pt x="1539" y="6704"/>
                  <a:pt x="2260" y="5987"/>
                  <a:pt x="2575" y="5712"/>
                </a:cubicBezTo>
                <a:cubicBezTo>
                  <a:pt x="3017" y="5330"/>
                  <a:pt x="3455" y="4946"/>
                  <a:pt x="3883" y="4550"/>
                </a:cubicBezTo>
                <a:lnTo>
                  <a:pt x="5052" y="3472"/>
                </a:lnTo>
                <a:cubicBezTo>
                  <a:pt x="5390" y="3160"/>
                  <a:pt x="5790" y="2700"/>
                  <a:pt x="6143" y="2531"/>
                </a:cubicBezTo>
                <a:cubicBezTo>
                  <a:pt x="6163" y="2522"/>
                  <a:pt x="6171" y="2519"/>
                  <a:pt x="6180" y="2514"/>
                </a:cubicBezTo>
                <a:cubicBezTo>
                  <a:pt x="6193" y="2513"/>
                  <a:pt x="6204" y="2512"/>
                  <a:pt x="6214" y="2512"/>
                </a:cubicBezTo>
                <a:cubicBezTo>
                  <a:pt x="6277" y="2512"/>
                  <a:pt x="6316" y="2531"/>
                  <a:pt x="6398" y="2557"/>
                </a:cubicBezTo>
                <a:cubicBezTo>
                  <a:pt x="6572" y="2612"/>
                  <a:pt x="6744" y="2732"/>
                  <a:pt x="6902" y="2830"/>
                </a:cubicBezTo>
                <a:cubicBezTo>
                  <a:pt x="7303" y="3084"/>
                  <a:pt x="7684" y="3366"/>
                  <a:pt x="8043" y="3675"/>
                </a:cubicBezTo>
                <a:cubicBezTo>
                  <a:pt x="8417" y="3999"/>
                  <a:pt x="8771" y="4346"/>
                  <a:pt x="9102" y="4713"/>
                </a:cubicBezTo>
                <a:cubicBezTo>
                  <a:pt x="9472" y="5124"/>
                  <a:pt x="9793" y="5546"/>
                  <a:pt x="10243" y="5878"/>
                </a:cubicBezTo>
                <a:cubicBezTo>
                  <a:pt x="10689" y="6207"/>
                  <a:pt x="11181" y="6348"/>
                  <a:pt x="11679" y="6348"/>
                </a:cubicBezTo>
                <a:cubicBezTo>
                  <a:pt x="12288" y="6348"/>
                  <a:pt x="12905" y="6137"/>
                  <a:pt x="13454" y="5804"/>
                </a:cubicBezTo>
                <a:cubicBezTo>
                  <a:pt x="14418" y="5221"/>
                  <a:pt x="15306" y="4481"/>
                  <a:pt x="16213" y="3813"/>
                </a:cubicBezTo>
                <a:lnTo>
                  <a:pt x="17484" y="2879"/>
                </a:lnTo>
                <a:cubicBezTo>
                  <a:pt x="17673" y="2741"/>
                  <a:pt x="17859" y="2598"/>
                  <a:pt x="18051" y="2465"/>
                </a:cubicBezTo>
                <a:cubicBezTo>
                  <a:pt x="18195" y="2628"/>
                  <a:pt x="18427" y="2784"/>
                  <a:pt x="18562" y="2915"/>
                </a:cubicBezTo>
                <a:cubicBezTo>
                  <a:pt x="18745" y="3091"/>
                  <a:pt x="18928" y="3268"/>
                  <a:pt x="19111" y="3446"/>
                </a:cubicBezTo>
                <a:cubicBezTo>
                  <a:pt x="19510" y="3838"/>
                  <a:pt x="19906" y="4234"/>
                  <a:pt x="20297" y="4634"/>
                </a:cubicBezTo>
                <a:cubicBezTo>
                  <a:pt x="21081" y="5434"/>
                  <a:pt x="21848" y="6250"/>
                  <a:pt x="22599" y="7082"/>
                </a:cubicBezTo>
                <a:cubicBezTo>
                  <a:pt x="22942" y="7460"/>
                  <a:pt x="23272" y="7842"/>
                  <a:pt x="23668" y="8168"/>
                </a:cubicBezTo>
                <a:cubicBezTo>
                  <a:pt x="23913" y="8370"/>
                  <a:pt x="24222" y="8481"/>
                  <a:pt x="24520" y="8481"/>
                </a:cubicBezTo>
                <a:cubicBezTo>
                  <a:pt x="24886" y="8481"/>
                  <a:pt x="25236" y="8313"/>
                  <a:pt x="25434" y="7940"/>
                </a:cubicBezTo>
                <a:cubicBezTo>
                  <a:pt x="25860" y="7140"/>
                  <a:pt x="25212" y="6409"/>
                  <a:pt x="24706" y="5838"/>
                </a:cubicBezTo>
                <a:cubicBezTo>
                  <a:pt x="24334" y="5419"/>
                  <a:pt x="23956" y="5006"/>
                  <a:pt x="23573" y="4599"/>
                </a:cubicBezTo>
                <a:cubicBezTo>
                  <a:pt x="22840" y="3821"/>
                  <a:pt x="22092" y="3057"/>
                  <a:pt x="21329" y="2308"/>
                </a:cubicBezTo>
                <a:cubicBezTo>
                  <a:pt x="20930" y="1915"/>
                  <a:pt x="20528" y="1527"/>
                  <a:pt x="20119" y="1143"/>
                </a:cubicBezTo>
                <a:cubicBezTo>
                  <a:pt x="19677" y="725"/>
                  <a:pt x="19230" y="234"/>
                  <a:pt x="18622" y="65"/>
                </a:cubicBezTo>
                <a:cubicBezTo>
                  <a:pt x="18465" y="21"/>
                  <a:pt x="18310" y="1"/>
                  <a:pt x="181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4" name="Google Shape;1364;p34"/>
          <p:cNvSpPr/>
          <p:nvPr/>
        </p:nvSpPr>
        <p:spPr>
          <a:xfrm rot="10800000">
            <a:off x="6875830" y="836589"/>
            <a:ext cx="91500" cy="173834"/>
          </a:xfrm>
          <a:custGeom>
            <a:avLst/>
            <a:gdLst/>
            <a:ahLst/>
            <a:cxnLst/>
            <a:rect l="l" t="t" r="r" b="b"/>
            <a:pathLst>
              <a:path w="3284" h="6239" extrusionOk="0">
                <a:moveTo>
                  <a:pt x="1716" y="0"/>
                </a:moveTo>
                <a:cubicBezTo>
                  <a:pt x="1596" y="0"/>
                  <a:pt x="1474" y="16"/>
                  <a:pt x="1350" y="50"/>
                </a:cubicBezTo>
                <a:cubicBezTo>
                  <a:pt x="22" y="415"/>
                  <a:pt x="39" y="2129"/>
                  <a:pt x="19" y="3241"/>
                </a:cubicBezTo>
                <a:cubicBezTo>
                  <a:pt x="13" y="3624"/>
                  <a:pt x="1" y="4001"/>
                  <a:pt x="45" y="4383"/>
                </a:cubicBezTo>
                <a:cubicBezTo>
                  <a:pt x="87" y="4747"/>
                  <a:pt x="143" y="5181"/>
                  <a:pt x="335" y="5505"/>
                </a:cubicBezTo>
                <a:cubicBezTo>
                  <a:pt x="561" y="5884"/>
                  <a:pt x="1017" y="6238"/>
                  <a:pt x="1485" y="6238"/>
                </a:cubicBezTo>
                <a:cubicBezTo>
                  <a:pt x="1595" y="6238"/>
                  <a:pt x="1707" y="6219"/>
                  <a:pt x="1816" y="6175"/>
                </a:cubicBezTo>
                <a:cubicBezTo>
                  <a:pt x="2074" y="6072"/>
                  <a:pt x="2272" y="5992"/>
                  <a:pt x="2459" y="5779"/>
                </a:cubicBezTo>
                <a:cubicBezTo>
                  <a:pt x="2640" y="5570"/>
                  <a:pt x="2732" y="5358"/>
                  <a:pt x="2840" y="5102"/>
                </a:cubicBezTo>
                <a:cubicBezTo>
                  <a:pt x="2912" y="4930"/>
                  <a:pt x="2970" y="4751"/>
                  <a:pt x="3012" y="4569"/>
                </a:cubicBezTo>
                <a:cubicBezTo>
                  <a:pt x="3127" y="4087"/>
                  <a:pt x="3161" y="3560"/>
                  <a:pt x="3205" y="3064"/>
                </a:cubicBezTo>
                <a:cubicBezTo>
                  <a:pt x="3240" y="2689"/>
                  <a:pt x="3283" y="2298"/>
                  <a:pt x="3263" y="1922"/>
                </a:cubicBezTo>
                <a:cubicBezTo>
                  <a:pt x="3248" y="1642"/>
                  <a:pt x="3220" y="1358"/>
                  <a:pt x="3133" y="1091"/>
                </a:cubicBezTo>
                <a:cubicBezTo>
                  <a:pt x="2928" y="465"/>
                  <a:pt x="2362" y="0"/>
                  <a:pt x="17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5" name="Google Shape;1365;p34"/>
          <p:cNvSpPr/>
          <p:nvPr/>
        </p:nvSpPr>
        <p:spPr>
          <a:xfrm rot="10800000">
            <a:off x="6740699" y="629073"/>
            <a:ext cx="91695" cy="150764"/>
          </a:xfrm>
          <a:custGeom>
            <a:avLst/>
            <a:gdLst/>
            <a:ahLst/>
            <a:cxnLst/>
            <a:rect l="l" t="t" r="r" b="b"/>
            <a:pathLst>
              <a:path w="3291" h="5411" extrusionOk="0">
                <a:moveTo>
                  <a:pt x="1816" y="1"/>
                </a:moveTo>
                <a:cubicBezTo>
                  <a:pt x="1609" y="1"/>
                  <a:pt x="1405" y="52"/>
                  <a:pt x="1246" y="164"/>
                </a:cubicBezTo>
                <a:cubicBezTo>
                  <a:pt x="1166" y="222"/>
                  <a:pt x="1088" y="280"/>
                  <a:pt x="1012" y="343"/>
                </a:cubicBezTo>
                <a:cubicBezTo>
                  <a:pt x="366" y="772"/>
                  <a:pt x="255" y="1693"/>
                  <a:pt x="137" y="2399"/>
                </a:cubicBezTo>
                <a:cubicBezTo>
                  <a:pt x="74" y="2782"/>
                  <a:pt x="5" y="3170"/>
                  <a:pt x="4" y="3560"/>
                </a:cubicBezTo>
                <a:cubicBezTo>
                  <a:pt x="0" y="4265"/>
                  <a:pt x="271" y="4908"/>
                  <a:pt x="877" y="5232"/>
                </a:cubicBezTo>
                <a:lnTo>
                  <a:pt x="848" y="5220"/>
                </a:lnTo>
                <a:lnTo>
                  <a:pt x="873" y="5238"/>
                </a:lnTo>
                <a:cubicBezTo>
                  <a:pt x="1038" y="5363"/>
                  <a:pt x="1229" y="5410"/>
                  <a:pt x="1423" y="5410"/>
                </a:cubicBezTo>
                <a:cubicBezTo>
                  <a:pt x="1519" y="5410"/>
                  <a:pt x="1615" y="5399"/>
                  <a:pt x="1709" y="5380"/>
                </a:cubicBezTo>
                <a:cubicBezTo>
                  <a:pt x="1906" y="5355"/>
                  <a:pt x="2095" y="5315"/>
                  <a:pt x="2275" y="5198"/>
                </a:cubicBezTo>
                <a:cubicBezTo>
                  <a:pt x="2460" y="5079"/>
                  <a:pt x="2595" y="4945"/>
                  <a:pt x="2727" y="4773"/>
                </a:cubicBezTo>
                <a:cubicBezTo>
                  <a:pt x="2906" y="4537"/>
                  <a:pt x="3028" y="4266"/>
                  <a:pt x="3090" y="3978"/>
                </a:cubicBezTo>
                <a:cubicBezTo>
                  <a:pt x="3171" y="3599"/>
                  <a:pt x="3214" y="3207"/>
                  <a:pt x="3237" y="2820"/>
                </a:cubicBezTo>
                <a:cubicBezTo>
                  <a:pt x="3254" y="2551"/>
                  <a:pt x="3291" y="2273"/>
                  <a:pt x="3283" y="2005"/>
                </a:cubicBezTo>
                <a:cubicBezTo>
                  <a:pt x="3273" y="1512"/>
                  <a:pt x="3205" y="911"/>
                  <a:pt x="2841" y="541"/>
                </a:cubicBezTo>
                <a:cubicBezTo>
                  <a:pt x="2792" y="475"/>
                  <a:pt x="2740" y="411"/>
                  <a:pt x="2685" y="349"/>
                </a:cubicBezTo>
                <a:cubicBezTo>
                  <a:pt x="2484" y="129"/>
                  <a:pt x="2144" y="1"/>
                  <a:pt x="18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6" name="Google Shape;1366;p34"/>
          <p:cNvSpPr/>
          <p:nvPr/>
        </p:nvSpPr>
        <p:spPr>
          <a:xfrm rot="10800000">
            <a:off x="6698627" y="1016467"/>
            <a:ext cx="89216" cy="141792"/>
          </a:xfrm>
          <a:custGeom>
            <a:avLst/>
            <a:gdLst/>
            <a:ahLst/>
            <a:cxnLst/>
            <a:rect l="l" t="t" r="r" b="b"/>
            <a:pathLst>
              <a:path w="3202" h="5089" extrusionOk="0">
                <a:moveTo>
                  <a:pt x="1695" y="1"/>
                </a:moveTo>
                <a:cubicBezTo>
                  <a:pt x="1630" y="1"/>
                  <a:pt x="1567" y="5"/>
                  <a:pt x="1508" y="12"/>
                </a:cubicBezTo>
                <a:cubicBezTo>
                  <a:pt x="1228" y="51"/>
                  <a:pt x="1047" y="164"/>
                  <a:pt x="826" y="339"/>
                </a:cubicBezTo>
                <a:cubicBezTo>
                  <a:pt x="573" y="539"/>
                  <a:pt x="470" y="825"/>
                  <a:pt x="358" y="1116"/>
                </a:cubicBezTo>
                <a:cubicBezTo>
                  <a:pt x="309" y="1245"/>
                  <a:pt x="250" y="1379"/>
                  <a:pt x="215" y="1513"/>
                </a:cubicBezTo>
                <a:cubicBezTo>
                  <a:pt x="129" y="1843"/>
                  <a:pt x="94" y="2184"/>
                  <a:pt x="54" y="2521"/>
                </a:cubicBezTo>
                <a:cubicBezTo>
                  <a:pt x="28" y="2681"/>
                  <a:pt x="11" y="2842"/>
                  <a:pt x="5" y="3005"/>
                </a:cubicBezTo>
                <a:cubicBezTo>
                  <a:pt x="1" y="3199"/>
                  <a:pt x="17" y="3376"/>
                  <a:pt x="42" y="3566"/>
                </a:cubicBezTo>
                <a:lnTo>
                  <a:pt x="42" y="3566"/>
                </a:lnTo>
                <a:lnTo>
                  <a:pt x="6" y="3300"/>
                </a:lnTo>
                <a:lnTo>
                  <a:pt x="6" y="3300"/>
                </a:lnTo>
                <a:cubicBezTo>
                  <a:pt x="31" y="3487"/>
                  <a:pt x="37" y="3705"/>
                  <a:pt x="83" y="3879"/>
                </a:cubicBezTo>
                <a:cubicBezTo>
                  <a:pt x="112" y="3986"/>
                  <a:pt x="155" y="4091"/>
                  <a:pt x="207" y="4189"/>
                </a:cubicBezTo>
                <a:cubicBezTo>
                  <a:pt x="287" y="4404"/>
                  <a:pt x="419" y="4594"/>
                  <a:pt x="591" y="4745"/>
                </a:cubicBezTo>
                <a:cubicBezTo>
                  <a:pt x="629" y="4784"/>
                  <a:pt x="669" y="4821"/>
                  <a:pt x="711" y="4856"/>
                </a:cubicBezTo>
                <a:lnTo>
                  <a:pt x="711" y="4856"/>
                </a:lnTo>
                <a:cubicBezTo>
                  <a:pt x="689" y="4840"/>
                  <a:pt x="677" y="4832"/>
                  <a:pt x="676" y="4832"/>
                </a:cubicBezTo>
                <a:lnTo>
                  <a:pt x="676" y="4832"/>
                </a:lnTo>
                <a:cubicBezTo>
                  <a:pt x="674" y="4832"/>
                  <a:pt x="734" y="4877"/>
                  <a:pt x="855" y="4969"/>
                </a:cubicBezTo>
                <a:cubicBezTo>
                  <a:pt x="923" y="5003"/>
                  <a:pt x="992" y="5033"/>
                  <a:pt x="1064" y="5058"/>
                </a:cubicBezTo>
                <a:cubicBezTo>
                  <a:pt x="1141" y="5073"/>
                  <a:pt x="1219" y="5084"/>
                  <a:pt x="1299" y="5089"/>
                </a:cubicBezTo>
                <a:cubicBezTo>
                  <a:pt x="1465" y="5068"/>
                  <a:pt x="1541" y="5058"/>
                  <a:pt x="1528" y="5058"/>
                </a:cubicBezTo>
                <a:cubicBezTo>
                  <a:pt x="1525" y="5058"/>
                  <a:pt x="1517" y="5058"/>
                  <a:pt x="1503" y="5060"/>
                </a:cubicBezTo>
                <a:cubicBezTo>
                  <a:pt x="1572" y="5047"/>
                  <a:pt x="1641" y="5029"/>
                  <a:pt x="1707" y="5004"/>
                </a:cubicBezTo>
                <a:lnTo>
                  <a:pt x="1707" y="5004"/>
                </a:lnTo>
                <a:lnTo>
                  <a:pt x="1661" y="5023"/>
                </a:lnTo>
                <a:cubicBezTo>
                  <a:pt x="1916" y="4987"/>
                  <a:pt x="2116" y="4854"/>
                  <a:pt x="2286" y="4685"/>
                </a:cubicBezTo>
                <a:cubicBezTo>
                  <a:pt x="2489" y="4537"/>
                  <a:pt x="2653" y="4316"/>
                  <a:pt x="2767" y="4109"/>
                </a:cubicBezTo>
                <a:cubicBezTo>
                  <a:pt x="2871" y="3919"/>
                  <a:pt x="2954" y="3718"/>
                  <a:pt x="3017" y="3510"/>
                </a:cubicBezTo>
                <a:cubicBezTo>
                  <a:pt x="3122" y="3156"/>
                  <a:pt x="3155" y="2776"/>
                  <a:pt x="3181" y="2408"/>
                </a:cubicBezTo>
                <a:cubicBezTo>
                  <a:pt x="3201" y="2055"/>
                  <a:pt x="3160" y="1700"/>
                  <a:pt x="3060" y="1361"/>
                </a:cubicBezTo>
                <a:cubicBezTo>
                  <a:pt x="2996" y="1156"/>
                  <a:pt x="2919" y="958"/>
                  <a:pt x="2831" y="765"/>
                </a:cubicBezTo>
                <a:cubicBezTo>
                  <a:pt x="2712" y="496"/>
                  <a:pt x="2498" y="321"/>
                  <a:pt x="2263" y="154"/>
                </a:cubicBezTo>
                <a:cubicBezTo>
                  <a:pt x="2104" y="41"/>
                  <a:pt x="1893" y="1"/>
                  <a:pt x="16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7" name="Google Shape;1367;p34"/>
          <p:cNvSpPr/>
          <p:nvPr/>
        </p:nvSpPr>
        <p:spPr>
          <a:xfrm rot="10800000">
            <a:off x="5691050" y="1383076"/>
            <a:ext cx="236218" cy="192697"/>
          </a:xfrm>
          <a:custGeom>
            <a:avLst/>
            <a:gdLst/>
            <a:ahLst/>
            <a:cxnLst/>
            <a:rect l="l" t="t" r="r" b="b"/>
            <a:pathLst>
              <a:path w="8478" h="6916" extrusionOk="0">
                <a:moveTo>
                  <a:pt x="6843" y="1"/>
                </a:moveTo>
                <a:cubicBezTo>
                  <a:pt x="6650" y="1"/>
                  <a:pt x="6455" y="48"/>
                  <a:pt x="6278" y="146"/>
                </a:cubicBezTo>
                <a:cubicBezTo>
                  <a:pt x="5493" y="582"/>
                  <a:pt x="5149" y="1548"/>
                  <a:pt x="4747" y="2299"/>
                </a:cubicBezTo>
                <a:cubicBezTo>
                  <a:pt x="4555" y="2649"/>
                  <a:pt x="4341" y="2988"/>
                  <a:pt x="4106" y="3312"/>
                </a:cubicBezTo>
                <a:lnTo>
                  <a:pt x="4099" y="3323"/>
                </a:lnTo>
                <a:lnTo>
                  <a:pt x="4097" y="3325"/>
                </a:lnTo>
                <a:cubicBezTo>
                  <a:pt x="4043" y="3389"/>
                  <a:pt x="3991" y="3454"/>
                  <a:pt x="3937" y="3517"/>
                </a:cubicBezTo>
                <a:cubicBezTo>
                  <a:pt x="3908" y="3550"/>
                  <a:pt x="3876" y="3583"/>
                  <a:pt x="3845" y="3617"/>
                </a:cubicBezTo>
                <a:cubicBezTo>
                  <a:pt x="3673" y="3429"/>
                  <a:pt x="3501" y="3242"/>
                  <a:pt x="3329" y="3056"/>
                </a:cubicBezTo>
                <a:cubicBezTo>
                  <a:pt x="3013" y="2712"/>
                  <a:pt x="2701" y="2371"/>
                  <a:pt x="2359" y="2052"/>
                </a:cubicBezTo>
                <a:cubicBezTo>
                  <a:pt x="1920" y="1643"/>
                  <a:pt x="1505" y="1235"/>
                  <a:pt x="877" y="1187"/>
                </a:cubicBezTo>
                <a:cubicBezTo>
                  <a:pt x="865" y="1186"/>
                  <a:pt x="852" y="1186"/>
                  <a:pt x="839" y="1186"/>
                </a:cubicBezTo>
                <a:cubicBezTo>
                  <a:pt x="533" y="1186"/>
                  <a:pt x="149" y="1464"/>
                  <a:pt x="103" y="1777"/>
                </a:cubicBezTo>
                <a:cubicBezTo>
                  <a:pt x="0" y="2488"/>
                  <a:pt x="367" y="3036"/>
                  <a:pt x="713" y="3626"/>
                </a:cubicBezTo>
                <a:cubicBezTo>
                  <a:pt x="997" y="4112"/>
                  <a:pt x="1341" y="4567"/>
                  <a:pt x="1660" y="5031"/>
                </a:cubicBezTo>
                <a:cubicBezTo>
                  <a:pt x="1972" y="5484"/>
                  <a:pt x="2265" y="6007"/>
                  <a:pt x="2649" y="6400"/>
                </a:cubicBezTo>
                <a:cubicBezTo>
                  <a:pt x="2994" y="6754"/>
                  <a:pt x="3436" y="6915"/>
                  <a:pt x="3885" y="6915"/>
                </a:cubicBezTo>
                <a:cubicBezTo>
                  <a:pt x="4300" y="6915"/>
                  <a:pt x="4720" y="6778"/>
                  <a:pt x="5074" y="6526"/>
                </a:cubicBezTo>
                <a:cubicBezTo>
                  <a:pt x="5949" y="5903"/>
                  <a:pt x="6661" y="5000"/>
                  <a:pt x="7226" y="4096"/>
                </a:cubicBezTo>
                <a:cubicBezTo>
                  <a:pt x="7834" y="3121"/>
                  <a:pt x="8478" y="1659"/>
                  <a:pt x="7827" y="553"/>
                </a:cubicBezTo>
                <a:cubicBezTo>
                  <a:pt x="7616" y="195"/>
                  <a:pt x="7234" y="1"/>
                  <a:pt x="68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8" name="Google Shape;1368;p34"/>
          <p:cNvSpPr/>
          <p:nvPr/>
        </p:nvSpPr>
        <p:spPr>
          <a:xfrm rot="10800000">
            <a:off x="5994245" y="1089493"/>
            <a:ext cx="217383" cy="170546"/>
          </a:xfrm>
          <a:custGeom>
            <a:avLst/>
            <a:gdLst/>
            <a:ahLst/>
            <a:cxnLst/>
            <a:rect l="l" t="t" r="r" b="b"/>
            <a:pathLst>
              <a:path w="7802" h="6121" extrusionOk="0">
                <a:moveTo>
                  <a:pt x="6635" y="0"/>
                </a:moveTo>
                <a:cubicBezTo>
                  <a:pt x="6272" y="0"/>
                  <a:pt x="6319" y="18"/>
                  <a:pt x="6428" y="18"/>
                </a:cubicBezTo>
                <a:cubicBezTo>
                  <a:pt x="6466" y="18"/>
                  <a:pt x="6513" y="16"/>
                  <a:pt x="6551" y="10"/>
                </a:cubicBezTo>
                <a:lnTo>
                  <a:pt x="6551" y="10"/>
                </a:lnTo>
                <a:cubicBezTo>
                  <a:pt x="6106" y="79"/>
                  <a:pt x="5770" y="214"/>
                  <a:pt x="5462" y="547"/>
                </a:cubicBezTo>
                <a:cubicBezTo>
                  <a:pt x="4906" y="1149"/>
                  <a:pt x="4619" y="1964"/>
                  <a:pt x="4234" y="2674"/>
                </a:cubicBezTo>
                <a:cubicBezTo>
                  <a:pt x="4201" y="2733"/>
                  <a:pt x="4166" y="2792"/>
                  <a:pt x="4131" y="2852"/>
                </a:cubicBezTo>
                <a:cubicBezTo>
                  <a:pt x="3716" y="2463"/>
                  <a:pt x="3320" y="2059"/>
                  <a:pt x="2927" y="1646"/>
                </a:cubicBezTo>
                <a:cubicBezTo>
                  <a:pt x="2396" y="1090"/>
                  <a:pt x="1762" y="165"/>
                  <a:pt x="924" y="165"/>
                </a:cubicBezTo>
                <a:cubicBezTo>
                  <a:pt x="831" y="165"/>
                  <a:pt x="735" y="177"/>
                  <a:pt x="636" y="201"/>
                </a:cubicBezTo>
                <a:cubicBezTo>
                  <a:pt x="330" y="278"/>
                  <a:pt x="0" y="639"/>
                  <a:pt x="45" y="977"/>
                </a:cubicBezTo>
                <a:cubicBezTo>
                  <a:pt x="97" y="1376"/>
                  <a:pt x="166" y="1774"/>
                  <a:pt x="360" y="2136"/>
                </a:cubicBezTo>
                <a:cubicBezTo>
                  <a:pt x="527" y="2451"/>
                  <a:pt x="736" y="2753"/>
                  <a:pt x="937" y="3047"/>
                </a:cubicBezTo>
                <a:cubicBezTo>
                  <a:pt x="1384" y="3698"/>
                  <a:pt x="1904" y="4310"/>
                  <a:pt x="2440" y="4891"/>
                </a:cubicBezTo>
                <a:cubicBezTo>
                  <a:pt x="2997" y="5493"/>
                  <a:pt x="3621" y="6121"/>
                  <a:pt x="4436" y="6121"/>
                </a:cubicBezTo>
                <a:cubicBezTo>
                  <a:pt x="4612" y="6121"/>
                  <a:pt x="4798" y="6091"/>
                  <a:pt x="4994" y="6025"/>
                </a:cubicBezTo>
                <a:cubicBezTo>
                  <a:pt x="5916" y="5717"/>
                  <a:pt x="6397" y="4739"/>
                  <a:pt x="6848" y="3943"/>
                </a:cubicBezTo>
                <a:cubicBezTo>
                  <a:pt x="7288" y="3171"/>
                  <a:pt x="7767" y="2316"/>
                  <a:pt x="7791" y="1405"/>
                </a:cubicBezTo>
                <a:cubicBezTo>
                  <a:pt x="7802" y="998"/>
                  <a:pt x="7616" y="676"/>
                  <a:pt x="7392" y="358"/>
                </a:cubicBezTo>
                <a:lnTo>
                  <a:pt x="7392" y="358"/>
                </a:lnTo>
                <a:cubicBezTo>
                  <a:pt x="7437" y="421"/>
                  <a:pt x="7513" y="492"/>
                  <a:pt x="7522" y="492"/>
                </a:cubicBezTo>
                <a:cubicBezTo>
                  <a:pt x="7529" y="492"/>
                  <a:pt x="7487" y="441"/>
                  <a:pt x="7337" y="290"/>
                </a:cubicBezTo>
                <a:cubicBezTo>
                  <a:pt x="7261" y="215"/>
                  <a:pt x="7119" y="106"/>
                  <a:pt x="7007" y="59"/>
                </a:cubicBezTo>
                <a:cubicBezTo>
                  <a:pt x="6899" y="16"/>
                  <a:pt x="6747" y="0"/>
                  <a:pt x="66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9" name="Google Shape;1369;p34"/>
          <p:cNvSpPr/>
          <p:nvPr/>
        </p:nvSpPr>
        <p:spPr>
          <a:xfrm rot="10800000">
            <a:off x="5787676" y="765708"/>
            <a:ext cx="226912" cy="195511"/>
          </a:xfrm>
          <a:custGeom>
            <a:avLst/>
            <a:gdLst/>
            <a:ahLst/>
            <a:cxnLst/>
            <a:rect l="l" t="t" r="r" b="b"/>
            <a:pathLst>
              <a:path w="8144" h="7017" extrusionOk="0">
                <a:moveTo>
                  <a:pt x="5647" y="734"/>
                </a:moveTo>
                <a:lnTo>
                  <a:pt x="5647" y="734"/>
                </a:lnTo>
                <a:cubicBezTo>
                  <a:pt x="5646" y="735"/>
                  <a:pt x="5646" y="735"/>
                  <a:pt x="5645" y="736"/>
                </a:cubicBezTo>
                <a:cubicBezTo>
                  <a:pt x="5646" y="735"/>
                  <a:pt x="5646" y="735"/>
                  <a:pt x="5647" y="734"/>
                </a:cubicBezTo>
                <a:close/>
                <a:moveTo>
                  <a:pt x="840" y="0"/>
                </a:moveTo>
                <a:cubicBezTo>
                  <a:pt x="592" y="0"/>
                  <a:pt x="280" y="153"/>
                  <a:pt x="176" y="389"/>
                </a:cubicBezTo>
                <a:cubicBezTo>
                  <a:pt x="1" y="784"/>
                  <a:pt x="33" y="1126"/>
                  <a:pt x="159" y="1527"/>
                </a:cubicBezTo>
                <a:cubicBezTo>
                  <a:pt x="263" y="1857"/>
                  <a:pt x="420" y="2207"/>
                  <a:pt x="570" y="2517"/>
                </a:cubicBezTo>
                <a:cubicBezTo>
                  <a:pt x="816" y="3032"/>
                  <a:pt x="1114" y="3532"/>
                  <a:pt x="1399" y="4025"/>
                </a:cubicBezTo>
                <a:cubicBezTo>
                  <a:pt x="1685" y="4518"/>
                  <a:pt x="1986" y="5011"/>
                  <a:pt x="2267" y="5510"/>
                </a:cubicBezTo>
                <a:cubicBezTo>
                  <a:pt x="2688" y="6253"/>
                  <a:pt x="3121" y="6993"/>
                  <a:pt x="4099" y="7016"/>
                </a:cubicBezTo>
                <a:cubicBezTo>
                  <a:pt x="4113" y="7016"/>
                  <a:pt x="4128" y="7017"/>
                  <a:pt x="4142" y="7017"/>
                </a:cubicBezTo>
                <a:cubicBezTo>
                  <a:pt x="4933" y="7017"/>
                  <a:pt x="5464" y="6523"/>
                  <a:pt x="5921" y="5943"/>
                </a:cubicBezTo>
                <a:cubicBezTo>
                  <a:pt x="6285" y="5479"/>
                  <a:pt x="6637" y="5006"/>
                  <a:pt x="6952" y="4506"/>
                </a:cubicBezTo>
                <a:cubicBezTo>
                  <a:pt x="7219" y="4085"/>
                  <a:pt x="7455" y="3646"/>
                  <a:pt x="7658" y="3190"/>
                </a:cubicBezTo>
                <a:cubicBezTo>
                  <a:pt x="7752" y="2976"/>
                  <a:pt x="7876" y="2760"/>
                  <a:pt x="7934" y="2536"/>
                </a:cubicBezTo>
                <a:cubicBezTo>
                  <a:pt x="7967" y="2263"/>
                  <a:pt x="7985" y="2127"/>
                  <a:pt x="7988" y="2127"/>
                </a:cubicBezTo>
                <a:lnTo>
                  <a:pt x="7988" y="2127"/>
                </a:lnTo>
                <a:cubicBezTo>
                  <a:pt x="7991" y="2127"/>
                  <a:pt x="7985" y="2193"/>
                  <a:pt x="7973" y="2327"/>
                </a:cubicBezTo>
                <a:lnTo>
                  <a:pt x="7997" y="2224"/>
                </a:lnTo>
                <a:cubicBezTo>
                  <a:pt x="8143" y="1886"/>
                  <a:pt x="8080" y="1275"/>
                  <a:pt x="7980" y="929"/>
                </a:cubicBezTo>
                <a:cubicBezTo>
                  <a:pt x="7835" y="427"/>
                  <a:pt x="7324" y="48"/>
                  <a:pt x="6807" y="48"/>
                </a:cubicBezTo>
                <a:cubicBezTo>
                  <a:pt x="6613" y="48"/>
                  <a:pt x="6419" y="101"/>
                  <a:pt x="6242" y="222"/>
                </a:cubicBezTo>
                <a:cubicBezTo>
                  <a:pt x="6023" y="369"/>
                  <a:pt x="5823" y="540"/>
                  <a:pt x="5647" y="734"/>
                </a:cubicBezTo>
                <a:lnTo>
                  <a:pt x="5647" y="734"/>
                </a:lnTo>
                <a:cubicBezTo>
                  <a:pt x="5657" y="723"/>
                  <a:pt x="5662" y="718"/>
                  <a:pt x="5664" y="718"/>
                </a:cubicBezTo>
                <a:lnTo>
                  <a:pt x="5664" y="718"/>
                </a:lnTo>
                <a:cubicBezTo>
                  <a:pt x="5677" y="718"/>
                  <a:pt x="5424" y="1062"/>
                  <a:pt x="5339" y="1171"/>
                </a:cubicBezTo>
                <a:cubicBezTo>
                  <a:pt x="5396" y="1102"/>
                  <a:pt x="5425" y="1067"/>
                  <a:pt x="5426" y="1067"/>
                </a:cubicBezTo>
                <a:lnTo>
                  <a:pt x="5426" y="1067"/>
                </a:lnTo>
                <a:cubicBezTo>
                  <a:pt x="5429" y="1067"/>
                  <a:pt x="5349" y="1169"/>
                  <a:pt x="5186" y="1376"/>
                </a:cubicBezTo>
                <a:cubicBezTo>
                  <a:pt x="5163" y="1424"/>
                  <a:pt x="5140" y="1473"/>
                  <a:pt x="5117" y="1521"/>
                </a:cubicBezTo>
                <a:cubicBezTo>
                  <a:pt x="4933" y="1905"/>
                  <a:pt x="4733" y="2284"/>
                  <a:pt x="4527" y="2657"/>
                </a:cubicBezTo>
                <a:cubicBezTo>
                  <a:pt x="4378" y="2926"/>
                  <a:pt x="4217" y="3188"/>
                  <a:pt x="4051" y="3448"/>
                </a:cubicBezTo>
                <a:cubicBezTo>
                  <a:pt x="3802" y="3079"/>
                  <a:pt x="3557" y="2708"/>
                  <a:pt x="3297" y="2347"/>
                </a:cubicBezTo>
                <a:cubicBezTo>
                  <a:pt x="2979" y="1900"/>
                  <a:pt x="2674" y="1435"/>
                  <a:pt x="2316" y="1019"/>
                </a:cubicBezTo>
                <a:cubicBezTo>
                  <a:pt x="1937" y="578"/>
                  <a:pt x="1481" y="14"/>
                  <a:pt x="854" y="1"/>
                </a:cubicBezTo>
                <a:cubicBezTo>
                  <a:pt x="849" y="0"/>
                  <a:pt x="845" y="0"/>
                  <a:pt x="8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0" name="Google Shape;1370;p34"/>
          <p:cNvSpPr/>
          <p:nvPr/>
        </p:nvSpPr>
        <p:spPr>
          <a:xfrm rot="10800000">
            <a:off x="5865805" y="927645"/>
            <a:ext cx="836" cy="975"/>
          </a:xfrm>
          <a:custGeom>
            <a:avLst/>
            <a:gdLst/>
            <a:ahLst/>
            <a:cxnLst/>
            <a:rect l="l" t="t" r="r" b="b"/>
            <a:pathLst>
              <a:path w="30" h="35" extrusionOk="0">
                <a:moveTo>
                  <a:pt x="29" y="1"/>
                </a:moveTo>
                <a:lnTo>
                  <a:pt x="0" y="34"/>
                </a:lnTo>
                <a:cubicBezTo>
                  <a:pt x="11" y="24"/>
                  <a:pt x="20" y="13"/>
                  <a:pt x="29" y="1"/>
                </a:cubicBezTo>
                <a:close/>
              </a:path>
            </a:pathLst>
          </a:custGeom>
          <a:solidFill>
            <a:srgbClr val="2486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0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1744675" y="3171022"/>
            <a:ext cx="2502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1744675" y="3588625"/>
            <a:ext cx="25023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5091591" y="3171022"/>
            <a:ext cx="2502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5091600" y="3588625"/>
            <a:ext cx="25023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002975" y="4260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"/>
          <p:cNvSpPr/>
          <p:nvPr/>
        </p:nvSpPr>
        <p:spPr>
          <a:xfrm>
            <a:off x="8431350" y="4260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2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>
            <a:spLocks noGrp="1"/>
          </p:cNvSpPr>
          <p:nvPr>
            <p:ph type="subTitle" idx="1"/>
          </p:nvPr>
        </p:nvSpPr>
        <p:spPr>
          <a:xfrm>
            <a:off x="2479461" y="2000875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2"/>
          </p:nvPr>
        </p:nvSpPr>
        <p:spPr>
          <a:xfrm>
            <a:off x="6177811" y="1994200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subTitle" idx="3"/>
          </p:nvPr>
        </p:nvSpPr>
        <p:spPr>
          <a:xfrm>
            <a:off x="2479461" y="3527175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4"/>
          </p:nvPr>
        </p:nvSpPr>
        <p:spPr>
          <a:xfrm>
            <a:off x="2479481" y="1634900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5"/>
          </p:nvPr>
        </p:nvSpPr>
        <p:spPr>
          <a:xfrm>
            <a:off x="6177831" y="1634900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6"/>
          </p:nvPr>
        </p:nvSpPr>
        <p:spPr>
          <a:xfrm>
            <a:off x="2479481" y="3142391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7"/>
          </p:nvPr>
        </p:nvSpPr>
        <p:spPr>
          <a:xfrm>
            <a:off x="6177811" y="3523323"/>
            <a:ext cx="19578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8"/>
          </p:nvPr>
        </p:nvSpPr>
        <p:spPr>
          <a:xfrm>
            <a:off x="6177831" y="3138537"/>
            <a:ext cx="16623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100"/>
              <a:buFont typeface="Gochi Hand"/>
              <a:buNone/>
              <a:defRPr sz="2100" b="1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hasCustomPrompt="1"/>
          </p:nvPr>
        </p:nvSpPr>
        <p:spPr>
          <a:xfrm>
            <a:off x="1184068" y="1764118"/>
            <a:ext cx="1041300" cy="8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9" hasCustomPrompt="1"/>
          </p:nvPr>
        </p:nvSpPr>
        <p:spPr>
          <a:xfrm>
            <a:off x="1184068" y="3324400"/>
            <a:ext cx="1041300" cy="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13" hasCustomPrompt="1"/>
          </p:nvPr>
        </p:nvSpPr>
        <p:spPr>
          <a:xfrm>
            <a:off x="4882468" y="1764113"/>
            <a:ext cx="10413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4" hasCustomPrompt="1"/>
          </p:nvPr>
        </p:nvSpPr>
        <p:spPr>
          <a:xfrm>
            <a:off x="4882468" y="3324918"/>
            <a:ext cx="1041300" cy="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t>xx%</a:t>
            </a:r>
          </a:p>
        </p:txBody>
      </p:sp>
      <p:grpSp>
        <p:nvGrpSpPr>
          <p:cNvPr id="373" name="Google Shape;373;p13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374" name="Google Shape;374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13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378" name="Google Shape;378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3"/>
          <p:cNvGrpSpPr/>
          <p:nvPr/>
        </p:nvGrpSpPr>
        <p:grpSpPr>
          <a:xfrm rot="-5856778">
            <a:off x="1516898" y="176233"/>
            <a:ext cx="900826" cy="1242356"/>
            <a:chOff x="330281" y="38723"/>
            <a:chExt cx="1614914" cy="2227176"/>
          </a:xfrm>
        </p:grpSpPr>
        <p:sp>
          <p:nvSpPr>
            <p:cNvPr id="382" name="Google Shape;382;p1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13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386" name="Google Shape;386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13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389" name="Google Shape;389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13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392" name="Google Shape;392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13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395" name="Google Shape;395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13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398" name="Google Shape;398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13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401" name="Google Shape;401;p1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13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3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3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3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3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1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3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457075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457087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3680137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3676350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5903199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5895625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5556995" y="4266068"/>
            <a:ext cx="3275298" cy="1153214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551684" y="4152667"/>
            <a:ext cx="3275298" cy="1153214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7460425" y="39913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7"/>
          <p:cNvSpPr/>
          <p:nvPr/>
        </p:nvSpPr>
        <p:spPr>
          <a:xfrm>
            <a:off x="8185463" y="38974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7"/>
          <p:cNvSpPr/>
          <p:nvPr/>
        </p:nvSpPr>
        <p:spPr>
          <a:xfrm>
            <a:off x="2963438" y="4691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/>
          <p:cNvSpPr/>
          <p:nvPr/>
        </p:nvSpPr>
        <p:spPr>
          <a:xfrm>
            <a:off x="817800" y="36626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94162" y="1041112"/>
            <a:ext cx="900823" cy="1242470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7851960" y="2600326"/>
            <a:ext cx="1796017" cy="3700632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058190" y="2808739"/>
            <a:ext cx="1796017" cy="3700632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4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1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736" name="Google Shape;736;p2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21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739" name="Google Shape;739;p2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21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742" name="Google Shape;742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21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746" name="Google Shape;746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21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1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" name="Google Shape;751;p21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752" name="Google Shape;752;p2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5" name="Google Shape;755;p21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1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9086424" y="2338001"/>
            <a:ext cx="154298" cy="217108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7705682" y="2391212"/>
            <a:ext cx="900754" cy="124245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843143" y="-133449"/>
            <a:ext cx="924215" cy="1230069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965525" y="-426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5"/>
          <p:cNvSpPr/>
          <p:nvPr/>
        </p:nvSpPr>
        <p:spPr>
          <a:xfrm>
            <a:off x="8457850" y="1669450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724374" y="2590167"/>
            <a:ext cx="900759" cy="1242486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6881534" y="363720"/>
            <a:ext cx="167533" cy="235734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8639394" y="1145770"/>
            <a:ext cx="104615" cy="147200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455550" y="39260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5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5"/>
          <p:cNvSpPr/>
          <p:nvPr/>
        </p:nvSpPr>
        <p:spPr>
          <a:xfrm>
            <a:off x="7707275" y="7535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5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5"/>
          <p:cNvSpPr/>
          <p:nvPr/>
        </p:nvSpPr>
        <p:spPr>
          <a:xfrm>
            <a:off x="455550" y="11815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5"/>
          <p:cNvSpPr/>
          <p:nvPr/>
        </p:nvSpPr>
        <p:spPr>
          <a:xfrm>
            <a:off x="4890875" y="461592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5"/>
          <p:cNvSpPr/>
          <p:nvPr/>
        </p:nvSpPr>
        <p:spPr>
          <a:xfrm>
            <a:off x="5795300" y="42456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2805900" y="4135185"/>
            <a:ext cx="35322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1551164" y="652423"/>
            <a:ext cx="104613" cy="147198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8589994" y="783670"/>
            <a:ext cx="104615" cy="147200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8192007" y="1857762"/>
            <a:ext cx="900754" cy="124245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198118" y="284488"/>
            <a:ext cx="924215" cy="1230069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982325" y="-4074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6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36"/>
          <p:cNvSpPr/>
          <p:nvPr/>
        </p:nvSpPr>
        <p:spPr>
          <a:xfrm>
            <a:off x="7072338" y="12637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6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6"/>
          <p:cNvSpPr/>
          <p:nvPr/>
        </p:nvSpPr>
        <p:spPr>
          <a:xfrm>
            <a:off x="1531550" y="4059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731781" y="2172447"/>
            <a:ext cx="1833316" cy="377748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8763625" y="139205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6"/>
          <p:cNvSpPr/>
          <p:nvPr/>
        </p:nvSpPr>
        <p:spPr>
          <a:xfrm>
            <a:off x="933000" y="25097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7867796" y="3276445"/>
            <a:ext cx="1517007" cy="312596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HEADER_1_1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3512750" y="-6966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37"/>
          <p:cNvSpPr/>
          <p:nvPr/>
        </p:nvSpPr>
        <p:spPr>
          <a:xfrm>
            <a:off x="5525025" y="4606425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4008398" y="805683"/>
            <a:ext cx="900826" cy="1242356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37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7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7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9" r:id="rId4"/>
    <p:sldLayoutId id="2147483663" r:id="rId5"/>
    <p:sldLayoutId id="2147483667" r:id="rId6"/>
    <p:sldLayoutId id="2147483681" r:id="rId7"/>
    <p:sldLayoutId id="2147483682" r:id="rId8"/>
    <p:sldLayoutId id="2147483683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C0">
            <a:alpha val="893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matic SC"/>
              <a:buNone/>
              <a:defRPr sz="28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011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10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5.wdp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7.wdp"/><Relationship Id="rId1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27.png"/><Relationship Id="rId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28.png"/><Relationship Id="rId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6.wdp"/><Relationship Id="rId5" Type="http://schemas.openxmlformats.org/officeDocument/2006/relationships/image" Target="../media/image31.png"/><Relationship Id="rId4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3.wdp"/><Relationship Id="rId5" Type="http://schemas.openxmlformats.org/officeDocument/2006/relationships/image" Target="../media/image28.png"/><Relationship Id="rId4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0.png"/><Relationship Id="rId12" Type="http://schemas.microsoft.com/office/2007/relationships/hdphoto" Target="../media/hdphoto32.wdp"/><Relationship Id="rId17" Type="http://schemas.openxmlformats.org/officeDocument/2006/relationships/slide" Target="slide35.xml"/><Relationship Id="rId2" Type="http://schemas.openxmlformats.org/officeDocument/2006/relationships/audio" Target="../media/media2.MP3"/><Relationship Id="rId16" Type="http://schemas.microsoft.com/office/2007/relationships/hdphoto" Target="../media/hdphoto34.wdp"/><Relationship Id="rId1" Type="http://schemas.microsoft.com/office/2007/relationships/media" Target="../media/media2.MP3"/><Relationship Id="rId6" Type="http://schemas.microsoft.com/office/2007/relationships/hdphoto" Target="../media/hdphoto29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31.wdp"/><Relationship Id="rId19" Type="http://schemas.openxmlformats.org/officeDocument/2006/relationships/image" Target="../media/image46.png"/><Relationship Id="rId4" Type="http://schemas.openxmlformats.org/officeDocument/2006/relationships/image" Target="../media/image38.jpg"/><Relationship Id="rId9" Type="http://schemas.openxmlformats.org/officeDocument/2006/relationships/image" Target="../media/image41.png"/><Relationship Id="rId14" Type="http://schemas.microsoft.com/office/2007/relationships/hdphoto" Target="../media/hdphoto3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26" Type="http://schemas.microsoft.com/office/2007/relationships/hdphoto" Target="../media/hdphoto41.wdp"/><Relationship Id="rId3" Type="http://schemas.openxmlformats.org/officeDocument/2006/relationships/image" Target="../media/image48.png"/><Relationship Id="rId21" Type="http://schemas.openxmlformats.org/officeDocument/2006/relationships/image" Target="../media/image57.png"/><Relationship Id="rId7" Type="http://schemas.openxmlformats.org/officeDocument/2006/relationships/image" Target="../media/image50.png"/><Relationship Id="rId12" Type="http://schemas.openxmlformats.org/officeDocument/2006/relationships/slide" Target="slide37.xml"/><Relationship Id="rId17" Type="http://schemas.openxmlformats.org/officeDocument/2006/relationships/slide" Target="slide36.xml"/><Relationship Id="rId25" Type="http://schemas.openxmlformats.org/officeDocument/2006/relationships/image" Target="../media/image60.png"/><Relationship Id="rId2" Type="http://schemas.openxmlformats.org/officeDocument/2006/relationships/image" Target="../media/image47.jpg"/><Relationship Id="rId16" Type="http://schemas.openxmlformats.org/officeDocument/2006/relationships/slide" Target="slide39.xml"/><Relationship Id="rId20" Type="http://schemas.microsoft.com/office/2007/relationships/hdphoto" Target="../media/hdphoto39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36.wdp"/><Relationship Id="rId11" Type="http://schemas.microsoft.com/office/2007/relationships/hdphoto" Target="../media/hdphoto38.wdp"/><Relationship Id="rId24" Type="http://schemas.openxmlformats.org/officeDocument/2006/relationships/image" Target="../media/image59.png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microsoft.com/office/2007/relationships/hdphoto" Target="../media/hdphoto42.wdp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microsoft.com/office/2007/relationships/hdphoto" Target="../media/hdphoto35.wdp"/><Relationship Id="rId9" Type="http://schemas.microsoft.com/office/2007/relationships/hdphoto" Target="../media/hdphoto37.wdp"/><Relationship Id="rId14" Type="http://schemas.openxmlformats.org/officeDocument/2006/relationships/slide" Target="slide38.xml"/><Relationship Id="rId22" Type="http://schemas.microsoft.com/office/2007/relationships/hdphoto" Target="../media/hdphoto40.wdp"/><Relationship Id="rId27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45.wdp"/><Relationship Id="rId3" Type="http://schemas.openxmlformats.org/officeDocument/2006/relationships/slide" Target="slide35.xml"/><Relationship Id="rId7" Type="http://schemas.microsoft.com/office/2007/relationships/hdphoto" Target="../media/hdphoto30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microsoft.com/office/2007/relationships/hdphoto" Target="../media/hdphoto33.wdp"/><Relationship Id="rId5" Type="http://schemas.microsoft.com/office/2007/relationships/hdphoto" Target="../media/hdphoto43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4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45.wdp"/><Relationship Id="rId3" Type="http://schemas.openxmlformats.org/officeDocument/2006/relationships/slide" Target="slide35.xml"/><Relationship Id="rId7" Type="http://schemas.microsoft.com/office/2007/relationships/hdphoto" Target="../media/hdphoto30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microsoft.com/office/2007/relationships/hdphoto" Target="../media/hdphoto33.wdp"/><Relationship Id="rId5" Type="http://schemas.microsoft.com/office/2007/relationships/hdphoto" Target="../media/hdphoto43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4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45.wdp"/><Relationship Id="rId3" Type="http://schemas.openxmlformats.org/officeDocument/2006/relationships/slide" Target="slide35.xml"/><Relationship Id="rId7" Type="http://schemas.microsoft.com/office/2007/relationships/hdphoto" Target="../media/hdphoto30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microsoft.com/office/2007/relationships/hdphoto" Target="../media/hdphoto33.wdp"/><Relationship Id="rId5" Type="http://schemas.microsoft.com/office/2007/relationships/hdphoto" Target="../media/hdphoto43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4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45.wdp"/><Relationship Id="rId3" Type="http://schemas.openxmlformats.org/officeDocument/2006/relationships/slide" Target="slide35.xml"/><Relationship Id="rId7" Type="http://schemas.microsoft.com/office/2007/relationships/hdphoto" Target="../media/hdphoto30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microsoft.com/office/2007/relationships/hdphoto" Target="../media/hdphoto33.wdp"/><Relationship Id="rId5" Type="http://schemas.microsoft.com/office/2007/relationships/hdphoto" Target="../media/hdphoto43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4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267633" y="169604"/>
            <a:ext cx="8675199" cy="5890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" b="100000" l="0" r="100000">
                        <a14:foregroundMark x1="31600" y1="16519" x2="40300" y2="6572"/>
                        <a14:foregroundMark x1="36600" y1="47069" x2="61000" y2="62167"/>
                        <a14:foregroundMark x1="20000" y1="44938" x2="57900" y2="77087"/>
                        <a14:foregroundMark x1="11300" y1="24867" x2="34100" y2="74245"/>
                        <a14:foregroundMark x1="79100" y1="21492" x2="73200" y2="355"/>
                        <a14:foregroundMark x1="86900" y1="34813" x2="94100" y2="94849"/>
                        <a14:foregroundMark x1="93200" y1="8703" x2="96600" y2="70337"/>
                        <a14:foregroundMark x1="80700" y1="11012" x2="90100" y2="28774"/>
                        <a14:foregroundMark x1="84400" y1="2664" x2="97900" y2="1599"/>
                        <a14:foregroundMark x1="97600" y1="8703" x2="97300" y2="76021"/>
                        <a14:foregroundMark x1="92600" y1="23801" x2="90400" y2="63233"/>
                        <a14:foregroundMark x1="86300" y1="80462" x2="98200" y2="94849"/>
                        <a14:foregroundMark x1="92900" y1="96448" x2="71000" y2="95915"/>
                        <a14:foregroundMark x1="58200" y1="8171" x2="62500" y2="52575"/>
                        <a14:foregroundMark x1="62200" y1="12078" x2="87200" y2="21492"/>
                        <a14:foregroundMark x1="98200" y1="24334" x2="99800" y2="22025"/>
                        <a14:foregroundMark x1="41000" y1="76554" x2="48800" y2="88277"/>
                        <a14:foregroundMark x1="3800" y1="37123" x2="300" y2="6039"/>
                        <a14:foregroundMark x1="8800" y1="23801" x2="13400" y2="44938"/>
                        <a14:backgroundMark x1="6300" y1="13144" x2="24100" y2="12078"/>
                        <a14:backgroundMark x1="22800" y1="12078" x2="26000" y2="35346"/>
                        <a14:backgroundMark x1="5000" y1="5506" x2="900" y2="16519"/>
                        <a14:backgroundMark x1="2500" y1="25933" x2="3100" y2="50444"/>
                        <a14:backgroundMark x1="50300" y1="7105" x2="48500" y2="1599"/>
                        <a14:backgroundMark x1="54400" y1="21492" x2="49700" y2="1066"/>
                        <a14:backgroundMark x1="68000" y1="11723" x2="59600" y2="2487"/>
                        <a14:backgroundMark x1="73000" y1="25577" x2="68800" y2="13854"/>
                        <a14:backgroundMark x1="63200" y1="19183" x2="57900" y2="14742"/>
                        <a14:backgroundMark x1="79900" y1="5329" x2="78000" y2="0"/>
                        <a14:backgroundMark x1="88300" y1="9414" x2="87700" y2="1421"/>
                        <a14:backgroundMark x1="88600" y1="1421" x2="88600" y2="1421"/>
                        <a14:backgroundMark x1="88600" y1="1421" x2="88600" y2="1421"/>
                        <a14:backgroundMark x1="88600" y1="8348" x2="87500" y2="1421"/>
                        <a14:backgroundMark x1="96900" y1="12256" x2="95500" y2="888"/>
                        <a14:backgroundMark x1="5300" y1="90409" x2="1700" y2="7815"/>
                        <a14:backgroundMark x1="2500" y1="8348" x2="0" y2="8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1745772"/>
            <a:ext cx="6035041" cy="3397728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267633" y="2855542"/>
            <a:ext cx="2567007" cy="5890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CÂY TRE TRĂM ĐỐT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uyện cổ tích Thạch Sanh - Lý Thô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9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3" r="14718"/>
          <a:stretch/>
        </p:blipFill>
        <p:spPr bwMode="auto">
          <a:xfrm>
            <a:off x="3547872" y="646230"/>
            <a:ext cx="5794432" cy="44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355917"/>
            <a:ext cx="397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-</a:t>
            </a:r>
            <a:endParaRPr lang="vi-VN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199002"/>
            <a:ext cx="3977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THẠCH SANH</a:t>
            </a:r>
          </a:p>
        </p:txBody>
      </p:sp>
    </p:spTree>
    <p:extLst>
      <p:ext uri="{BB962C8B-B14F-4D97-AF65-F5344CB8AC3E}">
        <p14:creationId xmlns:p14="http://schemas.microsoft.com/office/powerpoint/2010/main" val="1840392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45"/>
          <p:cNvSpPr/>
          <p:nvPr/>
        </p:nvSpPr>
        <p:spPr>
          <a:xfrm>
            <a:off x="981675" y="418641"/>
            <a:ext cx="6895385" cy="146975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637" name="Google Shape;1637;p45"/>
          <p:cNvSpPr txBox="1">
            <a:spLocks noGrp="1"/>
          </p:cNvSpPr>
          <p:nvPr>
            <p:ph type="title"/>
          </p:nvPr>
        </p:nvSpPr>
        <p:spPr>
          <a:xfrm>
            <a:off x="1604109" y="602626"/>
            <a:ext cx="5402618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Read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611" y1="41389" x2="64444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79" y="1436158"/>
            <a:ext cx="4428781" cy="44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633" y="169603"/>
            <a:ext cx="6034015" cy="810897"/>
          </a:xfrm>
        </p:spPr>
        <p:txBody>
          <a:bodyPr/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Em hãy hoàn thành những nội dung sau vào vở trong thời gian 2 phút</a:t>
            </a:r>
          </a:p>
        </p:txBody>
      </p:sp>
      <p:pic>
        <p:nvPicPr>
          <p:cNvPr id="7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0795" y="0"/>
            <a:ext cx="2093205" cy="1177428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0" y="1187069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145060" y="1195334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 nhân vật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4778091" y="1160907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-1" y="2667006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trưng nhận diện</a:t>
            </a:r>
          </a:p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 đặc trưng)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3811835" y="2666143"/>
            <a:ext cx="2655066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nhân vật khác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-2" y="1763629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2368627" y="1770994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4910291" y="1771924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132199" y="3403349"/>
            <a:ext cx="2368629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098272" y="3385955"/>
            <a:ext cx="2368629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5561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633" y="169604"/>
            <a:ext cx="6034015" cy="589094"/>
          </a:xfrm>
        </p:spPr>
        <p:txBody>
          <a:bodyPr/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Cùng so sánh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1371599" y="986777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516659" y="995042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 nhân vật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6149690" y="960615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266937" y="2434850"/>
            <a:ext cx="2633031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trưng nhận diện</a:t>
            </a:r>
          </a:p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 đặc trưng)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5317916" y="2401921"/>
            <a:ext cx="2655066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nhân vật khác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1371597" y="1563337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 cổ tích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3740226" y="1570702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 dũng sĩ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6281890" y="1571632"/>
            <a:ext cx="2368629" cy="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sự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826261" y="3171995"/>
            <a:ext cx="3514384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yếu tố hoang đường.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 đầu bằng: </a:t>
            </a:r>
            <a:r>
              <a:rPr lang="vi-VN" sz="2000" b="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xưa.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vật: Thiện - ác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926815" y="2927850"/>
            <a:ext cx="3723704" cy="13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con Lý Thông.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 chúa, nhà vua.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vật kì ảo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pic>
        <p:nvPicPr>
          <p:cNvPr id="8194" name="Picture 2" descr="World Reading Day PNG Images | Vector and PSD Files | Free Download on 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5" y="-46587"/>
            <a:ext cx="2121220" cy="17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3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295" y="180620"/>
            <a:ext cx="9096705" cy="572700"/>
          </a:xfrm>
        </p:spPr>
        <p:txBody>
          <a:bodyPr/>
          <a:lstStyle/>
          <a:p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Tóm tắt lại cốt truyện Thạch Sanh qua tranh vẽ</a:t>
            </a:r>
          </a:p>
        </p:txBody>
      </p:sp>
      <p:pic>
        <p:nvPicPr>
          <p:cNvPr id="7" name="Picture 2" descr="https://cdn0.fahasa.com/media/catalog/product/cache/1/image/9df78eab33525d08d6e5fb8d27136e95/t/r/truyen_dan_gian_viet_nam___thach_sanh_an_pham_ki_niem_60_nam_thanh_lap_nxb_kim_dong_3_2018_09_24_16_39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6" b="67679" l="0" r="98112">
                        <a14:foregroundMark x1="44596" y1="16563" x2="51432" y2="56563"/>
                        <a14:foregroundMark x1="54362" y1="27679" x2="56510" y2="38304"/>
                        <a14:foregroundMark x1="67318" y1="20000" x2="67318" y2="26920"/>
                        <a14:foregroundMark x1="41016" y1="25446" x2="33464" y2="29152"/>
                        <a14:foregroundMark x1="43880" y1="37054" x2="39193" y2="59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39" b="31083"/>
          <a:stretch/>
        </p:blipFill>
        <p:spPr bwMode="auto">
          <a:xfrm>
            <a:off x="2016086" y="468931"/>
            <a:ext cx="2346593" cy="247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77" y="951832"/>
            <a:ext cx="2753527" cy="17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0.fahasa.com/media/catalog/product/cache/1/image/9df78eab33525d08d6e5fb8d27136e95/t/r/truyen_dan_gian_viet_nam___thach_sanh_an_pham_ki_niem_60_nam_thanh_lap_nxb_kim_dong_2_2018_09_24_16_39_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0" b="89959" l="15396" r="89939">
                        <a14:foregroundMark x1="44665" y1="34939" x2="49924" y2="62654"/>
                        <a14:foregroundMark x1="44665" y1="42982" x2="27744" y2="54559"/>
                        <a14:backgroundMark x1="71113" y1="36834" x2="92988" y2="59580"/>
                        <a14:backgroundMark x1="85899" y1="63832" x2="69665" y2="74027"/>
                        <a14:backgroundMark x1="26677" y1="67623" x2="62652" y2="78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20" b="28818"/>
          <a:stretch/>
        </p:blipFill>
        <p:spPr bwMode="auto">
          <a:xfrm>
            <a:off x="-308709" y="468931"/>
            <a:ext cx="2324795" cy="239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663" y="2977044"/>
            <a:ext cx="2076984" cy="21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uyen-co-tich-thach-sanh-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8" r="2427" b="32109"/>
          <a:stretch/>
        </p:blipFill>
        <p:spPr bwMode="auto">
          <a:xfrm>
            <a:off x="1993390" y="2753065"/>
            <a:ext cx="2503588" cy="234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ruyen-co-tich-thach-sanh-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63" b="73534" l="47625" r="99250">
                        <a14:foregroundMark x1="84375" y1="18258" x2="95875" y2="34338"/>
                        <a14:foregroundMark x1="94250" y1="38191" x2="93250" y2="68342"/>
                        <a14:foregroundMark x1="81500" y1="62982" x2="81500" y2="73534"/>
                        <a14:foregroundMark x1="70625" y1="61139" x2="76875" y2="65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30"/>
          <a:stretch/>
        </p:blipFill>
        <p:spPr bwMode="auto">
          <a:xfrm>
            <a:off x="4481355" y="2740983"/>
            <a:ext cx="1977968" cy="29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ruyen-co-tich-thach-sanh-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89" b="84007" l="0" r="49000">
                        <a14:foregroundMark x1="9375" y1="62121" x2="15500" y2="77946"/>
                        <a14:foregroundMark x1="20125" y1="55724" x2="16750" y2="81481"/>
                        <a14:foregroundMark x1="33625" y1="52357" x2="28750" y2="56734"/>
                        <a14:foregroundMark x1="28750" y1="58249" x2="27875" y2="59259"/>
                        <a14:foregroundMark x1="27500" y1="47306" x2="21375" y2="61111"/>
                        <a14:foregroundMark x1="23750" y1="63805" x2="18000" y2="80976"/>
                        <a14:foregroundMark x1="23875" y1="68013" x2="19625" y2="79966"/>
                        <a14:foregroundMark x1="8875" y1="59933" x2="7375" y2="61953"/>
                        <a14:foregroundMark x1="6500" y1="49832" x2="9875" y2="59933"/>
                        <a14:foregroundMark x1="6000" y1="50000" x2="7125" y2="53872"/>
                        <a14:backgroundMark x1="15250" y1="8249" x2="6500" y2="13300"/>
                        <a14:backgroundMark x1="3875" y1="39226" x2="125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80" r="51295" b="6289"/>
          <a:stretch/>
        </p:blipFill>
        <p:spPr bwMode="auto">
          <a:xfrm>
            <a:off x="6869158" y="364834"/>
            <a:ext cx="1826752" cy="267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ruyen-co-tich-thach-sanh-11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886" l="53125" r="98625">
                        <a14:foregroundMark x1="73500" y1="16476" x2="65125" y2="32137"/>
                        <a14:foregroundMark x1="81250" y1="17781" x2="83375" y2="23165"/>
                        <a14:foregroundMark x1="89250" y1="13540" x2="91500" y2="15334"/>
                        <a14:foregroundMark x1="87875" y1="13703" x2="73500" y2="40946"/>
                        <a14:foregroundMark x1="81500" y1="14519" x2="79875" y2="20228"/>
                        <a14:foregroundMark x1="92000" y1="13377" x2="88875" y2="24307"/>
                        <a14:foregroundMark x1="84375" y1="8157" x2="84750" y2="24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7" r="-151" b="31842"/>
          <a:stretch/>
        </p:blipFill>
        <p:spPr bwMode="auto">
          <a:xfrm>
            <a:off x="6577998" y="2845600"/>
            <a:ext cx="2369290" cy="226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7295" y="78247"/>
            <a:ext cx="9096705" cy="572700"/>
          </a:xfrm>
        </p:spPr>
        <p:txBody>
          <a:bodyPr/>
          <a:lstStyle/>
          <a:p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Tóm tắt lại cốt truyện Thạch Sanh qua tranh vẽ</a:t>
            </a:r>
          </a:p>
        </p:txBody>
      </p:sp>
      <p:pic>
        <p:nvPicPr>
          <p:cNvPr id="10242" name="Picture 2" descr="truyen-co-tich-thach-sanh-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7" b="94343" l="54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62" t="30792" r="4973" b="11403"/>
          <a:stretch/>
        </p:blipFill>
        <p:spPr bwMode="auto">
          <a:xfrm>
            <a:off x="-324074" y="478427"/>
            <a:ext cx="2626352" cy="22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uyện cổ tích Thạch Sanh - Lý Thô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35" y="823466"/>
            <a:ext cx="2673233" cy="207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ruyen-co-tich-thach-sanh-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5" b="53135" l="53500" r="94625">
                        <a14:foregroundMark x1="78375" y1="14686" x2="76875" y2="1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2" r="1414" b="40448"/>
          <a:stretch/>
        </p:blipFill>
        <p:spPr bwMode="auto">
          <a:xfrm>
            <a:off x="3686518" y="753320"/>
            <a:ext cx="2914637" cy="262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ruyen-co-tich-thach-sanh-1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83" b="91493" l="750" r="48500">
                        <a14:foregroundMark x1="7875" y1="26164" x2="4750" y2="29213"/>
                        <a14:foregroundMark x1="8375" y1="26485" x2="10125" y2="28411"/>
                        <a14:foregroundMark x1="42500" y1="21669" x2="43875" y2="35152"/>
                        <a14:foregroundMark x1="21875" y1="23756" x2="875" y2="29535"/>
                        <a14:foregroundMark x1="28625" y1="50080" x2="21375" y2="6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54" r="52914" b="28388"/>
          <a:stretch/>
        </p:blipFill>
        <p:spPr bwMode="auto">
          <a:xfrm>
            <a:off x="6311840" y="753320"/>
            <a:ext cx="2534704" cy="23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ruyen-co-tich-thach-sanh-1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5349" l="68875" r="97875">
                        <a14:foregroundMark x1="91250" y1="8804" x2="91875" y2="12292"/>
                        <a14:foregroundMark x1="75875" y1="7641" x2="75375" y2="15116"/>
                        <a14:foregroundMark x1="75750" y1="7641" x2="74625" y2="9468"/>
                        <a14:foregroundMark x1="71375" y1="22093" x2="70000" y2="26080"/>
                        <a14:foregroundMark x1="94500" y1="37043" x2="95250" y2="38040"/>
                        <a14:foregroundMark x1="90250" y1="42691" x2="83500" y2="4269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9" r="185" b="56198"/>
          <a:stretch/>
        </p:blipFill>
        <p:spPr bwMode="auto">
          <a:xfrm>
            <a:off x="41752" y="2429962"/>
            <a:ext cx="2575594" cy="27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uy nghĩ về Thạch Sanh -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90" y="3086613"/>
            <a:ext cx="2946791" cy="20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yen-co-tich-thach-sanh-1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856" b="93874" l="54500" r="945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8" t="15556"/>
          <a:stretch/>
        </p:blipFill>
        <p:spPr bwMode="auto">
          <a:xfrm>
            <a:off x="5612779" y="2429962"/>
            <a:ext cx="2803147" cy="30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45"/>
          <p:cNvSpPr/>
          <p:nvPr/>
        </p:nvSpPr>
        <p:spPr>
          <a:xfrm>
            <a:off x="88135" y="165253"/>
            <a:ext cx="8383836" cy="1723143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637" name="Google Shape;1637;p45"/>
          <p:cNvSpPr txBox="1">
            <a:spLocks noGrp="1"/>
          </p:cNvSpPr>
          <p:nvPr>
            <p:ph type="title"/>
          </p:nvPr>
        </p:nvSpPr>
        <p:spPr>
          <a:xfrm>
            <a:off x="366784" y="63231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Transparent Kid Reading Clipart - Children Reading Books Clipart Png, Png  Download - vh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21" y="1484382"/>
            <a:ext cx="4600646" cy="36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01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47"/>
          <p:cNvSpPr txBox="1">
            <a:spLocks noGrp="1"/>
          </p:cNvSpPr>
          <p:nvPr>
            <p:ph type="title"/>
          </p:nvPr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Những chi tiết kì 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8920" y="720269"/>
            <a:ext cx="5856963" cy="376200"/>
          </a:xfrm>
        </p:spPr>
        <p:txBody>
          <a:bodyPr/>
          <a:lstStyle/>
          <a:p>
            <a:pPr marL="596900" indent="-457200">
              <a:buAutoNum type="alphaLcPeriod"/>
            </a:pPr>
            <a:r>
              <a:rPr lang="vi-VN" b="1" dirty="0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vi-V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vật kì </a:t>
            </a:r>
            <a:r>
              <a:rPr lang="vi-VN" b="1" dirty="0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ảo</a:t>
            </a:r>
            <a:endParaRPr lang="en-US" b="1" dirty="0" smtClean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/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037814"/>
              </p:ext>
            </p:extLst>
          </p:nvPr>
        </p:nvGraphicFramePr>
        <p:xfrm>
          <a:off x="83127" y="1481829"/>
          <a:ext cx="8991600" cy="3268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104">
                  <a:extLst>
                    <a:ext uri="{9D8B030D-6E8A-4147-A177-3AD203B41FA5}">
                      <a16:colId xmlns:a16="http://schemas.microsoft.com/office/drawing/2014/main" val="388589128"/>
                    </a:ext>
                  </a:extLst>
                </a:gridCol>
                <a:gridCol w="3922751">
                  <a:extLst>
                    <a:ext uri="{9D8B030D-6E8A-4147-A177-3AD203B41FA5}">
                      <a16:colId xmlns:a16="http://schemas.microsoft.com/office/drawing/2014/main" val="1639233724"/>
                    </a:ext>
                  </a:extLst>
                </a:gridCol>
                <a:gridCol w="697624">
                  <a:extLst>
                    <a:ext uri="{9D8B030D-6E8A-4147-A177-3AD203B41FA5}">
                      <a16:colId xmlns:a16="http://schemas.microsoft.com/office/drawing/2014/main" val="329393418"/>
                    </a:ext>
                  </a:extLst>
                </a:gridCol>
                <a:gridCol w="3488121">
                  <a:extLst>
                    <a:ext uri="{9D8B030D-6E8A-4147-A177-3AD203B41FA5}">
                      <a16:colId xmlns:a16="http://schemas.microsoft.com/office/drawing/2014/main" val="136519240"/>
                    </a:ext>
                  </a:extLst>
                </a:gridCol>
              </a:tblGrid>
              <a:tr h="364463">
                <a:tc rowSpan="3">
                  <a:txBody>
                    <a:bodyPr/>
                    <a:lstStyle/>
                    <a:p>
                      <a:pPr algn="l"/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/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/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/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/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/ý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/ý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938302"/>
                  </a:ext>
                </a:extLst>
              </a:tr>
              <a:tr h="1166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1976132120"/>
                  </a:ext>
                </a:extLst>
              </a:tr>
              <a:tr h="1348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16" marB="45716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705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" grpId="0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47"/>
          <p:cNvSpPr txBox="1">
            <a:spLocks noGrp="1"/>
          </p:cNvSpPr>
          <p:nvPr>
            <p:ph type="title"/>
          </p:nvPr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Những chi tiết kì 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8920" y="720269"/>
            <a:ext cx="5856963" cy="376200"/>
          </a:xfrm>
        </p:spPr>
        <p:txBody>
          <a:bodyPr/>
          <a:lstStyle/>
          <a:p>
            <a:r>
              <a:rPr lang="vi-V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Những đồ vật kì ảo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3117" y="2404319"/>
            <a:ext cx="2833026" cy="799928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Phần thưởng sau khi đánh thắng Trăn tinh.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3097380" y="2285194"/>
            <a:ext cx="2662800" cy="638283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Phần thưởng sau khi cứu được con trai vua Thủy Tề.</a:t>
            </a:r>
          </a:p>
        </p:txBody>
      </p:sp>
      <p:pic>
        <p:nvPicPr>
          <p:cNvPr id="2050" name="Picture 2" descr="Thach Sanh Ly Tho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6" b="946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0" y="976907"/>
            <a:ext cx="2115411" cy="13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ập nhật các khuyến mãi đến từ Cơm niêu hoa g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9" b="61100" l="9729" r="89793">
                        <a14:foregroundMark x1="54067" y1="6721" x2="46252" y2="27699"/>
                        <a14:foregroundMark x1="53907" y1="23014" x2="48485" y2="32790"/>
                        <a14:foregroundMark x1="58852" y1="30143" x2="60606" y2="30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28246" b="37278"/>
          <a:stretch/>
        </p:blipFill>
        <p:spPr bwMode="auto">
          <a:xfrm>
            <a:off x="6389780" y="802559"/>
            <a:ext cx="1582419" cy="14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Pipa: Musical Instrument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54" y="1066123"/>
            <a:ext cx="2289426" cy="13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ubtitle 4"/>
          <p:cNvSpPr>
            <a:spLocks noGrp="1"/>
          </p:cNvSpPr>
          <p:nvPr>
            <p:ph type="subTitle" idx="4"/>
          </p:nvPr>
        </p:nvSpPr>
        <p:spPr>
          <a:xfrm>
            <a:off x="6190600" y="2287843"/>
            <a:ext cx="2299300" cy="638283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chiến thắng quân 18 nước chư hầu.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2"/>
          </p:nvPr>
        </p:nvSpPr>
        <p:spPr>
          <a:xfrm>
            <a:off x="168480" y="3822400"/>
            <a:ext cx="2502300" cy="638283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chiến thắng Đại bàng</a:t>
            </a:r>
          </a:p>
        </p:txBody>
      </p:sp>
      <p:sp>
        <p:nvSpPr>
          <p:cNvPr id="4" name="Down Arrow 3"/>
          <p:cNvSpPr/>
          <p:nvPr/>
        </p:nvSpPr>
        <p:spPr>
          <a:xfrm>
            <a:off x="1079653" y="3338110"/>
            <a:ext cx="561860" cy="4842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2"/>
          </p:nvPr>
        </p:nvSpPr>
        <p:spPr>
          <a:xfrm>
            <a:off x="2670781" y="3785742"/>
            <a:ext cx="3377480" cy="1357758"/>
          </a:xfrm>
        </p:spPr>
        <p:txBody>
          <a:bodyPr/>
          <a:lstStyle/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giải oan, tố cáo mẹ con Lý Thông.</a:t>
            </a:r>
          </a:p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Chiến thắng quân 18 nước.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001850" y="3330251"/>
            <a:ext cx="647267" cy="45549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2"/>
          </p:nvPr>
        </p:nvSpPr>
        <p:spPr>
          <a:xfrm>
            <a:off x="6455882" y="3822400"/>
            <a:ext cx="2135517" cy="1069089"/>
          </a:xfrm>
        </p:spPr>
        <p:txBody>
          <a:bodyPr/>
          <a:lstStyle/>
          <a:p>
            <a:pPr marL="1397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Giúp đất nước tránh được chiến tranh.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009454" y="3330251"/>
            <a:ext cx="561860" cy="484289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" grpId="0"/>
      <p:bldP spid="2" grpId="0" build="p"/>
      <p:bldP spid="3" grpId="0" build="p"/>
      <p:bldP spid="5" grpId="0" build="p"/>
      <p:bldP spid="53" grpId="0" build="p"/>
      <p:bldP spid="10" grpId="0" build="p"/>
      <p:bldP spid="4" grpId="0" animBg="1"/>
      <p:bldP spid="13" grpId="0" animBg="1"/>
      <p:bldP spid="14" grpId="0" build="p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47"/>
          <p:cNvSpPr txBox="1">
            <a:spLocks noGrp="1"/>
          </p:cNvSpPr>
          <p:nvPr>
            <p:ph type="title"/>
          </p:nvPr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Những chi tiết kì 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p nhật các khuyến mãi đến từ Cơm niêu hoa g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9" b="61100" l="9729" r="89793">
                        <a14:foregroundMark x1="54067" y1="6721" x2="46252" y2="27699"/>
                        <a14:foregroundMark x1="53907" y1="23014" x2="48485" y2="32790"/>
                        <a14:foregroundMark x1="58852" y1="30143" x2="60606" y2="30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28246" b="37278"/>
          <a:stretch/>
        </p:blipFill>
        <p:spPr bwMode="auto">
          <a:xfrm>
            <a:off x="168480" y="2643196"/>
            <a:ext cx="1582419" cy="14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Pipa: Musical Instrument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154"/>
            <a:ext cx="2289426" cy="13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ubtitle 4"/>
          <p:cNvSpPr>
            <a:spLocks noGrp="1"/>
          </p:cNvSpPr>
          <p:nvPr>
            <p:ph type="subTitle" idx="4"/>
          </p:nvPr>
        </p:nvSpPr>
        <p:spPr>
          <a:xfrm>
            <a:off x="1465614" y="1559153"/>
            <a:ext cx="2589236" cy="879608"/>
          </a:xfrm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Tiếng đàn của tình yêu, công lý.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2"/>
          </p:nvPr>
        </p:nvSpPr>
        <p:spPr>
          <a:xfrm>
            <a:off x="5144094" y="1349251"/>
            <a:ext cx="3338748" cy="987103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marL="139700" indent="0" algn="just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Phần thưởng cho chiến công người dũng sĩ.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2"/>
          </p:nvPr>
        </p:nvSpPr>
        <p:spPr>
          <a:xfrm>
            <a:off x="1465614" y="3052067"/>
            <a:ext cx="3139953" cy="1210983"/>
          </a:xfrm>
        </p:spPr>
        <p:txBody>
          <a:bodyPr/>
          <a:lstStyle/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Lòng nhân đạo, yêu hòa bình.</a:t>
            </a:r>
          </a:p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Mơ ước 1 cuộc sống ấm no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2"/>
          </p:nvPr>
        </p:nvSpPr>
        <p:spPr>
          <a:xfrm>
            <a:off x="5144094" y="2551783"/>
            <a:ext cx="3338748" cy="75806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139700" indent="0" algn="just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Gửi gắm ước mơ, khát vọng của nhân dân.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2"/>
          </p:nvPr>
        </p:nvSpPr>
        <p:spPr>
          <a:xfrm>
            <a:off x="5144094" y="3504985"/>
            <a:ext cx="3338748" cy="137181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marL="139700" indent="0" algn="just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Tô đậm vẻ kì ảo của truyện cổ </a:t>
            </a:r>
            <a:r>
              <a:rPr lang="vi-VN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endParaRPr lang="vi-V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Subtitle 1"/>
          <p:cNvSpPr>
            <a:spLocks noGrp="1"/>
          </p:cNvSpPr>
          <p:nvPr>
            <p:ph type="subTitle" idx="1"/>
          </p:nvPr>
        </p:nvSpPr>
        <p:spPr>
          <a:xfrm>
            <a:off x="598920" y="720269"/>
            <a:ext cx="5856963" cy="376200"/>
          </a:xfrm>
        </p:spPr>
        <p:txBody>
          <a:bodyPr/>
          <a:lstStyle/>
          <a:p>
            <a:r>
              <a:rPr lang="vi-V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Những đồ vật kì ảo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7745520" y="2164372"/>
            <a:ext cx="649995" cy="376200"/>
          </a:xfrm>
          <a:prstGeom prst="downArrow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Down Arrow 25"/>
          <p:cNvSpPr/>
          <p:nvPr/>
        </p:nvSpPr>
        <p:spPr>
          <a:xfrm>
            <a:off x="7777543" y="3128785"/>
            <a:ext cx="649995" cy="376200"/>
          </a:xfrm>
          <a:prstGeom prst="downArrow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  <p:bldP spid="14" grpId="0" build="p" animBg="1"/>
      <p:bldP spid="20" grpId="0" build="p"/>
      <p:bldP spid="21" grpId="0" build="p" animBg="1"/>
      <p:bldP spid="22" grpId="0" build="p" animBg="1"/>
      <p:bldP spid="24" grpId="0" build="p"/>
      <p:bldP spid="16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236897" y="3166438"/>
            <a:ext cx="2347551" cy="5890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CÂY KHẾ</a:t>
            </a:r>
          </a:p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" b="99112" l="400" r="99000">
                        <a14:foregroundMark x1="5400" y1="52575" x2="4400" y2="94849"/>
                        <a14:foregroundMark x1="20200" y1="48313" x2="4400" y2="62167"/>
                        <a14:foregroundMark x1="22200" y1="51510" x2="6400" y2="64298"/>
                        <a14:foregroundMark x1="3800" y1="62167" x2="1400" y2="93428"/>
                        <a14:foregroundMark x1="63400" y1="96980" x2="69000" y2="96270"/>
                        <a14:backgroundMark x1="22000" y1="52575" x2="2800" y2="61812"/>
                        <a14:backgroundMark x1="5600" y1="55062" x2="3000" y2="97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4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47"/>
          <p:cNvSpPr txBox="1">
            <a:spLocks noGrp="1"/>
          </p:cNvSpPr>
          <p:nvPr>
            <p:ph type="title"/>
          </p:nvPr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1. Những chi tiết kì ảo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8920" y="720269"/>
            <a:ext cx="5856963" cy="376200"/>
          </a:xfrm>
        </p:spPr>
        <p:txBody>
          <a:bodyPr/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b. Những con vật kì ảo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2376919" y="1234593"/>
            <a:ext cx="1897625" cy="1475556"/>
          </a:xfrm>
        </p:spPr>
        <p:txBody>
          <a:bodyPr/>
          <a:lstStyle/>
          <a:p>
            <a:pPr marL="139700" indent="0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Trăn tinh</a:t>
            </a:r>
          </a:p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Có nhiều phép lạ, thường ăn thịt người.</a:t>
            </a:r>
          </a:p>
        </p:txBody>
      </p:sp>
      <p:sp>
        <p:nvSpPr>
          <p:cNvPr id="53" name="Subtitle 4"/>
          <p:cNvSpPr>
            <a:spLocks noGrp="1"/>
          </p:cNvSpPr>
          <p:nvPr>
            <p:ph type="subTitle" idx="4"/>
          </p:nvPr>
        </p:nvSpPr>
        <p:spPr>
          <a:xfrm>
            <a:off x="4616068" y="1181687"/>
            <a:ext cx="2171190" cy="1638631"/>
          </a:xfrm>
        </p:spPr>
        <p:txBody>
          <a:bodyPr/>
          <a:lstStyle/>
          <a:p>
            <a:pPr marL="139700" indent="0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Đại bàng</a:t>
            </a:r>
          </a:p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Một con yêu tinh trên núi, có nhiều phép lạ.</a:t>
            </a:r>
          </a:p>
        </p:txBody>
      </p:sp>
      <p:pic>
        <p:nvPicPr>
          <p:cNvPr id="3076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512" y="949293"/>
            <a:ext cx="3597267" cy="20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7257" y="714848"/>
            <a:ext cx="2335576" cy="23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4"/>
          <p:cNvSpPr>
            <a:spLocks noGrp="1"/>
          </p:cNvSpPr>
          <p:nvPr>
            <p:ph type="subTitle" idx="4"/>
          </p:nvPr>
        </p:nvSpPr>
        <p:spPr>
          <a:xfrm>
            <a:off x="1499667" y="3489359"/>
            <a:ext cx="7512131" cy="851287"/>
          </a:xfrm>
        </p:spPr>
        <p:txBody>
          <a:bodyPr/>
          <a:lstStyle/>
          <a:p>
            <a:pPr marL="4826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Đại diện cho cái ác, gây hại cho nhân dân.</a:t>
            </a:r>
          </a:p>
          <a:p>
            <a:pPr marL="4826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Giúp Thạch Sanh thể hiện phẩm chất người dũng sĩ.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93739" y="3602515"/>
            <a:ext cx="605928" cy="84829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Connector 5"/>
          <p:cNvCxnSpPr/>
          <p:nvPr/>
        </p:nvCxnSpPr>
        <p:spPr>
          <a:xfrm>
            <a:off x="4472848" y="1234593"/>
            <a:ext cx="11017" cy="1607759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1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3" grpId="0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PHIẾU HỌC TẬP SỐ 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626" y="3060612"/>
            <a:ext cx="3690675" cy="23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ach Sanh Ly Tho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57" l="1600" r="100000">
                        <a14:foregroundMark x1="48000" y1="62673" x2="42000" y2="88940"/>
                        <a14:foregroundMark x1="69200" y1="4147" x2="48400" y2="31797"/>
                        <a14:foregroundMark x1="84800" y1="17051" x2="65600" y2="42396"/>
                        <a14:foregroundMark x1="77600" y1="35945" x2="73200" y2="42396"/>
                        <a14:foregroundMark x1="68800" y1="18894" x2="51600" y2="35023"/>
                        <a14:foregroundMark x1="48000" y1="5530" x2="27600" y2="15668"/>
                        <a14:foregroundMark x1="62000" y1="13825" x2="28000" y2="18433"/>
                        <a14:foregroundMark x1="69200" y1="22581" x2="59200" y2="44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528" y="1980323"/>
            <a:ext cx="2489144" cy="2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572000" y="2327564"/>
            <a:ext cx="0" cy="2815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5"/>
          <p:cNvSpPr txBox="1">
            <a:spLocks/>
          </p:cNvSpPr>
          <p:nvPr/>
        </p:nvSpPr>
        <p:spPr>
          <a:xfrm>
            <a:off x="311700" y="166179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just"/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4028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AE56F734-4530-2444-90D4-0089E1CE4DB9}"/>
              </a:ext>
            </a:extLst>
          </p:cNvPr>
          <p:cNvSpPr txBox="1"/>
          <p:nvPr/>
        </p:nvSpPr>
        <p:spPr>
          <a:xfrm>
            <a:off x="256090" y="1545292"/>
            <a:ext cx="4613368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 defTabSz="685663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Sinh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ra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trong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một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gia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đình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nghèo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tốt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bụng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6F734-4530-2444-90D4-0089E1CE4DB9}"/>
              </a:ext>
            </a:extLst>
          </p:cNvPr>
          <p:cNvSpPr txBox="1"/>
          <p:nvPr/>
        </p:nvSpPr>
        <p:spPr>
          <a:xfrm>
            <a:off x="244886" y="2646550"/>
            <a:ext cx="4624572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457200" indent="-457200" defTabSz="685663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Mồ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côi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,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sống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bằng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nghề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đốn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củi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F734-4530-2444-90D4-0089E1CE4DB9}"/>
              </a:ext>
            </a:extLst>
          </p:cNvPr>
          <p:cNvSpPr txBox="1"/>
          <p:nvPr/>
        </p:nvSpPr>
        <p:spPr>
          <a:xfrm>
            <a:off x="244885" y="3655521"/>
            <a:ext cx="4237212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 defTabSz="685663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Sống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trong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túp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lều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cũ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bên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gốc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đa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E9209-B4FD-8A47-BE7D-3A1AE25CFB6E}"/>
              </a:ext>
            </a:extLst>
          </p:cNvPr>
          <p:cNvSpPr txBox="1"/>
          <p:nvPr/>
        </p:nvSpPr>
        <p:spPr>
          <a:xfrm>
            <a:off x="502218" y="706497"/>
            <a:ext cx="2464905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685663"/>
            <a:r>
              <a:rPr lang="en-US" sz="2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a. </a:t>
            </a:r>
            <a:r>
              <a:rPr lang="en-US" sz="2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Xuất</a:t>
            </a:r>
            <a:r>
              <a:rPr lang="en-US" sz="2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thân</a:t>
            </a:r>
            <a:endParaRPr lang="en-US" sz="28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pic>
        <p:nvPicPr>
          <p:cNvPr id="3074" name="Picture 2" descr="Hình ảnh Cây Xanh Tươi Tốt Minh Họa, Png Cây, Cây Tươi Tốt, Phim Hoạt Hình  Minh Họa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067" l="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10" y="3389794"/>
            <a:ext cx="1009274" cy="12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9778" r="100000">
                        <a14:foregroundMark x1="88444" y1="23556" x2="68889" y2="61778"/>
                        <a14:foregroundMark x1="87111" y1="31111" x2="82222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4506" y="2580025"/>
            <a:ext cx="1122228" cy="1122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6272" y="2511727"/>
            <a:ext cx="9637776" cy="0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7946" y="3600657"/>
            <a:ext cx="9006773" cy="0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Xôn xao về truyện tranh Việt có nét vẽ giống Dragon Ball - Nhóc Thạch Sa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81" b="41227" l="33101" r="58034">
                        <a14:foregroundMark x1="46307" y1="18105" x2="46507" y2="36842"/>
                        <a14:foregroundMark x1="51297" y1="14737" x2="51697" y2="22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4" r="38849" b="54192"/>
          <a:stretch/>
        </p:blipFill>
        <p:spPr bwMode="auto">
          <a:xfrm>
            <a:off x="4599089" y="1280480"/>
            <a:ext cx="1014243" cy="14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27916" y="1450957"/>
            <a:ext cx="3294902" cy="29927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người dũng sĩ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altLang="en-US" sz="32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vi-VN" altLang="en-US" sz="3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1744;p47"/>
          <p:cNvSpPr txBox="1">
            <a:spLocks/>
          </p:cNvSpPr>
          <p:nvPr/>
        </p:nvSpPr>
        <p:spPr>
          <a:xfrm>
            <a:off x="502218" y="23998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</p:spTree>
    <p:extLst>
      <p:ext uri="{BB962C8B-B14F-4D97-AF65-F5344CB8AC3E}">
        <p14:creationId xmlns:p14="http://schemas.microsoft.com/office/powerpoint/2010/main" val="39328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9" grpId="0"/>
      <p:bldP spid="20" grpId="0"/>
      <p:bldP spid="10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FE9209-B4FD-8A47-BE7D-3A1AE25CFB6E}"/>
              </a:ext>
            </a:extLst>
          </p:cNvPr>
          <p:cNvSpPr txBox="1"/>
          <p:nvPr/>
        </p:nvSpPr>
        <p:spPr>
          <a:xfrm>
            <a:off x="1356091" y="691605"/>
            <a:ext cx="4442243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r" defTabSz="685663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b. Những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chiến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công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của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Thạch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Sanh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pic>
        <p:nvPicPr>
          <p:cNvPr id="36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1162556"/>
            <a:ext cx="2753527" cy="17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5945" y="791759"/>
            <a:ext cx="2076984" cy="21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uyện cổ tích Thạch Sanh - Lý Thô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3388692"/>
            <a:ext cx="2829645" cy="15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uy nghĩ về Thạch Sanh -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70" y="3444541"/>
            <a:ext cx="2493730" cy="16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918225" y="1333778"/>
            <a:ext cx="1541175" cy="979764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99971" y="1333779"/>
            <a:ext cx="2941504" cy="97976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Thủy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937419" y="2792018"/>
            <a:ext cx="2109998" cy="155566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ngục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329955" y="2792019"/>
            <a:ext cx="2214064" cy="149925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 nước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6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" grpId="0" animBg="1"/>
      <p:bldP spid="38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FE9209-B4FD-8A47-BE7D-3A1AE25CFB6E}"/>
              </a:ext>
            </a:extLst>
          </p:cNvPr>
          <p:cNvSpPr txBox="1"/>
          <p:nvPr/>
        </p:nvSpPr>
        <p:spPr>
          <a:xfrm>
            <a:off x="1356091" y="691605"/>
            <a:ext cx="4442243" cy="40011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r" defTabSz="685663"/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b. Những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chiến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công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của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Thạch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itchFamily="2" charset="77"/>
              </a:rPr>
              <a:t>Sanh</a:t>
            </a:r>
            <a:endParaRPr lang="en-US" sz="2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Poppins" pitchFamily="2" charset="77"/>
            </a:endParaRPr>
          </a:p>
        </p:txBody>
      </p:sp>
      <p:pic>
        <p:nvPicPr>
          <p:cNvPr id="36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1120976"/>
            <a:ext cx="2753527" cy="17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Thạch Sanh giết đại bàng - Tư liệu tham khảo - Nguyễn Tiến Anh - Website  của Trường THCS Ngô Quyề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7837" y="1091715"/>
            <a:ext cx="2076984" cy="21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uyện cổ tích Thạch Sanh - Lý Thô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190" y="3388692"/>
            <a:ext cx="2829645" cy="15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uy nghĩ về Thạch Sanh -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78" y="3281573"/>
            <a:ext cx="2493730" cy="16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428087" y="1357998"/>
            <a:ext cx="3260993" cy="9144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51810" y="2951707"/>
            <a:ext cx="3260993" cy="1609276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nghĩa.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706043" y="2455951"/>
            <a:ext cx="705080" cy="429038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5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Thạch Sanh</a:t>
            </a:r>
          </a:p>
        </p:txBody>
      </p:sp>
      <p:pic>
        <p:nvPicPr>
          <p:cNvPr id="6146" name="Picture 2" descr="truyen-co-tich-thach-sanh-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56" b="93874" l="54500" r="945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8" t="15556"/>
          <a:stretch/>
        </p:blipFill>
        <p:spPr bwMode="auto">
          <a:xfrm>
            <a:off x="-274320" y="547473"/>
            <a:ext cx="4366260" cy="507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789802" y="2776591"/>
            <a:ext cx="5166911" cy="1728037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873156" y="2776592"/>
            <a:ext cx="4572000" cy="1728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Ước mơ của nhân dân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Công lý sẽ được thực hiện.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người tốt, người anh hùng sẽ được đền đáp xứng đáng.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69978" y="1315707"/>
            <a:ext cx="4597140" cy="69406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 Sanh được truyền lại ngôi vua</a:t>
            </a:r>
          </a:p>
        </p:txBody>
      </p:sp>
      <p:sp>
        <p:nvSpPr>
          <p:cNvPr id="8" name="Down Arrow 7"/>
          <p:cNvSpPr/>
          <p:nvPr/>
        </p:nvSpPr>
        <p:spPr>
          <a:xfrm>
            <a:off x="5889193" y="2150469"/>
            <a:ext cx="688553" cy="380422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9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626" y="3060612"/>
            <a:ext cx="3690675" cy="23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ach Sanh Ly Tho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57" l="1600" r="100000">
                        <a14:foregroundMark x1="48000" y1="62673" x2="42000" y2="88940"/>
                        <a14:foregroundMark x1="69200" y1="4147" x2="48400" y2="31797"/>
                        <a14:foregroundMark x1="84800" y1="17051" x2="65600" y2="42396"/>
                        <a14:foregroundMark x1="77600" y1="35945" x2="73200" y2="42396"/>
                        <a14:foregroundMark x1="68800" y1="18894" x2="51600" y2="35023"/>
                        <a14:foregroundMark x1="48000" y1="5530" x2="27600" y2="15668"/>
                        <a14:foregroundMark x1="62000" y1="13825" x2="28000" y2="18433"/>
                        <a14:foregroundMark x1="69200" y1="22581" x2="59200" y2="44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3" y="0"/>
            <a:ext cx="2489144" cy="2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6736" y="170062"/>
            <a:ext cx="4419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Giết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chằn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endParaRPr lang="en-US" alt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tề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Gảy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ngục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giam</a:t>
            </a: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6393" y="1536334"/>
            <a:ext cx="42817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tội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cưới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đuổi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48163" y="2776815"/>
            <a:ext cx="42817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niêu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35105" y="3678428"/>
            <a:ext cx="3123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alt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Lý Thông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893330"/>
            <a:ext cx="3046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Lừa Thạch Sanh đi canh miếu thờ, cướp công.</a:t>
            </a:r>
          </a:p>
        </p:txBody>
      </p:sp>
      <p:pic>
        <p:nvPicPr>
          <p:cNvPr id="7170" name="Picture 2" descr="https://cdn0.fahasa.com/media/catalog/product/cache/1/image/9df78eab33525d08d6e5fb8d27136e95/t/r/truyen_dan_gian_viet_nam___thach_sanh_an_pham_ki_niem_60_nam_thanh_lap_nxb_kim_dong_3_2018_09_24_16_39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46" b="67679" l="0" r="98112">
                        <a14:foregroundMark x1="44596" y1="16563" x2="51432" y2="56563"/>
                        <a14:foregroundMark x1="54362" y1="27679" x2="56510" y2="38304"/>
                        <a14:foregroundMark x1="67318" y1="20000" x2="67318" y2="26920"/>
                        <a14:foregroundMark x1="41016" y1="25446" x2="33464" y2="29152"/>
                        <a14:foregroundMark x1="43880" y1="37054" x2="39193" y2="59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39" b="31083"/>
          <a:stretch/>
        </p:blipFill>
        <p:spPr bwMode="auto">
          <a:xfrm>
            <a:off x="-286439" y="321212"/>
            <a:ext cx="3227942" cy="33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5717" y="3719687"/>
            <a:ext cx="2798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Ám hại Thạch Sanh, cướp công</a:t>
            </a:r>
          </a:p>
        </p:txBody>
      </p:sp>
      <p:pic>
        <p:nvPicPr>
          <p:cNvPr id="1028" name="Picture 4" descr="truyen-co-tich-thach-sanh-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8" r="2427" b="32109"/>
          <a:stretch/>
        </p:blipFill>
        <p:spPr bwMode="auto">
          <a:xfrm>
            <a:off x="5962395" y="377343"/>
            <a:ext cx="3324824" cy="31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84658" y="1443210"/>
            <a:ext cx="1691573" cy="1890887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 độc ác, tham lam, mưu mô và xảo quyệt.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941503" y="1933628"/>
            <a:ext cx="429658" cy="600252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ight Arrow 10"/>
          <p:cNvSpPr/>
          <p:nvPr/>
        </p:nvSpPr>
        <p:spPr>
          <a:xfrm flipH="1">
            <a:off x="5594051" y="1919852"/>
            <a:ext cx="442481" cy="600252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9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7" grpId="0"/>
      <p:bldP spid="3" grpId="0" animBg="1"/>
      <p:bldP spid="4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44;p47"/>
          <p:cNvSpPr txBox="1">
            <a:spLocks/>
          </p:cNvSpPr>
          <p:nvPr/>
        </p:nvSpPr>
        <p:spPr>
          <a:xfrm>
            <a:off x="168480" y="1475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Lý Thông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28780" y="1244907"/>
            <a:ext cx="4384713" cy="114575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cục</a:t>
            </a:r>
          </a:p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Thạch Sanh tha về quê làm ăn.</a:t>
            </a:r>
          </a:p>
          <a:p>
            <a:pPr algn="ctr"/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sét đánh chết</a:t>
            </a:r>
          </a:p>
        </p:txBody>
      </p:sp>
      <p:pic>
        <p:nvPicPr>
          <p:cNvPr id="2050" name="Picture 2" descr="Thach Sanh Ly Tho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57" l="1600" r="100000">
                        <a14:foregroundMark x1="48000" y1="62673" x2="42000" y2="88940"/>
                        <a14:foregroundMark x1="69200" y1="4147" x2="48400" y2="31797"/>
                        <a14:foregroundMark x1="84800" y1="17051" x2="65600" y2="42396"/>
                        <a14:foregroundMark x1="77600" y1="35945" x2="73200" y2="42396"/>
                        <a14:foregroundMark x1="68800" y1="18894" x2="51600" y2="35023"/>
                        <a14:foregroundMark x1="48000" y1="5530" x2="27600" y2="15668"/>
                        <a14:foregroundMark x1="62000" y1="13825" x2="28000" y2="18433"/>
                        <a14:foregroundMark x1="69200" y1="22581" x2="59200" y2="44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09" y="942158"/>
            <a:ext cx="4600689" cy="39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526096" y="2915298"/>
            <a:ext cx="4384713" cy="114575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nhân dân: Cái ác, kẻ xấu xa sẽ bị trừng trị thích đáng.</a:t>
            </a:r>
            <a:endParaRPr lang="vi-VN"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334699" y="2467778"/>
            <a:ext cx="605928" cy="319489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3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ruyện cổ tích Thạch Sanh - Lý Thô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45" l="12500" r="90000">
                        <a14:backgroundMark x1="46200" y1="1776" x2="49100" y2="1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626" y="3060612"/>
            <a:ext cx="3690675" cy="23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ach Sanh Ly Tho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57" l="1600" r="100000">
                        <a14:foregroundMark x1="48000" y1="62673" x2="42000" y2="88940"/>
                        <a14:foregroundMark x1="69200" y1="4147" x2="48400" y2="31797"/>
                        <a14:foregroundMark x1="84800" y1="17051" x2="65600" y2="42396"/>
                        <a14:foregroundMark x1="77600" y1="35945" x2="73200" y2="42396"/>
                        <a14:foregroundMark x1="68800" y1="18894" x2="51600" y2="35023"/>
                        <a14:foregroundMark x1="48000" y1="5530" x2="27600" y2="15668"/>
                        <a14:foregroundMark x1="62000" y1="13825" x2="28000" y2="18433"/>
                        <a14:foregroundMark x1="69200" y1="22581" x2="59200" y2="44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3" y="0"/>
            <a:ext cx="2489144" cy="2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6736" y="170062"/>
            <a:ext cx="4419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Giết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chằn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endParaRPr lang="en-US" alt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tề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Gảy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ngục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giam</a:t>
            </a: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6393" y="1536334"/>
            <a:ext cx="42817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tội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cưới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đuổi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45885" y="170062"/>
            <a:ext cx="2279764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/>
              <a:t>- </a:t>
            </a:r>
            <a:r>
              <a:rPr lang="en-US" altLang="en-US" sz="2200" dirty="0" err="1"/>
              <a:t>Lừa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Thạch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Sanh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đi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canh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miếu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thờ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cướp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công</a:t>
            </a:r>
            <a:r>
              <a:rPr lang="en-US" altLang="en-US" sz="22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/>
              <a:t>- </a:t>
            </a:r>
            <a:r>
              <a:rPr lang="en-US" altLang="en-US" sz="2200" dirty="0" err="1"/>
              <a:t>Nhờ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Thạch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Sanh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tìm</a:t>
            </a:r>
            <a:r>
              <a:rPr lang="en-US" altLang="en-US" sz="2200" dirty="0"/>
              <a:t> hang ổ </a:t>
            </a:r>
            <a:r>
              <a:rPr lang="en-US" altLang="en-US" sz="2200" dirty="0" err="1"/>
              <a:t>đại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bàng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ám</a:t>
            </a:r>
            <a:r>
              <a:rPr lang="en-US" altLang="en-US" sz="2200" dirty="0"/>
              <a:t> </a:t>
            </a:r>
            <a:r>
              <a:rPr lang="en-US" altLang="en-US" sz="2200" dirty="0" err="1"/>
              <a:t>hại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cướp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công</a:t>
            </a:r>
            <a:r>
              <a:rPr lang="en-US" altLang="en-US" sz="22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45884" y="2677263"/>
            <a:ext cx="424571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 smtClean="0"/>
              <a:t>- </a:t>
            </a:r>
            <a:r>
              <a:rPr lang="en-US" altLang="en-US" sz="2200" dirty="0" err="1"/>
              <a:t>Về</a:t>
            </a:r>
            <a:r>
              <a:rPr lang="en-US" altLang="en-US" sz="2200" dirty="0"/>
              <a:t> </a:t>
            </a:r>
            <a:r>
              <a:rPr lang="en-US" altLang="en-US" sz="2200" dirty="0" err="1"/>
              <a:t>quê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bị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sét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đánh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bị</a:t>
            </a:r>
            <a:r>
              <a:rPr lang="en-US" altLang="en-US" sz="2200" dirty="0"/>
              <a:t> </a:t>
            </a:r>
            <a:r>
              <a:rPr lang="en-US" altLang="en-US" sz="2200" dirty="0" err="1"/>
              <a:t>biến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thành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bọ</a:t>
            </a:r>
            <a:r>
              <a:rPr lang="en-US" altLang="en-US" sz="2200" dirty="0"/>
              <a:t> hung.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48163" y="2776815"/>
            <a:ext cx="42817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niêu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35105" y="3678428"/>
            <a:ext cx="3123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alt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72559" y="367221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mưu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xảo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quyệt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lam,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endParaRPr lang="en-US" alt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57">
                        <a14:foregroundMark x1="95571" y1="15990" x2="90571" y2="95939"/>
                        <a14:foregroundMark x1="95857" y1="62437" x2="96571" y2="0"/>
                        <a14:foregroundMark x1="92286" y1="19543" x2="93286" y2="508"/>
                        <a14:foregroundMark x1="81857" y1="30711" x2="81000" y2="12690"/>
                        <a14:backgroundMark x1="58571" y1="13198" x2="56286" y2="508"/>
                        <a14:backgroundMark x1="62000" y1="26904" x2="45857" y2="2792"/>
                        <a14:backgroundMark x1="67857" y1="25381" x2="72286" y2="0"/>
                        <a14:backgroundMark x1="68143" y1="26904" x2="82429" y2="0"/>
                        <a14:backgroundMark x1="56000" y1="21066" x2="410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766"/>
          </a:xfrm>
          <a:prstGeom prst="rect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3797217" y="295222"/>
            <a:ext cx="2823039" cy="5890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TRÍ KHÔN CỦA TA ĐÂY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93" name="Google Shape;1793;p48"/>
          <p:cNvSpPr txBox="1">
            <a:spLocks noGrp="1"/>
          </p:cNvSpPr>
          <p:nvPr>
            <p:ph type="subTitle" idx="1"/>
          </p:nvPr>
        </p:nvSpPr>
        <p:spPr>
          <a:xfrm>
            <a:off x="740979" y="2196168"/>
            <a:ext cx="3258144" cy="1538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Sau khi học và tìm hiểu văn bản Thánh Gióng, em có nhận xét gì về nội dung và nghệ thuật của thể loại truyện cổ tích?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95" name="Google Shape;1795;p48"/>
          <p:cNvSpPr txBox="1">
            <a:spLocks noGrp="1"/>
          </p:cNvSpPr>
          <p:nvPr>
            <p:ph type="subTitle" idx="3"/>
          </p:nvPr>
        </p:nvSpPr>
        <p:spPr>
          <a:xfrm>
            <a:off x="4616067" y="2488424"/>
            <a:ext cx="3268064" cy="12462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Thông qua nội dung văn bản, em có được bài học gì cho bản thân mình?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99" name="Google Shape;1799;p48"/>
          <p:cNvSpPr/>
          <p:nvPr/>
        </p:nvSpPr>
        <p:spPr>
          <a:xfrm>
            <a:off x="1082040" y="1136417"/>
            <a:ext cx="1109179" cy="984708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0" name="Google Shape;1800;p48"/>
          <p:cNvSpPr/>
          <p:nvPr/>
        </p:nvSpPr>
        <p:spPr>
          <a:xfrm rot="10800000">
            <a:off x="6430105" y="1428674"/>
            <a:ext cx="1109179" cy="984708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2" descr="Thach Sanh Ly Tho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6" b="946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2" y="1140228"/>
            <a:ext cx="1263713" cy="8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Amazon.com: Pipa: Musical Instrument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21" y="1353632"/>
            <a:ext cx="1667910" cy="9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" grpId="0"/>
      <p:bldP spid="1793" grpId="0" build="p"/>
      <p:bldP spid="1795" grpId="0" build="p"/>
      <p:bldP spid="1799" grpId="0" animBg="1"/>
      <p:bldP spid="180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-45654"/>
            <a:ext cx="348138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17044" y="522286"/>
            <a:ext cx="339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Bài</a:t>
            </a:r>
            <a:r>
              <a:rPr lang="en-US" alt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học</a:t>
            </a:r>
            <a:r>
              <a:rPr lang="en-US" alt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rút</a:t>
            </a:r>
            <a:r>
              <a:rPr lang="en-US" alt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ra</a:t>
            </a:r>
            <a:r>
              <a:rPr lang="en-US" alt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từ</a:t>
            </a:r>
            <a:r>
              <a:rPr lang="en-US" alt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truyện</a:t>
            </a:r>
            <a:endParaRPr lang="en-US" altLang="en-US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1974" y="1267208"/>
            <a:ext cx="8590551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-"/>
            </a:pPr>
            <a:r>
              <a:rPr lang="en-US" altLang="en-US" sz="2400" dirty="0" err="1"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tấm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hậu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khoan</a:t>
            </a:r>
            <a:r>
              <a:rPr lang="en-US" altLang="en-US" sz="2400" dirty="0">
                <a:cs typeface="Times New Roman" panose="02020603050405020304" pitchFamily="18" charset="0"/>
              </a:rPr>
              <a:t> dung, </a:t>
            </a:r>
            <a:r>
              <a:rPr lang="en-US" altLang="en-US" sz="2400" dirty="0" err="1"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xung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đỡ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bè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gặp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khó</a:t>
            </a:r>
            <a:r>
              <a:rPr lang="en-US" altLang="en-US" sz="2400" dirty="0">
                <a:cs typeface="Times New Roman" panose="02020603050405020304" pitchFamily="18" charset="0"/>
              </a:rPr>
              <a:t> khan </a:t>
            </a:r>
            <a:r>
              <a:rPr lang="en-US" altLang="en-US" sz="2400" dirty="0" err="1">
                <a:cs typeface="Times New Roman" panose="02020603050405020304" pitchFamily="18" charset="0"/>
              </a:rPr>
              <a:t>hoạn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nạn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sẵn</a:t>
            </a:r>
            <a:r>
              <a:rPr lang="en-US" altLang="en-US" sz="2400" dirty="0"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tha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lỗi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lầm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cs typeface="Times New Roman" panose="02020603050405020304" pitchFamily="18" charset="0"/>
              </a:rPr>
              <a:t>,…</a:t>
            </a:r>
          </a:p>
          <a:p>
            <a:pPr>
              <a:buFontTx/>
              <a:buChar char="-"/>
            </a:pPr>
            <a:r>
              <a:rPr lang="en-US" altLang="en-US" sz="2400" dirty="0" err="1"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tham</a:t>
            </a:r>
            <a:r>
              <a:rPr lang="en-US" altLang="en-US" sz="2400" dirty="0">
                <a:cs typeface="Times New Roman" panose="02020603050405020304" pitchFamily="18" charset="0"/>
              </a:rPr>
              <a:t> lam, </a:t>
            </a:r>
            <a:r>
              <a:rPr lang="en-US" altLang="en-US" sz="2400" dirty="0" err="1"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 err="1"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tinh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thần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hiệp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sẵn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sàng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đỡ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 err="1">
                <a:cs typeface="Times New Roman" panose="02020603050405020304" pitchFamily="18" charset="0"/>
              </a:rPr>
              <a:t>Dũng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án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trái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xung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8180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45"/>
          <p:cNvSpPr/>
          <p:nvPr/>
        </p:nvSpPr>
        <p:spPr>
          <a:xfrm>
            <a:off x="320663" y="473725"/>
            <a:ext cx="8614017" cy="1795750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637" name="Google Shape;1637;p45"/>
          <p:cNvSpPr txBox="1">
            <a:spLocks noGrp="1"/>
          </p:cNvSpPr>
          <p:nvPr>
            <p:ph type="title"/>
          </p:nvPr>
        </p:nvSpPr>
        <p:spPr>
          <a:xfrm>
            <a:off x="936435" y="800930"/>
            <a:ext cx="7998245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VIẾT KẾT NỐI ĐỌC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9661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322" y="1272680"/>
            <a:ext cx="4946573" cy="41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344751" y="2068296"/>
            <a:ext cx="2502300" cy="2856244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viết 1 đoạn văn (5-7 câu) kể về 1 dũng sĩ mà em gặp ngoài đời hoặc biết qua sách báo, truyện kể.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trong những nhiệm vụ dưới đây và hoàn thành phần viết của mình</a:t>
            </a:r>
          </a:p>
        </p:txBody>
      </p:sp>
      <p:sp>
        <p:nvSpPr>
          <p:cNvPr id="7" name="Subtitle 4"/>
          <p:cNvSpPr>
            <a:spLocks noGrp="1"/>
          </p:cNvSpPr>
          <p:nvPr>
            <p:ph type="subTitle" idx="4"/>
          </p:nvPr>
        </p:nvSpPr>
        <p:spPr>
          <a:xfrm>
            <a:off x="3159155" y="2068296"/>
            <a:ext cx="2502300" cy="285624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Trong truyện Thạch Sanh, em thích đồ vật kì ảo nào nhất? Tại sao? Hãy viết đoạn văn 5-7 câu trình bày suy nghĩ của em về đồ vật đó.</a:t>
            </a:r>
          </a:p>
        </p:txBody>
      </p:sp>
      <p:sp>
        <p:nvSpPr>
          <p:cNvPr id="8" name="Subtitle 4"/>
          <p:cNvSpPr>
            <a:spLocks noGrp="1"/>
          </p:cNvSpPr>
          <p:nvPr>
            <p:ph type="subTitle" idx="4"/>
          </p:nvPr>
        </p:nvSpPr>
        <p:spPr>
          <a:xfrm>
            <a:off x="5973559" y="2068296"/>
            <a:ext cx="2502300" cy="2856244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tưởng tượng mình là Thạch Sanh khi được gặp nhà vua để minh oan. Viết đoạn văn (5-7 câu) kể lại sự việc này.</a:t>
            </a:r>
          </a:p>
        </p:txBody>
      </p:sp>
      <p:pic>
        <p:nvPicPr>
          <p:cNvPr id="4098" name="Picture 2" descr="Note premium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5" y="1291097"/>
            <a:ext cx="857977" cy="85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rite premium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51" y="1357199"/>
            <a:ext cx="857976" cy="8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te premium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59" y="1539634"/>
            <a:ext cx="723399" cy="7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2" y="47160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5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4475" y="772407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4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11948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8570" y="772407"/>
            <a:ext cx="388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dùng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tên và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búa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119485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giam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ngục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Tinh và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 </a:t>
            </a:r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6" r="99714">
                        <a14:foregroundMark x1="22286" y1="56599" x2="8857" y2="47208"/>
                        <a14:backgroundMark x1="43429" y1="9137" x2="39286" y2="1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38197" cy="5143500"/>
          </a:xfrm>
          <a:prstGeom prst="rect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2297601" y="192311"/>
            <a:ext cx="2567007" cy="5890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CÓC KIỆN TRỜI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62706" y="969484"/>
            <a:ext cx="9018588" cy="442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en-US" sz="20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en-US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altLang="en-US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ảo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phi </a:t>
            </a:r>
            <a:r>
              <a:rPr lang="en-US" alt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20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en-US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altLang="en-US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1800" b="1" u="sng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altLang="en-US" sz="1800" b="1" u="sng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u="sng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altLang="en-US" sz="1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		</a:t>
            </a:r>
            <a:r>
              <a:rPr lang="en-US" altLang="en-US" sz="1800" b="1" u="sng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1800" b="1" u="sng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u="sng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altLang="en-US" sz="1800" b="1" u="sng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564356" y="321784"/>
            <a:ext cx="80152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69606" y="2744947"/>
            <a:ext cx="4495800" cy="30377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alt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166688" algn="just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indent="166688" algn="just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706" y="2775110"/>
            <a:ext cx="4267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buFontTx/>
              <a:buChar char="-"/>
            </a:pPr>
            <a:r>
              <a:rPr lang="en-US" altLang="en-US" sz="2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n-US" sz="22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 eaLnBrk="1" hangingPunct="1">
              <a:lnSpc>
                <a:spcPct val="90000"/>
              </a:lnSpc>
              <a:buFontTx/>
              <a:buChar char="-"/>
            </a:pPr>
            <a:r>
              <a:rPr lang="en-US" altLang="en-US" sz="2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en-US" sz="2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en-US" sz="2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altLang="en-US" sz="2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altLang="en-US" sz="2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2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altLang="en-US" sz="2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Tin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endParaRPr lang="en-US" alt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609600"/>
            <a:ext cx="8839200" cy="213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3200" b="1" i="1" dirty="0" err="1" smtClean="0">
                <a:solidFill>
                  <a:schemeClr val="tx1"/>
                </a:solidFill>
              </a:rPr>
              <a:t>Có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ý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kiến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cho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rằng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: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Thạch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Sanh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là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người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dũng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sĩ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rất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gần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gũi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với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nhân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dân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,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có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cội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nguồn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từ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smtClean="0">
                <a:solidFill>
                  <a:schemeClr val="tx1"/>
                </a:solidFill>
              </a:rPr>
              <a:t>nhân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dân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lao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động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. Theo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em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, ý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kiến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đúng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hay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sai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?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Vì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tx1"/>
                </a:solidFill>
              </a:rPr>
              <a:t>sao</a:t>
            </a:r>
            <a:r>
              <a:rPr lang="en-US" altLang="en-US" sz="3200" b="1" i="1" dirty="0" smtClean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2667000"/>
            <a:ext cx="8839200" cy="4191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b="1" smtClean="0">
                <a:solidFill>
                  <a:srgbClr val="0000CC"/>
                </a:solidFill>
              </a:rPr>
              <a:t>       Ý kiến đó đúng.</a:t>
            </a:r>
          </a:p>
          <a:p>
            <a:pPr indent="457200">
              <a:buFontTx/>
              <a:buNone/>
              <a:defRPr/>
            </a:pPr>
            <a:r>
              <a:rPr lang="en-US" altLang="en-US" b="1" smtClean="0">
                <a:solidFill>
                  <a:srgbClr val="0000CC"/>
                </a:solidFill>
              </a:rPr>
              <a:t>Vì Thạch Sanh là con của vợ chồng nông dân tốt bụng, sống nghèo khổ cô đơn trong túp lều, hằng ngày kiếm củi sống qua ngày  </a:t>
            </a:r>
          </a:p>
          <a:p>
            <a:pPr indent="401638">
              <a:buFontTx/>
              <a:buNone/>
              <a:defRPr/>
            </a:pPr>
            <a:r>
              <a:rPr lang="en-US" altLang="en-US" b="1" smtClean="0">
                <a:solidFill>
                  <a:srgbClr val="0000CC"/>
                </a:solidFill>
              </a:rPr>
              <a:t>=&gt; Thạch Sanh gần gũi với nhân dân và trở thành người anh hùng của nhân dân.</a:t>
            </a:r>
            <a:endParaRPr lang="en-US" alt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1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uyện cổ tích Thạch Sanh - Lý Thô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9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3" r="14718"/>
          <a:stretch/>
        </p:blipFill>
        <p:spPr bwMode="auto">
          <a:xfrm>
            <a:off x="2651760" y="-49275"/>
            <a:ext cx="6690544" cy="5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505377" y="2021111"/>
            <a:ext cx="2567007" cy="5890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THẠCH SANH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9975"/>
            <a:ext cx="9148465" cy="51435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 idx="4294967295"/>
          </p:nvPr>
        </p:nvSpPr>
        <p:spPr>
          <a:xfrm>
            <a:off x="2907792" y="900113"/>
            <a:ext cx="3714750" cy="1203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#9Slide07 IcielNabila" pitchFamily="2" charset="0"/>
              </a:rPr>
              <a:t>Thế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#9Slide07 IcielNabila" pitchFamily="2" charset="0"/>
              </a:rPr>
              <a:t>giới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#9Slide07 IcielNabila" pitchFamily="2" charset="0"/>
              </a:rPr>
              <a:t>cổ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#9Slide07 IcielNabila" pitchFamily="2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#9Slide07 IcielNabila" pitchFamily="2" charset="0"/>
              </a:rPr>
              <a:t>tích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#9Slide07 IcielNabila" pitchFamily="2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4294967295"/>
          </p:nvPr>
        </p:nvSpPr>
        <p:spPr>
          <a:xfrm>
            <a:off x="4078224" y="399032"/>
            <a:ext cx="4468813" cy="801687"/>
          </a:xfrm>
        </p:spPr>
        <p:txBody>
          <a:bodyPr/>
          <a:lstStyle/>
          <a:p>
            <a:pPr marL="139700" indent="0">
              <a:buNone/>
            </a:pPr>
            <a:r>
              <a:rPr lang="en-US" sz="2400" dirty="0" err="1" smtClean="0">
                <a:latin typeface="#9Slide04 Faustina Bold" panose="00000800000000000000" pitchFamily="2" charset="0"/>
              </a:rPr>
              <a:t>Bài</a:t>
            </a:r>
            <a:r>
              <a:rPr lang="en-US" sz="2400" dirty="0" smtClean="0">
                <a:latin typeface="#9Slide04 Faustina Bold" panose="00000800000000000000" pitchFamily="2" charset="0"/>
              </a:rPr>
              <a:t> 7</a:t>
            </a:r>
            <a:endParaRPr lang="en-US" sz="2400" dirty="0">
              <a:latin typeface="#9Slide04 Faustina Bold" panose="00000800000000000000" pitchFamily="2" charset="0"/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3059924" y="3672233"/>
            <a:ext cx="5846332" cy="12436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Tôi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yêu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chuyện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cổ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nước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tôi</a:t>
            </a:r>
            <a:endParaRPr lang="en-US" sz="2800" dirty="0" smtClean="0">
              <a:latin typeface="#9Slide05 Kathya" panose="02000000000000000000" pitchFamily="2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Vừa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nhân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hậu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lại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tuyệt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vời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sâu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xa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(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Lâm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Thị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Mỹ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#9Slide05 Kathya" panose="02000000000000000000" pitchFamily="2" charset="0"/>
                <a:ea typeface="Cambria" panose="02040503050406030204" pitchFamily="18" charset="0"/>
              </a:rPr>
              <a:t>Dạ</a:t>
            </a:r>
            <a:r>
              <a:rPr lang="en-US" sz="2800" dirty="0" smtClean="0">
                <a:latin typeface="#9Slide05 Kathya" panose="02000000000000000000" pitchFamily="2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97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43"/>
          <p:cNvSpPr/>
          <p:nvPr/>
        </p:nvSpPr>
        <p:spPr>
          <a:xfrm>
            <a:off x="4530025" y="2436050"/>
            <a:ext cx="1392703" cy="111798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5" name="Google Shape;1555;p43"/>
          <p:cNvSpPr/>
          <p:nvPr/>
        </p:nvSpPr>
        <p:spPr>
          <a:xfrm rot="10800000">
            <a:off x="1008394" y="3953285"/>
            <a:ext cx="1392703" cy="111798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6" name="Google Shape;1556;p43"/>
          <p:cNvSpPr/>
          <p:nvPr/>
        </p:nvSpPr>
        <p:spPr>
          <a:xfrm>
            <a:off x="302577" y="1898866"/>
            <a:ext cx="1392703" cy="111798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7" name="Google Shape;1557;p43"/>
          <p:cNvSpPr txBox="1">
            <a:spLocks noGrp="1"/>
          </p:cNvSpPr>
          <p:nvPr>
            <p:ph type="title" idx="15"/>
          </p:nvPr>
        </p:nvSpPr>
        <p:spPr>
          <a:xfrm>
            <a:off x="311700" y="126798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YÊU CẦU 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CẦN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1" name="Google Shape;1561;p43"/>
          <p:cNvSpPr txBox="1">
            <a:spLocks noGrp="1"/>
          </p:cNvSpPr>
          <p:nvPr>
            <p:ph type="subTitle" idx="4"/>
          </p:nvPr>
        </p:nvSpPr>
        <p:spPr>
          <a:xfrm>
            <a:off x="1870954" y="1840685"/>
            <a:ext cx="2419692" cy="1764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nhận biết được những đặc trưng cơ bản của thể loại truyện cổ tích.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2" name="Google Shape;1562;p43"/>
          <p:cNvSpPr txBox="1">
            <a:spLocks noGrp="1"/>
          </p:cNvSpPr>
          <p:nvPr>
            <p:ph type="subTitle" idx="5"/>
          </p:nvPr>
        </p:nvSpPr>
        <p:spPr>
          <a:xfrm>
            <a:off x="5922723" y="2457860"/>
            <a:ext cx="2909578" cy="1147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có suy ngẫm cá nhân, biết yêu cái thiện và lên án cái xấu xa.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3" name="Google Shape;1563;p43"/>
          <p:cNvSpPr txBox="1">
            <a:spLocks noGrp="1"/>
          </p:cNvSpPr>
          <p:nvPr>
            <p:ph type="subTitle" idx="6"/>
          </p:nvPr>
        </p:nvSpPr>
        <p:spPr>
          <a:xfrm>
            <a:off x="2471005" y="4114207"/>
            <a:ext cx="4788827" cy="957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bài học đạo đức mà tác giả dân gian gửi gắm.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6" name="Google Shape;1566;p43"/>
          <p:cNvSpPr txBox="1">
            <a:spLocks noGrp="1"/>
          </p:cNvSpPr>
          <p:nvPr>
            <p:ph type="title"/>
          </p:nvPr>
        </p:nvSpPr>
        <p:spPr>
          <a:xfrm>
            <a:off x="478251" y="2050909"/>
            <a:ext cx="1041300" cy="8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7" name="Google Shape;1567;p43"/>
          <p:cNvSpPr txBox="1">
            <a:spLocks noGrp="1"/>
          </p:cNvSpPr>
          <p:nvPr>
            <p:ph type="title" idx="9"/>
          </p:nvPr>
        </p:nvSpPr>
        <p:spPr>
          <a:xfrm>
            <a:off x="1184068" y="4147360"/>
            <a:ext cx="1041300" cy="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68" name="Google Shape;1568;p43"/>
          <p:cNvSpPr txBox="1">
            <a:spLocks noGrp="1"/>
          </p:cNvSpPr>
          <p:nvPr>
            <p:ph type="title" idx="13"/>
          </p:nvPr>
        </p:nvSpPr>
        <p:spPr>
          <a:xfrm>
            <a:off x="4705724" y="2588088"/>
            <a:ext cx="10413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557;p43"/>
          <p:cNvSpPr txBox="1">
            <a:spLocks noGrp="1"/>
          </p:cNvSpPr>
          <p:nvPr>
            <p:ph type="title" idx="15"/>
          </p:nvPr>
        </p:nvSpPr>
        <p:spPr>
          <a:xfrm>
            <a:off x="311700" y="45444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GIỚI THIỆU BÀI HỌC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" grpId="0" animBg="1"/>
      <p:bldP spid="1555" grpId="0" animBg="1"/>
      <p:bldP spid="1556" grpId="0" animBg="1"/>
      <p:bldP spid="1557" grpId="0"/>
      <p:bldP spid="1561" grpId="0" build="p"/>
      <p:bldP spid="1562" grpId="0" build="p"/>
      <p:bldP spid="1563" grpId="0" build="p"/>
      <p:bldP spid="1566" grpId="0"/>
      <p:bldP spid="1567" grpId="0"/>
      <p:bldP spid="15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TRI THỨC NGỮ VĂN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8640" y="1125200"/>
            <a:ext cx="82836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eaLnBrk="1" hangingPunct="1">
              <a:buFontTx/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_____________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just" eaLnBrk="1" hangingPunct="1">
              <a:buFontTx/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ngốc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nghếch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n-US" sz="2400" b="1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________________________,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_____________, _________________,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1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231" y="1709331"/>
            <a:ext cx="1666050" cy="171670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28500" y="717409"/>
            <a:ext cx="2321772" cy="8922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28500" y="3203175"/>
            <a:ext cx="2321772" cy="8922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89360" y="123598"/>
            <a:ext cx="3898608" cy="8922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89360" y="1118948"/>
            <a:ext cx="3898608" cy="8922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89360" y="2114298"/>
            <a:ext cx="3898608" cy="8922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89360" y="3104842"/>
            <a:ext cx="3898608" cy="8922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89360" y="4095386"/>
            <a:ext cx="3898608" cy="8922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294" y="2144904"/>
            <a:ext cx="1423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alt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2672" y="1109167"/>
            <a:ext cx="3848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22672" y="170464"/>
            <a:ext cx="3773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2672" y="2150989"/>
            <a:ext cx="3773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89360" y="4124171"/>
            <a:ext cx="3806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61812" y="780868"/>
            <a:ext cx="2321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28500" y="3412775"/>
            <a:ext cx="2321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2671" y="3135448"/>
            <a:ext cx="3773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Straight Connector 23"/>
          <p:cNvCxnSpPr>
            <a:stCxn id="2" idx="3"/>
            <a:endCxn id="7" idx="1"/>
          </p:cNvCxnSpPr>
          <p:nvPr/>
        </p:nvCxnSpPr>
        <p:spPr>
          <a:xfrm flipV="1">
            <a:off x="1879281" y="1163515"/>
            <a:ext cx="349219" cy="1404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3"/>
            <a:endCxn id="8" idx="1"/>
          </p:cNvCxnSpPr>
          <p:nvPr/>
        </p:nvCxnSpPr>
        <p:spPr>
          <a:xfrm>
            <a:off x="1879281" y="2567682"/>
            <a:ext cx="349219" cy="1081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1"/>
            <a:endCxn id="7" idx="3"/>
          </p:cNvCxnSpPr>
          <p:nvPr/>
        </p:nvCxnSpPr>
        <p:spPr>
          <a:xfrm flipH="1">
            <a:off x="4550272" y="569704"/>
            <a:ext cx="439088" cy="593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7" idx="3"/>
            <a:endCxn id="10" idx="1"/>
          </p:cNvCxnSpPr>
          <p:nvPr/>
        </p:nvCxnSpPr>
        <p:spPr>
          <a:xfrm>
            <a:off x="4550272" y="1163515"/>
            <a:ext cx="439088" cy="401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8" idx="3"/>
            <a:endCxn id="11" idx="1"/>
          </p:cNvCxnSpPr>
          <p:nvPr/>
        </p:nvCxnSpPr>
        <p:spPr>
          <a:xfrm flipV="1">
            <a:off x="4550272" y="2560404"/>
            <a:ext cx="439088" cy="1088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8" idx="3"/>
            <a:endCxn id="12" idx="1"/>
          </p:cNvCxnSpPr>
          <p:nvPr/>
        </p:nvCxnSpPr>
        <p:spPr>
          <a:xfrm flipV="1">
            <a:off x="4550272" y="3550948"/>
            <a:ext cx="439088" cy="98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8" idx="3"/>
            <a:endCxn id="13" idx="1"/>
          </p:cNvCxnSpPr>
          <p:nvPr/>
        </p:nvCxnSpPr>
        <p:spPr>
          <a:xfrm>
            <a:off x="4550272" y="3649281"/>
            <a:ext cx="439088" cy="892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07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her's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CFC0"/>
      </a:accent1>
      <a:accent2>
        <a:srgbClr val="843838"/>
      </a:accent2>
      <a:accent3>
        <a:srgbClr val="FE9BA6"/>
      </a:accent3>
      <a:accent4>
        <a:srgbClr val="6175BB"/>
      </a:accent4>
      <a:accent5>
        <a:srgbClr val="FC867D"/>
      </a:accent5>
      <a:accent6>
        <a:srgbClr val="FCB377"/>
      </a:accent6>
      <a:hlink>
        <a:srgbClr val="84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1718</Words>
  <Application>Microsoft Office PowerPoint</Application>
  <PresentationFormat>On-screen Show (16:9)</PresentationFormat>
  <Paragraphs>214</Paragraphs>
  <Slides>41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Times New Roman</vt:lpstr>
      <vt:lpstr>Poppins</vt:lpstr>
      <vt:lpstr>#9Slide05 Kathya</vt:lpstr>
      <vt:lpstr>Nunito</vt:lpstr>
      <vt:lpstr>Cambria Math</vt:lpstr>
      <vt:lpstr>Arial</vt:lpstr>
      <vt:lpstr>Gochi Hand</vt:lpstr>
      <vt:lpstr>Cambria</vt:lpstr>
      <vt:lpstr>#9Slide04 Faustina Bold</vt:lpstr>
      <vt:lpstr>#9Slide07 IcielNabila</vt:lpstr>
      <vt:lpstr>Amatic SC</vt:lpstr>
      <vt:lpstr>Comic Sans MS</vt:lpstr>
      <vt:lpstr>Farm Animals Day by Slidesgo</vt:lpstr>
      <vt:lpstr>Mother's Day Social Media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Thế giới cổ tích</vt:lpstr>
      <vt:lpstr>YÊU CẦU CẦN ĐẠT</vt:lpstr>
      <vt:lpstr>TRI THỨC NGỮ VĂN</vt:lpstr>
      <vt:lpstr>PowerPoint Presentation</vt:lpstr>
      <vt:lpstr>PowerPoint Presentation</vt:lpstr>
      <vt:lpstr>I. ĐỌC VĂN BẢN</vt:lpstr>
      <vt:lpstr>Em hãy hoàn thành những nội dung sau vào vở trong thời gian 2 phút</vt:lpstr>
      <vt:lpstr>Cùng so sánh</vt:lpstr>
      <vt:lpstr>Tóm tắt lại cốt truyện Thạch Sanh qua tranh vẽ</vt:lpstr>
      <vt:lpstr>Tóm tắt lại cốt truyện Thạch Sanh qua tranh vẽ</vt:lpstr>
      <vt:lpstr>II. KHÁM PHÁ VĂN BẢN</vt:lpstr>
      <vt:lpstr>1. Những chi tiết kì ảo</vt:lpstr>
      <vt:lpstr>1. Những chi tiết kì ảo</vt:lpstr>
      <vt:lpstr>1. Những chi tiết kì ảo</vt:lpstr>
      <vt:lpstr>1. Những chi tiết kì ảo</vt:lpstr>
      <vt:lpstr>PHIẾU HỌC TẬP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SUY NGẪM</vt:lpstr>
      <vt:lpstr>PowerPoint Presentation</vt:lpstr>
      <vt:lpstr>III. VIẾT KẾT NỐI ĐỌC</vt:lpstr>
      <vt:lpstr>Em hãy lựa chọn 1 trong những nhiệm vụ dưới đây và hoàn thành phần viết của mình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Animals Day!</dc:title>
  <dc:creator>Dương Thị Tố Uyên (VSC-KTrH-MB)</dc:creator>
  <cp:lastModifiedBy>H060521</cp:lastModifiedBy>
  <cp:revision>38</cp:revision>
  <dcterms:modified xsi:type="dcterms:W3CDTF">2024-02-23T01:01:15Z</dcterms:modified>
</cp:coreProperties>
</file>