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308" r:id="rId4"/>
    <p:sldId id="309" r:id="rId5"/>
    <p:sldId id="267" r:id="rId6"/>
    <p:sldId id="310" r:id="rId7"/>
    <p:sldId id="293" r:id="rId8"/>
    <p:sldId id="307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6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7A2C6-CEF8-4D1D-9552-31ED53BB446A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D776C-EE10-4023-8729-8B29D6F12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80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e93d74d5fc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e93d74d5fc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e1da39008e_0_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e1da39008e_0_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e95872d657_1_29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e95872d657_1_29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gb6f45d4e6e_0_3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8" name="Google Shape;1008;gb6f45d4e6e_0_3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7" name="Google Shape;3807;ge27f94e6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08" name="Google Shape;3808;ge27f94e6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ge1da39008e_0_9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0" name="Google Shape;1470;ge1da39008e_0_9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019308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e93d74d5f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e93d74d5fc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88106-8E01-514C-9968-012A67A61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BA249-2D79-DE3F-4917-66C5A9B38F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1C640-1368-FA0F-2041-1965E8384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F06E-1824-4902-A058-F25847F74D2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74084-E38C-CBC1-B5F9-232B56F05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C7377-12BA-B2AC-2E8C-623CC3FC4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CC38-1A30-4AD6-9E0A-1CD53686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54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A60A0-2F2C-84EB-5420-BF546009B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635987-E5BC-0F24-D5D9-CD13C7CF8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BDE51-BFEF-A88D-FFF8-9C8145910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F06E-1824-4902-A058-F25847F74D2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5B8BC-A559-E35B-1734-7C502FAFA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C7AC68-1FF9-B617-BA80-6C41FA804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CC38-1A30-4AD6-9E0A-1CD53686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7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0E403F-28F3-2E59-48F7-4F41F156B2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713761-80FC-9D54-64D9-6A3A0E169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BD22D-2929-B72E-F479-A6709B62B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F06E-1824-4902-A058-F25847F74D2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62733-D894-D268-6AC3-53A2911C1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C1A0B-1567-4A3E-35B1-A308D962F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CC38-1A30-4AD6-9E0A-1CD53686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158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6919764">
            <a:off x="10079489" y="3291676"/>
            <a:ext cx="9136300" cy="8726535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" name="Google Shape;20;p4"/>
          <p:cNvSpPr/>
          <p:nvPr/>
        </p:nvSpPr>
        <p:spPr>
          <a:xfrm rot="4893471" flipH="1">
            <a:off x="-5163369" y="-5368561"/>
            <a:ext cx="9860169" cy="9006175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719200" y="593367"/>
            <a:ext cx="1075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719200" y="1356967"/>
            <a:ext cx="10753600" cy="47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200"/>
              <a:buFont typeface="Open Sans"/>
              <a:buAutoNum type="arabicPeriod"/>
              <a:defRPr sz="1600">
                <a:solidFill>
                  <a:srgbClr val="434343"/>
                </a:solidFill>
              </a:defRPr>
            </a:lvl1pPr>
            <a:lvl2pPr marL="1219170" lvl="1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8754" lvl="2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8339" lvl="3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7924" lvl="4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7509" lvl="5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7093" lvl="6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6678" lvl="7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6263" lvl="8" indent="-40639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99851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/>
          <p:nvPr/>
        </p:nvSpPr>
        <p:spPr>
          <a:xfrm rot="-10507403">
            <a:off x="-10942503" y="-8563289"/>
            <a:ext cx="15255809" cy="13934496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14"/>
          <p:cNvSpPr/>
          <p:nvPr/>
        </p:nvSpPr>
        <p:spPr>
          <a:xfrm rot="-4180851">
            <a:off x="7185389" y="-6817047"/>
            <a:ext cx="10932284" cy="10441968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1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850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/>
          <p:nvPr/>
        </p:nvSpPr>
        <p:spPr>
          <a:xfrm rot="-400624">
            <a:off x="7741001" y="-932802"/>
            <a:ext cx="15255628" cy="13934331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2" name="Google Shape;112;p22"/>
          <p:cNvSpPr/>
          <p:nvPr/>
        </p:nvSpPr>
        <p:spPr>
          <a:xfrm rot="-2259651">
            <a:off x="-5932536" y="-8068123"/>
            <a:ext cx="10932301" cy="10441984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" name="Google Shape;113;p22"/>
          <p:cNvSpPr txBox="1">
            <a:spLocks noGrp="1"/>
          </p:cNvSpPr>
          <p:nvPr>
            <p:ph type="title"/>
          </p:nvPr>
        </p:nvSpPr>
        <p:spPr>
          <a:xfrm>
            <a:off x="719200" y="593367"/>
            <a:ext cx="1075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  <p:sp>
        <p:nvSpPr>
          <p:cNvPr id="114" name="Google Shape;114;p22"/>
          <p:cNvSpPr txBox="1">
            <a:spLocks noGrp="1"/>
          </p:cNvSpPr>
          <p:nvPr>
            <p:ph type="body" idx="1"/>
          </p:nvPr>
        </p:nvSpPr>
        <p:spPr>
          <a:xfrm>
            <a:off x="719200" y="1356967"/>
            <a:ext cx="10753600" cy="43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4025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Anaheim"/>
              <a:buChar char="●"/>
              <a:defRPr sz="2133"/>
            </a:lvl1pPr>
            <a:lvl2pPr marL="1219170" lvl="1" indent="-4402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Char char="○"/>
              <a:defRPr sz="2133"/>
            </a:lvl2pPr>
            <a:lvl3pPr marL="1828754" lvl="2" indent="-4402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Char char="■"/>
              <a:defRPr sz="2133"/>
            </a:lvl3pPr>
            <a:lvl4pPr marL="2438339" lvl="3" indent="-4402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Char char="●"/>
              <a:defRPr sz="2133"/>
            </a:lvl4pPr>
            <a:lvl5pPr marL="3047924" lvl="4" indent="-4402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Char char="○"/>
              <a:defRPr sz="2133"/>
            </a:lvl5pPr>
            <a:lvl6pPr marL="3657509" lvl="5" indent="-4402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Char char="■"/>
              <a:defRPr sz="2133"/>
            </a:lvl6pPr>
            <a:lvl7pPr marL="4267093" lvl="6" indent="-4402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Char char="●"/>
              <a:defRPr sz="2133"/>
            </a:lvl7pPr>
            <a:lvl8pPr marL="4876678" lvl="7" indent="-4402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Char char="○"/>
              <a:defRPr sz="2133"/>
            </a:lvl8pPr>
            <a:lvl9pPr marL="5486263" lvl="8" indent="-44025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Char char="■"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35559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>
            <a:spLocks noGrp="1"/>
          </p:cNvSpPr>
          <p:nvPr>
            <p:ph type="title" hasCustomPrompt="1"/>
          </p:nvPr>
        </p:nvSpPr>
        <p:spPr>
          <a:xfrm>
            <a:off x="681400" y="2520633"/>
            <a:ext cx="10829200" cy="177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rPr dirty="0"/>
              <a:t>xx%</a:t>
            </a:r>
          </a:p>
        </p:txBody>
      </p:sp>
      <p:sp>
        <p:nvSpPr>
          <p:cNvPr id="55" name="Google Shape;55;p11"/>
          <p:cNvSpPr txBox="1">
            <a:spLocks noGrp="1"/>
          </p:cNvSpPr>
          <p:nvPr>
            <p:ph type="subTitle" idx="1"/>
          </p:nvPr>
        </p:nvSpPr>
        <p:spPr>
          <a:xfrm>
            <a:off x="2977867" y="4296967"/>
            <a:ext cx="6160400" cy="65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56" name="Google Shape;56;p11"/>
          <p:cNvSpPr/>
          <p:nvPr/>
        </p:nvSpPr>
        <p:spPr>
          <a:xfrm rot="6919764">
            <a:off x="10079489" y="3291676"/>
            <a:ext cx="9136300" cy="8726535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11"/>
          <p:cNvSpPr/>
          <p:nvPr/>
        </p:nvSpPr>
        <p:spPr>
          <a:xfrm rot="4893471" flipH="1">
            <a:off x="-5163369" y="-5368561"/>
            <a:ext cx="9860169" cy="9006175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374022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/>
          <p:nvPr/>
        </p:nvSpPr>
        <p:spPr>
          <a:xfrm rot="10507403" flipH="1">
            <a:off x="7653264" y="-9172889"/>
            <a:ext cx="15255809" cy="13934496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" name="Google Shape;85;p16"/>
          <p:cNvSpPr/>
          <p:nvPr/>
        </p:nvSpPr>
        <p:spPr>
          <a:xfrm rot="-1277360" flipH="1">
            <a:off x="-6594721" y="3937373"/>
            <a:ext cx="10932428" cy="10442105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" name="Google Shape;86;p16"/>
          <p:cNvSpPr txBox="1">
            <a:spLocks noGrp="1"/>
          </p:cNvSpPr>
          <p:nvPr>
            <p:ph type="title"/>
          </p:nvPr>
        </p:nvSpPr>
        <p:spPr>
          <a:xfrm>
            <a:off x="719333" y="593367"/>
            <a:ext cx="1075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2116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/>
          <p:nvPr/>
        </p:nvSpPr>
        <p:spPr>
          <a:xfrm rot="-400624">
            <a:off x="8274734" y="-350502"/>
            <a:ext cx="15255628" cy="13934331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" name="Google Shape;107;p21"/>
          <p:cNvSpPr/>
          <p:nvPr/>
        </p:nvSpPr>
        <p:spPr>
          <a:xfrm rot="-2259651">
            <a:off x="-6482469" y="-7348923"/>
            <a:ext cx="10932301" cy="10441984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" name="Google Shape;108;p21"/>
          <p:cNvSpPr txBox="1">
            <a:spLocks noGrp="1"/>
          </p:cNvSpPr>
          <p:nvPr>
            <p:ph type="title"/>
          </p:nvPr>
        </p:nvSpPr>
        <p:spPr>
          <a:xfrm>
            <a:off x="719400" y="593367"/>
            <a:ext cx="107532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  <p:sp>
        <p:nvSpPr>
          <p:cNvPr id="109" name="Google Shape;109;p21"/>
          <p:cNvSpPr txBox="1">
            <a:spLocks noGrp="1"/>
          </p:cNvSpPr>
          <p:nvPr>
            <p:ph type="subTitle" idx="1"/>
          </p:nvPr>
        </p:nvSpPr>
        <p:spPr>
          <a:xfrm>
            <a:off x="719333" y="1518033"/>
            <a:ext cx="10753200" cy="46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●"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2269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/>
          <p:nvPr/>
        </p:nvSpPr>
        <p:spPr>
          <a:xfrm rot="10507403" flipH="1">
            <a:off x="7971634" y="-8748223"/>
            <a:ext cx="15255809" cy="13934496"/>
          </a:xfrm>
          <a:custGeom>
            <a:avLst/>
            <a:gdLst/>
            <a:ahLst/>
            <a:cxnLst/>
            <a:rect l="l" t="t" r="r" b="b"/>
            <a:pathLst>
              <a:path w="100900" h="92161" extrusionOk="0">
                <a:moveTo>
                  <a:pt x="53862" y="1"/>
                </a:moveTo>
                <a:cubicBezTo>
                  <a:pt x="46872" y="1"/>
                  <a:pt x="33581" y="1553"/>
                  <a:pt x="26472" y="12690"/>
                </a:cubicBezTo>
                <a:cubicBezTo>
                  <a:pt x="25288" y="14536"/>
                  <a:pt x="23852" y="18104"/>
                  <a:pt x="22321" y="26691"/>
                </a:cubicBezTo>
                <a:cubicBezTo>
                  <a:pt x="22068" y="28096"/>
                  <a:pt x="21847" y="31174"/>
                  <a:pt x="20095" y="33321"/>
                </a:cubicBezTo>
                <a:cubicBezTo>
                  <a:pt x="18848" y="34821"/>
                  <a:pt x="17838" y="35247"/>
                  <a:pt x="17001" y="35705"/>
                </a:cubicBezTo>
                <a:cubicBezTo>
                  <a:pt x="13939" y="37409"/>
                  <a:pt x="8856" y="36936"/>
                  <a:pt x="3915" y="42934"/>
                </a:cubicBezTo>
                <a:cubicBezTo>
                  <a:pt x="0" y="47733"/>
                  <a:pt x="142" y="55278"/>
                  <a:pt x="1373" y="61040"/>
                </a:cubicBezTo>
                <a:cubicBezTo>
                  <a:pt x="2636" y="66865"/>
                  <a:pt x="5336" y="78577"/>
                  <a:pt x="15628" y="84749"/>
                </a:cubicBezTo>
                <a:cubicBezTo>
                  <a:pt x="23762" y="89641"/>
                  <a:pt x="35526" y="92161"/>
                  <a:pt x="47522" y="92161"/>
                </a:cubicBezTo>
                <a:cubicBezTo>
                  <a:pt x="66767" y="92161"/>
                  <a:pt x="86609" y="85674"/>
                  <a:pt x="93007" y="72090"/>
                </a:cubicBezTo>
                <a:cubicBezTo>
                  <a:pt x="100900" y="55341"/>
                  <a:pt x="100758" y="35389"/>
                  <a:pt x="91539" y="20693"/>
                </a:cubicBezTo>
                <a:cubicBezTo>
                  <a:pt x="83773" y="8270"/>
                  <a:pt x="71792" y="1561"/>
                  <a:pt x="58122" y="203"/>
                </a:cubicBezTo>
                <a:cubicBezTo>
                  <a:pt x="57500" y="141"/>
                  <a:pt x="55967" y="1"/>
                  <a:pt x="53862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28"/>
          <p:cNvSpPr/>
          <p:nvPr/>
        </p:nvSpPr>
        <p:spPr>
          <a:xfrm rot="-1277360" flipH="1">
            <a:off x="-6206451" y="4122006"/>
            <a:ext cx="10932428" cy="10442105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722916" y="3525700"/>
            <a:ext cx="342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145" name="Google Shape;145;p28"/>
          <p:cNvSpPr txBox="1">
            <a:spLocks noGrp="1"/>
          </p:cNvSpPr>
          <p:nvPr>
            <p:ph type="subTitle" idx="1"/>
          </p:nvPr>
        </p:nvSpPr>
        <p:spPr>
          <a:xfrm>
            <a:off x="722916" y="4148635"/>
            <a:ext cx="3423600" cy="1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8"/>
          <p:cNvSpPr txBox="1">
            <a:spLocks noGrp="1"/>
          </p:cNvSpPr>
          <p:nvPr>
            <p:ph type="title" idx="2"/>
          </p:nvPr>
        </p:nvSpPr>
        <p:spPr>
          <a:xfrm>
            <a:off x="4382183" y="3525700"/>
            <a:ext cx="342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147" name="Google Shape;147;p28"/>
          <p:cNvSpPr txBox="1">
            <a:spLocks noGrp="1"/>
          </p:cNvSpPr>
          <p:nvPr>
            <p:ph type="subTitle" idx="3"/>
          </p:nvPr>
        </p:nvSpPr>
        <p:spPr>
          <a:xfrm>
            <a:off x="4382183" y="4148635"/>
            <a:ext cx="3423600" cy="1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8"/>
          <p:cNvSpPr txBox="1">
            <a:spLocks noGrp="1"/>
          </p:cNvSpPr>
          <p:nvPr>
            <p:ph type="title" idx="4"/>
          </p:nvPr>
        </p:nvSpPr>
        <p:spPr>
          <a:xfrm>
            <a:off x="8045484" y="3525700"/>
            <a:ext cx="3423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667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 dirty="0"/>
          </a:p>
        </p:txBody>
      </p:sp>
      <p:sp>
        <p:nvSpPr>
          <p:cNvPr id="149" name="Google Shape;149;p28"/>
          <p:cNvSpPr txBox="1">
            <a:spLocks noGrp="1"/>
          </p:cNvSpPr>
          <p:nvPr>
            <p:ph type="subTitle" idx="5"/>
          </p:nvPr>
        </p:nvSpPr>
        <p:spPr>
          <a:xfrm>
            <a:off x="8045484" y="4148635"/>
            <a:ext cx="3423600" cy="107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28"/>
          <p:cNvSpPr txBox="1">
            <a:spLocks noGrp="1"/>
          </p:cNvSpPr>
          <p:nvPr>
            <p:ph type="title" idx="6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67233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 rot="-2259651">
            <a:off x="-372903" y="-1491356"/>
            <a:ext cx="10932301" cy="10441984"/>
          </a:xfrm>
          <a:custGeom>
            <a:avLst/>
            <a:gdLst/>
            <a:ahLst/>
            <a:cxnLst/>
            <a:rect l="l" t="t" r="r" b="b"/>
            <a:pathLst>
              <a:path w="93734" h="89530" extrusionOk="0">
                <a:moveTo>
                  <a:pt x="45839" y="0"/>
                </a:moveTo>
                <a:cubicBezTo>
                  <a:pt x="44022" y="0"/>
                  <a:pt x="42332" y="171"/>
                  <a:pt x="40821" y="511"/>
                </a:cubicBezTo>
                <a:cubicBezTo>
                  <a:pt x="38927" y="937"/>
                  <a:pt x="30971" y="3463"/>
                  <a:pt x="27657" y="11435"/>
                </a:cubicBezTo>
                <a:cubicBezTo>
                  <a:pt x="26646" y="13818"/>
                  <a:pt x="26757" y="19959"/>
                  <a:pt x="24105" y="24710"/>
                </a:cubicBezTo>
                <a:cubicBezTo>
                  <a:pt x="20332" y="31498"/>
                  <a:pt x="9061" y="34986"/>
                  <a:pt x="4847" y="43810"/>
                </a:cubicBezTo>
                <a:cubicBezTo>
                  <a:pt x="1" y="53976"/>
                  <a:pt x="1563" y="71656"/>
                  <a:pt x="10672" y="77449"/>
                </a:cubicBezTo>
                <a:cubicBezTo>
                  <a:pt x="13529" y="79268"/>
                  <a:pt x="16720" y="80881"/>
                  <a:pt x="20904" y="80881"/>
                </a:cubicBezTo>
                <a:cubicBezTo>
                  <a:pt x="21620" y="80881"/>
                  <a:pt x="22365" y="80834"/>
                  <a:pt x="23142" y="80732"/>
                </a:cubicBezTo>
                <a:cubicBezTo>
                  <a:pt x="24588" y="80543"/>
                  <a:pt x="27369" y="80400"/>
                  <a:pt x="30301" y="80400"/>
                </a:cubicBezTo>
                <a:cubicBezTo>
                  <a:pt x="34217" y="80400"/>
                  <a:pt x="38405" y="80655"/>
                  <a:pt x="40048" y="81395"/>
                </a:cubicBezTo>
                <a:cubicBezTo>
                  <a:pt x="46583" y="84315"/>
                  <a:pt x="51555" y="87220"/>
                  <a:pt x="58138" y="88467"/>
                </a:cubicBezTo>
                <a:cubicBezTo>
                  <a:pt x="61366" y="89084"/>
                  <a:pt x="64241" y="89529"/>
                  <a:pt x="67038" y="89529"/>
                </a:cubicBezTo>
                <a:cubicBezTo>
                  <a:pt x="72472" y="89529"/>
                  <a:pt x="77610" y="87846"/>
                  <a:pt x="84468" y="82468"/>
                </a:cubicBezTo>
                <a:cubicBezTo>
                  <a:pt x="90545" y="77701"/>
                  <a:pt x="93734" y="67709"/>
                  <a:pt x="92708" y="60211"/>
                </a:cubicBezTo>
                <a:cubicBezTo>
                  <a:pt x="92424" y="58143"/>
                  <a:pt x="91319" y="54513"/>
                  <a:pt x="88556" y="44268"/>
                </a:cubicBezTo>
                <a:cubicBezTo>
                  <a:pt x="87404" y="39990"/>
                  <a:pt x="87278" y="36644"/>
                  <a:pt x="86899" y="34307"/>
                </a:cubicBezTo>
                <a:cubicBezTo>
                  <a:pt x="83095" y="10996"/>
                  <a:pt x="60400" y="0"/>
                  <a:pt x="4583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5948328" y="2488233"/>
            <a:ext cx="5524400" cy="140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8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 dirty="0"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2" hasCustomPrompt="1"/>
          </p:nvPr>
        </p:nvSpPr>
        <p:spPr>
          <a:xfrm>
            <a:off x="2707453" y="2257433"/>
            <a:ext cx="2106400" cy="227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rPr dirty="0"/>
              <a:t>xx%</a:t>
            </a:r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5948328" y="3893828"/>
            <a:ext cx="4720800" cy="90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4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06D-7A03-3B75-D66E-20A2D7033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CA3AF-393F-807E-7FCC-088C10C35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EA64F-ECAF-74DA-D74A-3A9C3D37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F06E-1824-4902-A058-F25847F74D2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D6940-3BB2-72BD-8081-B2443B00F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9A5E-C090-C9BE-9049-00794FDC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CC38-1A30-4AD6-9E0A-1CD53686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84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02D2F-E5C1-D5AD-54F3-6AE737094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B7E05D-10FD-A0EC-64A9-23E770633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01145-9E28-EBFA-4B14-896BA000A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F06E-1824-4902-A058-F25847F74D2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CBB56-0E58-38FA-169A-5D101CDB6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93D4A-05DD-BB7B-BF1F-629439D11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CC38-1A30-4AD6-9E0A-1CD53686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9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216E2-4E2A-B555-BCF2-E10EEB38C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7250D-64E0-75FA-6746-4ECF802182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24FC97-BF57-0CD7-030B-763BD0AC72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3A27DD-6E6D-DCF9-5540-EA2504351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F06E-1824-4902-A058-F25847F74D2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88EF5B-26FA-2C6B-E1F0-92765C8C4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6951DA-414D-CAA7-CD6C-1CAE5FF21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CC38-1A30-4AD6-9E0A-1CD53686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5E54A-B0B9-4D93-77F2-205454F1B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D1ECB6-8153-1F18-0550-68B282CB3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B65328-BF82-F856-2F73-84F26469A5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4B5E08-CFAE-A5EE-10A3-A64D64A83C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A74EA6-BF0E-0DEF-166B-85A77E795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219B12-23BF-2898-0C11-F239CBB32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F06E-1824-4902-A058-F25847F74D2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A856FC-E777-65FC-E365-C4538B822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33EA70-95F2-D5E8-0100-86F0A6B6C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CC38-1A30-4AD6-9E0A-1CD53686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466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74D14-9719-600C-0936-0AC416F7E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59C2DC-6991-AAA5-BFEC-F86DCA5A7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F06E-1824-4902-A058-F25847F74D2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6E8A6F-E29E-B0F0-B7D2-7D56E9785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0D4F44-A579-5778-C89C-EE5953959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CC38-1A30-4AD6-9E0A-1CD53686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42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D77BA6-4014-0934-A84B-4237BB245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F06E-1824-4902-A058-F25847F74D2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0FD089-F771-5E67-783F-F06CD6688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EDC1AE-4C47-7BF6-FF03-841694132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CC38-1A30-4AD6-9E0A-1CD53686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8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77399-73DD-3B58-D3E3-EE2976597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E25A0A-F436-CA10-48DD-56C720EFB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5303A7-ED00-AD30-23C5-0FCB23E827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0B276-BD98-442C-B244-0F6B4E509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F06E-1824-4902-A058-F25847F74D2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F067C-E4B7-C047-6323-4D338CE7C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B7FE9-8ABF-8DCF-EC81-665216650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CC38-1A30-4AD6-9E0A-1CD53686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38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54C29-5C8C-186E-1655-E43E21148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775E73-B726-7B92-30B3-C80AD28751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29A4EA-CE63-6AA7-1B3C-21B6694C1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D25AE-15A8-44FD-12E5-73D222F22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F06E-1824-4902-A058-F25847F74D2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40655-420A-4B15-B2EB-90E609F2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AC4DD-6C2F-3BA5-2686-9CF021D1E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1CC38-1A30-4AD6-9E0A-1CD53686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0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1A2734-9066-0F63-9879-6371A8294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0B9F1-9DE4-4D64-1274-2E7AD7B2E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5C587-BD0B-B1DE-4B6F-49AA898BD2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4F06E-1824-4902-A058-F25847F74D29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7128D-32B9-EE0A-8F9E-EC7F2C37A5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9F35EE-3808-71E9-3637-B28A23CF28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1CC38-1A30-4AD6-9E0A-1CD5368654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82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6"/>
          <p:cNvSpPr/>
          <p:nvPr/>
        </p:nvSpPr>
        <p:spPr>
          <a:xfrm>
            <a:off x="10379497" y="284967"/>
            <a:ext cx="1362800" cy="13628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08" name="Google Shape;208;p36"/>
          <p:cNvSpPr txBox="1"/>
          <p:nvPr/>
        </p:nvSpPr>
        <p:spPr>
          <a:xfrm>
            <a:off x="10379497" y="555967"/>
            <a:ext cx="13628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/>
            <a:r>
              <a:rPr lang="en" sz="2400" dirty="0">
                <a:solidFill>
                  <a:schemeClr val="dk1"/>
                </a:solidFill>
                <a:latin typeface="Arial" panose="020B0604020202020204" pitchFamily="34" charset="0"/>
                <a:ea typeface="Open Sans ExtraBold"/>
                <a:cs typeface="Arial" panose="020B0604020202020204" pitchFamily="34" charset="0"/>
                <a:sym typeface="Open Sans ExtraBold"/>
              </a:rPr>
              <a:t>6th Grade</a:t>
            </a:r>
            <a:endParaRPr sz="2400" dirty="0">
              <a:solidFill>
                <a:schemeClr val="dk1"/>
              </a:solidFill>
              <a:latin typeface="Arial" panose="020B0604020202020204" pitchFamily="34" charset="0"/>
              <a:ea typeface="Open Sans ExtraBold"/>
              <a:cs typeface="Arial" panose="020B0604020202020204" pitchFamily="34" charset="0"/>
              <a:sym typeface="Open Sans ExtraBold"/>
            </a:endParaRPr>
          </a:p>
        </p:txBody>
      </p:sp>
      <p:grpSp>
        <p:nvGrpSpPr>
          <p:cNvPr id="209" name="Google Shape;209;p36"/>
          <p:cNvGrpSpPr/>
          <p:nvPr/>
        </p:nvGrpSpPr>
        <p:grpSpPr>
          <a:xfrm>
            <a:off x="372615" y="5965940"/>
            <a:ext cx="693456" cy="892053"/>
            <a:chOff x="4938450" y="2419450"/>
            <a:chExt cx="243900" cy="313750"/>
          </a:xfrm>
        </p:grpSpPr>
        <p:sp>
          <p:nvSpPr>
            <p:cNvPr id="210" name="Google Shape;210;p36"/>
            <p:cNvSpPr/>
            <p:nvPr/>
          </p:nvSpPr>
          <p:spPr>
            <a:xfrm>
              <a:off x="4988550" y="2432675"/>
              <a:ext cx="189850" cy="242075"/>
            </a:xfrm>
            <a:custGeom>
              <a:avLst/>
              <a:gdLst/>
              <a:ahLst/>
              <a:cxnLst/>
              <a:rect l="l" t="t" r="r" b="b"/>
              <a:pathLst>
                <a:path w="7594" h="9683" extrusionOk="0">
                  <a:moveTo>
                    <a:pt x="6788" y="0"/>
                  </a:moveTo>
                  <a:cubicBezTo>
                    <a:pt x="6773" y="47"/>
                    <a:pt x="6725" y="47"/>
                    <a:pt x="6694" y="79"/>
                  </a:cubicBezTo>
                  <a:cubicBezTo>
                    <a:pt x="6710" y="95"/>
                    <a:pt x="6741" y="142"/>
                    <a:pt x="6757" y="142"/>
                  </a:cubicBezTo>
                  <a:lnTo>
                    <a:pt x="6962" y="284"/>
                  </a:lnTo>
                  <a:cubicBezTo>
                    <a:pt x="7388" y="568"/>
                    <a:pt x="7483" y="1216"/>
                    <a:pt x="7136" y="1721"/>
                  </a:cubicBezTo>
                  <a:lnTo>
                    <a:pt x="2226" y="9029"/>
                  </a:lnTo>
                  <a:cubicBezTo>
                    <a:pt x="1989" y="9374"/>
                    <a:pt x="1619" y="9572"/>
                    <a:pt x="1273" y="9572"/>
                  </a:cubicBezTo>
                  <a:cubicBezTo>
                    <a:pt x="1112" y="9572"/>
                    <a:pt x="957" y="9530"/>
                    <a:pt x="822" y="9440"/>
                  </a:cubicBezTo>
                  <a:lnTo>
                    <a:pt x="616" y="9298"/>
                  </a:lnTo>
                  <a:cubicBezTo>
                    <a:pt x="190" y="9014"/>
                    <a:pt x="127" y="8366"/>
                    <a:pt x="474" y="7845"/>
                  </a:cubicBezTo>
                  <a:lnTo>
                    <a:pt x="2526" y="4799"/>
                  </a:lnTo>
                  <a:cubicBezTo>
                    <a:pt x="2561" y="4742"/>
                    <a:pt x="2529" y="4701"/>
                    <a:pt x="2490" y="4701"/>
                  </a:cubicBezTo>
                  <a:cubicBezTo>
                    <a:pt x="2476" y="4701"/>
                    <a:pt x="2461" y="4707"/>
                    <a:pt x="2447" y="4720"/>
                  </a:cubicBezTo>
                  <a:lnTo>
                    <a:pt x="380" y="7782"/>
                  </a:lnTo>
                  <a:cubicBezTo>
                    <a:pt x="1" y="8351"/>
                    <a:pt x="80" y="9077"/>
                    <a:pt x="537" y="9392"/>
                  </a:cubicBezTo>
                  <a:lnTo>
                    <a:pt x="743" y="9534"/>
                  </a:lnTo>
                  <a:cubicBezTo>
                    <a:pt x="893" y="9635"/>
                    <a:pt x="1067" y="9683"/>
                    <a:pt x="1245" y="9683"/>
                  </a:cubicBezTo>
                  <a:cubicBezTo>
                    <a:pt x="1626" y="9683"/>
                    <a:pt x="2031" y="9464"/>
                    <a:pt x="2290" y="9077"/>
                  </a:cubicBezTo>
                  <a:lnTo>
                    <a:pt x="7199" y="1784"/>
                  </a:lnTo>
                  <a:cubicBezTo>
                    <a:pt x="7593" y="1216"/>
                    <a:pt x="7515" y="489"/>
                    <a:pt x="7041" y="174"/>
                  </a:cubicBezTo>
                  <a:lnTo>
                    <a:pt x="6852" y="32"/>
                  </a:lnTo>
                  <a:cubicBezTo>
                    <a:pt x="6820" y="32"/>
                    <a:pt x="6804" y="16"/>
                    <a:pt x="67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1" name="Google Shape;211;p36"/>
            <p:cNvSpPr/>
            <p:nvPr/>
          </p:nvSpPr>
          <p:spPr>
            <a:xfrm>
              <a:off x="4986575" y="2431075"/>
              <a:ext cx="194200" cy="245425"/>
            </a:xfrm>
            <a:custGeom>
              <a:avLst/>
              <a:gdLst/>
              <a:ahLst/>
              <a:cxnLst/>
              <a:rect l="l" t="t" r="r" b="b"/>
              <a:pathLst>
                <a:path w="7768" h="9817" extrusionOk="0">
                  <a:moveTo>
                    <a:pt x="7138" y="303"/>
                  </a:moveTo>
                  <a:lnTo>
                    <a:pt x="7138" y="303"/>
                  </a:lnTo>
                  <a:cubicBezTo>
                    <a:pt x="7200" y="365"/>
                    <a:pt x="7263" y="428"/>
                    <a:pt x="7325" y="506"/>
                  </a:cubicBezTo>
                  <a:lnTo>
                    <a:pt x="7309" y="506"/>
                  </a:lnTo>
                  <a:cubicBezTo>
                    <a:pt x="7263" y="428"/>
                    <a:pt x="7200" y="365"/>
                    <a:pt x="7138" y="303"/>
                  </a:cubicBezTo>
                  <a:close/>
                  <a:moveTo>
                    <a:pt x="6867" y="1"/>
                  </a:moveTo>
                  <a:cubicBezTo>
                    <a:pt x="6836" y="17"/>
                    <a:pt x="6820" y="17"/>
                    <a:pt x="6820" y="48"/>
                  </a:cubicBezTo>
                  <a:cubicBezTo>
                    <a:pt x="6804" y="48"/>
                    <a:pt x="6804" y="48"/>
                    <a:pt x="6789" y="64"/>
                  </a:cubicBezTo>
                  <a:cubicBezTo>
                    <a:pt x="6773" y="64"/>
                    <a:pt x="6757" y="80"/>
                    <a:pt x="6741" y="80"/>
                  </a:cubicBezTo>
                  <a:cubicBezTo>
                    <a:pt x="6741" y="96"/>
                    <a:pt x="6725" y="96"/>
                    <a:pt x="6725" y="111"/>
                  </a:cubicBezTo>
                  <a:cubicBezTo>
                    <a:pt x="6694" y="143"/>
                    <a:pt x="6710" y="190"/>
                    <a:pt x="6741" y="206"/>
                  </a:cubicBezTo>
                  <a:lnTo>
                    <a:pt x="6757" y="222"/>
                  </a:lnTo>
                  <a:cubicBezTo>
                    <a:pt x="6773" y="238"/>
                    <a:pt x="6789" y="254"/>
                    <a:pt x="6804" y="269"/>
                  </a:cubicBezTo>
                  <a:lnTo>
                    <a:pt x="6994" y="396"/>
                  </a:lnTo>
                  <a:cubicBezTo>
                    <a:pt x="7404" y="664"/>
                    <a:pt x="7467" y="1280"/>
                    <a:pt x="7152" y="1753"/>
                  </a:cubicBezTo>
                  <a:lnTo>
                    <a:pt x="2242" y="9046"/>
                  </a:lnTo>
                  <a:cubicBezTo>
                    <a:pt x="2027" y="9380"/>
                    <a:pt x="1680" y="9567"/>
                    <a:pt x="1355" y="9567"/>
                  </a:cubicBezTo>
                  <a:cubicBezTo>
                    <a:pt x="1204" y="9567"/>
                    <a:pt x="1058" y="9526"/>
                    <a:pt x="932" y="9441"/>
                  </a:cubicBezTo>
                  <a:lnTo>
                    <a:pt x="743" y="9299"/>
                  </a:lnTo>
                  <a:cubicBezTo>
                    <a:pt x="348" y="9030"/>
                    <a:pt x="285" y="8430"/>
                    <a:pt x="616" y="7957"/>
                  </a:cubicBezTo>
                  <a:lnTo>
                    <a:pt x="2669" y="4894"/>
                  </a:lnTo>
                  <a:cubicBezTo>
                    <a:pt x="2684" y="4863"/>
                    <a:pt x="2700" y="4831"/>
                    <a:pt x="2684" y="4800"/>
                  </a:cubicBezTo>
                  <a:cubicBezTo>
                    <a:pt x="2684" y="4752"/>
                    <a:pt x="2669" y="4737"/>
                    <a:pt x="2637" y="4721"/>
                  </a:cubicBezTo>
                  <a:cubicBezTo>
                    <a:pt x="2618" y="4702"/>
                    <a:pt x="2595" y="4693"/>
                    <a:pt x="2571" y="4693"/>
                  </a:cubicBezTo>
                  <a:cubicBezTo>
                    <a:pt x="2535" y="4693"/>
                    <a:pt x="2498" y="4714"/>
                    <a:pt x="2479" y="4752"/>
                  </a:cubicBezTo>
                  <a:lnTo>
                    <a:pt x="411" y="7815"/>
                  </a:lnTo>
                  <a:cubicBezTo>
                    <a:pt x="1" y="8415"/>
                    <a:pt x="96" y="9188"/>
                    <a:pt x="585" y="9520"/>
                  </a:cubicBezTo>
                  <a:lnTo>
                    <a:pt x="790" y="9662"/>
                  </a:lnTo>
                  <a:cubicBezTo>
                    <a:pt x="950" y="9767"/>
                    <a:pt x="1134" y="9816"/>
                    <a:pt x="1324" y="9816"/>
                  </a:cubicBezTo>
                  <a:cubicBezTo>
                    <a:pt x="1731" y="9816"/>
                    <a:pt x="2162" y="9587"/>
                    <a:pt x="2432" y="9188"/>
                  </a:cubicBezTo>
                  <a:lnTo>
                    <a:pt x="7357" y="1879"/>
                  </a:lnTo>
                  <a:cubicBezTo>
                    <a:pt x="7767" y="1280"/>
                    <a:pt x="7672" y="522"/>
                    <a:pt x="7167" y="175"/>
                  </a:cubicBezTo>
                  <a:lnTo>
                    <a:pt x="6978" y="48"/>
                  </a:lnTo>
                  <a:lnTo>
                    <a:pt x="6931" y="17"/>
                  </a:lnTo>
                  <a:cubicBezTo>
                    <a:pt x="6899" y="1"/>
                    <a:pt x="6883" y="1"/>
                    <a:pt x="68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2" name="Google Shape;212;p36"/>
            <p:cNvSpPr/>
            <p:nvPr/>
          </p:nvSpPr>
          <p:spPr>
            <a:xfrm>
              <a:off x="4986975" y="2428325"/>
              <a:ext cx="193800" cy="248175"/>
            </a:xfrm>
            <a:custGeom>
              <a:avLst/>
              <a:gdLst/>
              <a:ahLst/>
              <a:cxnLst/>
              <a:rect l="l" t="t" r="r" b="b"/>
              <a:pathLst>
                <a:path w="7752" h="9927" extrusionOk="0">
                  <a:moveTo>
                    <a:pt x="6662" y="0"/>
                  </a:moveTo>
                  <a:cubicBezTo>
                    <a:pt x="6630" y="64"/>
                    <a:pt x="6567" y="127"/>
                    <a:pt x="6504" y="158"/>
                  </a:cubicBezTo>
                  <a:lnTo>
                    <a:pt x="6946" y="458"/>
                  </a:lnTo>
                  <a:cubicBezTo>
                    <a:pt x="7357" y="806"/>
                    <a:pt x="7451" y="1405"/>
                    <a:pt x="7136" y="1863"/>
                  </a:cubicBezTo>
                  <a:lnTo>
                    <a:pt x="2226" y="9156"/>
                  </a:lnTo>
                  <a:cubicBezTo>
                    <a:pt x="2011" y="9490"/>
                    <a:pt x="1664" y="9677"/>
                    <a:pt x="1339" y="9677"/>
                  </a:cubicBezTo>
                  <a:cubicBezTo>
                    <a:pt x="1188" y="9677"/>
                    <a:pt x="1042" y="9636"/>
                    <a:pt x="916" y="9551"/>
                  </a:cubicBezTo>
                  <a:lnTo>
                    <a:pt x="727" y="9409"/>
                  </a:lnTo>
                  <a:cubicBezTo>
                    <a:pt x="332" y="9140"/>
                    <a:pt x="269" y="8540"/>
                    <a:pt x="600" y="8067"/>
                  </a:cubicBezTo>
                  <a:lnTo>
                    <a:pt x="2653" y="5004"/>
                  </a:lnTo>
                  <a:cubicBezTo>
                    <a:pt x="2668" y="4973"/>
                    <a:pt x="2684" y="4941"/>
                    <a:pt x="2668" y="4910"/>
                  </a:cubicBezTo>
                  <a:cubicBezTo>
                    <a:pt x="2668" y="4862"/>
                    <a:pt x="2653" y="4847"/>
                    <a:pt x="2621" y="4831"/>
                  </a:cubicBezTo>
                  <a:cubicBezTo>
                    <a:pt x="2601" y="4818"/>
                    <a:pt x="2579" y="4810"/>
                    <a:pt x="2556" y="4810"/>
                  </a:cubicBezTo>
                  <a:cubicBezTo>
                    <a:pt x="2524" y="4810"/>
                    <a:pt x="2491" y="4825"/>
                    <a:pt x="2463" y="4862"/>
                  </a:cubicBezTo>
                  <a:lnTo>
                    <a:pt x="411" y="7925"/>
                  </a:lnTo>
                  <a:cubicBezTo>
                    <a:pt x="1" y="8525"/>
                    <a:pt x="80" y="9282"/>
                    <a:pt x="585" y="9630"/>
                  </a:cubicBezTo>
                  <a:lnTo>
                    <a:pt x="790" y="9772"/>
                  </a:lnTo>
                  <a:cubicBezTo>
                    <a:pt x="950" y="9877"/>
                    <a:pt x="1134" y="9926"/>
                    <a:pt x="1323" y="9926"/>
                  </a:cubicBezTo>
                  <a:cubicBezTo>
                    <a:pt x="1731" y="9926"/>
                    <a:pt x="2162" y="9697"/>
                    <a:pt x="2432" y="9298"/>
                  </a:cubicBezTo>
                  <a:lnTo>
                    <a:pt x="7341" y="1989"/>
                  </a:lnTo>
                  <a:cubicBezTo>
                    <a:pt x="7751" y="1390"/>
                    <a:pt x="7656" y="663"/>
                    <a:pt x="7167" y="332"/>
                  </a:cubicBezTo>
                  <a:lnTo>
                    <a:pt x="66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" name="Google Shape;213;p36"/>
            <p:cNvSpPr/>
            <p:nvPr/>
          </p:nvSpPr>
          <p:spPr>
            <a:xfrm>
              <a:off x="4984600" y="2426325"/>
              <a:ext cx="197750" cy="251975"/>
            </a:xfrm>
            <a:custGeom>
              <a:avLst/>
              <a:gdLst/>
              <a:ahLst/>
              <a:cxnLst/>
              <a:rect l="l" t="t" r="r" b="b"/>
              <a:pathLst>
                <a:path w="7910" h="10079" extrusionOk="0">
                  <a:moveTo>
                    <a:pt x="6773" y="191"/>
                  </a:moveTo>
                  <a:lnTo>
                    <a:pt x="7199" y="475"/>
                  </a:lnTo>
                  <a:cubicBezTo>
                    <a:pt x="7673" y="791"/>
                    <a:pt x="7751" y="1470"/>
                    <a:pt x="7373" y="2038"/>
                  </a:cubicBezTo>
                  <a:lnTo>
                    <a:pt x="2463" y="9331"/>
                  </a:lnTo>
                  <a:cubicBezTo>
                    <a:pt x="2194" y="9718"/>
                    <a:pt x="1786" y="9937"/>
                    <a:pt x="1408" y="9937"/>
                  </a:cubicBezTo>
                  <a:cubicBezTo>
                    <a:pt x="1232" y="9937"/>
                    <a:pt x="1062" y="9889"/>
                    <a:pt x="916" y="9788"/>
                  </a:cubicBezTo>
                  <a:lnTo>
                    <a:pt x="711" y="9646"/>
                  </a:lnTo>
                  <a:cubicBezTo>
                    <a:pt x="238" y="9331"/>
                    <a:pt x="175" y="8620"/>
                    <a:pt x="553" y="8052"/>
                  </a:cubicBezTo>
                  <a:lnTo>
                    <a:pt x="2621" y="4990"/>
                  </a:lnTo>
                  <a:cubicBezTo>
                    <a:pt x="2628" y="4970"/>
                    <a:pt x="2643" y="4961"/>
                    <a:pt x="2658" y="4961"/>
                  </a:cubicBezTo>
                  <a:cubicBezTo>
                    <a:pt x="2679" y="4961"/>
                    <a:pt x="2700" y="4978"/>
                    <a:pt x="2700" y="5005"/>
                  </a:cubicBezTo>
                  <a:cubicBezTo>
                    <a:pt x="2716" y="5021"/>
                    <a:pt x="2700" y="5037"/>
                    <a:pt x="2684" y="5053"/>
                  </a:cubicBezTo>
                  <a:lnTo>
                    <a:pt x="632" y="8099"/>
                  </a:lnTo>
                  <a:cubicBezTo>
                    <a:pt x="285" y="8620"/>
                    <a:pt x="364" y="9268"/>
                    <a:pt x="790" y="9567"/>
                  </a:cubicBezTo>
                  <a:lnTo>
                    <a:pt x="980" y="9694"/>
                  </a:lnTo>
                  <a:cubicBezTo>
                    <a:pt x="1117" y="9785"/>
                    <a:pt x="1276" y="9830"/>
                    <a:pt x="1440" y="9830"/>
                  </a:cubicBezTo>
                  <a:cubicBezTo>
                    <a:pt x="1784" y="9830"/>
                    <a:pt x="2149" y="9636"/>
                    <a:pt x="2384" y="9283"/>
                  </a:cubicBezTo>
                  <a:lnTo>
                    <a:pt x="7294" y="1991"/>
                  </a:lnTo>
                  <a:cubicBezTo>
                    <a:pt x="7625" y="1485"/>
                    <a:pt x="7530" y="791"/>
                    <a:pt x="7073" y="491"/>
                  </a:cubicBezTo>
                  <a:lnTo>
                    <a:pt x="6725" y="254"/>
                  </a:lnTo>
                  <a:cubicBezTo>
                    <a:pt x="6741" y="238"/>
                    <a:pt x="6757" y="207"/>
                    <a:pt x="6773" y="191"/>
                  </a:cubicBezTo>
                  <a:close/>
                  <a:moveTo>
                    <a:pt x="6735" y="1"/>
                  </a:moveTo>
                  <a:cubicBezTo>
                    <a:pt x="6712" y="1"/>
                    <a:pt x="6688" y="18"/>
                    <a:pt x="6678" y="49"/>
                  </a:cubicBezTo>
                  <a:cubicBezTo>
                    <a:pt x="6647" y="112"/>
                    <a:pt x="6631" y="128"/>
                    <a:pt x="6568" y="175"/>
                  </a:cubicBezTo>
                  <a:cubicBezTo>
                    <a:pt x="6552" y="175"/>
                    <a:pt x="6536" y="207"/>
                    <a:pt x="6520" y="238"/>
                  </a:cubicBezTo>
                  <a:cubicBezTo>
                    <a:pt x="6520" y="254"/>
                    <a:pt x="6536" y="270"/>
                    <a:pt x="6552" y="286"/>
                  </a:cubicBezTo>
                  <a:lnTo>
                    <a:pt x="6994" y="601"/>
                  </a:lnTo>
                  <a:cubicBezTo>
                    <a:pt x="7373" y="854"/>
                    <a:pt x="7452" y="1470"/>
                    <a:pt x="7167" y="1896"/>
                  </a:cubicBezTo>
                  <a:lnTo>
                    <a:pt x="2258" y="9189"/>
                  </a:lnTo>
                  <a:cubicBezTo>
                    <a:pt x="2052" y="9504"/>
                    <a:pt x="1733" y="9677"/>
                    <a:pt x="1436" y="9677"/>
                  </a:cubicBezTo>
                  <a:cubicBezTo>
                    <a:pt x="1302" y="9677"/>
                    <a:pt x="1172" y="9641"/>
                    <a:pt x="1059" y="9567"/>
                  </a:cubicBezTo>
                  <a:lnTo>
                    <a:pt x="853" y="9425"/>
                  </a:lnTo>
                  <a:cubicBezTo>
                    <a:pt x="490" y="9189"/>
                    <a:pt x="443" y="8620"/>
                    <a:pt x="743" y="8178"/>
                  </a:cubicBezTo>
                  <a:lnTo>
                    <a:pt x="2795" y="5132"/>
                  </a:lnTo>
                  <a:cubicBezTo>
                    <a:pt x="2842" y="5084"/>
                    <a:pt x="2842" y="5037"/>
                    <a:pt x="2842" y="4974"/>
                  </a:cubicBezTo>
                  <a:cubicBezTo>
                    <a:pt x="2826" y="4927"/>
                    <a:pt x="2795" y="4879"/>
                    <a:pt x="2763" y="4848"/>
                  </a:cubicBezTo>
                  <a:cubicBezTo>
                    <a:pt x="2729" y="4831"/>
                    <a:pt x="2693" y="4822"/>
                    <a:pt x="2658" y="4822"/>
                  </a:cubicBezTo>
                  <a:cubicBezTo>
                    <a:pt x="2595" y="4822"/>
                    <a:pt x="2535" y="4850"/>
                    <a:pt x="2495" y="4911"/>
                  </a:cubicBezTo>
                  <a:lnTo>
                    <a:pt x="427" y="7973"/>
                  </a:lnTo>
                  <a:cubicBezTo>
                    <a:pt x="1" y="8605"/>
                    <a:pt x="96" y="9410"/>
                    <a:pt x="632" y="9773"/>
                  </a:cubicBezTo>
                  <a:lnTo>
                    <a:pt x="838" y="9915"/>
                  </a:lnTo>
                  <a:cubicBezTo>
                    <a:pt x="1009" y="10026"/>
                    <a:pt x="1207" y="10079"/>
                    <a:pt x="1410" y="10079"/>
                  </a:cubicBezTo>
                  <a:cubicBezTo>
                    <a:pt x="1842" y="10079"/>
                    <a:pt x="2300" y="9839"/>
                    <a:pt x="2590" y="9410"/>
                  </a:cubicBezTo>
                  <a:lnTo>
                    <a:pt x="7483" y="2101"/>
                  </a:lnTo>
                  <a:cubicBezTo>
                    <a:pt x="7909" y="1485"/>
                    <a:pt x="7815" y="696"/>
                    <a:pt x="7278" y="349"/>
                  </a:cubicBezTo>
                  <a:lnTo>
                    <a:pt x="6773" y="17"/>
                  </a:lnTo>
                  <a:cubicBezTo>
                    <a:pt x="6762" y="6"/>
                    <a:pt x="6748" y="1"/>
                    <a:pt x="67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4" name="Google Shape;214;p36"/>
            <p:cNvSpPr/>
            <p:nvPr/>
          </p:nvSpPr>
          <p:spPr>
            <a:xfrm>
              <a:off x="4940800" y="2421300"/>
              <a:ext cx="224575" cy="310075"/>
            </a:xfrm>
            <a:custGeom>
              <a:avLst/>
              <a:gdLst/>
              <a:ahLst/>
              <a:cxnLst/>
              <a:rect l="l" t="t" r="r" b="b"/>
              <a:pathLst>
                <a:path w="8983" h="12403" extrusionOk="0">
                  <a:moveTo>
                    <a:pt x="7543" y="1"/>
                  </a:moveTo>
                  <a:cubicBezTo>
                    <a:pt x="7160" y="1"/>
                    <a:pt x="6836" y="166"/>
                    <a:pt x="6615" y="502"/>
                  </a:cubicBezTo>
                  <a:lnTo>
                    <a:pt x="459" y="9642"/>
                  </a:lnTo>
                  <a:cubicBezTo>
                    <a:pt x="1" y="10353"/>
                    <a:pt x="238" y="11347"/>
                    <a:pt x="1027" y="11868"/>
                  </a:cubicBezTo>
                  <a:lnTo>
                    <a:pt x="1358" y="12089"/>
                  </a:lnTo>
                  <a:cubicBezTo>
                    <a:pt x="1673" y="12301"/>
                    <a:pt x="2029" y="12403"/>
                    <a:pt x="2372" y="12403"/>
                  </a:cubicBezTo>
                  <a:cubicBezTo>
                    <a:pt x="2872" y="12403"/>
                    <a:pt x="3344" y="12185"/>
                    <a:pt x="3616" y="11773"/>
                  </a:cubicBezTo>
                  <a:lnTo>
                    <a:pt x="7278" y="6343"/>
                  </a:lnTo>
                  <a:cubicBezTo>
                    <a:pt x="7309" y="6296"/>
                    <a:pt x="7294" y="6217"/>
                    <a:pt x="7246" y="6185"/>
                  </a:cubicBezTo>
                  <a:cubicBezTo>
                    <a:pt x="7225" y="6171"/>
                    <a:pt x="7200" y="6163"/>
                    <a:pt x="7177" y="6163"/>
                  </a:cubicBezTo>
                  <a:cubicBezTo>
                    <a:pt x="7148" y="6163"/>
                    <a:pt x="7121" y="6175"/>
                    <a:pt x="7104" y="6201"/>
                  </a:cubicBezTo>
                  <a:lnTo>
                    <a:pt x="3426" y="11647"/>
                  </a:lnTo>
                  <a:cubicBezTo>
                    <a:pt x="3192" y="12002"/>
                    <a:pt x="2787" y="12191"/>
                    <a:pt x="2354" y="12191"/>
                  </a:cubicBezTo>
                  <a:cubicBezTo>
                    <a:pt x="2056" y="12191"/>
                    <a:pt x="1745" y="12102"/>
                    <a:pt x="1469" y="11915"/>
                  </a:cubicBezTo>
                  <a:lnTo>
                    <a:pt x="1153" y="11694"/>
                  </a:lnTo>
                  <a:cubicBezTo>
                    <a:pt x="474" y="11236"/>
                    <a:pt x="269" y="10368"/>
                    <a:pt x="664" y="9784"/>
                  </a:cubicBezTo>
                  <a:lnTo>
                    <a:pt x="6820" y="629"/>
                  </a:lnTo>
                  <a:cubicBezTo>
                    <a:pt x="6998" y="354"/>
                    <a:pt x="7262" y="216"/>
                    <a:pt x="7581" y="216"/>
                  </a:cubicBezTo>
                  <a:cubicBezTo>
                    <a:pt x="7886" y="216"/>
                    <a:pt x="8241" y="343"/>
                    <a:pt x="8620" y="597"/>
                  </a:cubicBezTo>
                  <a:lnTo>
                    <a:pt x="8856" y="771"/>
                  </a:lnTo>
                  <a:lnTo>
                    <a:pt x="8888" y="771"/>
                  </a:lnTo>
                  <a:cubicBezTo>
                    <a:pt x="8904" y="755"/>
                    <a:pt x="8904" y="755"/>
                    <a:pt x="8919" y="739"/>
                  </a:cubicBezTo>
                  <a:cubicBezTo>
                    <a:pt x="8919" y="708"/>
                    <a:pt x="8951" y="660"/>
                    <a:pt x="8983" y="629"/>
                  </a:cubicBezTo>
                  <a:cubicBezTo>
                    <a:pt x="8983" y="629"/>
                    <a:pt x="8983" y="613"/>
                    <a:pt x="8983" y="597"/>
                  </a:cubicBezTo>
                  <a:cubicBezTo>
                    <a:pt x="8983" y="597"/>
                    <a:pt x="8967" y="581"/>
                    <a:pt x="8967" y="581"/>
                  </a:cubicBezTo>
                  <a:lnTo>
                    <a:pt x="8730" y="424"/>
                  </a:lnTo>
                  <a:cubicBezTo>
                    <a:pt x="8305" y="143"/>
                    <a:pt x="7898" y="1"/>
                    <a:pt x="7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5" name="Google Shape;215;p36"/>
            <p:cNvSpPr/>
            <p:nvPr/>
          </p:nvSpPr>
          <p:spPr>
            <a:xfrm>
              <a:off x="4938450" y="2419450"/>
              <a:ext cx="228500" cy="313750"/>
            </a:xfrm>
            <a:custGeom>
              <a:avLst/>
              <a:gdLst/>
              <a:ahLst/>
              <a:cxnLst/>
              <a:rect l="l" t="t" r="r" b="b"/>
              <a:pathLst>
                <a:path w="9140" h="12550" extrusionOk="0">
                  <a:moveTo>
                    <a:pt x="7635" y="146"/>
                  </a:moveTo>
                  <a:cubicBezTo>
                    <a:pt x="7978" y="146"/>
                    <a:pt x="8370" y="284"/>
                    <a:pt x="8777" y="561"/>
                  </a:cubicBezTo>
                  <a:lnTo>
                    <a:pt x="8982" y="687"/>
                  </a:lnTo>
                  <a:cubicBezTo>
                    <a:pt x="8966" y="703"/>
                    <a:pt x="8966" y="734"/>
                    <a:pt x="8950" y="750"/>
                  </a:cubicBezTo>
                  <a:lnTo>
                    <a:pt x="8745" y="608"/>
                  </a:lnTo>
                  <a:cubicBezTo>
                    <a:pt x="8354" y="347"/>
                    <a:pt x="7985" y="217"/>
                    <a:pt x="7664" y="217"/>
                  </a:cubicBezTo>
                  <a:cubicBezTo>
                    <a:pt x="7324" y="217"/>
                    <a:pt x="7038" y="363"/>
                    <a:pt x="6835" y="655"/>
                  </a:cubicBezTo>
                  <a:lnTo>
                    <a:pt x="679" y="9811"/>
                  </a:lnTo>
                  <a:cubicBezTo>
                    <a:pt x="253" y="10442"/>
                    <a:pt x="489" y="11342"/>
                    <a:pt x="1200" y="11816"/>
                  </a:cubicBezTo>
                  <a:lnTo>
                    <a:pt x="1515" y="12037"/>
                  </a:lnTo>
                  <a:cubicBezTo>
                    <a:pt x="1804" y="12235"/>
                    <a:pt x="2129" y="12330"/>
                    <a:pt x="2441" y="12330"/>
                  </a:cubicBezTo>
                  <a:cubicBezTo>
                    <a:pt x="2899" y="12330"/>
                    <a:pt x="3330" y="12128"/>
                    <a:pt x="3583" y="11752"/>
                  </a:cubicBezTo>
                  <a:lnTo>
                    <a:pt x="7245" y="6307"/>
                  </a:lnTo>
                  <a:cubicBezTo>
                    <a:pt x="7245" y="6307"/>
                    <a:pt x="7261" y="6307"/>
                    <a:pt x="7277" y="6322"/>
                  </a:cubicBezTo>
                  <a:cubicBezTo>
                    <a:pt x="7293" y="6322"/>
                    <a:pt x="7324" y="6354"/>
                    <a:pt x="7293" y="6385"/>
                  </a:cubicBezTo>
                  <a:lnTo>
                    <a:pt x="3646" y="11800"/>
                  </a:lnTo>
                  <a:cubicBezTo>
                    <a:pt x="3377" y="12200"/>
                    <a:pt x="2931" y="12408"/>
                    <a:pt x="2456" y="12408"/>
                  </a:cubicBezTo>
                  <a:cubicBezTo>
                    <a:pt x="2125" y="12408"/>
                    <a:pt x="1779" y="12307"/>
                    <a:pt x="1468" y="12100"/>
                  </a:cubicBezTo>
                  <a:lnTo>
                    <a:pt x="1152" y="11879"/>
                  </a:lnTo>
                  <a:cubicBezTo>
                    <a:pt x="410" y="11374"/>
                    <a:pt x="158" y="10427"/>
                    <a:pt x="600" y="9764"/>
                  </a:cubicBezTo>
                  <a:lnTo>
                    <a:pt x="6756" y="608"/>
                  </a:lnTo>
                  <a:cubicBezTo>
                    <a:pt x="6967" y="300"/>
                    <a:pt x="7273" y="146"/>
                    <a:pt x="7635" y="146"/>
                  </a:cubicBezTo>
                  <a:close/>
                  <a:moveTo>
                    <a:pt x="7649" y="1"/>
                  </a:moveTo>
                  <a:cubicBezTo>
                    <a:pt x="7239" y="1"/>
                    <a:pt x="6887" y="179"/>
                    <a:pt x="6646" y="529"/>
                  </a:cubicBezTo>
                  <a:lnTo>
                    <a:pt x="489" y="9685"/>
                  </a:lnTo>
                  <a:cubicBezTo>
                    <a:pt x="0" y="10427"/>
                    <a:pt x="268" y="11453"/>
                    <a:pt x="1073" y="12005"/>
                  </a:cubicBezTo>
                  <a:lnTo>
                    <a:pt x="1405" y="12226"/>
                  </a:lnTo>
                  <a:cubicBezTo>
                    <a:pt x="1731" y="12443"/>
                    <a:pt x="2098" y="12549"/>
                    <a:pt x="2454" y="12549"/>
                  </a:cubicBezTo>
                  <a:cubicBezTo>
                    <a:pt x="2976" y="12549"/>
                    <a:pt x="3472" y="12320"/>
                    <a:pt x="3773" y="11879"/>
                  </a:cubicBezTo>
                  <a:lnTo>
                    <a:pt x="7419" y="6449"/>
                  </a:lnTo>
                  <a:cubicBezTo>
                    <a:pt x="7466" y="6370"/>
                    <a:pt x="7451" y="6259"/>
                    <a:pt x="7356" y="6196"/>
                  </a:cubicBezTo>
                  <a:cubicBezTo>
                    <a:pt x="7331" y="6177"/>
                    <a:pt x="7299" y="6169"/>
                    <a:pt x="7266" y="6169"/>
                  </a:cubicBezTo>
                  <a:cubicBezTo>
                    <a:pt x="7215" y="6169"/>
                    <a:pt x="7164" y="6189"/>
                    <a:pt x="7135" y="6228"/>
                  </a:cubicBezTo>
                  <a:lnTo>
                    <a:pt x="3457" y="11674"/>
                  </a:lnTo>
                  <a:cubicBezTo>
                    <a:pt x="3233" y="12009"/>
                    <a:pt x="2850" y="12185"/>
                    <a:pt x="2440" y="12185"/>
                  </a:cubicBezTo>
                  <a:cubicBezTo>
                    <a:pt x="2156" y="12185"/>
                    <a:pt x="1859" y="12101"/>
                    <a:pt x="1594" y="11926"/>
                  </a:cubicBezTo>
                  <a:lnTo>
                    <a:pt x="1279" y="11705"/>
                  </a:lnTo>
                  <a:cubicBezTo>
                    <a:pt x="631" y="11279"/>
                    <a:pt x="426" y="10458"/>
                    <a:pt x="805" y="9890"/>
                  </a:cubicBezTo>
                  <a:lnTo>
                    <a:pt x="6961" y="734"/>
                  </a:lnTo>
                  <a:cubicBezTo>
                    <a:pt x="7128" y="488"/>
                    <a:pt x="7372" y="361"/>
                    <a:pt x="7667" y="361"/>
                  </a:cubicBezTo>
                  <a:cubicBezTo>
                    <a:pt x="7957" y="361"/>
                    <a:pt x="8298" y="484"/>
                    <a:pt x="8666" y="734"/>
                  </a:cubicBezTo>
                  <a:lnTo>
                    <a:pt x="8903" y="892"/>
                  </a:lnTo>
                  <a:cubicBezTo>
                    <a:pt x="8934" y="908"/>
                    <a:pt x="8966" y="908"/>
                    <a:pt x="8998" y="908"/>
                  </a:cubicBezTo>
                  <a:cubicBezTo>
                    <a:pt x="9029" y="892"/>
                    <a:pt x="9061" y="876"/>
                    <a:pt x="9061" y="845"/>
                  </a:cubicBezTo>
                  <a:cubicBezTo>
                    <a:pt x="9077" y="813"/>
                    <a:pt x="9092" y="782"/>
                    <a:pt x="9124" y="750"/>
                  </a:cubicBezTo>
                  <a:cubicBezTo>
                    <a:pt x="9140" y="734"/>
                    <a:pt x="9140" y="703"/>
                    <a:pt x="9140" y="671"/>
                  </a:cubicBezTo>
                  <a:cubicBezTo>
                    <a:pt x="9140" y="640"/>
                    <a:pt x="9124" y="608"/>
                    <a:pt x="9092" y="592"/>
                  </a:cubicBezTo>
                  <a:lnTo>
                    <a:pt x="8856" y="434"/>
                  </a:lnTo>
                  <a:cubicBezTo>
                    <a:pt x="8431" y="144"/>
                    <a:pt x="8016" y="1"/>
                    <a:pt x="76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16" name="Google Shape;216;p36"/>
          <p:cNvGrpSpPr/>
          <p:nvPr/>
        </p:nvGrpSpPr>
        <p:grpSpPr>
          <a:xfrm rot="-1464382">
            <a:off x="6650945" y="1187386"/>
            <a:ext cx="1100720" cy="412325"/>
            <a:chOff x="5553275" y="2092625"/>
            <a:chExt cx="387150" cy="145025"/>
          </a:xfrm>
        </p:grpSpPr>
        <p:sp>
          <p:nvSpPr>
            <p:cNvPr id="217" name="Google Shape;217;p36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" name="Google Shape;218;p36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9" name="Google Shape;219;p36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0" name="Google Shape;220;p36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1" name="Google Shape;221;p36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2" name="Google Shape;222;p36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23" name="Google Shape;223;p36"/>
          <p:cNvSpPr/>
          <p:nvPr/>
        </p:nvSpPr>
        <p:spPr>
          <a:xfrm>
            <a:off x="11146701" y="56938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24" name="Google Shape;224;p36"/>
          <p:cNvSpPr/>
          <p:nvPr/>
        </p:nvSpPr>
        <p:spPr>
          <a:xfrm>
            <a:off x="20967" y="257923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25" name="Google Shape;225;p36"/>
          <p:cNvGrpSpPr/>
          <p:nvPr/>
        </p:nvGrpSpPr>
        <p:grpSpPr>
          <a:xfrm>
            <a:off x="9046577" y="335123"/>
            <a:ext cx="512843" cy="765959"/>
            <a:chOff x="5896600" y="1746775"/>
            <a:chExt cx="180375" cy="269400"/>
          </a:xfrm>
        </p:grpSpPr>
        <p:sp>
          <p:nvSpPr>
            <p:cNvPr id="226" name="Google Shape;226;p36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7" name="Google Shape;227;p36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8" name="Google Shape;228;p36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29" name="Google Shape;229;p36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0" name="Google Shape;230;p36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1" name="Google Shape;231;p36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32" name="Google Shape;232;p36"/>
          <p:cNvGrpSpPr/>
          <p:nvPr/>
        </p:nvGrpSpPr>
        <p:grpSpPr>
          <a:xfrm>
            <a:off x="3592264" y="5862938"/>
            <a:ext cx="654149" cy="553927"/>
            <a:chOff x="5278225" y="2418025"/>
            <a:chExt cx="230075" cy="194825"/>
          </a:xfrm>
        </p:grpSpPr>
        <p:sp>
          <p:nvSpPr>
            <p:cNvPr id="233" name="Google Shape;233;p36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" name="Google Shape;234;p36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" name="Google Shape;235;p36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" name="Google Shape;236;p36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" name="Google Shape;237;p36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" name="Google Shape;238;p36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39" name="Google Shape;239;p36"/>
          <p:cNvSpPr/>
          <p:nvPr/>
        </p:nvSpPr>
        <p:spPr>
          <a:xfrm>
            <a:off x="9198056" y="2281676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40" name="Google Shape;240;p36"/>
          <p:cNvSpPr/>
          <p:nvPr/>
        </p:nvSpPr>
        <p:spPr>
          <a:xfrm>
            <a:off x="5835656" y="5409943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41" name="Google Shape;241;p36"/>
          <p:cNvGrpSpPr/>
          <p:nvPr/>
        </p:nvGrpSpPr>
        <p:grpSpPr>
          <a:xfrm rot="344688">
            <a:off x="9946142" y="3002606"/>
            <a:ext cx="714983" cy="1997045"/>
            <a:chOff x="820750" y="-8069487"/>
            <a:chExt cx="536225" cy="1497750"/>
          </a:xfrm>
        </p:grpSpPr>
        <p:sp>
          <p:nvSpPr>
            <p:cNvPr id="242" name="Google Shape;242;p36"/>
            <p:cNvSpPr/>
            <p:nvPr/>
          </p:nvSpPr>
          <p:spPr>
            <a:xfrm>
              <a:off x="871600" y="-8057862"/>
              <a:ext cx="485375" cy="1486125"/>
            </a:xfrm>
            <a:custGeom>
              <a:avLst/>
              <a:gdLst/>
              <a:ahLst/>
              <a:cxnLst/>
              <a:rect l="l" t="t" r="r" b="b"/>
              <a:pathLst>
                <a:path w="19415" h="59445" extrusionOk="0">
                  <a:moveTo>
                    <a:pt x="8565" y="1"/>
                  </a:moveTo>
                  <a:cubicBezTo>
                    <a:pt x="7598" y="1"/>
                    <a:pt x="6799" y="626"/>
                    <a:pt x="6539" y="1537"/>
                  </a:cubicBezTo>
                  <a:lnTo>
                    <a:pt x="6539" y="1570"/>
                  </a:lnTo>
                  <a:cubicBezTo>
                    <a:pt x="6139" y="3104"/>
                    <a:pt x="434" y="40865"/>
                    <a:pt x="434" y="40865"/>
                  </a:cubicBezTo>
                  <a:cubicBezTo>
                    <a:pt x="434" y="40865"/>
                    <a:pt x="401" y="41699"/>
                    <a:pt x="334" y="43000"/>
                  </a:cubicBezTo>
                  <a:cubicBezTo>
                    <a:pt x="301" y="43567"/>
                    <a:pt x="268" y="44234"/>
                    <a:pt x="234" y="44934"/>
                  </a:cubicBezTo>
                  <a:lnTo>
                    <a:pt x="234" y="45468"/>
                  </a:lnTo>
                  <a:cubicBezTo>
                    <a:pt x="234" y="45835"/>
                    <a:pt x="201" y="46235"/>
                    <a:pt x="201" y="46602"/>
                  </a:cubicBezTo>
                  <a:cubicBezTo>
                    <a:pt x="134" y="47936"/>
                    <a:pt x="101" y="49337"/>
                    <a:pt x="68" y="50638"/>
                  </a:cubicBezTo>
                  <a:cubicBezTo>
                    <a:pt x="34" y="51539"/>
                    <a:pt x="1" y="52406"/>
                    <a:pt x="1" y="53140"/>
                  </a:cubicBezTo>
                  <a:lnTo>
                    <a:pt x="1" y="54574"/>
                  </a:lnTo>
                  <a:cubicBezTo>
                    <a:pt x="1" y="55475"/>
                    <a:pt x="34" y="56342"/>
                    <a:pt x="134" y="57210"/>
                  </a:cubicBezTo>
                  <a:cubicBezTo>
                    <a:pt x="301" y="58277"/>
                    <a:pt x="668" y="58778"/>
                    <a:pt x="1602" y="58944"/>
                  </a:cubicBezTo>
                  <a:cubicBezTo>
                    <a:pt x="1835" y="58978"/>
                    <a:pt x="2169" y="59044"/>
                    <a:pt x="2569" y="59078"/>
                  </a:cubicBezTo>
                  <a:lnTo>
                    <a:pt x="2803" y="59111"/>
                  </a:lnTo>
                  <a:lnTo>
                    <a:pt x="3970" y="59245"/>
                  </a:lnTo>
                  <a:lnTo>
                    <a:pt x="4271" y="59278"/>
                  </a:lnTo>
                  <a:lnTo>
                    <a:pt x="5271" y="59345"/>
                  </a:lnTo>
                  <a:lnTo>
                    <a:pt x="5938" y="59378"/>
                  </a:lnTo>
                  <a:lnTo>
                    <a:pt x="6606" y="59411"/>
                  </a:lnTo>
                  <a:cubicBezTo>
                    <a:pt x="7073" y="59445"/>
                    <a:pt x="7506" y="59445"/>
                    <a:pt x="7940" y="59445"/>
                  </a:cubicBezTo>
                  <a:cubicBezTo>
                    <a:pt x="8540" y="59445"/>
                    <a:pt x="9141" y="59411"/>
                    <a:pt x="9774" y="59345"/>
                  </a:cubicBezTo>
                  <a:lnTo>
                    <a:pt x="9808" y="59345"/>
                  </a:lnTo>
                  <a:lnTo>
                    <a:pt x="9975" y="59311"/>
                  </a:lnTo>
                  <a:lnTo>
                    <a:pt x="10141" y="59278"/>
                  </a:lnTo>
                  <a:lnTo>
                    <a:pt x="10175" y="59278"/>
                  </a:lnTo>
                  <a:lnTo>
                    <a:pt x="10342" y="59211"/>
                  </a:lnTo>
                  <a:lnTo>
                    <a:pt x="10642" y="59111"/>
                  </a:lnTo>
                  <a:lnTo>
                    <a:pt x="10909" y="59011"/>
                  </a:lnTo>
                  <a:cubicBezTo>
                    <a:pt x="11242" y="58844"/>
                    <a:pt x="11576" y="58677"/>
                    <a:pt x="11909" y="58444"/>
                  </a:cubicBezTo>
                  <a:cubicBezTo>
                    <a:pt x="12009" y="58377"/>
                    <a:pt x="12109" y="58311"/>
                    <a:pt x="12176" y="58210"/>
                  </a:cubicBezTo>
                  <a:cubicBezTo>
                    <a:pt x="12276" y="58144"/>
                    <a:pt x="12376" y="58077"/>
                    <a:pt x="12443" y="57977"/>
                  </a:cubicBezTo>
                  <a:lnTo>
                    <a:pt x="12543" y="57844"/>
                  </a:lnTo>
                  <a:cubicBezTo>
                    <a:pt x="12710" y="57643"/>
                    <a:pt x="12843" y="57443"/>
                    <a:pt x="12977" y="57243"/>
                  </a:cubicBezTo>
                  <a:cubicBezTo>
                    <a:pt x="12977" y="57210"/>
                    <a:pt x="13010" y="57176"/>
                    <a:pt x="13010" y="57143"/>
                  </a:cubicBezTo>
                  <a:lnTo>
                    <a:pt x="13043" y="57076"/>
                  </a:lnTo>
                  <a:lnTo>
                    <a:pt x="13077" y="56976"/>
                  </a:lnTo>
                  <a:cubicBezTo>
                    <a:pt x="13110" y="56943"/>
                    <a:pt x="13110" y="56910"/>
                    <a:pt x="13110" y="56876"/>
                  </a:cubicBezTo>
                  <a:cubicBezTo>
                    <a:pt x="13110" y="56843"/>
                    <a:pt x="13144" y="56776"/>
                    <a:pt x="13144" y="56743"/>
                  </a:cubicBezTo>
                  <a:lnTo>
                    <a:pt x="13210" y="56609"/>
                  </a:lnTo>
                  <a:cubicBezTo>
                    <a:pt x="13210" y="56576"/>
                    <a:pt x="13210" y="56509"/>
                    <a:pt x="13244" y="56476"/>
                  </a:cubicBezTo>
                  <a:cubicBezTo>
                    <a:pt x="13244" y="56409"/>
                    <a:pt x="13277" y="56376"/>
                    <a:pt x="13277" y="56342"/>
                  </a:cubicBezTo>
                  <a:cubicBezTo>
                    <a:pt x="13310" y="56276"/>
                    <a:pt x="13310" y="56209"/>
                    <a:pt x="13344" y="56142"/>
                  </a:cubicBezTo>
                  <a:cubicBezTo>
                    <a:pt x="13344" y="56076"/>
                    <a:pt x="13377" y="56009"/>
                    <a:pt x="13377" y="55975"/>
                  </a:cubicBezTo>
                  <a:cubicBezTo>
                    <a:pt x="13410" y="55909"/>
                    <a:pt x="13410" y="55842"/>
                    <a:pt x="13444" y="55775"/>
                  </a:cubicBezTo>
                  <a:cubicBezTo>
                    <a:pt x="13444" y="55675"/>
                    <a:pt x="13477" y="55642"/>
                    <a:pt x="13477" y="55575"/>
                  </a:cubicBezTo>
                  <a:cubicBezTo>
                    <a:pt x="13510" y="55508"/>
                    <a:pt x="13510" y="55408"/>
                    <a:pt x="13544" y="55342"/>
                  </a:cubicBezTo>
                  <a:lnTo>
                    <a:pt x="13611" y="55142"/>
                  </a:lnTo>
                  <a:lnTo>
                    <a:pt x="13644" y="54875"/>
                  </a:lnTo>
                  <a:cubicBezTo>
                    <a:pt x="13644" y="54808"/>
                    <a:pt x="13711" y="54741"/>
                    <a:pt x="13711" y="54675"/>
                  </a:cubicBezTo>
                  <a:lnTo>
                    <a:pt x="13777" y="54408"/>
                  </a:lnTo>
                  <a:cubicBezTo>
                    <a:pt x="13811" y="54308"/>
                    <a:pt x="13811" y="54241"/>
                    <a:pt x="13844" y="54174"/>
                  </a:cubicBezTo>
                  <a:cubicBezTo>
                    <a:pt x="13844" y="54074"/>
                    <a:pt x="13877" y="53974"/>
                    <a:pt x="13911" y="53874"/>
                  </a:cubicBezTo>
                  <a:lnTo>
                    <a:pt x="13977" y="53607"/>
                  </a:lnTo>
                  <a:cubicBezTo>
                    <a:pt x="13977" y="53540"/>
                    <a:pt x="14011" y="53440"/>
                    <a:pt x="14044" y="53340"/>
                  </a:cubicBezTo>
                  <a:cubicBezTo>
                    <a:pt x="14044" y="53240"/>
                    <a:pt x="14078" y="53140"/>
                    <a:pt x="14111" y="53040"/>
                  </a:cubicBezTo>
                  <a:cubicBezTo>
                    <a:pt x="14111" y="52973"/>
                    <a:pt x="14144" y="52840"/>
                    <a:pt x="14178" y="52740"/>
                  </a:cubicBezTo>
                  <a:cubicBezTo>
                    <a:pt x="14178" y="52706"/>
                    <a:pt x="14178" y="52673"/>
                    <a:pt x="14178" y="52673"/>
                  </a:cubicBezTo>
                  <a:cubicBezTo>
                    <a:pt x="14178" y="52606"/>
                    <a:pt x="14211" y="52540"/>
                    <a:pt x="14211" y="52473"/>
                  </a:cubicBezTo>
                  <a:cubicBezTo>
                    <a:pt x="14211" y="52440"/>
                    <a:pt x="14244" y="52273"/>
                    <a:pt x="14278" y="52139"/>
                  </a:cubicBezTo>
                  <a:cubicBezTo>
                    <a:pt x="14311" y="52039"/>
                    <a:pt x="14311" y="51973"/>
                    <a:pt x="14344" y="51873"/>
                  </a:cubicBezTo>
                  <a:cubicBezTo>
                    <a:pt x="14378" y="51772"/>
                    <a:pt x="14411" y="51639"/>
                    <a:pt x="14411" y="51539"/>
                  </a:cubicBezTo>
                  <a:lnTo>
                    <a:pt x="14478" y="51272"/>
                  </a:lnTo>
                  <a:lnTo>
                    <a:pt x="14578" y="50905"/>
                  </a:lnTo>
                  <a:cubicBezTo>
                    <a:pt x="14578" y="50805"/>
                    <a:pt x="14611" y="50705"/>
                    <a:pt x="14645" y="50605"/>
                  </a:cubicBezTo>
                  <a:lnTo>
                    <a:pt x="14711" y="50271"/>
                  </a:lnTo>
                  <a:cubicBezTo>
                    <a:pt x="14711" y="50171"/>
                    <a:pt x="14745" y="50071"/>
                    <a:pt x="14778" y="49971"/>
                  </a:cubicBezTo>
                  <a:lnTo>
                    <a:pt x="14845" y="49638"/>
                  </a:lnTo>
                  <a:cubicBezTo>
                    <a:pt x="14845" y="49571"/>
                    <a:pt x="14845" y="49538"/>
                    <a:pt x="14878" y="49471"/>
                  </a:cubicBezTo>
                  <a:cubicBezTo>
                    <a:pt x="14911" y="49437"/>
                    <a:pt x="14911" y="49371"/>
                    <a:pt x="14911" y="49304"/>
                  </a:cubicBezTo>
                  <a:cubicBezTo>
                    <a:pt x="14945" y="49237"/>
                    <a:pt x="14978" y="49071"/>
                    <a:pt x="14978" y="48970"/>
                  </a:cubicBezTo>
                  <a:cubicBezTo>
                    <a:pt x="15012" y="48870"/>
                    <a:pt x="15045" y="48770"/>
                    <a:pt x="15045" y="48670"/>
                  </a:cubicBezTo>
                  <a:cubicBezTo>
                    <a:pt x="15078" y="48537"/>
                    <a:pt x="15112" y="48437"/>
                    <a:pt x="15112" y="48337"/>
                  </a:cubicBezTo>
                  <a:cubicBezTo>
                    <a:pt x="15145" y="48203"/>
                    <a:pt x="15178" y="48103"/>
                    <a:pt x="15212" y="48003"/>
                  </a:cubicBezTo>
                  <a:cubicBezTo>
                    <a:pt x="15212" y="47903"/>
                    <a:pt x="15245" y="47803"/>
                    <a:pt x="15278" y="47703"/>
                  </a:cubicBezTo>
                  <a:cubicBezTo>
                    <a:pt x="15278" y="47569"/>
                    <a:pt x="15312" y="47469"/>
                    <a:pt x="15345" y="47336"/>
                  </a:cubicBezTo>
                  <a:lnTo>
                    <a:pt x="15412" y="47036"/>
                  </a:lnTo>
                  <a:cubicBezTo>
                    <a:pt x="15412" y="46936"/>
                    <a:pt x="15445" y="46836"/>
                    <a:pt x="15479" y="46736"/>
                  </a:cubicBezTo>
                  <a:cubicBezTo>
                    <a:pt x="15479" y="46602"/>
                    <a:pt x="15512" y="46502"/>
                    <a:pt x="15545" y="46402"/>
                  </a:cubicBezTo>
                  <a:lnTo>
                    <a:pt x="15612" y="46068"/>
                  </a:lnTo>
                  <a:cubicBezTo>
                    <a:pt x="15612" y="45968"/>
                    <a:pt x="15645" y="45902"/>
                    <a:pt x="15645" y="45802"/>
                  </a:cubicBezTo>
                  <a:cubicBezTo>
                    <a:pt x="15679" y="45701"/>
                    <a:pt x="15679" y="45668"/>
                    <a:pt x="15712" y="45568"/>
                  </a:cubicBezTo>
                  <a:lnTo>
                    <a:pt x="15712" y="45468"/>
                  </a:lnTo>
                  <a:cubicBezTo>
                    <a:pt x="15712" y="45368"/>
                    <a:pt x="15779" y="45268"/>
                    <a:pt x="15779" y="45168"/>
                  </a:cubicBezTo>
                  <a:cubicBezTo>
                    <a:pt x="15812" y="45101"/>
                    <a:pt x="15812" y="44968"/>
                    <a:pt x="15845" y="44868"/>
                  </a:cubicBezTo>
                  <a:cubicBezTo>
                    <a:pt x="15879" y="44767"/>
                    <a:pt x="15879" y="44701"/>
                    <a:pt x="15912" y="44601"/>
                  </a:cubicBezTo>
                  <a:lnTo>
                    <a:pt x="15979" y="44267"/>
                  </a:lnTo>
                  <a:cubicBezTo>
                    <a:pt x="15979" y="44200"/>
                    <a:pt x="15979" y="44134"/>
                    <a:pt x="16012" y="44067"/>
                  </a:cubicBezTo>
                  <a:lnTo>
                    <a:pt x="16046" y="43833"/>
                  </a:lnTo>
                  <a:lnTo>
                    <a:pt x="16046" y="43733"/>
                  </a:lnTo>
                  <a:cubicBezTo>
                    <a:pt x="16046" y="43700"/>
                    <a:pt x="16079" y="43600"/>
                    <a:pt x="16112" y="43533"/>
                  </a:cubicBezTo>
                  <a:lnTo>
                    <a:pt x="16146" y="43233"/>
                  </a:lnTo>
                  <a:lnTo>
                    <a:pt x="16212" y="43000"/>
                  </a:lnTo>
                  <a:cubicBezTo>
                    <a:pt x="16212" y="42899"/>
                    <a:pt x="16246" y="42833"/>
                    <a:pt x="16246" y="42733"/>
                  </a:cubicBezTo>
                  <a:lnTo>
                    <a:pt x="16279" y="42533"/>
                  </a:lnTo>
                  <a:lnTo>
                    <a:pt x="16346" y="42266"/>
                  </a:lnTo>
                  <a:cubicBezTo>
                    <a:pt x="16346" y="42232"/>
                    <a:pt x="16346" y="42166"/>
                    <a:pt x="16379" y="42132"/>
                  </a:cubicBezTo>
                  <a:lnTo>
                    <a:pt x="16413" y="41865"/>
                  </a:lnTo>
                  <a:lnTo>
                    <a:pt x="16446" y="41732"/>
                  </a:lnTo>
                  <a:cubicBezTo>
                    <a:pt x="16446" y="41632"/>
                    <a:pt x="16479" y="41565"/>
                    <a:pt x="16479" y="41498"/>
                  </a:cubicBezTo>
                  <a:cubicBezTo>
                    <a:pt x="16479" y="41398"/>
                    <a:pt x="16513" y="41298"/>
                    <a:pt x="16546" y="41198"/>
                  </a:cubicBezTo>
                  <a:cubicBezTo>
                    <a:pt x="16613" y="40765"/>
                    <a:pt x="16713" y="39864"/>
                    <a:pt x="16813" y="38563"/>
                  </a:cubicBezTo>
                  <a:cubicBezTo>
                    <a:pt x="16880" y="38096"/>
                    <a:pt x="16913" y="37562"/>
                    <a:pt x="16946" y="36962"/>
                  </a:cubicBezTo>
                  <a:cubicBezTo>
                    <a:pt x="17146" y="34827"/>
                    <a:pt x="17347" y="32092"/>
                    <a:pt x="17580" y="29090"/>
                  </a:cubicBezTo>
                  <a:cubicBezTo>
                    <a:pt x="17580" y="28823"/>
                    <a:pt x="17613" y="28556"/>
                    <a:pt x="17613" y="28256"/>
                  </a:cubicBezTo>
                  <a:cubicBezTo>
                    <a:pt x="18447" y="16914"/>
                    <a:pt x="19381" y="2370"/>
                    <a:pt x="19381" y="2370"/>
                  </a:cubicBezTo>
                  <a:cubicBezTo>
                    <a:pt x="19415" y="2104"/>
                    <a:pt x="19315" y="1837"/>
                    <a:pt x="19114" y="1637"/>
                  </a:cubicBezTo>
                  <a:cubicBezTo>
                    <a:pt x="19048" y="1570"/>
                    <a:pt x="18948" y="1470"/>
                    <a:pt x="18848" y="1403"/>
                  </a:cubicBezTo>
                  <a:cubicBezTo>
                    <a:pt x="18581" y="1203"/>
                    <a:pt x="18314" y="1036"/>
                    <a:pt x="18014" y="903"/>
                  </a:cubicBezTo>
                  <a:lnTo>
                    <a:pt x="17814" y="836"/>
                  </a:lnTo>
                  <a:lnTo>
                    <a:pt x="17780" y="836"/>
                  </a:lnTo>
                  <a:cubicBezTo>
                    <a:pt x="16112" y="336"/>
                    <a:pt x="10508" y="69"/>
                    <a:pt x="8640" y="2"/>
                  </a:cubicBezTo>
                  <a:cubicBezTo>
                    <a:pt x="8615" y="1"/>
                    <a:pt x="8590" y="1"/>
                    <a:pt x="8565" y="1"/>
                  </a:cubicBezTo>
                  <a:close/>
                </a:path>
              </a:pathLst>
            </a:custGeom>
            <a:solidFill>
              <a:srgbClr val="E3E9ED">
                <a:alpha val="331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" name="Google Shape;243;p36"/>
            <p:cNvSpPr/>
            <p:nvPr/>
          </p:nvSpPr>
          <p:spPr>
            <a:xfrm>
              <a:off x="820750" y="-8068687"/>
              <a:ext cx="489525" cy="1486350"/>
            </a:xfrm>
            <a:custGeom>
              <a:avLst/>
              <a:gdLst/>
              <a:ahLst/>
              <a:cxnLst/>
              <a:rect l="l" t="t" r="r" b="b"/>
              <a:pathLst>
                <a:path w="19581" h="59454" extrusionOk="0">
                  <a:moveTo>
                    <a:pt x="8633" y="0"/>
                  </a:moveTo>
                  <a:cubicBezTo>
                    <a:pt x="7694" y="0"/>
                    <a:pt x="6832" y="625"/>
                    <a:pt x="6605" y="1536"/>
                  </a:cubicBezTo>
                  <a:lnTo>
                    <a:pt x="6605" y="1603"/>
                  </a:lnTo>
                  <a:cubicBezTo>
                    <a:pt x="6204" y="3137"/>
                    <a:pt x="500" y="40864"/>
                    <a:pt x="500" y="40864"/>
                  </a:cubicBezTo>
                  <a:cubicBezTo>
                    <a:pt x="500" y="40864"/>
                    <a:pt x="0" y="51605"/>
                    <a:pt x="67" y="54607"/>
                  </a:cubicBezTo>
                  <a:cubicBezTo>
                    <a:pt x="100" y="57576"/>
                    <a:pt x="200" y="58677"/>
                    <a:pt x="1668" y="58944"/>
                  </a:cubicBezTo>
                  <a:cubicBezTo>
                    <a:pt x="2679" y="59127"/>
                    <a:pt x="5699" y="59454"/>
                    <a:pt x="7994" y="59454"/>
                  </a:cubicBezTo>
                  <a:cubicBezTo>
                    <a:pt x="9031" y="59454"/>
                    <a:pt x="9919" y="59387"/>
                    <a:pt x="10407" y="59211"/>
                  </a:cubicBezTo>
                  <a:cubicBezTo>
                    <a:pt x="12009" y="58643"/>
                    <a:pt x="12509" y="58110"/>
                    <a:pt x="13043" y="57242"/>
                  </a:cubicBezTo>
                  <a:cubicBezTo>
                    <a:pt x="13576" y="56375"/>
                    <a:pt x="16078" y="44500"/>
                    <a:pt x="16645" y="41164"/>
                  </a:cubicBezTo>
                  <a:cubicBezTo>
                    <a:pt x="17212" y="37829"/>
                    <a:pt x="19514" y="2336"/>
                    <a:pt x="19514" y="2336"/>
                  </a:cubicBezTo>
                  <a:cubicBezTo>
                    <a:pt x="19514" y="2336"/>
                    <a:pt x="19581" y="1569"/>
                    <a:pt x="18080" y="902"/>
                  </a:cubicBezTo>
                  <a:cubicBezTo>
                    <a:pt x="16812" y="335"/>
                    <a:pt x="10674" y="68"/>
                    <a:pt x="8706" y="1"/>
                  </a:cubicBezTo>
                  <a:cubicBezTo>
                    <a:pt x="8682" y="1"/>
                    <a:pt x="8658" y="0"/>
                    <a:pt x="86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4" name="Google Shape;244;p36"/>
            <p:cNvSpPr/>
            <p:nvPr/>
          </p:nvSpPr>
          <p:spPr>
            <a:xfrm>
              <a:off x="1060075" y="-8049487"/>
              <a:ext cx="250200" cy="1465250"/>
            </a:xfrm>
            <a:custGeom>
              <a:avLst/>
              <a:gdLst/>
              <a:ahLst/>
              <a:cxnLst/>
              <a:rect l="l" t="t" r="r" b="b"/>
              <a:pathLst>
                <a:path w="10008" h="58610" extrusionOk="0">
                  <a:moveTo>
                    <a:pt x="8040" y="1"/>
                  </a:moveTo>
                  <a:cubicBezTo>
                    <a:pt x="7706" y="8240"/>
                    <a:pt x="6605" y="18014"/>
                    <a:pt x="4637" y="29622"/>
                  </a:cubicBezTo>
                  <a:cubicBezTo>
                    <a:pt x="2803" y="40630"/>
                    <a:pt x="734" y="53906"/>
                    <a:pt x="1" y="58609"/>
                  </a:cubicBezTo>
                  <a:cubicBezTo>
                    <a:pt x="301" y="58576"/>
                    <a:pt x="568" y="58543"/>
                    <a:pt x="834" y="58443"/>
                  </a:cubicBezTo>
                  <a:cubicBezTo>
                    <a:pt x="2436" y="57875"/>
                    <a:pt x="2936" y="57342"/>
                    <a:pt x="3470" y="56474"/>
                  </a:cubicBezTo>
                  <a:cubicBezTo>
                    <a:pt x="4003" y="55607"/>
                    <a:pt x="6505" y="43732"/>
                    <a:pt x="7072" y="40396"/>
                  </a:cubicBezTo>
                  <a:cubicBezTo>
                    <a:pt x="7639" y="37061"/>
                    <a:pt x="9941" y="1568"/>
                    <a:pt x="9941" y="1568"/>
                  </a:cubicBezTo>
                  <a:cubicBezTo>
                    <a:pt x="9941" y="1568"/>
                    <a:pt x="10008" y="801"/>
                    <a:pt x="8507" y="134"/>
                  </a:cubicBezTo>
                  <a:cubicBezTo>
                    <a:pt x="8340" y="67"/>
                    <a:pt x="8206" y="34"/>
                    <a:pt x="804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5" name="Google Shape;245;p36"/>
            <p:cNvSpPr/>
            <p:nvPr/>
          </p:nvSpPr>
          <p:spPr>
            <a:xfrm>
              <a:off x="820750" y="-8069487"/>
              <a:ext cx="489525" cy="1495250"/>
            </a:xfrm>
            <a:custGeom>
              <a:avLst/>
              <a:gdLst/>
              <a:ahLst/>
              <a:cxnLst/>
              <a:rect l="l" t="t" r="r" b="b"/>
              <a:pathLst>
                <a:path w="19581" h="59810" fill="none" extrusionOk="0">
                  <a:moveTo>
                    <a:pt x="500" y="40896"/>
                  </a:moveTo>
                  <a:cubicBezTo>
                    <a:pt x="500" y="40896"/>
                    <a:pt x="0" y="51637"/>
                    <a:pt x="67" y="54639"/>
                  </a:cubicBezTo>
                  <a:cubicBezTo>
                    <a:pt x="100" y="57608"/>
                    <a:pt x="200" y="58709"/>
                    <a:pt x="1668" y="58976"/>
                  </a:cubicBezTo>
                  <a:cubicBezTo>
                    <a:pt x="3136" y="59243"/>
                    <a:pt x="8840" y="59810"/>
                    <a:pt x="10407" y="59243"/>
                  </a:cubicBezTo>
                  <a:cubicBezTo>
                    <a:pt x="12009" y="58675"/>
                    <a:pt x="12509" y="58142"/>
                    <a:pt x="13043" y="57274"/>
                  </a:cubicBezTo>
                  <a:cubicBezTo>
                    <a:pt x="13576" y="56407"/>
                    <a:pt x="16078" y="44532"/>
                    <a:pt x="16645" y="41196"/>
                  </a:cubicBezTo>
                  <a:cubicBezTo>
                    <a:pt x="17212" y="37861"/>
                    <a:pt x="19514" y="2368"/>
                    <a:pt x="19514" y="2368"/>
                  </a:cubicBezTo>
                  <a:cubicBezTo>
                    <a:pt x="19514" y="2368"/>
                    <a:pt x="19581" y="1601"/>
                    <a:pt x="18080" y="934"/>
                  </a:cubicBezTo>
                  <a:cubicBezTo>
                    <a:pt x="16812" y="367"/>
                    <a:pt x="10674" y="100"/>
                    <a:pt x="8706" y="33"/>
                  </a:cubicBezTo>
                  <a:cubicBezTo>
                    <a:pt x="7739" y="0"/>
                    <a:pt x="6838" y="634"/>
                    <a:pt x="6605" y="1568"/>
                  </a:cubicBezTo>
                  <a:lnTo>
                    <a:pt x="6605" y="1635"/>
                  </a:lnTo>
                  <a:cubicBezTo>
                    <a:pt x="6204" y="3169"/>
                    <a:pt x="500" y="40896"/>
                    <a:pt x="500" y="40896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6" name="Google Shape;246;p36"/>
            <p:cNvSpPr/>
            <p:nvPr/>
          </p:nvSpPr>
          <p:spPr>
            <a:xfrm>
              <a:off x="820750" y="-7048762"/>
              <a:ext cx="415300" cy="466425"/>
            </a:xfrm>
            <a:custGeom>
              <a:avLst/>
              <a:gdLst/>
              <a:ahLst/>
              <a:cxnLst/>
              <a:rect l="l" t="t" r="r" b="b"/>
              <a:pathLst>
                <a:path w="16612" h="18657" extrusionOk="0">
                  <a:moveTo>
                    <a:pt x="534" y="0"/>
                  </a:moveTo>
                  <a:lnTo>
                    <a:pt x="534" y="67"/>
                  </a:lnTo>
                  <a:cubicBezTo>
                    <a:pt x="534" y="67"/>
                    <a:pt x="0" y="10808"/>
                    <a:pt x="67" y="13810"/>
                  </a:cubicBezTo>
                  <a:cubicBezTo>
                    <a:pt x="133" y="16779"/>
                    <a:pt x="200" y="17880"/>
                    <a:pt x="1668" y="18147"/>
                  </a:cubicBezTo>
                  <a:cubicBezTo>
                    <a:pt x="2679" y="18330"/>
                    <a:pt x="5699" y="18657"/>
                    <a:pt x="8005" y="18657"/>
                  </a:cubicBezTo>
                  <a:cubicBezTo>
                    <a:pt x="9047" y="18657"/>
                    <a:pt x="9942" y="18590"/>
                    <a:pt x="10441" y="18414"/>
                  </a:cubicBezTo>
                  <a:cubicBezTo>
                    <a:pt x="12009" y="17846"/>
                    <a:pt x="12509" y="17313"/>
                    <a:pt x="13043" y="16445"/>
                  </a:cubicBezTo>
                  <a:cubicBezTo>
                    <a:pt x="13576" y="15578"/>
                    <a:pt x="15978" y="4337"/>
                    <a:pt x="16612" y="667"/>
                  </a:cubicBezTo>
                  <a:lnTo>
                    <a:pt x="16612" y="667"/>
                  </a:lnTo>
                  <a:cubicBezTo>
                    <a:pt x="15111" y="1435"/>
                    <a:pt x="13643" y="1301"/>
                    <a:pt x="12175" y="1335"/>
                  </a:cubicBezTo>
                  <a:cubicBezTo>
                    <a:pt x="10374" y="1335"/>
                    <a:pt x="2702" y="534"/>
                    <a:pt x="1534" y="267"/>
                  </a:cubicBezTo>
                  <a:cubicBezTo>
                    <a:pt x="1201" y="200"/>
                    <a:pt x="867" y="100"/>
                    <a:pt x="5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7" name="Google Shape;247;p36"/>
            <p:cNvSpPr/>
            <p:nvPr/>
          </p:nvSpPr>
          <p:spPr>
            <a:xfrm>
              <a:off x="1060075" y="-8049487"/>
              <a:ext cx="250200" cy="1465250"/>
            </a:xfrm>
            <a:custGeom>
              <a:avLst/>
              <a:gdLst/>
              <a:ahLst/>
              <a:cxnLst/>
              <a:rect l="l" t="t" r="r" b="b"/>
              <a:pathLst>
                <a:path w="10008" h="58610" extrusionOk="0">
                  <a:moveTo>
                    <a:pt x="8040" y="1"/>
                  </a:moveTo>
                  <a:cubicBezTo>
                    <a:pt x="7706" y="8240"/>
                    <a:pt x="6605" y="18014"/>
                    <a:pt x="4637" y="29622"/>
                  </a:cubicBezTo>
                  <a:cubicBezTo>
                    <a:pt x="2803" y="40630"/>
                    <a:pt x="734" y="53906"/>
                    <a:pt x="1" y="58609"/>
                  </a:cubicBezTo>
                  <a:cubicBezTo>
                    <a:pt x="301" y="58576"/>
                    <a:pt x="568" y="58543"/>
                    <a:pt x="834" y="58443"/>
                  </a:cubicBezTo>
                  <a:cubicBezTo>
                    <a:pt x="2436" y="57875"/>
                    <a:pt x="2936" y="57342"/>
                    <a:pt x="3470" y="56474"/>
                  </a:cubicBezTo>
                  <a:cubicBezTo>
                    <a:pt x="4003" y="55607"/>
                    <a:pt x="6505" y="43732"/>
                    <a:pt x="7072" y="40396"/>
                  </a:cubicBezTo>
                  <a:cubicBezTo>
                    <a:pt x="7639" y="37061"/>
                    <a:pt x="9941" y="1568"/>
                    <a:pt x="9941" y="1568"/>
                  </a:cubicBezTo>
                  <a:cubicBezTo>
                    <a:pt x="9941" y="1568"/>
                    <a:pt x="10008" y="801"/>
                    <a:pt x="8507" y="134"/>
                  </a:cubicBezTo>
                  <a:cubicBezTo>
                    <a:pt x="8340" y="67"/>
                    <a:pt x="8206" y="34"/>
                    <a:pt x="8040" y="1"/>
                  </a:cubicBezTo>
                  <a:close/>
                </a:path>
              </a:pathLst>
            </a:custGeom>
            <a:solidFill>
              <a:srgbClr val="E3E9ED">
                <a:alpha val="3315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8" name="Google Shape;248;p36"/>
            <p:cNvSpPr/>
            <p:nvPr/>
          </p:nvSpPr>
          <p:spPr>
            <a:xfrm>
              <a:off x="1125125" y="-7003737"/>
              <a:ext cx="86750" cy="13375"/>
            </a:xfrm>
            <a:custGeom>
              <a:avLst/>
              <a:gdLst/>
              <a:ahLst/>
              <a:cxnLst/>
              <a:rect l="l" t="t" r="r" b="b"/>
              <a:pathLst>
                <a:path w="3470" h="535" fill="none" extrusionOk="0">
                  <a:moveTo>
                    <a:pt x="0" y="534"/>
                  </a:moveTo>
                  <a:cubicBezTo>
                    <a:pt x="1168" y="468"/>
                    <a:pt x="2335" y="301"/>
                    <a:pt x="3470" y="1"/>
                  </a:cubicBezTo>
                </a:path>
              </a:pathLst>
            </a:custGeom>
            <a:noFill/>
            <a:ln w="108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9" name="Google Shape;249;p36"/>
            <p:cNvSpPr/>
            <p:nvPr/>
          </p:nvSpPr>
          <p:spPr>
            <a:xfrm>
              <a:off x="849100" y="-7021237"/>
              <a:ext cx="276050" cy="31700"/>
            </a:xfrm>
            <a:custGeom>
              <a:avLst/>
              <a:gdLst/>
              <a:ahLst/>
              <a:cxnLst/>
              <a:rect l="l" t="t" r="r" b="b"/>
              <a:pathLst>
                <a:path w="11042" h="1268" fill="none" extrusionOk="0">
                  <a:moveTo>
                    <a:pt x="0" y="0"/>
                  </a:moveTo>
                  <a:cubicBezTo>
                    <a:pt x="0" y="0"/>
                    <a:pt x="9407" y="1268"/>
                    <a:pt x="11041" y="1234"/>
                  </a:cubicBezTo>
                </a:path>
              </a:pathLst>
            </a:custGeom>
            <a:noFill/>
            <a:ln w="10850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0" name="Google Shape;250;p36"/>
            <p:cNvSpPr/>
            <p:nvPr/>
          </p:nvSpPr>
          <p:spPr>
            <a:xfrm>
              <a:off x="820750" y="-7048762"/>
              <a:ext cx="415300" cy="474525"/>
            </a:xfrm>
            <a:custGeom>
              <a:avLst/>
              <a:gdLst/>
              <a:ahLst/>
              <a:cxnLst/>
              <a:rect l="l" t="t" r="r" b="b"/>
              <a:pathLst>
                <a:path w="16612" h="18981" fill="none" extrusionOk="0">
                  <a:moveTo>
                    <a:pt x="12175" y="1335"/>
                  </a:moveTo>
                  <a:cubicBezTo>
                    <a:pt x="10374" y="1335"/>
                    <a:pt x="2702" y="534"/>
                    <a:pt x="1534" y="267"/>
                  </a:cubicBezTo>
                  <a:cubicBezTo>
                    <a:pt x="1201" y="200"/>
                    <a:pt x="867" y="100"/>
                    <a:pt x="534" y="0"/>
                  </a:cubicBezTo>
                  <a:lnTo>
                    <a:pt x="534" y="67"/>
                  </a:lnTo>
                  <a:cubicBezTo>
                    <a:pt x="534" y="67"/>
                    <a:pt x="0" y="10808"/>
                    <a:pt x="67" y="13810"/>
                  </a:cubicBezTo>
                  <a:cubicBezTo>
                    <a:pt x="133" y="16779"/>
                    <a:pt x="200" y="17880"/>
                    <a:pt x="1668" y="18147"/>
                  </a:cubicBezTo>
                  <a:cubicBezTo>
                    <a:pt x="3136" y="18414"/>
                    <a:pt x="8840" y="18981"/>
                    <a:pt x="10441" y="18414"/>
                  </a:cubicBezTo>
                  <a:cubicBezTo>
                    <a:pt x="12009" y="17846"/>
                    <a:pt x="12509" y="17313"/>
                    <a:pt x="13043" y="16445"/>
                  </a:cubicBezTo>
                  <a:cubicBezTo>
                    <a:pt x="13576" y="15578"/>
                    <a:pt x="15978" y="4337"/>
                    <a:pt x="16612" y="667"/>
                  </a:cubicBezTo>
                  <a:cubicBezTo>
                    <a:pt x="15111" y="1435"/>
                    <a:pt x="13643" y="1301"/>
                    <a:pt x="12175" y="1335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51" name="Google Shape;251;p36"/>
          <p:cNvGrpSpPr/>
          <p:nvPr/>
        </p:nvGrpSpPr>
        <p:grpSpPr>
          <a:xfrm rot="-1837666">
            <a:off x="7184371" y="3184168"/>
            <a:ext cx="1900548" cy="2954657"/>
            <a:chOff x="4984438" y="-4790075"/>
            <a:chExt cx="2235800" cy="3475850"/>
          </a:xfrm>
        </p:grpSpPr>
        <p:sp>
          <p:nvSpPr>
            <p:cNvPr id="252" name="Google Shape;252;p36"/>
            <p:cNvSpPr/>
            <p:nvPr/>
          </p:nvSpPr>
          <p:spPr>
            <a:xfrm>
              <a:off x="6824088" y="-4378950"/>
              <a:ext cx="269400" cy="196875"/>
            </a:xfrm>
            <a:custGeom>
              <a:avLst/>
              <a:gdLst/>
              <a:ahLst/>
              <a:cxnLst/>
              <a:rect l="l" t="t" r="r" b="b"/>
              <a:pathLst>
                <a:path w="10776" h="7875" extrusionOk="0">
                  <a:moveTo>
                    <a:pt x="8974" y="1"/>
                  </a:moveTo>
                  <a:lnTo>
                    <a:pt x="1" y="3403"/>
                  </a:lnTo>
                  <a:cubicBezTo>
                    <a:pt x="1" y="3403"/>
                    <a:pt x="3819" y="7875"/>
                    <a:pt x="4096" y="7875"/>
                  </a:cubicBezTo>
                  <a:cubicBezTo>
                    <a:pt x="4099" y="7875"/>
                    <a:pt x="4102" y="7874"/>
                    <a:pt x="4104" y="7873"/>
                  </a:cubicBezTo>
                  <a:cubicBezTo>
                    <a:pt x="4337" y="7806"/>
                    <a:pt x="10775" y="2803"/>
                    <a:pt x="10742" y="2269"/>
                  </a:cubicBezTo>
                  <a:cubicBezTo>
                    <a:pt x="10675" y="1735"/>
                    <a:pt x="8974" y="1"/>
                    <a:pt x="8974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3" name="Google Shape;253;p36"/>
            <p:cNvSpPr/>
            <p:nvPr/>
          </p:nvSpPr>
          <p:spPr>
            <a:xfrm>
              <a:off x="4984438" y="-4790075"/>
              <a:ext cx="2235800" cy="3475850"/>
            </a:xfrm>
            <a:custGeom>
              <a:avLst/>
              <a:gdLst/>
              <a:ahLst/>
              <a:cxnLst/>
              <a:rect l="l" t="t" r="r" b="b"/>
              <a:pathLst>
                <a:path w="89432" h="139034" extrusionOk="0">
                  <a:moveTo>
                    <a:pt x="8640" y="1"/>
                  </a:moveTo>
                  <a:cubicBezTo>
                    <a:pt x="6372" y="1"/>
                    <a:pt x="4204" y="968"/>
                    <a:pt x="2669" y="2636"/>
                  </a:cubicBezTo>
                  <a:cubicBezTo>
                    <a:pt x="935" y="4237"/>
                    <a:pt x="1" y="6539"/>
                    <a:pt x="101" y="8874"/>
                  </a:cubicBezTo>
                  <a:lnTo>
                    <a:pt x="1635" y="42231"/>
                  </a:lnTo>
                  <a:lnTo>
                    <a:pt x="1635" y="131695"/>
                  </a:lnTo>
                  <a:cubicBezTo>
                    <a:pt x="1635" y="135765"/>
                    <a:pt x="4938" y="139034"/>
                    <a:pt x="8974" y="139034"/>
                  </a:cubicBezTo>
                  <a:lnTo>
                    <a:pt x="79925" y="139034"/>
                  </a:lnTo>
                  <a:cubicBezTo>
                    <a:pt x="84128" y="138867"/>
                    <a:pt x="87497" y="135498"/>
                    <a:pt x="87697" y="131261"/>
                  </a:cubicBezTo>
                  <a:lnTo>
                    <a:pt x="87697" y="41831"/>
                  </a:lnTo>
                  <a:lnTo>
                    <a:pt x="89231" y="8473"/>
                  </a:lnTo>
                  <a:cubicBezTo>
                    <a:pt x="89431" y="3870"/>
                    <a:pt x="85762" y="1"/>
                    <a:pt x="811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4" name="Google Shape;254;p36"/>
            <p:cNvSpPr/>
            <p:nvPr/>
          </p:nvSpPr>
          <p:spPr>
            <a:xfrm>
              <a:off x="5059513" y="-4763375"/>
              <a:ext cx="2159050" cy="3449150"/>
            </a:xfrm>
            <a:custGeom>
              <a:avLst/>
              <a:gdLst/>
              <a:ahLst/>
              <a:cxnLst/>
              <a:rect l="l" t="t" r="r" b="b"/>
              <a:pathLst>
                <a:path w="86362" h="137966" extrusionOk="0">
                  <a:moveTo>
                    <a:pt x="82125" y="0"/>
                  </a:moveTo>
                  <a:lnTo>
                    <a:pt x="82125" y="0"/>
                  </a:lnTo>
                  <a:cubicBezTo>
                    <a:pt x="83226" y="1501"/>
                    <a:pt x="83793" y="3336"/>
                    <a:pt x="83726" y="5204"/>
                  </a:cubicBezTo>
                  <a:lnTo>
                    <a:pt x="82192" y="38561"/>
                  </a:lnTo>
                  <a:lnTo>
                    <a:pt x="82192" y="127992"/>
                  </a:lnTo>
                  <a:cubicBezTo>
                    <a:pt x="81992" y="132195"/>
                    <a:pt x="78623" y="135564"/>
                    <a:pt x="74420" y="135764"/>
                  </a:cubicBezTo>
                  <a:lnTo>
                    <a:pt x="3469" y="135764"/>
                  </a:lnTo>
                  <a:cubicBezTo>
                    <a:pt x="2268" y="135731"/>
                    <a:pt x="1067" y="135430"/>
                    <a:pt x="0" y="134863"/>
                  </a:cubicBezTo>
                  <a:lnTo>
                    <a:pt x="0" y="134863"/>
                  </a:lnTo>
                  <a:cubicBezTo>
                    <a:pt x="1368" y="136798"/>
                    <a:pt x="3603" y="137966"/>
                    <a:pt x="5971" y="137966"/>
                  </a:cubicBezTo>
                  <a:lnTo>
                    <a:pt x="76922" y="137966"/>
                  </a:lnTo>
                  <a:cubicBezTo>
                    <a:pt x="81125" y="137799"/>
                    <a:pt x="84494" y="134396"/>
                    <a:pt x="84694" y="130193"/>
                  </a:cubicBezTo>
                  <a:lnTo>
                    <a:pt x="84694" y="40763"/>
                  </a:lnTo>
                  <a:lnTo>
                    <a:pt x="86228" y="7405"/>
                  </a:lnTo>
                  <a:cubicBezTo>
                    <a:pt x="86362" y="4370"/>
                    <a:pt x="84794" y="1501"/>
                    <a:pt x="82125" y="0"/>
                  </a:cubicBezTo>
                  <a:close/>
                </a:path>
              </a:pathLst>
            </a:custGeom>
            <a:solidFill>
              <a:srgbClr val="D9D9D9">
                <a:alpha val="301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5" name="Google Shape;255;p36"/>
            <p:cNvSpPr/>
            <p:nvPr/>
          </p:nvSpPr>
          <p:spPr>
            <a:xfrm>
              <a:off x="4984438" y="-4790075"/>
              <a:ext cx="2235800" cy="3475850"/>
            </a:xfrm>
            <a:custGeom>
              <a:avLst/>
              <a:gdLst/>
              <a:ahLst/>
              <a:cxnLst/>
              <a:rect l="l" t="t" r="r" b="b"/>
              <a:pathLst>
                <a:path w="89432" h="139034" fill="none" extrusionOk="0">
                  <a:moveTo>
                    <a:pt x="81125" y="1"/>
                  </a:moveTo>
                  <a:lnTo>
                    <a:pt x="8640" y="1"/>
                  </a:lnTo>
                  <a:cubicBezTo>
                    <a:pt x="6372" y="1"/>
                    <a:pt x="4204" y="968"/>
                    <a:pt x="2669" y="2636"/>
                  </a:cubicBezTo>
                  <a:cubicBezTo>
                    <a:pt x="935" y="4237"/>
                    <a:pt x="1" y="6539"/>
                    <a:pt x="101" y="8874"/>
                  </a:cubicBezTo>
                  <a:lnTo>
                    <a:pt x="1635" y="42231"/>
                  </a:lnTo>
                  <a:lnTo>
                    <a:pt x="1635" y="131695"/>
                  </a:lnTo>
                  <a:cubicBezTo>
                    <a:pt x="1635" y="135765"/>
                    <a:pt x="4938" y="139034"/>
                    <a:pt x="8974" y="139034"/>
                  </a:cubicBezTo>
                  <a:lnTo>
                    <a:pt x="79925" y="139034"/>
                  </a:lnTo>
                  <a:cubicBezTo>
                    <a:pt x="84128" y="138867"/>
                    <a:pt x="87497" y="135498"/>
                    <a:pt x="87697" y="131261"/>
                  </a:cubicBezTo>
                  <a:lnTo>
                    <a:pt x="87697" y="41831"/>
                  </a:lnTo>
                  <a:lnTo>
                    <a:pt x="89231" y="8473"/>
                  </a:lnTo>
                  <a:cubicBezTo>
                    <a:pt x="89431" y="3870"/>
                    <a:pt x="85762" y="1"/>
                    <a:pt x="81125" y="1"/>
                  </a:cubicBezTo>
                  <a:close/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6" name="Google Shape;256;p36"/>
            <p:cNvSpPr/>
            <p:nvPr/>
          </p:nvSpPr>
          <p:spPr>
            <a:xfrm>
              <a:off x="5096188" y="-4677500"/>
              <a:ext cx="2020650" cy="908175"/>
            </a:xfrm>
            <a:custGeom>
              <a:avLst/>
              <a:gdLst/>
              <a:ahLst/>
              <a:cxnLst/>
              <a:rect l="l" t="t" r="r" b="b"/>
              <a:pathLst>
                <a:path w="80826" h="36327" extrusionOk="0">
                  <a:moveTo>
                    <a:pt x="5104" y="1"/>
                  </a:moveTo>
                  <a:cubicBezTo>
                    <a:pt x="2269" y="1"/>
                    <a:pt x="1" y="2369"/>
                    <a:pt x="134" y="5205"/>
                  </a:cubicBezTo>
                  <a:lnTo>
                    <a:pt x="1535" y="36327"/>
                  </a:lnTo>
                  <a:lnTo>
                    <a:pt x="79291" y="36327"/>
                  </a:lnTo>
                  <a:lnTo>
                    <a:pt x="80692" y="5205"/>
                  </a:lnTo>
                  <a:cubicBezTo>
                    <a:pt x="80825" y="2369"/>
                    <a:pt x="78557" y="1"/>
                    <a:pt x="75721" y="1"/>
                  </a:cubicBezTo>
                  <a:close/>
                </a:path>
              </a:pathLst>
            </a:custGeom>
            <a:solidFill>
              <a:srgbClr val="263238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7" name="Google Shape;257;p36"/>
            <p:cNvSpPr/>
            <p:nvPr/>
          </p:nvSpPr>
          <p:spPr>
            <a:xfrm>
              <a:off x="5203763" y="-4475675"/>
              <a:ext cx="1797150" cy="607950"/>
            </a:xfrm>
            <a:custGeom>
              <a:avLst/>
              <a:gdLst/>
              <a:ahLst/>
              <a:cxnLst/>
              <a:rect l="l" t="t" r="r" b="b"/>
              <a:pathLst>
                <a:path w="71886" h="24318" extrusionOk="0">
                  <a:moveTo>
                    <a:pt x="1" y="0"/>
                  </a:moveTo>
                  <a:lnTo>
                    <a:pt x="1" y="24318"/>
                  </a:lnTo>
                  <a:lnTo>
                    <a:pt x="71885" y="24318"/>
                  </a:lnTo>
                  <a:lnTo>
                    <a:pt x="71885" y="0"/>
                  </a:lnTo>
                  <a:close/>
                </a:path>
              </a:pathLst>
            </a:custGeom>
            <a:solidFill>
              <a:srgbClr val="7D7D7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8" name="Google Shape;258;p36"/>
            <p:cNvSpPr/>
            <p:nvPr/>
          </p:nvSpPr>
          <p:spPr>
            <a:xfrm>
              <a:off x="5292163" y="-4387275"/>
              <a:ext cx="1620350" cy="431150"/>
            </a:xfrm>
            <a:custGeom>
              <a:avLst/>
              <a:gdLst/>
              <a:ahLst/>
              <a:cxnLst/>
              <a:rect l="l" t="t" r="r" b="b"/>
              <a:pathLst>
                <a:path w="64814" h="17246" extrusionOk="0">
                  <a:moveTo>
                    <a:pt x="1" y="0"/>
                  </a:moveTo>
                  <a:lnTo>
                    <a:pt x="1" y="17246"/>
                  </a:lnTo>
                  <a:lnTo>
                    <a:pt x="64814" y="17246"/>
                  </a:lnTo>
                  <a:lnTo>
                    <a:pt x="64814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9" name="Google Shape;259;p36"/>
            <p:cNvSpPr/>
            <p:nvPr/>
          </p:nvSpPr>
          <p:spPr>
            <a:xfrm>
              <a:off x="5207113" y="-3522500"/>
              <a:ext cx="906500" cy="266050"/>
            </a:xfrm>
            <a:custGeom>
              <a:avLst/>
              <a:gdLst/>
              <a:ahLst/>
              <a:cxnLst/>
              <a:rect l="l" t="t" r="r" b="b"/>
              <a:pathLst>
                <a:path w="36260" h="10642" extrusionOk="0">
                  <a:moveTo>
                    <a:pt x="2068" y="1"/>
                  </a:moveTo>
                  <a:cubicBezTo>
                    <a:pt x="934" y="1"/>
                    <a:pt x="0" y="901"/>
                    <a:pt x="0" y="2069"/>
                  </a:cubicBezTo>
                  <a:lnTo>
                    <a:pt x="0" y="8573"/>
                  </a:lnTo>
                  <a:cubicBezTo>
                    <a:pt x="0" y="9708"/>
                    <a:pt x="934" y="10642"/>
                    <a:pt x="2068" y="10642"/>
                  </a:cubicBezTo>
                  <a:lnTo>
                    <a:pt x="34191" y="10642"/>
                  </a:lnTo>
                  <a:cubicBezTo>
                    <a:pt x="35359" y="10642"/>
                    <a:pt x="36259" y="9708"/>
                    <a:pt x="36259" y="8573"/>
                  </a:cubicBezTo>
                  <a:lnTo>
                    <a:pt x="36259" y="2069"/>
                  </a:lnTo>
                  <a:cubicBezTo>
                    <a:pt x="36259" y="901"/>
                    <a:pt x="35359" y="1"/>
                    <a:pt x="34191" y="1"/>
                  </a:cubicBezTo>
                  <a:close/>
                </a:path>
              </a:pathLst>
            </a:custGeom>
            <a:solidFill>
              <a:srgbClr val="7D7D7D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0" name="Google Shape;260;p36"/>
            <p:cNvSpPr/>
            <p:nvPr/>
          </p:nvSpPr>
          <p:spPr>
            <a:xfrm>
              <a:off x="5397238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1" y="0"/>
                  </a:moveTo>
                  <a:lnTo>
                    <a:pt x="1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1" name="Google Shape;261;p36"/>
            <p:cNvSpPr/>
            <p:nvPr/>
          </p:nvSpPr>
          <p:spPr>
            <a:xfrm>
              <a:off x="5580713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0" y="0"/>
                  </a:moveTo>
                  <a:lnTo>
                    <a:pt x="0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2" name="Google Shape;262;p36"/>
            <p:cNvSpPr/>
            <p:nvPr/>
          </p:nvSpPr>
          <p:spPr>
            <a:xfrm>
              <a:off x="5763338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0" y="0"/>
                  </a:moveTo>
                  <a:lnTo>
                    <a:pt x="0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3" name="Google Shape;263;p36"/>
            <p:cNvSpPr/>
            <p:nvPr/>
          </p:nvSpPr>
          <p:spPr>
            <a:xfrm>
              <a:off x="5945963" y="-3519150"/>
              <a:ext cx="25" cy="262700"/>
            </a:xfrm>
            <a:custGeom>
              <a:avLst/>
              <a:gdLst/>
              <a:ahLst/>
              <a:cxnLst/>
              <a:rect l="l" t="t" r="r" b="b"/>
              <a:pathLst>
                <a:path w="1" h="10508" fill="none" extrusionOk="0">
                  <a:moveTo>
                    <a:pt x="1" y="0"/>
                  </a:moveTo>
                  <a:lnTo>
                    <a:pt x="1" y="10508"/>
                  </a:lnTo>
                </a:path>
              </a:pathLst>
            </a:custGeom>
            <a:noFill/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4" name="Google Shape;264;p36"/>
            <p:cNvSpPr/>
            <p:nvPr/>
          </p:nvSpPr>
          <p:spPr>
            <a:xfrm>
              <a:off x="6344588" y="-3376550"/>
              <a:ext cx="322750" cy="209325"/>
            </a:xfrm>
            <a:custGeom>
              <a:avLst/>
              <a:gdLst/>
              <a:ahLst/>
              <a:cxnLst/>
              <a:rect l="l" t="t" r="r" b="b"/>
              <a:pathLst>
                <a:path w="12910" h="8373" extrusionOk="0">
                  <a:moveTo>
                    <a:pt x="1935" y="0"/>
                  </a:moveTo>
                  <a:cubicBezTo>
                    <a:pt x="868" y="0"/>
                    <a:pt x="0" y="867"/>
                    <a:pt x="0" y="1935"/>
                  </a:cubicBezTo>
                  <a:lnTo>
                    <a:pt x="0" y="6438"/>
                  </a:lnTo>
                  <a:cubicBezTo>
                    <a:pt x="0" y="7506"/>
                    <a:pt x="868" y="8373"/>
                    <a:pt x="1935" y="8373"/>
                  </a:cubicBezTo>
                  <a:lnTo>
                    <a:pt x="10975" y="8373"/>
                  </a:lnTo>
                  <a:cubicBezTo>
                    <a:pt x="12042" y="8373"/>
                    <a:pt x="12910" y="7506"/>
                    <a:pt x="12910" y="6438"/>
                  </a:cubicBezTo>
                  <a:lnTo>
                    <a:pt x="12910" y="1935"/>
                  </a:lnTo>
                  <a:cubicBezTo>
                    <a:pt x="12910" y="867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5" name="Google Shape;265;p36"/>
            <p:cNvSpPr/>
            <p:nvPr/>
          </p:nvSpPr>
          <p:spPr>
            <a:xfrm>
              <a:off x="5212113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6" name="Google Shape;266;p36"/>
            <p:cNvSpPr/>
            <p:nvPr/>
          </p:nvSpPr>
          <p:spPr>
            <a:xfrm>
              <a:off x="5590713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1" y="868"/>
                    <a:pt x="1" y="1936"/>
                  </a:cubicBezTo>
                  <a:lnTo>
                    <a:pt x="1" y="7906"/>
                  </a:lnTo>
                  <a:cubicBezTo>
                    <a:pt x="1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7" name="Google Shape;267;p36"/>
            <p:cNvSpPr/>
            <p:nvPr/>
          </p:nvSpPr>
          <p:spPr>
            <a:xfrm>
              <a:off x="5968488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34" y="1936"/>
                  </a:cubicBezTo>
                  <a:lnTo>
                    <a:pt x="34" y="7906"/>
                  </a:lnTo>
                  <a:cubicBezTo>
                    <a:pt x="34" y="8974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8" name="Google Shape;268;p36"/>
            <p:cNvSpPr/>
            <p:nvPr/>
          </p:nvSpPr>
          <p:spPr>
            <a:xfrm>
              <a:off x="6347088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69" name="Google Shape;269;p36"/>
            <p:cNvSpPr/>
            <p:nvPr/>
          </p:nvSpPr>
          <p:spPr>
            <a:xfrm>
              <a:off x="6724863" y="-3088025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41"/>
                    <a:pt x="12909" y="8974"/>
                    <a:pt x="12909" y="7906"/>
                  </a:cubicBezTo>
                  <a:lnTo>
                    <a:pt x="12909" y="1936"/>
                  </a:lnTo>
                  <a:cubicBezTo>
                    <a:pt x="12909" y="868"/>
                    <a:pt x="12042" y="1"/>
                    <a:pt x="11008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0" name="Google Shape;270;p36"/>
            <p:cNvSpPr/>
            <p:nvPr/>
          </p:nvSpPr>
          <p:spPr>
            <a:xfrm>
              <a:off x="5212113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3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1" name="Google Shape;271;p36"/>
            <p:cNvSpPr/>
            <p:nvPr/>
          </p:nvSpPr>
          <p:spPr>
            <a:xfrm>
              <a:off x="5590713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1" y="868"/>
                    <a:pt x="1" y="1935"/>
                  </a:cubicBezTo>
                  <a:lnTo>
                    <a:pt x="1" y="7906"/>
                  </a:lnTo>
                  <a:cubicBezTo>
                    <a:pt x="1" y="8973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2" name="Google Shape;272;p36"/>
            <p:cNvSpPr/>
            <p:nvPr/>
          </p:nvSpPr>
          <p:spPr>
            <a:xfrm>
              <a:off x="5969313" y="-2756950"/>
              <a:ext cx="321925" cy="245200"/>
            </a:xfrm>
            <a:custGeom>
              <a:avLst/>
              <a:gdLst/>
              <a:ahLst/>
              <a:cxnLst/>
              <a:rect l="l" t="t" r="r" b="b"/>
              <a:pathLst>
                <a:path w="12877" h="9808" extrusionOk="0">
                  <a:moveTo>
                    <a:pt x="1902" y="1"/>
                  </a:moveTo>
                  <a:cubicBezTo>
                    <a:pt x="835" y="1"/>
                    <a:pt x="1" y="835"/>
                    <a:pt x="1" y="1902"/>
                  </a:cubicBezTo>
                  <a:lnTo>
                    <a:pt x="1" y="7906"/>
                  </a:lnTo>
                  <a:cubicBezTo>
                    <a:pt x="1" y="8974"/>
                    <a:pt x="835" y="9808"/>
                    <a:pt x="1902" y="9808"/>
                  </a:cubicBezTo>
                  <a:lnTo>
                    <a:pt x="10975" y="9808"/>
                  </a:lnTo>
                  <a:cubicBezTo>
                    <a:pt x="12009" y="9808"/>
                    <a:pt x="12877" y="8974"/>
                    <a:pt x="12877" y="7906"/>
                  </a:cubicBezTo>
                  <a:lnTo>
                    <a:pt x="12877" y="1902"/>
                  </a:lnTo>
                  <a:cubicBezTo>
                    <a:pt x="12877" y="835"/>
                    <a:pt x="12009" y="1"/>
                    <a:pt x="10942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3" name="Google Shape;273;p36"/>
            <p:cNvSpPr/>
            <p:nvPr/>
          </p:nvSpPr>
          <p:spPr>
            <a:xfrm>
              <a:off x="6347088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3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4" name="Google Shape;274;p36"/>
            <p:cNvSpPr/>
            <p:nvPr/>
          </p:nvSpPr>
          <p:spPr>
            <a:xfrm>
              <a:off x="6724863" y="-27577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3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41"/>
                    <a:pt x="12909" y="8973"/>
                    <a:pt x="12909" y="7906"/>
                  </a:cubicBezTo>
                  <a:lnTo>
                    <a:pt x="12909" y="1935"/>
                  </a:lnTo>
                  <a:cubicBezTo>
                    <a:pt x="12909" y="868"/>
                    <a:pt x="12042" y="0"/>
                    <a:pt x="11008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5" name="Google Shape;275;p36"/>
            <p:cNvSpPr/>
            <p:nvPr/>
          </p:nvSpPr>
          <p:spPr>
            <a:xfrm>
              <a:off x="5212113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0" y="1901"/>
                  </a:cubicBezTo>
                  <a:lnTo>
                    <a:pt x="0" y="7906"/>
                  </a:lnTo>
                  <a:cubicBezTo>
                    <a:pt x="0" y="8973"/>
                    <a:pt x="868" y="9840"/>
                    <a:pt x="1935" y="9840"/>
                  </a:cubicBezTo>
                  <a:lnTo>
                    <a:pt x="10975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01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6" name="Google Shape;276;p36"/>
            <p:cNvSpPr/>
            <p:nvPr/>
          </p:nvSpPr>
          <p:spPr>
            <a:xfrm>
              <a:off x="5590713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1" y="834"/>
                    <a:pt x="1" y="1901"/>
                  </a:cubicBezTo>
                  <a:lnTo>
                    <a:pt x="1" y="7906"/>
                  </a:lnTo>
                  <a:cubicBezTo>
                    <a:pt x="1" y="8973"/>
                    <a:pt x="868" y="9840"/>
                    <a:pt x="1935" y="9840"/>
                  </a:cubicBezTo>
                  <a:lnTo>
                    <a:pt x="10975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01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7" name="Google Shape;277;p36"/>
            <p:cNvSpPr/>
            <p:nvPr/>
          </p:nvSpPr>
          <p:spPr>
            <a:xfrm>
              <a:off x="5968488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67"/>
                    <a:pt x="34" y="1935"/>
                  </a:cubicBezTo>
                  <a:lnTo>
                    <a:pt x="34" y="7906"/>
                  </a:lnTo>
                  <a:cubicBezTo>
                    <a:pt x="34" y="8973"/>
                    <a:pt x="868" y="9840"/>
                    <a:pt x="1935" y="9840"/>
                  </a:cubicBezTo>
                  <a:lnTo>
                    <a:pt x="11008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35"/>
                  </a:lnTo>
                  <a:cubicBezTo>
                    <a:pt x="12910" y="867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8" name="Google Shape;278;p36"/>
            <p:cNvSpPr/>
            <p:nvPr/>
          </p:nvSpPr>
          <p:spPr>
            <a:xfrm>
              <a:off x="6347088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0" y="1901"/>
                  </a:cubicBezTo>
                  <a:lnTo>
                    <a:pt x="0" y="7906"/>
                  </a:lnTo>
                  <a:cubicBezTo>
                    <a:pt x="0" y="8973"/>
                    <a:pt x="868" y="9840"/>
                    <a:pt x="1935" y="9840"/>
                  </a:cubicBezTo>
                  <a:lnTo>
                    <a:pt x="10975" y="9840"/>
                  </a:lnTo>
                  <a:cubicBezTo>
                    <a:pt x="12042" y="9840"/>
                    <a:pt x="12910" y="8973"/>
                    <a:pt x="12910" y="7906"/>
                  </a:cubicBezTo>
                  <a:lnTo>
                    <a:pt x="12910" y="1901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79" name="Google Shape;279;p36"/>
            <p:cNvSpPr/>
            <p:nvPr/>
          </p:nvSpPr>
          <p:spPr>
            <a:xfrm>
              <a:off x="6724863" y="-24267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0" y="1901"/>
                  </a:cubicBezTo>
                  <a:lnTo>
                    <a:pt x="0" y="7906"/>
                  </a:lnTo>
                  <a:cubicBezTo>
                    <a:pt x="0" y="8973"/>
                    <a:pt x="868" y="9840"/>
                    <a:pt x="1935" y="9840"/>
                  </a:cubicBezTo>
                  <a:lnTo>
                    <a:pt x="11008" y="9840"/>
                  </a:lnTo>
                  <a:cubicBezTo>
                    <a:pt x="12042" y="9840"/>
                    <a:pt x="12909" y="8973"/>
                    <a:pt x="12909" y="7906"/>
                  </a:cubicBezTo>
                  <a:lnTo>
                    <a:pt x="12909" y="1901"/>
                  </a:lnTo>
                  <a:cubicBezTo>
                    <a:pt x="12909" y="834"/>
                    <a:pt x="12042" y="0"/>
                    <a:pt x="11008" y="0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0" name="Google Shape;280;p36"/>
            <p:cNvSpPr/>
            <p:nvPr/>
          </p:nvSpPr>
          <p:spPr>
            <a:xfrm>
              <a:off x="5212113" y="-20964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1"/>
                  </a:moveTo>
                  <a:cubicBezTo>
                    <a:pt x="868" y="1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chemeClr val="lt2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1" name="Google Shape;281;p36"/>
            <p:cNvSpPr/>
            <p:nvPr/>
          </p:nvSpPr>
          <p:spPr>
            <a:xfrm>
              <a:off x="5590713" y="-20964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1"/>
                  </a:moveTo>
                  <a:cubicBezTo>
                    <a:pt x="868" y="1"/>
                    <a:pt x="1" y="868"/>
                    <a:pt x="1" y="1935"/>
                  </a:cubicBezTo>
                  <a:lnTo>
                    <a:pt x="1" y="7906"/>
                  </a:lnTo>
                  <a:cubicBezTo>
                    <a:pt x="1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2" name="Google Shape;282;p36"/>
            <p:cNvSpPr/>
            <p:nvPr/>
          </p:nvSpPr>
          <p:spPr>
            <a:xfrm>
              <a:off x="5969313" y="-2096475"/>
              <a:ext cx="321925" cy="246025"/>
            </a:xfrm>
            <a:custGeom>
              <a:avLst/>
              <a:gdLst/>
              <a:ahLst/>
              <a:cxnLst/>
              <a:rect l="l" t="t" r="r" b="b"/>
              <a:pathLst>
                <a:path w="12877" h="9841" extrusionOk="0">
                  <a:moveTo>
                    <a:pt x="1902" y="1"/>
                  </a:moveTo>
                  <a:cubicBezTo>
                    <a:pt x="835" y="1"/>
                    <a:pt x="1" y="868"/>
                    <a:pt x="1" y="1935"/>
                  </a:cubicBezTo>
                  <a:lnTo>
                    <a:pt x="1" y="7906"/>
                  </a:lnTo>
                  <a:cubicBezTo>
                    <a:pt x="1" y="8974"/>
                    <a:pt x="835" y="9841"/>
                    <a:pt x="1902" y="9841"/>
                  </a:cubicBezTo>
                  <a:lnTo>
                    <a:pt x="10975" y="9841"/>
                  </a:lnTo>
                  <a:cubicBezTo>
                    <a:pt x="12009" y="9841"/>
                    <a:pt x="12877" y="8974"/>
                    <a:pt x="12877" y="7906"/>
                  </a:cubicBezTo>
                  <a:lnTo>
                    <a:pt x="12877" y="1935"/>
                  </a:lnTo>
                  <a:cubicBezTo>
                    <a:pt x="12877" y="868"/>
                    <a:pt x="12009" y="1"/>
                    <a:pt x="10942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3" name="Google Shape;283;p36"/>
            <p:cNvSpPr/>
            <p:nvPr/>
          </p:nvSpPr>
          <p:spPr>
            <a:xfrm>
              <a:off x="6347088" y="-2096475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1"/>
                  </a:moveTo>
                  <a:cubicBezTo>
                    <a:pt x="868" y="1"/>
                    <a:pt x="0" y="868"/>
                    <a:pt x="0" y="1935"/>
                  </a:cubicBezTo>
                  <a:lnTo>
                    <a:pt x="0" y="7906"/>
                  </a:lnTo>
                  <a:cubicBezTo>
                    <a:pt x="0" y="8974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8974"/>
                    <a:pt x="12910" y="7906"/>
                  </a:cubicBezTo>
                  <a:lnTo>
                    <a:pt x="12910" y="1935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4" name="Google Shape;284;p36"/>
            <p:cNvSpPr/>
            <p:nvPr/>
          </p:nvSpPr>
          <p:spPr>
            <a:xfrm>
              <a:off x="5212113" y="-1766250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40"/>
                  </a:lnTo>
                  <a:cubicBezTo>
                    <a:pt x="0" y="9007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9007"/>
                    <a:pt x="12910" y="7940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chemeClr val="lt2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5" name="Google Shape;285;p36"/>
            <p:cNvSpPr/>
            <p:nvPr/>
          </p:nvSpPr>
          <p:spPr>
            <a:xfrm>
              <a:off x="5590713" y="-1766250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1" y="868"/>
                    <a:pt x="1" y="1936"/>
                  </a:cubicBezTo>
                  <a:lnTo>
                    <a:pt x="1" y="7940"/>
                  </a:lnTo>
                  <a:cubicBezTo>
                    <a:pt x="1" y="9007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9007"/>
                    <a:pt x="12910" y="7940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6" name="Google Shape;286;p36"/>
            <p:cNvSpPr/>
            <p:nvPr/>
          </p:nvSpPr>
          <p:spPr>
            <a:xfrm>
              <a:off x="5968488" y="-1765400"/>
              <a:ext cx="322750" cy="246025"/>
            </a:xfrm>
            <a:custGeom>
              <a:avLst/>
              <a:gdLst/>
              <a:ahLst/>
              <a:cxnLst/>
              <a:rect l="l" t="t" r="r" b="b"/>
              <a:pathLst>
                <a:path w="12910" h="9841" extrusionOk="0">
                  <a:moveTo>
                    <a:pt x="1935" y="0"/>
                  </a:moveTo>
                  <a:cubicBezTo>
                    <a:pt x="868" y="0"/>
                    <a:pt x="0" y="834"/>
                    <a:pt x="34" y="1902"/>
                  </a:cubicBezTo>
                  <a:lnTo>
                    <a:pt x="34" y="7906"/>
                  </a:lnTo>
                  <a:cubicBezTo>
                    <a:pt x="34" y="8973"/>
                    <a:pt x="868" y="9841"/>
                    <a:pt x="1935" y="9841"/>
                  </a:cubicBezTo>
                  <a:lnTo>
                    <a:pt x="11008" y="9841"/>
                  </a:lnTo>
                  <a:cubicBezTo>
                    <a:pt x="12042" y="9807"/>
                    <a:pt x="12910" y="8973"/>
                    <a:pt x="12910" y="7906"/>
                  </a:cubicBezTo>
                  <a:lnTo>
                    <a:pt x="12910" y="1902"/>
                  </a:lnTo>
                  <a:cubicBezTo>
                    <a:pt x="12910" y="834"/>
                    <a:pt x="12042" y="0"/>
                    <a:pt x="10975" y="0"/>
                  </a:cubicBezTo>
                  <a:close/>
                </a:path>
              </a:pathLst>
            </a:custGeom>
            <a:solidFill>
              <a:srgbClr val="99999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7" name="Google Shape;287;p36"/>
            <p:cNvSpPr/>
            <p:nvPr/>
          </p:nvSpPr>
          <p:spPr>
            <a:xfrm>
              <a:off x="6347088" y="-1766250"/>
              <a:ext cx="322750" cy="246050"/>
            </a:xfrm>
            <a:custGeom>
              <a:avLst/>
              <a:gdLst/>
              <a:ahLst/>
              <a:cxnLst/>
              <a:rect l="l" t="t" r="r" b="b"/>
              <a:pathLst>
                <a:path w="12910" h="9842" extrusionOk="0">
                  <a:moveTo>
                    <a:pt x="1935" y="1"/>
                  </a:moveTo>
                  <a:cubicBezTo>
                    <a:pt x="868" y="1"/>
                    <a:pt x="0" y="868"/>
                    <a:pt x="0" y="1936"/>
                  </a:cubicBezTo>
                  <a:lnTo>
                    <a:pt x="0" y="7940"/>
                  </a:lnTo>
                  <a:cubicBezTo>
                    <a:pt x="0" y="9007"/>
                    <a:pt x="868" y="9841"/>
                    <a:pt x="1935" y="9841"/>
                  </a:cubicBezTo>
                  <a:lnTo>
                    <a:pt x="10975" y="9841"/>
                  </a:lnTo>
                  <a:cubicBezTo>
                    <a:pt x="12042" y="9841"/>
                    <a:pt x="12910" y="9007"/>
                    <a:pt x="12910" y="7940"/>
                  </a:cubicBezTo>
                  <a:lnTo>
                    <a:pt x="12910" y="1936"/>
                  </a:lnTo>
                  <a:cubicBezTo>
                    <a:pt x="12910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8" name="Google Shape;288;p36"/>
            <p:cNvSpPr/>
            <p:nvPr/>
          </p:nvSpPr>
          <p:spPr>
            <a:xfrm>
              <a:off x="6724863" y="-2096475"/>
              <a:ext cx="322750" cy="576275"/>
            </a:xfrm>
            <a:custGeom>
              <a:avLst/>
              <a:gdLst/>
              <a:ahLst/>
              <a:cxnLst/>
              <a:rect l="l" t="t" r="r" b="b"/>
              <a:pathLst>
                <a:path w="12910" h="23051" extrusionOk="0">
                  <a:moveTo>
                    <a:pt x="1968" y="1"/>
                  </a:moveTo>
                  <a:cubicBezTo>
                    <a:pt x="901" y="1"/>
                    <a:pt x="0" y="868"/>
                    <a:pt x="0" y="1969"/>
                  </a:cubicBezTo>
                  <a:lnTo>
                    <a:pt x="0" y="21116"/>
                  </a:lnTo>
                  <a:cubicBezTo>
                    <a:pt x="0" y="22183"/>
                    <a:pt x="901" y="23050"/>
                    <a:pt x="1968" y="23050"/>
                  </a:cubicBezTo>
                  <a:lnTo>
                    <a:pt x="10975" y="23050"/>
                  </a:lnTo>
                  <a:cubicBezTo>
                    <a:pt x="12042" y="23050"/>
                    <a:pt x="12909" y="22183"/>
                    <a:pt x="12909" y="21116"/>
                  </a:cubicBezTo>
                  <a:lnTo>
                    <a:pt x="12909" y="1969"/>
                  </a:lnTo>
                  <a:cubicBezTo>
                    <a:pt x="12909" y="868"/>
                    <a:pt x="12042" y="1"/>
                    <a:pt x="10975" y="1"/>
                  </a:cubicBezTo>
                  <a:close/>
                </a:path>
              </a:pathLst>
            </a:custGeom>
            <a:solidFill>
              <a:srgbClr val="D9D9D9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89" name="Google Shape;289;p36"/>
            <p:cNvSpPr/>
            <p:nvPr/>
          </p:nvSpPr>
          <p:spPr>
            <a:xfrm>
              <a:off x="6724863" y="-3376550"/>
              <a:ext cx="322750" cy="209325"/>
            </a:xfrm>
            <a:custGeom>
              <a:avLst/>
              <a:gdLst/>
              <a:ahLst/>
              <a:cxnLst/>
              <a:rect l="l" t="t" r="r" b="b"/>
              <a:pathLst>
                <a:path w="12910" h="8373" extrusionOk="0">
                  <a:moveTo>
                    <a:pt x="1935" y="0"/>
                  </a:moveTo>
                  <a:cubicBezTo>
                    <a:pt x="868" y="0"/>
                    <a:pt x="0" y="867"/>
                    <a:pt x="0" y="1935"/>
                  </a:cubicBezTo>
                  <a:lnTo>
                    <a:pt x="0" y="6438"/>
                  </a:lnTo>
                  <a:cubicBezTo>
                    <a:pt x="0" y="7506"/>
                    <a:pt x="868" y="8373"/>
                    <a:pt x="1935" y="8373"/>
                  </a:cubicBezTo>
                  <a:lnTo>
                    <a:pt x="11008" y="8373"/>
                  </a:lnTo>
                  <a:cubicBezTo>
                    <a:pt x="12042" y="8373"/>
                    <a:pt x="12909" y="7506"/>
                    <a:pt x="12909" y="6438"/>
                  </a:cubicBezTo>
                  <a:lnTo>
                    <a:pt x="12909" y="1935"/>
                  </a:lnTo>
                  <a:cubicBezTo>
                    <a:pt x="12909" y="867"/>
                    <a:pt x="12042" y="0"/>
                    <a:pt x="11008" y="0"/>
                  </a:cubicBezTo>
                  <a:close/>
                </a:path>
              </a:pathLst>
            </a:custGeom>
            <a:solidFill>
              <a:schemeClr val="lt2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0" name="Google Shape;290;p36"/>
            <p:cNvSpPr/>
            <p:nvPr/>
          </p:nvSpPr>
          <p:spPr>
            <a:xfrm>
              <a:off x="6767388" y="-3324425"/>
              <a:ext cx="120950" cy="120100"/>
            </a:xfrm>
            <a:custGeom>
              <a:avLst/>
              <a:gdLst/>
              <a:ahLst/>
              <a:cxnLst/>
              <a:rect l="l" t="t" r="r" b="b"/>
              <a:pathLst>
                <a:path w="4838" h="4804" extrusionOk="0">
                  <a:moveTo>
                    <a:pt x="2436" y="517"/>
                  </a:moveTo>
                  <a:cubicBezTo>
                    <a:pt x="2869" y="517"/>
                    <a:pt x="3269" y="684"/>
                    <a:pt x="3536" y="1017"/>
                  </a:cubicBezTo>
                  <a:cubicBezTo>
                    <a:pt x="4070" y="1885"/>
                    <a:pt x="4070" y="2952"/>
                    <a:pt x="3536" y="3786"/>
                  </a:cubicBezTo>
                  <a:cubicBezTo>
                    <a:pt x="3289" y="4095"/>
                    <a:pt x="2927" y="4290"/>
                    <a:pt x="2529" y="4290"/>
                  </a:cubicBezTo>
                  <a:cubicBezTo>
                    <a:pt x="2498" y="4290"/>
                    <a:pt x="2467" y="4289"/>
                    <a:pt x="2436" y="4286"/>
                  </a:cubicBezTo>
                  <a:cubicBezTo>
                    <a:pt x="2404" y="4289"/>
                    <a:pt x="2373" y="4290"/>
                    <a:pt x="2341" y="4290"/>
                  </a:cubicBezTo>
                  <a:cubicBezTo>
                    <a:pt x="1940" y="4290"/>
                    <a:pt x="1549" y="4095"/>
                    <a:pt x="1301" y="3786"/>
                  </a:cubicBezTo>
                  <a:cubicBezTo>
                    <a:pt x="768" y="2952"/>
                    <a:pt x="768" y="1885"/>
                    <a:pt x="1301" y="1017"/>
                  </a:cubicBezTo>
                  <a:cubicBezTo>
                    <a:pt x="1568" y="684"/>
                    <a:pt x="2002" y="517"/>
                    <a:pt x="2436" y="517"/>
                  </a:cubicBezTo>
                  <a:close/>
                  <a:moveTo>
                    <a:pt x="2419" y="0"/>
                  </a:moveTo>
                  <a:cubicBezTo>
                    <a:pt x="1835" y="0"/>
                    <a:pt x="1251" y="217"/>
                    <a:pt x="801" y="650"/>
                  </a:cubicBezTo>
                  <a:cubicBezTo>
                    <a:pt x="0" y="1685"/>
                    <a:pt x="0" y="3119"/>
                    <a:pt x="801" y="4153"/>
                  </a:cubicBezTo>
                  <a:cubicBezTo>
                    <a:pt x="1251" y="4587"/>
                    <a:pt x="1835" y="4803"/>
                    <a:pt x="2419" y="4803"/>
                  </a:cubicBezTo>
                  <a:cubicBezTo>
                    <a:pt x="3003" y="4803"/>
                    <a:pt x="3586" y="4587"/>
                    <a:pt x="4037" y="4153"/>
                  </a:cubicBezTo>
                  <a:cubicBezTo>
                    <a:pt x="4837" y="3119"/>
                    <a:pt x="4837" y="1685"/>
                    <a:pt x="4037" y="650"/>
                  </a:cubicBezTo>
                  <a:cubicBezTo>
                    <a:pt x="3586" y="217"/>
                    <a:pt x="3003" y="0"/>
                    <a:pt x="24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1" name="Google Shape;291;p36"/>
            <p:cNvSpPr/>
            <p:nvPr/>
          </p:nvSpPr>
          <p:spPr>
            <a:xfrm>
              <a:off x="6907488" y="-3322675"/>
              <a:ext cx="95925" cy="117100"/>
            </a:xfrm>
            <a:custGeom>
              <a:avLst/>
              <a:gdLst/>
              <a:ahLst/>
              <a:cxnLst/>
              <a:rect l="l" t="t" r="r" b="b"/>
              <a:pathLst>
                <a:path w="3837" h="4684" extrusionOk="0">
                  <a:moveTo>
                    <a:pt x="3449" y="0"/>
                  </a:moveTo>
                  <a:cubicBezTo>
                    <a:pt x="3401" y="0"/>
                    <a:pt x="3352" y="31"/>
                    <a:pt x="3303" y="80"/>
                  </a:cubicBezTo>
                  <a:cubicBezTo>
                    <a:pt x="3236" y="113"/>
                    <a:pt x="3203" y="214"/>
                    <a:pt x="3203" y="280"/>
                  </a:cubicBezTo>
                  <a:lnTo>
                    <a:pt x="3203" y="3716"/>
                  </a:lnTo>
                  <a:lnTo>
                    <a:pt x="834" y="247"/>
                  </a:lnTo>
                  <a:cubicBezTo>
                    <a:pt x="768" y="180"/>
                    <a:pt x="701" y="113"/>
                    <a:pt x="601" y="80"/>
                  </a:cubicBezTo>
                  <a:cubicBezTo>
                    <a:pt x="534" y="13"/>
                    <a:pt x="467" y="13"/>
                    <a:pt x="367" y="13"/>
                  </a:cubicBezTo>
                  <a:cubicBezTo>
                    <a:pt x="349" y="7"/>
                    <a:pt x="331" y="5"/>
                    <a:pt x="313" y="5"/>
                  </a:cubicBezTo>
                  <a:cubicBezTo>
                    <a:pt x="232" y="5"/>
                    <a:pt x="155" y="59"/>
                    <a:pt x="101" y="113"/>
                  </a:cubicBezTo>
                  <a:cubicBezTo>
                    <a:pt x="34" y="180"/>
                    <a:pt x="0" y="314"/>
                    <a:pt x="0" y="414"/>
                  </a:cubicBezTo>
                  <a:lnTo>
                    <a:pt x="0" y="4383"/>
                  </a:lnTo>
                  <a:cubicBezTo>
                    <a:pt x="0" y="4450"/>
                    <a:pt x="34" y="4550"/>
                    <a:pt x="101" y="4583"/>
                  </a:cubicBezTo>
                  <a:cubicBezTo>
                    <a:pt x="167" y="4650"/>
                    <a:pt x="234" y="4683"/>
                    <a:pt x="301" y="4683"/>
                  </a:cubicBezTo>
                  <a:cubicBezTo>
                    <a:pt x="401" y="4683"/>
                    <a:pt x="467" y="4650"/>
                    <a:pt x="534" y="4617"/>
                  </a:cubicBezTo>
                  <a:cubicBezTo>
                    <a:pt x="601" y="4550"/>
                    <a:pt x="634" y="4483"/>
                    <a:pt x="634" y="4417"/>
                  </a:cubicBezTo>
                  <a:lnTo>
                    <a:pt x="634" y="1014"/>
                  </a:lnTo>
                  <a:lnTo>
                    <a:pt x="3003" y="4483"/>
                  </a:lnTo>
                  <a:cubicBezTo>
                    <a:pt x="3069" y="4550"/>
                    <a:pt x="3136" y="4583"/>
                    <a:pt x="3203" y="4650"/>
                  </a:cubicBezTo>
                  <a:cubicBezTo>
                    <a:pt x="3269" y="4683"/>
                    <a:pt x="3336" y="4683"/>
                    <a:pt x="3403" y="4683"/>
                  </a:cubicBezTo>
                  <a:cubicBezTo>
                    <a:pt x="3536" y="4683"/>
                    <a:pt x="3636" y="4650"/>
                    <a:pt x="3703" y="4583"/>
                  </a:cubicBezTo>
                  <a:cubicBezTo>
                    <a:pt x="3770" y="4483"/>
                    <a:pt x="3837" y="4383"/>
                    <a:pt x="3803" y="4283"/>
                  </a:cubicBezTo>
                  <a:lnTo>
                    <a:pt x="3803" y="280"/>
                  </a:lnTo>
                  <a:cubicBezTo>
                    <a:pt x="3837" y="214"/>
                    <a:pt x="3803" y="113"/>
                    <a:pt x="3736" y="80"/>
                  </a:cubicBezTo>
                  <a:cubicBezTo>
                    <a:pt x="3688" y="31"/>
                    <a:pt x="3639" y="0"/>
                    <a:pt x="3577" y="0"/>
                  </a:cubicBezTo>
                  <a:cubicBezTo>
                    <a:pt x="3554" y="0"/>
                    <a:pt x="3530" y="4"/>
                    <a:pt x="3503" y="13"/>
                  </a:cubicBezTo>
                  <a:cubicBezTo>
                    <a:pt x="3485" y="4"/>
                    <a:pt x="3467" y="0"/>
                    <a:pt x="34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2" name="Google Shape;292;p36"/>
            <p:cNvSpPr/>
            <p:nvPr/>
          </p:nvSpPr>
          <p:spPr>
            <a:xfrm>
              <a:off x="5255463" y="-3007950"/>
              <a:ext cx="125950" cy="113850"/>
            </a:xfrm>
            <a:custGeom>
              <a:avLst/>
              <a:gdLst/>
              <a:ahLst/>
              <a:cxnLst/>
              <a:rect l="l" t="t" r="r" b="b"/>
              <a:pathLst>
                <a:path w="5038" h="4554" extrusionOk="0">
                  <a:moveTo>
                    <a:pt x="501" y="0"/>
                  </a:moveTo>
                  <a:cubicBezTo>
                    <a:pt x="368" y="0"/>
                    <a:pt x="234" y="33"/>
                    <a:pt x="168" y="134"/>
                  </a:cubicBezTo>
                  <a:cubicBezTo>
                    <a:pt x="68" y="200"/>
                    <a:pt x="1" y="300"/>
                    <a:pt x="1" y="434"/>
                  </a:cubicBezTo>
                  <a:lnTo>
                    <a:pt x="1" y="4337"/>
                  </a:lnTo>
                  <a:cubicBezTo>
                    <a:pt x="1" y="4403"/>
                    <a:pt x="34" y="4470"/>
                    <a:pt x="101" y="4503"/>
                  </a:cubicBezTo>
                  <a:cubicBezTo>
                    <a:pt x="168" y="4537"/>
                    <a:pt x="234" y="4553"/>
                    <a:pt x="301" y="4553"/>
                  </a:cubicBezTo>
                  <a:cubicBezTo>
                    <a:pt x="368" y="4553"/>
                    <a:pt x="435" y="4537"/>
                    <a:pt x="501" y="4503"/>
                  </a:cubicBezTo>
                  <a:cubicBezTo>
                    <a:pt x="568" y="4470"/>
                    <a:pt x="601" y="4403"/>
                    <a:pt x="601" y="4337"/>
                  </a:cubicBezTo>
                  <a:lnTo>
                    <a:pt x="601" y="767"/>
                  </a:lnTo>
                  <a:lnTo>
                    <a:pt x="2136" y="4170"/>
                  </a:lnTo>
                  <a:cubicBezTo>
                    <a:pt x="2169" y="4270"/>
                    <a:pt x="2236" y="4337"/>
                    <a:pt x="2303" y="4403"/>
                  </a:cubicBezTo>
                  <a:cubicBezTo>
                    <a:pt x="2369" y="4437"/>
                    <a:pt x="2436" y="4470"/>
                    <a:pt x="2536" y="4470"/>
                  </a:cubicBezTo>
                  <a:cubicBezTo>
                    <a:pt x="2603" y="4470"/>
                    <a:pt x="2670" y="4437"/>
                    <a:pt x="2736" y="4403"/>
                  </a:cubicBezTo>
                  <a:cubicBezTo>
                    <a:pt x="2803" y="4337"/>
                    <a:pt x="2870" y="4270"/>
                    <a:pt x="2903" y="4203"/>
                  </a:cubicBezTo>
                  <a:lnTo>
                    <a:pt x="4437" y="734"/>
                  </a:lnTo>
                  <a:lnTo>
                    <a:pt x="4437" y="4303"/>
                  </a:lnTo>
                  <a:cubicBezTo>
                    <a:pt x="4437" y="4370"/>
                    <a:pt x="4471" y="4437"/>
                    <a:pt x="4538" y="4470"/>
                  </a:cubicBezTo>
                  <a:cubicBezTo>
                    <a:pt x="4604" y="4537"/>
                    <a:pt x="4671" y="4537"/>
                    <a:pt x="4738" y="4537"/>
                  </a:cubicBezTo>
                  <a:cubicBezTo>
                    <a:pt x="4838" y="4537"/>
                    <a:pt x="4904" y="4537"/>
                    <a:pt x="4971" y="4470"/>
                  </a:cubicBezTo>
                  <a:cubicBezTo>
                    <a:pt x="5005" y="4437"/>
                    <a:pt x="5038" y="4370"/>
                    <a:pt x="5038" y="4303"/>
                  </a:cubicBezTo>
                  <a:lnTo>
                    <a:pt x="5038" y="434"/>
                  </a:lnTo>
                  <a:cubicBezTo>
                    <a:pt x="5038" y="300"/>
                    <a:pt x="5005" y="200"/>
                    <a:pt x="4904" y="134"/>
                  </a:cubicBezTo>
                  <a:cubicBezTo>
                    <a:pt x="4799" y="45"/>
                    <a:pt x="4675" y="4"/>
                    <a:pt x="4551" y="4"/>
                  </a:cubicBezTo>
                  <a:cubicBezTo>
                    <a:pt x="4441" y="4"/>
                    <a:pt x="4332" y="37"/>
                    <a:pt x="4237" y="100"/>
                  </a:cubicBezTo>
                  <a:cubicBezTo>
                    <a:pt x="4137" y="167"/>
                    <a:pt x="4071" y="267"/>
                    <a:pt x="4004" y="367"/>
                  </a:cubicBezTo>
                  <a:lnTo>
                    <a:pt x="2536" y="3669"/>
                  </a:lnTo>
                  <a:lnTo>
                    <a:pt x="1035" y="367"/>
                  </a:lnTo>
                  <a:cubicBezTo>
                    <a:pt x="1002" y="267"/>
                    <a:pt x="902" y="167"/>
                    <a:pt x="802" y="100"/>
                  </a:cubicBezTo>
                  <a:cubicBezTo>
                    <a:pt x="701" y="33"/>
                    <a:pt x="601" y="0"/>
                    <a:pt x="5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3" name="Google Shape;293;p36"/>
            <p:cNvSpPr/>
            <p:nvPr/>
          </p:nvSpPr>
          <p:spPr>
            <a:xfrm>
              <a:off x="5406413" y="-3011500"/>
              <a:ext cx="90925" cy="121150"/>
            </a:xfrm>
            <a:custGeom>
              <a:avLst/>
              <a:gdLst/>
              <a:ahLst/>
              <a:cxnLst/>
              <a:rect l="l" t="t" r="r" b="b"/>
              <a:pathLst>
                <a:path w="3637" h="4846" extrusionOk="0">
                  <a:moveTo>
                    <a:pt x="2045" y="0"/>
                  </a:moveTo>
                  <a:cubicBezTo>
                    <a:pt x="1788" y="0"/>
                    <a:pt x="1517" y="65"/>
                    <a:pt x="1268" y="175"/>
                  </a:cubicBezTo>
                  <a:cubicBezTo>
                    <a:pt x="1001" y="309"/>
                    <a:pt x="768" y="476"/>
                    <a:pt x="568" y="709"/>
                  </a:cubicBezTo>
                  <a:cubicBezTo>
                    <a:pt x="401" y="943"/>
                    <a:pt x="234" y="1176"/>
                    <a:pt x="167" y="1476"/>
                  </a:cubicBezTo>
                  <a:cubicBezTo>
                    <a:pt x="67" y="1777"/>
                    <a:pt x="1" y="2077"/>
                    <a:pt x="1" y="2410"/>
                  </a:cubicBezTo>
                  <a:cubicBezTo>
                    <a:pt x="1" y="2844"/>
                    <a:pt x="67" y="3244"/>
                    <a:pt x="267" y="3645"/>
                  </a:cubicBezTo>
                  <a:cubicBezTo>
                    <a:pt x="401" y="3978"/>
                    <a:pt x="668" y="4278"/>
                    <a:pt x="1001" y="4479"/>
                  </a:cubicBezTo>
                  <a:cubicBezTo>
                    <a:pt x="1335" y="4712"/>
                    <a:pt x="1769" y="4845"/>
                    <a:pt x="2169" y="4845"/>
                  </a:cubicBezTo>
                  <a:cubicBezTo>
                    <a:pt x="2636" y="4845"/>
                    <a:pt x="3069" y="4712"/>
                    <a:pt x="3470" y="4479"/>
                  </a:cubicBezTo>
                  <a:cubicBezTo>
                    <a:pt x="3570" y="4412"/>
                    <a:pt x="3637" y="4345"/>
                    <a:pt x="3637" y="4212"/>
                  </a:cubicBezTo>
                  <a:cubicBezTo>
                    <a:pt x="3637" y="4145"/>
                    <a:pt x="3603" y="4078"/>
                    <a:pt x="3570" y="4045"/>
                  </a:cubicBezTo>
                  <a:cubicBezTo>
                    <a:pt x="3503" y="4012"/>
                    <a:pt x="3436" y="3978"/>
                    <a:pt x="3370" y="3978"/>
                  </a:cubicBezTo>
                  <a:cubicBezTo>
                    <a:pt x="3336" y="3978"/>
                    <a:pt x="3303" y="3978"/>
                    <a:pt x="3270" y="4012"/>
                  </a:cubicBezTo>
                  <a:cubicBezTo>
                    <a:pt x="3103" y="4078"/>
                    <a:pt x="2936" y="4178"/>
                    <a:pt x="2769" y="4212"/>
                  </a:cubicBezTo>
                  <a:cubicBezTo>
                    <a:pt x="2602" y="4278"/>
                    <a:pt x="2436" y="4312"/>
                    <a:pt x="2269" y="4312"/>
                  </a:cubicBezTo>
                  <a:cubicBezTo>
                    <a:pt x="2069" y="4312"/>
                    <a:pt x="1869" y="4278"/>
                    <a:pt x="1702" y="4212"/>
                  </a:cubicBezTo>
                  <a:cubicBezTo>
                    <a:pt x="1535" y="4145"/>
                    <a:pt x="1368" y="4045"/>
                    <a:pt x="1235" y="3945"/>
                  </a:cubicBezTo>
                  <a:cubicBezTo>
                    <a:pt x="1135" y="3811"/>
                    <a:pt x="1035" y="3678"/>
                    <a:pt x="935" y="3511"/>
                  </a:cubicBezTo>
                  <a:cubicBezTo>
                    <a:pt x="868" y="3344"/>
                    <a:pt x="801" y="3178"/>
                    <a:pt x="768" y="3011"/>
                  </a:cubicBezTo>
                  <a:cubicBezTo>
                    <a:pt x="701" y="2611"/>
                    <a:pt x="701" y="2210"/>
                    <a:pt x="768" y="1843"/>
                  </a:cubicBezTo>
                  <a:cubicBezTo>
                    <a:pt x="801" y="1643"/>
                    <a:pt x="868" y="1476"/>
                    <a:pt x="935" y="1310"/>
                  </a:cubicBezTo>
                  <a:cubicBezTo>
                    <a:pt x="1035" y="1176"/>
                    <a:pt x="1135" y="1009"/>
                    <a:pt x="1235" y="909"/>
                  </a:cubicBezTo>
                  <a:cubicBezTo>
                    <a:pt x="1368" y="776"/>
                    <a:pt x="1502" y="709"/>
                    <a:pt x="1668" y="642"/>
                  </a:cubicBezTo>
                  <a:cubicBezTo>
                    <a:pt x="1835" y="576"/>
                    <a:pt x="2035" y="542"/>
                    <a:pt x="2236" y="542"/>
                  </a:cubicBezTo>
                  <a:lnTo>
                    <a:pt x="2502" y="542"/>
                  </a:lnTo>
                  <a:lnTo>
                    <a:pt x="2703" y="576"/>
                  </a:lnTo>
                  <a:lnTo>
                    <a:pt x="2869" y="609"/>
                  </a:lnTo>
                  <a:lnTo>
                    <a:pt x="3003" y="676"/>
                  </a:lnTo>
                  <a:lnTo>
                    <a:pt x="3103" y="709"/>
                  </a:lnTo>
                  <a:lnTo>
                    <a:pt x="3203" y="743"/>
                  </a:lnTo>
                  <a:cubicBezTo>
                    <a:pt x="3203" y="776"/>
                    <a:pt x="3270" y="776"/>
                    <a:pt x="3303" y="776"/>
                  </a:cubicBezTo>
                  <a:cubicBezTo>
                    <a:pt x="3370" y="776"/>
                    <a:pt x="3436" y="743"/>
                    <a:pt x="3470" y="709"/>
                  </a:cubicBezTo>
                  <a:cubicBezTo>
                    <a:pt x="3503" y="642"/>
                    <a:pt x="3536" y="576"/>
                    <a:pt x="3536" y="509"/>
                  </a:cubicBezTo>
                  <a:cubicBezTo>
                    <a:pt x="3536" y="409"/>
                    <a:pt x="3470" y="342"/>
                    <a:pt x="3403" y="309"/>
                  </a:cubicBezTo>
                  <a:cubicBezTo>
                    <a:pt x="3074" y="129"/>
                    <a:pt x="2718" y="4"/>
                    <a:pt x="2335" y="4"/>
                  </a:cubicBezTo>
                  <a:cubicBezTo>
                    <a:pt x="2291" y="4"/>
                    <a:pt x="2247" y="5"/>
                    <a:pt x="2202" y="9"/>
                  </a:cubicBezTo>
                  <a:cubicBezTo>
                    <a:pt x="2151" y="3"/>
                    <a:pt x="2098" y="0"/>
                    <a:pt x="20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4" name="Google Shape;294;p36"/>
            <p:cNvSpPr/>
            <p:nvPr/>
          </p:nvSpPr>
          <p:spPr>
            <a:xfrm>
              <a:off x="5266313" y="-1698700"/>
              <a:ext cx="106775" cy="119275"/>
            </a:xfrm>
            <a:custGeom>
              <a:avLst/>
              <a:gdLst/>
              <a:ahLst/>
              <a:cxnLst/>
              <a:rect l="l" t="t" r="r" b="b"/>
              <a:pathLst>
                <a:path w="4271" h="4771" extrusionOk="0">
                  <a:moveTo>
                    <a:pt x="2135" y="635"/>
                  </a:moveTo>
                  <a:lnTo>
                    <a:pt x="3069" y="3036"/>
                  </a:lnTo>
                  <a:lnTo>
                    <a:pt x="1201" y="3036"/>
                  </a:lnTo>
                  <a:lnTo>
                    <a:pt x="2135" y="635"/>
                  </a:lnTo>
                  <a:close/>
                  <a:moveTo>
                    <a:pt x="2135" y="1"/>
                  </a:moveTo>
                  <a:cubicBezTo>
                    <a:pt x="2019" y="1"/>
                    <a:pt x="1902" y="34"/>
                    <a:pt x="1802" y="101"/>
                  </a:cubicBezTo>
                  <a:cubicBezTo>
                    <a:pt x="1702" y="201"/>
                    <a:pt x="1635" y="334"/>
                    <a:pt x="1568" y="468"/>
                  </a:cubicBezTo>
                  <a:lnTo>
                    <a:pt x="34" y="4337"/>
                  </a:lnTo>
                  <a:cubicBezTo>
                    <a:pt x="1" y="4371"/>
                    <a:pt x="1" y="4404"/>
                    <a:pt x="1" y="4437"/>
                  </a:cubicBezTo>
                  <a:cubicBezTo>
                    <a:pt x="1" y="4537"/>
                    <a:pt x="34" y="4604"/>
                    <a:pt x="101" y="4638"/>
                  </a:cubicBezTo>
                  <a:cubicBezTo>
                    <a:pt x="167" y="4704"/>
                    <a:pt x="234" y="4738"/>
                    <a:pt x="334" y="4738"/>
                  </a:cubicBezTo>
                  <a:cubicBezTo>
                    <a:pt x="468" y="4738"/>
                    <a:pt x="601" y="4638"/>
                    <a:pt x="634" y="4504"/>
                  </a:cubicBezTo>
                  <a:lnTo>
                    <a:pt x="1035" y="3537"/>
                  </a:lnTo>
                  <a:lnTo>
                    <a:pt x="3270" y="3537"/>
                  </a:lnTo>
                  <a:lnTo>
                    <a:pt x="3637" y="4537"/>
                  </a:lnTo>
                  <a:cubicBezTo>
                    <a:pt x="3703" y="4671"/>
                    <a:pt x="3803" y="4771"/>
                    <a:pt x="3937" y="4771"/>
                  </a:cubicBezTo>
                  <a:cubicBezTo>
                    <a:pt x="4037" y="4771"/>
                    <a:pt x="4104" y="4738"/>
                    <a:pt x="4170" y="4671"/>
                  </a:cubicBezTo>
                  <a:cubicBezTo>
                    <a:pt x="4237" y="4638"/>
                    <a:pt x="4270" y="4571"/>
                    <a:pt x="4270" y="4471"/>
                  </a:cubicBezTo>
                  <a:cubicBezTo>
                    <a:pt x="4270" y="4437"/>
                    <a:pt x="4270" y="4404"/>
                    <a:pt x="4270" y="4371"/>
                  </a:cubicBezTo>
                  <a:lnTo>
                    <a:pt x="2703" y="468"/>
                  </a:lnTo>
                  <a:cubicBezTo>
                    <a:pt x="2669" y="334"/>
                    <a:pt x="2569" y="201"/>
                    <a:pt x="2469" y="101"/>
                  </a:cubicBezTo>
                  <a:cubicBezTo>
                    <a:pt x="2369" y="34"/>
                    <a:pt x="2252" y="1"/>
                    <a:pt x="213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5" name="Google Shape;295;p36"/>
            <p:cNvSpPr/>
            <p:nvPr/>
          </p:nvSpPr>
          <p:spPr>
            <a:xfrm>
              <a:off x="5388063" y="-1699525"/>
              <a:ext cx="90925" cy="121775"/>
            </a:xfrm>
            <a:custGeom>
              <a:avLst/>
              <a:gdLst/>
              <a:ahLst/>
              <a:cxnLst/>
              <a:rect l="l" t="t" r="r" b="b"/>
              <a:pathLst>
                <a:path w="3637" h="4871" extrusionOk="0">
                  <a:moveTo>
                    <a:pt x="2202" y="1"/>
                  </a:moveTo>
                  <a:cubicBezTo>
                    <a:pt x="1902" y="1"/>
                    <a:pt x="1569" y="67"/>
                    <a:pt x="1268" y="201"/>
                  </a:cubicBezTo>
                  <a:cubicBezTo>
                    <a:pt x="1001" y="334"/>
                    <a:pt x="768" y="501"/>
                    <a:pt x="568" y="734"/>
                  </a:cubicBezTo>
                  <a:cubicBezTo>
                    <a:pt x="401" y="935"/>
                    <a:pt x="268" y="1201"/>
                    <a:pt x="168" y="1502"/>
                  </a:cubicBezTo>
                  <a:cubicBezTo>
                    <a:pt x="67" y="1802"/>
                    <a:pt x="1" y="2102"/>
                    <a:pt x="1" y="2436"/>
                  </a:cubicBezTo>
                  <a:cubicBezTo>
                    <a:pt x="1" y="2869"/>
                    <a:pt x="101" y="3270"/>
                    <a:pt x="268" y="3670"/>
                  </a:cubicBezTo>
                  <a:cubicBezTo>
                    <a:pt x="434" y="4003"/>
                    <a:pt x="668" y="4304"/>
                    <a:pt x="1001" y="4504"/>
                  </a:cubicBezTo>
                  <a:cubicBezTo>
                    <a:pt x="1368" y="4737"/>
                    <a:pt x="1769" y="4871"/>
                    <a:pt x="2169" y="4871"/>
                  </a:cubicBezTo>
                  <a:cubicBezTo>
                    <a:pt x="2636" y="4871"/>
                    <a:pt x="3070" y="4737"/>
                    <a:pt x="3470" y="4504"/>
                  </a:cubicBezTo>
                  <a:cubicBezTo>
                    <a:pt x="3570" y="4437"/>
                    <a:pt x="3637" y="4337"/>
                    <a:pt x="3637" y="4237"/>
                  </a:cubicBezTo>
                  <a:cubicBezTo>
                    <a:pt x="3637" y="4170"/>
                    <a:pt x="3603" y="4103"/>
                    <a:pt x="3570" y="4070"/>
                  </a:cubicBezTo>
                  <a:cubicBezTo>
                    <a:pt x="3503" y="4003"/>
                    <a:pt x="3470" y="4003"/>
                    <a:pt x="3403" y="4003"/>
                  </a:cubicBezTo>
                  <a:cubicBezTo>
                    <a:pt x="3336" y="4003"/>
                    <a:pt x="3303" y="4003"/>
                    <a:pt x="3270" y="4037"/>
                  </a:cubicBezTo>
                  <a:cubicBezTo>
                    <a:pt x="3103" y="4103"/>
                    <a:pt x="2970" y="4204"/>
                    <a:pt x="2803" y="4237"/>
                  </a:cubicBezTo>
                  <a:cubicBezTo>
                    <a:pt x="2636" y="4304"/>
                    <a:pt x="2469" y="4337"/>
                    <a:pt x="2269" y="4337"/>
                  </a:cubicBezTo>
                  <a:cubicBezTo>
                    <a:pt x="2069" y="4337"/>
                    <a:pt x="1869" y="4304"/>
                    <a:pt x="1702" y="4237"/>
                  </a:cubicBezTo>
                  <a:cubicBezTo>
                    <a:pt x="1535" y="4170"/>
                    <a:pt x="1368" y="4070"/>
                    <a:pt x="1268" y="3970"/>
                  </a:cubicBezTo>
                  <a:cubicBezTo>
                    <a:pt x="1135" y="3837"/>
                    <a:pt x="1035" y="3703"/>
                    <a:pt x="968" y="3536"/>
                  </a:cubicBezTo>
                  <a:cubicBezTo>
                    <a:pt x="868" y="3370"/>
                    <a:pt x="801" y="3203"/>
                    <a:pt x="768" y="3036"/>
                  </a:cubicBezTo>
                  <a:cubicBezTo>
                    <a:pt x="735" y="2836"/>
                    <a:pt x="701" y="2636"/>
                    <a:pt x="735" y="2436"/>
                  </a:cubicBezTo>
                  <a:cubicBezTo>
                    <a:pt x="701" y="2235"/>
                    <a:pt x="735" y="2035"/>
                    <a:pt x="768" y="1869"/>
                  </a:cubicBezTo>
                  <a:cubicBezTo>
                    <a:pt x="801" y="1668"/>
                    <a:pt x="868" y="1502"/>
                    <a:pt x="968" y="1335"/>
                  </a:cubicBezTo>
                  <a:cubicBezTo>
                    <a:pt x="1035" y="1201"/>
                    <a:pt x="1135" y="1035"/>
                    <a:pt x="1235" y="935"/>
                  </a:cubicBezTo>
                  <a:cubicBezTo>
                    <a:pt x="1368" y="801"/>
                    <a:pt x="1502" y="701"/>
                    <a:pt x="1669" y="668"/>
                  </a:cubicBezTo>
                  <a:cubicBezTo>
                    <a:pt x="1835" y="601"/>
                    <a:pt x="2036" y="568"/>
                    <a:pt x="2236" y="568"/>
                  </a:cubicBezTo>
                  <a:cubicBezTo>
                    <a:pt x="2286" y="551"/>
                    <a:pt x="2327" y="543"/>
                    <a:pt x="2369" y="543"/>
                  </a:cubicBezTo>
                  <a:cubicBezTo>
                    <a:pt x="2411" y="543"/>
                    <a:pt x="2452" y="551"/>
                    <a:pt x="2503" y="568"/>
                  </a:cubicBezTo>
                  <a:cubicBezTo>
                    <a:pt x="2569" y="568"/>
                    <a:pt x="2636" y="568"/>
                    <a:pt x="2703" y="601"/>
                  </a:cubicBezTo>
                  <a:lnTo>
                    <a:pt x="2869" y="634"/>
                  </a:lnTo>
                  <a:lnTo>
                    <a:pt x="3003" y="701"/>
                  </a:lnTo>
                  <a:lnTo>
                    <a:pt x="3103" y="734"/>
                  </a:lnTo>
                  <a:lnTo>
                    <a:pt x="3203" y="768"/>
                  </a:lnTo>
                  <a:cubicBezTo>
                    <a:pt x="3236" y="801"/>
                    <a:pt x="3270" y="801"/>
                    <a:pt x="3303" y="801"/>
                  </a:cubicBezTo>
                  <a:cubicBezTo>
                    <a:pt x="3370" y="801"/>
                    <a:pt x="3437" y="768"/>
                    <a:pt x="3470" y="734"/>
                  </a:cubicBezTo>
                  <a:cubicBezTo>
                    <a:pt x="3503" y="668"/>
                    <a:pt x="3537" y="601"/>
                    <a:pt x="3537" y="534"/>
                  </a:cubicBezTo>
                  <a:cubicBezTo>
                    <a:pt x="3537" y="434"/>
                    <a:pt x="3470" y="367"/>
                    <a:pt x="3403" y="334"/>
                  </a:cubicBezTo>
                  <a:cubicBezTo>
                    <a:pt x="3036" y="101"/>
                    <a:pt x="2636" y="1"/>
                    <a:pt x="22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6" name="Google Shape;296;p36"/>
            <p:cNvSpPr/>
            <p:nvPr/>
          </p:nvSpPr>
          <p:spPr>
            <a:xfrm>
              <a:off x="5323863" y="-2033100"/>
              <a:ext cx="90075" cy="121775"/>
            </a:xfrm>
            <a:custGeom>
              <a:avLst/>
              <a:gdLst/>
              <a:ahLst/>
              <a:cxnLst/>
              <a:rect l="l" t="t" r="r" b="b"/>
              <a:pathLst>
                <a:path w="3603" h="4871" extrusionOk="0">
                  <a:moveTo>
                    <a:pt x="2202" y="1"/>
                  </a:moveTo>
                  <a:cubicBezTo>
                    <a:pt x="1868" y="1"/>
                    <a:pt x="1535" y="67"/>
                    <a:pt x="1268" y="201"/>
                  </a:cubicBezTo>
                  <a:cubicBezTo>
                    <a:pt x="1001" y="334"/>
                    <a:pt x="734" y="501"/>
                    <a:pt x="567" y="735"/>
                  </a:cubicBezTo>
                  <a:cubicBezTo>
                    <a:pt x="367" y="968"/>
                    <a:pt x="234" y="1202"/>
                    <a:pt x="134" y="1502"/>
                  </a:cubicBezTo>
                  <a:cubicBezTo>
                    <a:pt x="34" y="1802"/>
                    <a:pt x="0" y="2102"/>
                    <a:pt x="0" y="2436"/>
                  </a:cubicBezTo>
                  <a:cubicBezTo>
                    <a:pt x="0" y="2869"/>
                    <a:pt x="67" y="3270"/>
                    <a:pt x="234" y="3670"/>
                  </a:cubicBezTo>
                  <a:cubicBezTo>
                    <a:pt x="401" y="4004"/>
                    <a:pt x="667" y="4304"/>
                    <a:pt x="1001" y="4504"/>
                  </a:cubicBezTo>
                  <a:cubicBezTo>
                    <a:pt x="1335" y="4737"/>
                    <a:pt x="1735" y="4871"/>
                    <a:pt x="2168" y="4871"/>
                  </a:cubicBezTo>
                  <a:cubicBezTo>
                    <a:pt x="2602" y="4871"/>
                    <a:pt x="3069" y="4737"/>
                    <a:pt x="3436" y="4504"/>
                  </a:cubicBezTo>
                  <a:cubicBezTo>
                    <a:pt x="3536" y="4471"/>
                    <a:pt x="3603" y="4370"/>
                    <a:pt x="3603" y="4237"/>
                  </a:cubicBezTo>
                  <a:cubicBezTo>
                    <a:pt x="3603" y="4170"/>
                    <a:pt x="3569" y="4137"/>
                    <a:pt x="3536" y="4070"/>
                  </a:cubicBezTo>
                  <a:cubicBezTo>
                    <a:pt x="3503" y="4037"/>
                    <a:pt x="3436" y="4004"/>
                    <a:pt x="3369" y="4004"/>
                  </a:cubicBezTo>
                  <a:cubicBezTo>
                    <a:pt x="3303" y="4004"/>
                    <a:pt x="3269" y="4004"/>
                    <a:pt x="3236" y="4037"/>
                  </a:cubicBezTo>
                  <a:cubicBezTo>
                    <a:pt x="3069" y="4137"/>
                    <a:pt x="2936" y="4204"/>
                    <a:pt x="2769" y="4270"/>
                  </a:cubicBezTo>
                  <a:cubicBezTo>
                    <a:pt x="2602" y="4304"/>
                    <a:pt x="2435" y="4337"/>
                    <a:pt x="2269" y="4337"/>
                  </a:cubicBezTo>
                  <a:cubicBezTo>
                    <a:pt x="2068" y="4337"/>
                    <a:pt x="1868" y="4304"/>
                    <a:pt x="1668" y="4237"/>
                  </a:cubicBezTo>
                  <a:cubicBezTo>
                    <a:pt x="1501" y="4170"/>
                    <a:pt x="1335" y="4070"/>
                    <a:pt x="1234" y="3970"/>
                  </a:cubicBezTo>
                  <a:cubicBezTo>
                    <a:pt x="1101" y="3837"/>
                    <a:pt x="1001" y="3703"/>
                    <a:pt x="934" y="3537"/>
                  </a:cubicBezTo>
                  <a:cubicBezTo>
                    <a:pt x="834" y="3403"/>
                    <a:pt x="767" y="3203"/>
                    <a:pt x="734" y="3036"/>
                  </a:cubicBezTo>
                  <a:cubicBezTo>
                    <a:pt x="701" y="2836"/>
                    <a:pt x="701" y="2636"/>
                    <a:pt x="701" y="2469"/>
                  </a:cubicBezTo>
                  <a:cubicBezTo>
                    <a:pt x="701" y="2269"/>
                    <a:pt x="701" y="2069"/>
                    <a:pt x="734" y="1869"/>
                  </a:cubicBezTo>
                  <a:cubicBezTo>
                    <a:pt x="767" y="1702"/>
                    <a:pt x="834" y="1502"/>
                    <a:pt x="934" y="1368"/>
                  </a:cubicBezTo>
                  <a:cubicBezTo>
                    <a:pt x="1001" y="1202"/>
                    <a:pt x="1101" y="1068"/>
                    <a:pt x="1234" y="935"/>
                  </a:cubicBezTo>
                  <a:cubicBezTo>
                    <a:pt x="1335" y="801"/>
                    <a:pt x="1468" y="735"/>
                    <a:pt x="1635" y="668"/>
                  </a:cubicBezTo>
                  <a:cubicBezTo>
                    <a:pt x="1835" y="601"/>
                    <a:pt x="2002" y="568"/>
                    <a:pt x="2202" y="568"/>
                  </a:cubicBezTo>
                  <a:lnTo>
                    <a:pt x="2469" y="568"/>
                  </a:lnTo>
                  <a:cubicBezTo>
                    <a:pt x="2535" y="568"/>
                    <a:pt x="2602" y="568"/>
                    <a:pt x="2669" y="601"/>
                  </a:cubicBezTo>
                  <a:lnTo>
                    <a:pt x="2836" y="634"/>
                  </a:lnTo>
                  <a:lnTo>
                    <a:pt x="2969" y="701"/>
                  </a:lnTo>
                  <a:lnTo>
                    <a:pt x="3102" y="735"/>
                  </a:lnTo>
                  <a:lnTo>
                    <a:pt x="3169" y="801"/>
                  </a:lnTo>
                  <a:lnTo>
                    <a:pt x="3269" y="801"/>
                  </a:lnTo>
                  <a:cubicBezTo>
                    <a:pt x="3336" y="801"/>
                    <a:pt x="3403" y="801"/>
                    <a:pt x="3436" y="735"/>
                  </a:cubicBezTo>
                  <a:cubicBezTo>
                    <a:pt x="3569" y="601"/>
                    <a:pt x="3536" y="401"/>
                    <a:pt x="3369" y="334"/>
                  </a:cubicBezTo>
                  <a:cubicBezTo>
                    <a:pt x="3002" y="101"/>
                    <a:pt x="2602" y="1"/>
                    <a:pt x="22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7" name="Google Shape;297;p36"/>
            <p:cNvSpPr/>
            <p:nvPr/>
          </p:nvSpPr>
          <p:spPr>
            <a:xfrm>
              <a:off x="5297163" y="-2687725"/>
              <a:ext cx="136800" cy="124275"/>
            </a:xfrm>
            <a:custGeom>
              <a:avLst/>
              <a:gdLst/>
              <a:ahLst/>
              <a:cxnLst/>
              <a:rect l="l" t="t" r="r" b="b"/>
              <a:pathLst>
                <a:path w="5472" h="4971" extrusionOk="0">
                  <a:moveTo>
                    <a:pt x="1202" y="501"/>
                  </a:moveTo>
                  <a:cubicBezTo>
                    <a:pt x="1335" y="501"/>
                    <a:pt x="1469" y="534"/>
                    <a:pt x="1569" y="634"/>
                  </a:cubicBezTo>
                  <a:cubicBezTo>
                    <a:pt x="1669" y="734"/>
                    <a:pt x="1735" y="834"/>
                    <a:pt x="1769" y="968"/>
                  </a:cubicBezTo>
                  <a:cubicBezTo>
                    <a:pt x="1802" y="1101"/>
                    <a:pt x="1835" y="1234"/>
                    <a:pt x="1835" y="1401"/>
                  </a:cubicBezTo>
                  <a:cubicBezTo>
                    <a:pt x="1835" y="1535"/>
                    <a:pt x="1835" y="1701"/>
                    <a:pt x="1769" y="1835"/>
                  </a:cubicBezTo>
                  <a:cubicBezTo>
                    <a:pt x="1735" y="1968"/>
                    <a:pt x="1669" y="2068"/>
                    <a:pt x="1569" y="2168"/>
                  </a:cubicBezTo>
                  <a:cubicBezTo>
                    <a:pt x="1469" y="2269"/>
                    <a:pt x="1335" y="2335"/>
                    <a:pt x="1202" y="2335"/>
                  </a:cubicBezTo>
                  <a:cubicBezTo>
                    <a:pt x="1068" y="2335"/>
                    <a:pt x="935" y="2269"/>
                    <a:pt x="835" y="2202"/>
                  </a:cubicBezTo>
                  <a:cubicBezTo>
                    <a:pt x="735" y="2102"/>
                    <a:pt x="668" y="1968"/>
                    <a:pt x="635" y="1868"/>
                  </a:cubicBezTo>
                  <a:cubicBezTo>
                    <a:pt x="601" y="1701"/>
                    <a:pt x="568" y="1568"/>
                    <a:pt x="568" y="1401"/>
                  </a:cubicBezTo>
                  <a:cubicBezTo>
                    <a:pt x="568" y="1268"/>
                    <a:pt x="601" y="1101"/>
                    <a:pt x="635" y="968"/>
                  </a:cubicBezTo>
                  <a:cubicBezTo>
                    <a:pt x="668" y="834"/>
                    <a:pt x="735" y="734"/>
                    <a:pt x="835" y="634"/>
                  </a:cubicBezTo>
                  <a:cubicBezTo>
                    <a:pt x="935" y="534"/>
                    <a:pt x="1068" y="501"/>
                    <a:pt x="1202" y="501"/>
                  </a:cubicBezTo>
                  <a:close/>
                  <a:moveTo>
                    <a:pt x="1235" y="100"/>
                  </a:moveTo>
                  <a:cubicBezTo>
                    <a:pt x="901" y="100"/>
                    <a:pt x="601" y="234"/>
                    <a:pt x="401" y="467"/>
                  </a:cubicBezTo>
                  <a:cubicBezTo>
                    <a:pt x="1" y="1034"/>
                    <a:pt x="1" y="1768"/>
                    <a:pt x="401" y="2302"/>
                  </a:cubicBezTo>
                  <a:cubicBezTo>
                    <a:pt x="635" y="2552"/>
                    <a:pt x="935" y="2677"/>
                    <a:pt x="1231" y="2677"/>
                  </a:cubicBezTo>
                  <a:cubicBezTo>
                    <a:pt x="1527" y="2677"/>
                    <a:pt x="1819" y="2552"/>
                    <a:pt x="2036" y="2302"/>
                  </a:cubicBezTo>
                  <a:cubicBezTo>
                    <a:pt x="2236" y="2068"/>
                    <a:pt x="2369" y="1735"/>
                    <a:pt x="2336" y="1401"/>
                  </a:cubicBezTo>
                  <a:cubicBezTo>
                    <a:pt x="2336" y="1234"/>
                    <a:pt x="2336" y="1068"/>
                    <a:pt x="2269" y="934"/>
                  </a:cubicBezTo>
                  <a:cubicBezTo>
                    <a:pt x="2236" y="801"/>
                    <a:pt x="2169" y="634"/>
                    <a:pt x="2102" y="501"/>
                  </a:cubicBezTo>
                  <a:cubicBezTo>
                    <a:pt x="2002" y="401"/>
                    <a:pt x="1869" y="300"/>
                    <a:pt x="1735" y="234"/>
                  </a:cubicBezTo>
                  <a:cubicBezTo>
                    <a:pt x="1569" y="134"/>
                    <a:pt x="1402" y="100"/>
                    <a:pt x="1235" y="100"/>
                  </a:cubicBezTo>
                  <a:close/>
                  <a:moveTo>
                    <a:pt x="4371" y="2669"/>
                  </a:moveTo>
                  <a:cubicBezTo>
                    <a:pt x="4571" y="2669"/>
                    <a:pt x="4771" y="2769"/>
                    <a:pt x="4838" y="2936"/>
                  </a:cubicBezTo>
                  <a:cubicBezTo>
                    <a:pt x="4904" y="3036"/>
                    <a:pt x="4938" y="3136"/>
                    <a:pt x="4938" y="3236"/>
                  </a:cubicBezTo>
                  <a:cubicBezTo>
                    <a:pt x="4971" y="3336"/>
                    <a:pt x="4971" y="3436"/>
                    <a:pt x="4971" y="3569"/>
                  </a:cubicBezTo>
                  <a:cubicBezTo>
                    <a:pt x="4971" y="3703"/>
                    <a:pt x="4971" y="3870"/>
                    <a:pt x="4938" y="4003"/>
                  </a:cubicBezTo>
                  <a:cubicBezTo>
                    <a:pt x="4904" y="4137"/>
                    <a:pt x="4804" y="4237"/>
                    <a:pt x="4738" y="4337"/>
                  </a:cubicBezTo>
                  <a:cubicBezTo>
                    <a:pt x="4637" y="4437"/>
                    <a:pt x="4504" y="4470"/>
                    <a:pt x="4371" y="4470"/>
                  </a:cubicBezTo>
                  <a:cubicBezTo>
                    <a:pt x="4237" y="4470"/>
                    <a:pt x="4104" y="4437"/>
                    <a:pt x="4004" y="4337"/>
                  </a:cubicBezTo>
                  <a:cubicBezTo>
                    <a:pt x="3904" y="4237"/>
                    <a:pt x="3837" y="4137"/>
                    <a:pt x="3804" y="4003"/>
                  </a:cubicBezTo>
                  <a:cubicBezTo>
                    <a:pt x="3703" y="3736"/>
                    <a:pt x="3703" y="3403"/>
                    <a:pt x="3804" y="3136"/>
                  </a:cubicBezTo>
                  <a:cubicBezTo>
                    <a:pt x="3837" y="3002"/>
                    <a:pt x="3904" y="2869"/>
                    <a:pt x="4004" y="2802"/>
                  </a:cubicBezTo>
                  <a:cubicBezTo>
                    <a:pt x="4104" y="2702"/>
                    <a:pt x="4237" y="2669"/>
                    <a:pt x="4371" y="2669"/>
                  </a:cubicBezTo>
                  <a:close/>
                  <a:moveTo>
                    <a:pt x="4271" y="2297"/>
                  </a:moveTo>
                  <a:cubicBezTo>
                    <a:pt x="3978" y="2297"/>
                    <a:pt x="3720" y="2429"/>
                    <a:pt x="3570" y="2669"/>
                  </a:cubicBezTo>
                  <a:cubicBezTo>
                    <a:pt x="3337" y="2902"/>
                    <a:pt x="3236" y="3236"/>
                    <a:pt x="3236" y="3569"/>
                  </a:cubicBezTo>
                  <a:cubicBezTo>
                    <a:pt x="3236" y="3903"/>
                    <a:pt x="3337" y="4237"/>
                    <a:pt x="3537" y="4503"/>
                  </a:cubicBezTo>
                  <a:cubicBezTo>
                    <a:pt x="3751" y="4737"/>
                    <a:pt x="4044" y="4857"/>
                    <a:pt x="4344" y="4857"/>
                  </a:cubicBezTo>
                  <a:cubicBezTo>
                    <a:pt x="4558" y="4857"/>
                    <a:pt x="4776" y="4795"/>
                    <a:pt x="4971" y="4670"/>
                  </a:cubicBezTo>
                  <a:cubicBezTo>
                    <a:pt x="5138" y="4570"/>
                    <a:pt x="5271" y="4403"/>
                    <a:pt x="5338" y="4237"/>
                  </a:cubicBezTo>
                  <a:cubicBezTo>
                    <a:pt x="5438" y="4003"/>
                    <a:pt x="5471" y="3803"/>
                    <a:pt x="5471" y="3569"/>
                  </a:cubicBezTo>
                  <a:cubicBezTo>
                    <a:pt x="5471" y="3436"/>
                    <a:pt x="5438" y="3269"/>
                    <a:pt x="5405" y="3102"/>
                  </a:cubicBezTo>
                  <a:cubicBezTo>
                    <a:pt x="5371" y="2969"/>
                    <a:pt x="5305" y="2836"/>
                    <a:pt x="5205" y="2702"/>
                  </a:cubicBezTo>
                  <a:cubicBezTo>
                    <a:pt x="5138" y="2569"/>
                    <a:pt x="5004" y="2469"/>
                    <a:pt x="4871" y="2402"/>
                  </a:cubicBezTo>
                  <a:cubicBezTo>
                    <a:pt x="4704" y="2335"/>
                    <a:pt x="4537" y="2302"/>
                    <a:pt x="4371" y="2302"/>
                  </a:cubicBezTo>
                  <a:cubicBezTo>
                    <a:pt x="4337" y="2299"/>
                    <a:pt x="4304" y="2297"/>
                    <a:pt x="4271" y="2297"/>
                  </a:cubicBezTo>
                  <a:close/>
                  <a:moveTo>
                    <a:pt x="3970" y="0"/>
                  </a:moveTo>
                  <a:cubicBezTo>
                    <a:pt x="3904" y="0"/>
                    <a:pt x="3837" y="67"/>
                    <a:pt x="3804" y="134"/>
                  </a:cubicBezTo>
                  <a:lnTo>
                    <a:pt x="1235" y="4670"/>
                  </a:lnTo>
                  <a:cubicBezTo>
                    <a:pt x="1202" y="4704"/>
                    <a:pt x="1202" y="4737"/>
                    <a:pt x="1202" y="4770"/>
                  </a:cubicBezTo>
                  <a:cubicBezTo>
                    <a:pt x="1202" y="4837"/>
                    <a:pt x="1235" y="4870"/>
                    <a:pt x="1268" y="4904"/>
                  </a:cubicBezTo>
                  <a:cubicBezTo>
                    <a:pt x="1302" y="4937"/>
                    <a:pt x="1335" y="4970"/>
                    <a:pt x="1402" y="4970"/>
                  </a:cubicBezTo>
                  <a:cubicBezTo>
                    <a:pt x="1469" y="4937"/>
                    <a:pt x="1535" y="4904"/>
                    <a:pt x="1569" y="4837"/>
                  </a:cubicBezTo>
                  <a:lnTo>
                    <a:pt x="4137" y="334"/>
                  </a:lnTo>
                  <a:cubicBezTo>
                    <a:pt x="4137" y="300"/>
                    <a:pt x="4170" y="234"/>
                    <a:pt x="4170" y="200"/>
                  </a:cubicBezTo>
                  <a:cubicBezTo>
                    <a:pt x="4170" y="134"/>
                    <a:pt x="4137" y="100"/>
                    <a:pt x="4104" y="67"/>
                  </a:cubicBezTo>
                  <a:cubicBezTo>
                    <a:pt x="4070" y="34"/>
                    <a:pt x="4037" y="0"/>
                    <a:pt x="39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8" name="Google Shape;298;p36"/>
            <p:cNvSpPr/>
            <p:nvPr/>
          </p:nvSpPr>
          <p:spPr>
            <a:xfrm>
              <a:off x="5714138" y="-2686075"/>
              <a:ext cx="78400" cy="116775"/>
            </a:xfrm>
            <a:custGeom>
              <a:avLst/>
              <a:gdLst/>
              <a:ahLst/>
              <a:cxnLst/>
              <a:rect l="l" t="t" r="r" b="b"/>
              <a:pathLst>
                <a:path w="3136" h="4671" extrusionOk="0">
                  <a:moveTo>
                    <a:pt x="267" y="1"/>
                  </a:moveTo>
                  <a:cubicBezTo>
                    <a:pt x="201" y="1"/>
                    <a:pt x="134" y="34"/>
                    <a:pt x="100" y="101"/>
                  </a:cubicBezTo>
                  <a:cubicBezTo>
                    <a:pt x="0" y="201"/>
                    <a:pt x="0" y="368"/>
                    <a:pt x="100" y="468"/>
                  </a:cubicBezTo>
                  <a:cubicBezTo>
                    <a:pt x="134" y="501"/>
                    <a:pt x="201" y="535"/>
                    <a:pt x="267" y="535"/>
                  </a:cubicBezTo>
                  <a:lnTo>
                    <a:pt x="2435" y="535"/>
                  </a:lnTo>
                  <a:lnTo>
                    <a:pt x="834" y="4204"/>
                  </a:lnTo>
                  <a:cubicBezTo>
                    <a:pt x="801" y="4271"/>
                    <a:pt x="801" y="4304"/>
                    <a:pt x="801" y="4371"/>
                  </a:cubicBezTo>
                  <a:cubicBezTo>
                    <a:pt x="801" y="4437"/>
                    <a:pt x="834" y="4538"/>
                    <a:pt x="901" y="4571"/>
                  </a:cubicBezTo>
                  <a:cubicBezTo>
                    <a:pt x="968" y="4638"/>
                    <a:pt x="1068" y="4671"/>
                    <a:pt x="1135" y="4671"/>
                  </a:cubicBezTo>
                  <a:cubicBezTo>
                    <a:pt x="1268" y="4671"/>
                    <a:pt x="1368" y="4604"/>
                    <a:pt x="1435" y="4471"/>
                  </a:cubicBezTo>
                  <a:lnTo>
                    <a:pt x="3103" y="601"/>
                  </a:lnTo>
                  <a:cubicBezTo>
                    <a:pt x="3136" y="501"/>
                    <a:pt x="3136" y="435"/>
                    <a:pt x="3136" y="335"/>
                  </a:cubicBezTo>
                  <a:cubicBezTo>
                    <a:pt x="3136" y="234"/>
                    <a:pt x="3103" y="168"/>
                    <a:pt x="3069" y="101"/>
                  </a:cubicBezTo>
                  <a:cubicBezTo>
                    <a:pt x="2969" y="34"/>
                    <a:pt x="2869" y="1"/>
                    <a:pt x="27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99" name="Google Shape;299;p36"/>
            <p:cNvSpPr/>
            <p:nvPr/>
          </p:nvSpPr>
          <p:spPr>
            <a:xfrm>
              <a:off x="6092738" y="-2687725"/>
              <a:ext cx="81750" cy="119700"/>
            </a:xfrm>
            <a:custGeom>
              <a:avLst/>
              <a:gdLst/>
              <a:ahLst/>
              <a:cxnLst/>
              <a:rect l="l" t="t" r="r" b="b"/>
              <a:pathLst>
                <a:path w="3270" h="4788" extrusionOk="0">
                  <a:moveTo>
                    <a:pt x="1755" y="459"/>
                  </a:moveTo>
                  <a:cubicBezTo>
                    <a:pt x="1948" y="459"/>
                    <a:pt x="2136" y="524"/>
                    <a:pt x="2302" y="634"/>
                  </a:cubicBezTo>
                  <a:cubicBezTo>
                    <a:pt x="2469" y="767"/>
                    <a:pt x="2569" y="1001"/>
                    <a:pt x="2569" y="1234"/>
                  </a:cubicBezTo>
                  <a:cubicBezTo>
                    <a:pt x="2569" y="1435"/>
                    <a:pt x="2469" y="1668"/>
                    <a:pt x="2302" y="1802"/>
                  </a:cubicBezTo>
                  <a:cubicBezTo>
                    <a:pt x="2102" y="1935"/>
                    <a:pt x="1869" y="2002"/>
                    <a:pt x="1635" y="2002"/>
                  </a:cubicBezTo>
                  <a:cubicBezTo>
                    <a:pt x="1402" y="2002"/>
                    <a:pt x="1168" y="1935"/>
                    <a:pt x="968" y="1802"/>
                  </a:cubicBezTo>
                  <a:cubicBezTo>
                    <a:pt x="801" y="1668"/>
                    <a:pt x="701" y="1435"/>
                    <a:pt x="734" y="1234"/>
                  </a:cubicBezTo>
                  <a:cubicBezTo>
                    <a:pt x="734" y="1101"/>
                    <a:pt x="734" y="968"/>
                    <a:pt x="801" y="868"/>
                  </a:cubicBezTo>
                  <a:cubicBezTo>
                    <a:pt x="834" y="767"/>
                    <a:pt x="935" y="701"/>
                    <a:pt x="1001" y="634"/>
                  </a:cubicBezTo>
                  <a:cubicBezTo>
                    <a:pt x="1101" y="567"/>
                    <a:pt x="1201" y="534"/>
                    <a:pt x="1301" y="501"/>
                  </a:cubicBezTo>
                  <a:cubicBezTo>
                    <a:pt x="1402" y="467"/>
                    <a:pt x="1535" y="467"/>
                    <a:pt x="1635" y="467"/>
                  </a:cubicBezTo>
                  <a:cubicBezTo>
                    <a:pt x="1675" y="462"/>
                    <a:pt x="1715" y="459"/>
                    <a:pt x="1755" y="459"/>
                  </a:cubicBezTo>
                  <a:close/>
                  <a:moveTo>
                    <a:pt x="1725" y="2596"/>
                  </a:moveTo>
                  <a:cubicBezTo>
                    <a:pt x="1928" y="2596"/>
                    <a:pt x="2128" y="2690"/>
                    <a:pt x="2302" y="2836"/>
                  </a:cubicBezTo>
                  <a:cubicBezTo>
                    <a:pt x="2502" y="3002"/>
                    <a:pt x="2602" y="3236"/>
                    <a:pt x="2569" y="3469"/>
                  </a:cubicBezTo>
                  <a:cubicBezTo>
                    <a:pt x="2602" y="3703"/>
                    <a:pt x="2502" y="3936"/>
                    <a:pt x="2302" y="4103"/>
                  </a:cubicBezTo>
                  <a:cubicBezTo>
                    <a:pt x="2102" y="4237"/>
                    <a:pt x="1869" y="4303"/>
                    <a:pt x="1635" y="4303"/>
                  </a:cubicBezTo>
                  <a:cubicBezTo>
                    <a:pt x="1468" y="4303"/>
                    <a:pt x="1301" y="4270"/>
                    <a:pt x="1135" y="4203"/>
                  </a:cubicBezTo>
                  <a:cubicBezTo>
                    <a:pt x="1001" y="4170"/>
                    <a:pt x="868" y="4070"/>
                    <a:pt x="801" y="3936"/>
                  </a:cubicBezTo>
                  <a:cubicBezTo>
                    <a:pt x="701" y="3803"/>
                    <a:pt x="668" y="3636"/>
                    <a:pt x="668" y="3469"/>
                  </a:cubicBezTo>
                  <a:cubicBezTo>
                    <a:pt x="668" y="3236"/>
                    <a:pt x="768" y="3002"/>
                    <a:pt x="935" y="2836"/>
                  </a:cubicBezTo>
                  <a:cubicBezTo>
                    <a:pt x="1109" y="2690"/>
                    <a:pt x="1308" y="2596"/>
                    <a:pt x="1533" y="2596"/>
                  </a:cubicBezTo>
                  <a:cubicBezTo>
                    <a:pt x="1567" y="2596"/>
                    <a:pt x="1601" y="2598"/>
                    <a:pt x="1635" y="2602"/>
                  </a:cubicBezTo>
                  <a:cubicBezTo>
                    <a:pt x="1665" y="2598"/>
                    <a:pt x="1695" y="2596"/>
                    <a:pt x="1725" y="2596"/>
                  </a:cubicBezTo>
                  <a:close/>
                  <a:moveTo>
                    <a:pt x="1635" y="0"/>
                  </a:moveTo>
                  <a:cubicBezTo>
                    <a:pt x="1368" y="0"/>
                    <a:pt x="1101" y="34"/>
                    <a:pt x="834" y="134"/>
                  </a:cubicBezTo>
                  <a:cubicBezTo>
                    <a:pt x="634" y="200"/>
                    <a:pt x="434" y="367"/>
                    <a:pt x="301" y="534"/>
                  </a:cubicBezTo>
                  <a:cubicBezTo>
                    <a:pt x="167" y="734"/>
                    <a:pt x="67" y="968"/>
                    <a:pt x="101" y="1234"/>
                  </a:cubicBezTo>
                  <a:cubicBezTo>
                    <a:pt x="67" y="1468"/>
                    <a:pt x="167" y="1735"/>
                    <a:pt x="301" y="1902"/>
                  </a:cubicBezTo>
                  <a:cubicBezTo>
                    <a:pt x="468" y="2135"/>
                    <a:pt x="701" y="2269"/>
                    <a:pt x="935" y="2302"/>
                  </a:cubicBezTo>
                  <a:cubicBezTo>
                    <a:pt x="668" y="2335"/>
                    <a:pt x="434" y="2502"/>
                    <a:pt x="267" y="2736"/>
                  </a:cubicBezTo>
                  <a:cubicBezTo>
                    <a:pt x="101" y="2936"/>
                    <a:pt x="1" y="3203"/>
                    <a:pt x="1" y="3469"/>
                  </a:cubicBezTo>
                  <a:cubicBezTo>
                    <a:pt x="1" y="3736"/>
                    <a:pt x="67" y="4003"/>
                    <a:pt x="234" y="4203"/>
                  </a:cubicBezTo>
                  <a:cubicBezTo>
                    <a:pt x="367" y="4403"/>
                    <a:pt x="568" y="4570"/>
                    <a:pt x="801" y="4637"/>
                  </a:cubicBezTo>
                  <a:cubicBezTo>
                    <a:pt x="1068" y="4737"/>
                    <a:pt x="1343" y="4787"/>
                    <a:pt x="1618" y="4787"/>
                  </a:cubicBezTo>
                  <a:cubicBezTo>
                    <a:pt x="1894" y="4787"/>
                    <a:pt x="2169" y="4737"/>
                    <a:pt x="2436" y="4637"/>
                  </a:cubicBezTo>
                  <a:cubicBezTo>
                    <a:pt x="2669" y="4570"/>
                    <a:pt x="2869" y="4403"/>
                    <a:pt x="3036" y="4203"/>
                  </a:cubicBezTo>
                  <a:cubicBezTo>
                    <a:pt x="3169" y="3970"/>
                    <a:pt x="3236" y="3736"/>
                    <a:pt x="3236" y="3469"/>
                  </a:cubicBezTo>
                  <a:cubicBezTo>
                    <a:pt x="3270" y="3203"/>
                    <a:pt x="3169" y="2936"/>
                    <a:pt x="3003" y="2736"/>
                  </a:cubicBezTo>
                  <a:cubicBezTo>
                    <a:pt x="2836" y="2502"/>
                    <a:pt x="2602" y="2369"/>
                    <a:pt x="2336" y="2302"/>
                  </a:cubicBezTo>
                  <a:cubicBezTo>
                    <a:pt x="2569" y="2269"/>
                    <a:pt x="2803" y="2135"/>
                    <a:pt x="2936" y="1935"/>
                  </a:cubicBezTo>
                  <a:cubicBezTo>
                    <a:pt x="3103" y="1735"/>
                    <a:pt x="3169" y="1501"/>
                    <a:pt x="3169" y="1234"/>
                  </a:cubicBezTo>
                  <a:cubicBezTo>
                    <a:pt x="3169" y="1068"/>
                    <a:pt x="3136" y="868"/>
                    <a:pt x="3036" y="701"/>
                  </a:cubicBezTo>
                  <a:cubicBezTo>
                    <a:pt x="2969" y="534"/>
                    <a:pt x="2869" y="401"/>
                    <a:pt x="2702" y="300"/>
                  </a:cubicBezTo>
                  <a:cubicBezTo>
                    <a:pt x="2569" y="200"/>
                    <a:pt x="2402" y="134"/>
                    <a:pt x="2235" y="67"/>
                  </a:cubicBezTo>
                  <a:cubicBezTo>
                    <a:pt x="2035" y="0"/>
                    <a:pt x="1835" y="0"/>
                    <a:pt x="16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0" name="Google Shape;300;p36"/>
            <p:cNvSpPr/>
            <p:nvPr/>
          </p:nvSpPr>
          <p:spPr>
            <a:xfrm>
              <a:off x="6459663" y="-2687850"/>
              <a:ext cx="82600" cy="120225"/>
            </a:xfrm>
            <a:custGeom>
              <a:avLst/>
              <a:gdLst/>
              <a:ahLst/>
              <a:cxnLst/>
              <a:rect l="l" t="t" r="r" b="b"/>
              <a:pathLst>
                <a:path w="3304" h="4809" extrusionOk="0">
                  <a:moveTo>
                    <a:pt x="1552" y="500"/>
                  </a:moveTo>
                  <a:cubicBezTo>
                    <a:pt x="1579" y="500"/>
                    <a:pt x="1607" y="502"/>
                    <a:pt x="1635" y="506"/>
                  </a:cubicBezTo>
                  <a:cubicBezTo>
                    <a:pt x="1902" y="506"/>
                    <a:pt x="2169" y="606"/>
                    <a:pt x="2336" y="806"/>
                  </a:cubicBezTo>
                  <a:cubicBezTo>
                    <a:pt x="2502" y="1006"/>
                    <a:pt x="2603" y="1239"/>
                    <a:pt x="2569" y="1506"/>
                  </a:cubicBezTo>
                  <a:cubicBezTo>
                    <a:pt x="2603" y="1807"/>
                    <a:pt x="2502" y="2073"/>
                    <a:pt x="2302" y="2274"/>
                  </a:cubicBezTo>
                  <a:cubicBezTo>
                    <a:pt x="2128" y="2448"/>
                    <a:pt x="1902" y="2547"/>
                    <a:pt x="1670" y="2547"/>
                  </a:cubicBezTo>
                  <a:cubicBezTo>
                    <a:pt x="1636" y="2547"/>
                    <a:pt x="1602" y="2545"/>
                    <a:pt x="1568" y="2540"/>
                  </a:cubicBezTo>
                  <a:cubicBezTo>
                    <a:pt x="1535" y="2545"/>
                    <a:pt x="1501" y="2547"/>
                    <a:pt x="1467" y="2547"/>
                  </a:cubicBezTo>
                  <a:cubicBezTo>
                    <a:pt x="1236" y="2547"/>
                    <a:pt x="1018" y="2448"/>
                    <a:pt x="901" y="2274"/>
                  </a:cubicBezTo>
                  <a:cubicBezTo>
                    <a:pt x="735" y="2040"/>
                    <a:pt x="634" y="1807"/>
                    <a:pt x="668" y="1540"/>
                  </a:cubicBezTo>
                  <a:cubicBezTo>
                    <a:pt x="634" y="1273"/>
                    <a:pt x="735" y="1006"/>
                    <a:pt x="901" y="772"/>
                  </a:cubicBezTo>
                  <a:cubicBezTo>
                    <a:pt x="1081" y="623"/>
                    <a:pt x="1313" y="500"/>
                    <a:pt x="1552" y="500"/>
                  </a:cubicBezTo>
                  <a:close/>
                  <a:moveTo>
                    <a:pt x="1472" y="0"/>
                  </a:moveTo>
                  <a:cubicBezTo>
                    <a:pt x="1083" y="0"/>
                    <a:pt x="705" y="135"/>
                    <a:pt x="434" y="406"/>
                  </a:cubicBezTo>
                  <a:cubicBezTo>
                    <a:pt x="167" y="706"/>
                    <a:pt x="1" y="1106"/>
                    <a:pt x="34" y="1540"/>
                  </a:cubicBezTo>
                  <a:cubicBezTo>
                    <a:pt x="1" y="1907"/>
                    <a:pt x="167" y="2307"/>
                    <a:pt x="434" y="2607"/>
                  </a:cubicBezTo>
                  <a:cubicBezTo>
                    <a:pt x="709" y="2851"/>
                    <a:pt x="1039" y="3012"/>
                    <a:pt x="1400" y="3012"/>
                  </a:cubicBezTo>
                  <a:cubicBezTo>
                    <a:pt x="1434" y="3012"/>
                    <a:pt x="1468" y="3010"/>
                    <a:pt x="1502" y="3007"/>
                  </a:cubicBezTo>
                  <a:cubicBezTo>
                    <a:pt x="1769" y="3007"/>
                    <a:pt x="2035" y="2941"/>
                    <a:pt x="2269" y="2807"/>
                  </a:cubicBezTo>
                  <a:cubicBezTo>
                    <a:pt x="2436" y="2707"/>
                    <a:pt x="2569" y="2540"/>
                    <a:pt x="2636" y="2340"/>
                  </a:cubicBezTo>
                  <a:lnTo>
                    <a:pt x="2636" y="2807"/>
                  </a:lnTo>
                  <a:cubicBezTo>
                    <a:pt x="2636" y="2941"/>
                    <a:pt x="2636" y="3074"/>
                    <a:pt x="2603" y="3208"/>
                  </a:cubicBezTo>
                  <a:cubicBezTo>
                    <a:pt x="2569" y="3341"/>
                    <a:pt x="2569" y="3441"/>
                    <a:pt x="2502" y="3574"/>
                  </a:cubicBezTo>
                  <a:cubicBezTo>
                    <a:pt x="2469" y="3675"/>
                    <a:pt x="2436" y="3775"/>
                    <a:pt x="2369" y="3875"/>
                  </a:cubicBezTo>
                  <a:cubicBezTo>
                    <a:pt x="2302" y="3941"/>
                    <a:pt x="2236" y="4041"/>
                    <a:pt x="2136" y="4075"/>
                  </a:cubicBezTo>
                  <a:cubicBezTo>
                    <a:pt x="2035" y="4142"/>
                    <a:pt x="1935" y="4208"/>
                    <a:pt x="1835" y="4242"/>
                  </a:cubicBezTo>
                  <a:cubicBezTo>
                    <a:pt x="1702" y="4275"/>
                    <a:pt x="1568" y="4275"/>
                    <a:pt x="1435" y="4275"/>
                  </a:cubicBezTo>
                  <a:cubicBezTo>
                    <a:pt x="1135" y="4275"/>
                    <a:pt x="835" y="4208"/>
                    <a:pt x="601" y="4075"/>
                  </a:cubicBezTo>
                  <a:cubicBezTo>
                    <a:pt x="568" y="4075"/>
                    <a:pt x="534" y="4075"/>
                    <a:pt x="501" y="4041"/>
                  </a:cubicBezTo>
                  <a:cubicBezTo>
                    <a:pt x="434" y="4075"/>
                    <a:pt x="368" y="4108"/>
                    <a:pt x="334" y="4142"/>
                  </a:cubicBezTo>
                  <a:cubicBezTo>
                    <a:pt x="301" y="4208"/>
                    <a:pt x="268" y="4275"/>
                    <a:pt x="268" y="4375"/>
                  </a:cubicBezTo>
                  <a:cubicBezTo>
                    <a:pt x="268" y="4442"/>
                    <a:pt x="301" y="4542"/>
                    <a:pt x="401" y="4575"/>
                  </a:cubicBezTo>
                  <a:cubicBezTo>
                    <a:pt x="701" y="4709"/>
                    <a:pt x="1068" y="4809"/>
                    <a:pt x="1402" y="4809"/>
                  </a:cubicBezTo>
                  <a:cubicBezTo>
                    <a:pt x="1635" y="4809"/>
                    <a:pt x="1835" y="4775"/>
                    <a:pt x="2035" y="4709"/>
                  </a:cubicBezTo>
                  <a:cubicBezTo>
                    <a:pt x="2202" y="4675"/>
                    <a:pt x="2369" y="4609"/>
                    <a:pt x="2502" y="4475"/>
                  </a:cubicBezTo>
                  <a:cubicBezTo>
                    <a:pt x="2636" y="4375"/>
                    <a:pt x="2769" y="4275"/>
                    <a:pt x="2869" y="4142"/>
                  </a:cubicBezTo>
                  <a:cubicBezTo>
                    <a:pt x="2969" y="4008"/>
                    <a:pt x="3036" y="3841"/>
                    <a:pt x="3103" y="3675"/>
                  </a:cubicBezTo>
                  <a:cubicBezTo>
                    <a:pt x="3136" y="3508"/>
                    <a:pt x="3203" y="3341"/>
                    <a:pt x="3236" y="3174"/>
                  </a:cubicBezTo>
                  <a:cubicBezTo>
                    <a:pt x="3270" y="3007"/>
                    <a:pt x="3303" y="2807"/>
                    <a:pt x="3303" y="2640"/>
                  </a:cubicBezTo>
                  <a:lnTo>
                    <a:pt x="3303" y="2107"/>
                  </a:lnTo>
                  <a:cubicBezTo>
                    <a:pt x="3303" y="1907"/>
                    <a:pt x="3303" y="1673"/>
                    <a:pt x="3236" y="1473"/>
                  </a:cubicBezTo>
                  <a:cubicBezTo>
                    <a:pt x="3236" y="1273"/>
                    <a:pt x="3170" y="1073"/>
                    <a:pt x="3070" y="906"/>
                  </a:cubicBezTo>
                  <a:cubicBezTo>
                    <a:pt x="3003" y="706"/>
                    <a:pt x="2903" y="572"/>
                    <a:pt x="2769" y="439"/>
                  </a:cubicBezTo>
                  <a:cubicBezTo>
                    <a:pt x="2636" y="272"/>
                    <a:pt x="2469" y="172"/>
                    <a:pt x="2269" y="105"/>
                  </a:cubicBezTo>
                  <a:cubicBezTo>
                    <a:pt x="2035" y="39"/>
                    <a:pt x="1802" y="5"/>
                    <a:pt x="1602" y="5"/>
                  </a:cubicBezTo>
                  <a:cubicBezTo>
                    <a:pt x="1558" y="2"/>
                    <a:pt x="1515" y="0"/>
                    <a:pt x="14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1" name="Google Shape;301;p36"/>
            <p:cNvSpPr/>
            <p:nvPr/>
          </p:nvSpPr>
          <p:spPr>
            <a:xfrm>
              <a:off x="5712463" y="-2363325"/>
              <a:ext cx="89250" cy="116775"/>
            </a:xfrm>
            <a:custGeom>
              <a:avLst/>
              <a:gdLst/>
              <a:ahLst/>
              <a:cxnLst/>
              <a:rect l="l" t="t" r="r" b="b"/>
              <a:pathLst>
                <a:path w="3570" h="4671" extrusionOk="0">
                  <a:moveTo>
                    <a:pt x="2202" y="667"/>
                  </a:moveTo>
                  <a:lnTo>
                    <a:pt x="2202" y="3169"/>
                  </a:lnTo>
                  <a:lnTo>
                    <a:pt x="634" y="3169"/>
                  </a:lnTo>
                  <a:lnTo>
                    <a:pt x="2202" y="667"/>
                  </a:lnTo>
                  <a:close/>
                  <a:moveTo>
                    <a:pt x="2402" y="0"/>
                  </a:moveTo>
                  <a:cubicBezTo>
                    <a:pt x="2169" y="0"/>
                    <a:pt x="1969" y="100"/>
                    <a:pt x="1869" y="300"/>
                  </a:cubicBezTo>
                  <a:lnTo>
                    <a:pt x="67" y="3102"/>
                  </a:lnTo>
                  <a:cubicBezTo>
                    <a:pt x="34" y="3169"/>
                    <a:pt x="1" y="3236"/>
                    <a:pt x="1" y="3336"/>
                  </a:cubicBezTo>
                  <a:cubicBezTo>
                    <a:pt x="1" y="3403"/>
                    <a:pt x="34" y="3503"/>
                    <a:pt x="101" y="3569"/>
                  </a:cubicBezTo>
                  <a:cubicBezTo>
                    <a:pt x="167" y="3636"/>
                    <a:pt x="234" y="3670"/>
                    <a:pt x="334" y="3670"/>
                  </a:cubicBezTo>
                  <a:lnTo>
                    <a:pt x="2202" y="3670"/>
                  </a:lnTo>
                  <a:lnTo>
                    <a:pt x="2202" y="4370"/>
                  </a:lnTo>
                  <a:cubicBezTo>
                    <a:pt x="2202" y="4470"/>
                    <a:pt x="2236" y="4537"/>
                    <a:pt x="2302" y="4604"/>
                  </a:cubicBezTo>
                  <a:cubicBezTo>
                    <a:pt x="2369" y="4637"/>
                    <a:pt x="2436" y="4670"/>
                    <a:pt x="2536" y="4670"/>
                  </a:cubicBezTo>
                  <a:cubicBezTo>
                    <a:pt x="2603" y="4670"/>
                    <a:pt x="2669" y="4637"/>
                    <a:pt x="2736" y="4604"/>
                  </a:cubicBezTo>
                  <a:cubicBezTo>
                    <a:pt x="2803" y="4537"/>
                    <a:pt x="2836" y="4470"/>
                    <a:pt x="2836" y="4370"/>
                  </a:cubicBezTo>
                  <a:lnTo>
                    <a:pt x="2836" y="3670"/>
                  </a:lnTo>
                  <a:lnTo>
                    <a:pt x="3303" y="3670"/>
                  </a:lnTo>
                  <a:cubicBezTo>
                    <a:pt x="3370" y="3670"/>
                    <a:pt x="3436" y="3636"/>
                    <a:pt x="3503" y="3603"/>
                  </a:cubicBezTo>
                  <a:cubicBezTo>
                    <a:pt x="3537" y="3536"/>
                    <a:pt x="3570" y="3469"/>
                    <a:pt x="3570" y="3403"/>
                  </a:cubicBezTo>
                  <a:cubicBezTo>
                    <a:pt x="3570" y="3369"/>
                    <a:pt x="3537" y="3303"/>
                    <a:pt x="3503" y="3269"/>
                  </a:cubicBezTo>
                  <a:cubicBezTo>
                    <a:pt x="3436" y="3203"/>
                    <a:pt x="3370" y="3169"/>
                    <a:pt x="3303" y="3169"/>
                  </a:cubicBezTo>
                  <a:lnTo>
                    <a:pt x="2836" y="3169"/>
                  </a:lnTo>
                  <a:lnTo>
                    <a:pt x="2836" y="467"/>
                  </a:lnTo>
                  <a:cubicBezTo>
                    <a:pt x="2869" y="334"/>
                    <a:pt x="2803" y="200"/>
                    <a:pt x="2703" y="100"/>
                  </a:cubicBezTo>
                  <a:cubicBezTo>
                    <a:pt x="2636" y="34"/>
                    <a:pt x="2502" y="0"/>
                    <a:pt x="24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2" name="Google Shape;302;p36"/>
            <p:cNvSpPr/>
            <p:nvPr/>
          </p:nvSpPr>
          <p:spPr>
            <a:xfrm>
              <a:off x="6098588" y="-2362500"/>
              <a:ext cx="75900" cy="117825"/>
            </a:xfrm>
            <a:custGeom>
              <a:avLst/>
              <a:gdLst/>
              <a:ahLst/>
              <a:cxnLst/>
              <a:rect l="l" t="t" r="r" b="b"/>
              <a:pathLst>
                <a:path w="3036" h="4713" extrusionOk="0">
                  <a:moveTo>
                    <a:pt x="367" y="1"/>
                  </a:moveTo>
                  <a:cubicBezTo>
                    <a:pt x="133" y="1"/>
                    <a:pt x="33" y="101"/>
                    <a:pt x="33" y="301"/>
                  </a:cubicBezTo>
                  <a:lnTo>
                    <a:pt x="33" y="2436"/>
                  </a:lnTo>
                  <a:cubicBezTo>
                    <a:pt x="33" y="2502"/>
                    <a:pt x="67" y="2569"/>
                    <a:pt x="167" y="2602"/>
                  </a:cubicBezTo>
                  <a:cubicBezTo>
                    <a:pt x="267" y="2636"/>
                    <a:pt x="334" y="2669"/>
                    <a:pt x="434" y="2669"/>
                  </a:cubicBezTo>
                  <a:cubicBezTo>
                    <a:pt x="500" y="2669"/>
                    <a:pt x="534" y="2669"/>
                    <a:pt x="567" y="2636"/>
                  </a:cubicBezTo>
                  <a:cubicBezTo>
                    <a:pt x="667" y="2502"/>
                    <a:pt x="834" y="2402"/>
                    <a:pt x="1001" y="2336"/>
                  </a:cubicBezTo>
                  <a:cubicBezTo>
                    <a:pt x="1134" y="2269"/>
                    <a:pt x="1334" y="2202"/>
                    <a:pt x="1501" y="2202"/>
                  </a:cubicBezTo>
                  <a:cubicBezTo>
                    <a:pt x="1735" y="2202"/>
                    <a:pt x="2001" y="2302"/>
                    <a:pt x="2168" y="2469"/>
                  </a:cubicBezTo>
                  <a:cubicBezTo>
                    <a:pt x="2335" y="2669"/>
                    <a:pt x="2402" y="2936"/>
                    <a:pt x="2402" y="3170"/>
                  </a:cubicBezTo>
                  <a:cubicBezTo>
                    <a:pt x="2402" y="3436"/>
                    <a:pt x="2335" y="3703"/>
                    <a:pt x="2168" y="3937"/>
                  </a:cubicBezTo>
                  <a:cubicBezTo>
                    <a:pt x="1994" y="4082"/>
                    <a:pt x="1769" y="4177"/>
                    <a:pt x="1538" y="4177"/>
                  </a:cubicBezTo>
                  <a:cubicBezTo>
                    <a:pt x="1503" y="4177"/>
                    <a:pt x="1469" y="4175"/>
                    <a:pt x="1434" y="4170"/>
                  </a:cubicBezTo>
                  <a:cubicBezTo>
                    <a:pt x="1400" y="4173"/>
                    <a:pt x="1366" y="4174"/>
                    <a:pt x="1332" y="4174"/>
                  </a:cubicBezTo>
                  <a:cubicBezTo>
                    <a:pt x="972" y="4174"/>
                    <a:pt x="641" y="4017"/>
                    <a:pt x="367" y="3803"/>
                  </a:cubicBezTo>
                  <a:cubicBezTo>
                    <a:pt x="334" y="3770"/>
                    <a:pt x="300" y="3737"/>
                    <a:pt x="267" y="3737"/>
                  </a:cubicBezTo>
                  <a:cubicBezTo>
                    <a:pt x="200" y="3737"/>
                    <a:pt x="133" y="3803"/>
                    <a:pt x="67" y="3837"/>
                  </a:cubicBezTo>
                  <a:cubicBezTo>
                    <a:pt x="33" y="3903"/>
                    <a:pt x="0" y="3970"/>
                    <a:pt x="0" y="4037"/>
                  </a:cubicBezTo>
                  <a:cubicBezTo>
                    <a:pt x="0" y="4104"/>
                    <a:pt x="0" y="4170"/>
                    <a:pt x="67" y="4204"/>
                  </a:cubicBezTo>
                  <a:cubicBezTo>
                    <a:pt x="234" y="4370"/>
                    <a:pt x="434" y="4504"/>
                    <a:pt x="667" y="4571"/>
                  </a:cubicBezTo>
                  <a:cubicBezTo>
                    <a:pt x="887" y="4653"/>
                    <a:pt x="1084" y="4713"/>
                    <a:pt x="1295" y="4713"/>
                  </a:cubicBezTo>
                  <a:cubicBezTo>
                    <a:pt x="1341" y="4713"/>
                    <a:pt x="1387" y="4710"/>
                    <a:pt x="1434" y="4704"/>
                  </a:cubicBezTo>
                  <a:cubicBezTo>
                    <a:pt x="1471" y="4707"/>
                    <a:pt x="1508" y="4708"/>
                    <a:pt x="1544" y="4708"/>
                  </a:cubicBezTo>
                  <a:cubicBezTo>
                    <a:pt x="1935" y="4708"/>
                    <a:pt x="2294" y="4548"/>
                    <a:pt x="2569" y="4304"/>
                  </a:cubicBezTo>
                  <a:cubicBezTo>
                    <a:pt x="2902" y="4003"/>
                    <a:pt x="3036" y="3603"/>
                    <a:pt x="3036" y="3203"/>
                  </a:cubicBezTo>
                  <a:cubicBezTo>
                    <a:pt x="3036" y="2803"/>
                    <a:pt x="2902" y="2402"/>
                    <a:pt x="2635" y="2135"/>
                  </a:cubicBezTo>
                  <a:cubicBezTo>
                    <a:pt x="2391" y="1861"/>
                    <a:pt x="2035" y="1698"/>
                    <a:pt x="1695" y="1698"/>
                  </a:cubicBezTo>
                  <a:cubicBezTo>
                    <a:pt x="1663" y="1698"/>
                    <a:pt x="1632" y="1699"/>
                    <a:pt x="1601" y="1702"/>
                  </a:cubicBezTo>
                  <a:cubicBezTo>
                    <a:pt x="1468" y="1702"/>
                    <a:pt x="1334" y="1702"/>
                    <a:pt x="1201" y="1735"/>
                  </a:cubicBezTo>
                  <a:cubicBezTo>
                    <a:pt x="1101" y="1769"/>
                    <a:pt x="1034" y="1802"/>
                    <a:pt x="934" y="1835"/>
                  </a:cubicBezTo>
                  <a:cubicBezTo>
                    <a:pt x="867" y="1869"/>
                    <a:pt x="801" y="1902"/>
                    <a:pt x="734" y="1935"/>
                  </a:cubicBezTo>
                  <a:cubicBezTo>
                    <a:pt x="701" y="1969"/>
                    <a:pt x="634" y="2002"/>
                    <a:pt x="600" y="2035"/>
                  </a:cubicBezTo>
                  <a:lnTo>
                    <a:pt x="567" y="2069"/>
                  </a:lnTo>
                  <a:lnTo>
                    <a:pt x="567" y="501"/>
                  </a:lnTo>
                  <a:lnTo>
                    <a:pt x="2502" y="501"/>
                  </a:lnTo>
                  <a:cubicBezTo>
                    <a:pt x="2569" y="501"/>
                    <a:pt x="2635" y="468"/>
                    <a:pt x="2669" y="434"/>
                  </a:cubicBezTo>
                  <a:cubicBezTo>
                    <a:pt x="2735" y="368"/>
                    <a:pt x="2735" y="301"/>
                    <a:pt x="2735" y="267"/>
                  </a:cubicBezTo>
                  <a:cubicBezTo>
                    <a:pt x="2735" y="201"/>
                    <a:pt x="2735" y="134"/>
                    <a:pt x="2669" y="67"/>
                  </a:cubicBezTo>
                  <a:cubicBezTo>
                    <a:pt x="2635" y="34"/>
                    <a:pt x="2569" y="1"/>
                    <a:pt x="250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3" name="Google Shape;303;p36"/>
            <p:cNvSpPr/>
            <p:nvPr/>
          </p:nvSpPr>
          <p:spPr>
            <a:xfrm>
              <a:off x="6460513" y="-2365000"/>
              <a:ext cx="83375" cy="120225"/>
            </a:xfrm>
            <a:custGeom>
              <a:avLst/>
              <a:gdLst/>
              <a:ahLst/>
              <a:cxnLst/>
              <a:rect l="l" t="t" r="r" b="b"/>
              <a:pathLst>
                <a:path w="3335" h="4809" extrusionOk="0">
                  <a:moveTo>
                    <a:pt x="1768" y="2235"/>
                  </a:moveTo>
                  <a:cubicBezTo>
                    <a:pt x="2035" y="2235"/>
                    <a:pt x="2268" y="2336"/>
                    <a:pt x="2435" y="2536"/>
                  </a:cubicBezTo>
                  <a:cubicBezTo>
                    <a:pt x="2602" y="2736"/>
                    <a:pt x="2669" y="3003"/>
                    <a:pt x="2669" y="3270"/>
                  </a:cubicBezTo>
                  <a:cubicBezTo>
                    <a:pt x="2702" y="3536"/>
                    <a:pt x="2602" y="3803"/>
                    <a:pt x="2435" y="4037"/>
                  </a:cubicBezTo>
                  <a:cubicBezTo>
                    <a:pt x="2235" y="4204"/>
                    <a:pt x="1968" y="4304"/>
                    <a:pt x="1701" y="4304"/>
                  </a:cubicBezTo>
                  <a:cubicBezTo>
                    <a:pt x="1434" y="4304"/>
                    <a:pt x="1168" y="4204"/>
                    <a:pt x="1001" y="4003"/>
                  </a:cubicBezTo>
                  <a:cubicBezTo>
                    <a:pt x="634" y="3570"/>
                    <a:pt x="634" y="2969"/>
                    <a:pt x="1001" y="2536"/>
                  </a:cubicBezTo>
                  <a:cubicBezTo>
                    <a:pt x="1201" y="2336"/>
                    <a:pt x="1468" y="2235"/>
                    <a:pt x="1768" y="2235"/>
                  </a:cubicBezTo>
                  <a:close/>
                  <a:moveTo>
                    <a:pt x="1901" y="1"/>
                  </a:moveTo>
                  <a:cubicBezTo>
                    <a:pt x="1701" y="1"/>
                    <a:pt x="1468" y="34"/>
                    <a:pt x="1268" y="67"/>
                  </a:cubicBezTo>
                  <a:cubicBezTo>
                    <a:pt x="934" y="167"/>
                    <a:pt x="634" y="367"/>
                    <a:pt x="434" y="668"/>
                  </a:cubicBezTo>
                  <a:cubicBezTo>
                    <a:pt x="367" y="801"/>
                    <a:pt x="267" y="968"/>
                    <a:pt x="200" y="1135"/>
                  </a:cubicBezTo>
                  <a:cubicBezTo>
                    <a:pt x="167" y="1268"/>
                    <a:pt x="100" y="1468"/>
                    <a:pt x="67" y="1635"/>
                  </a:cubicBezTo>
                  <a:cubicBezTo>
                    <a:pt x="33" y="1802"/>
                    <a:pt x="0" y="1969"/>
                    <a:pt x="0" y="2169"/>
                  </a:cubicBezTo>
                  <a:lnTo>
                    <a:pt x="0" y="2702"/>
                  </a:lnTo>
                  <a:cubicBezTo>
                    <a:pt x="0" y="2903"/>
                    <a:pt x="0" y="3103"/>
                    <a:pt x="67" y="3336"/>
                  </a:cubicBezTo>
                  <a:cubicBezTo>
                    <a:pt x="100" y="3536"/>
                    <a:pt x="133" y="3737"/>
                    <a:pt x="234" y="3903"/>
                  </a:cubicBezTo>
                  <a:cubicBezTo>
                    <a:pt x="300" y="4070"/>
                    <a:pt x="400" y="4237"/>
                    <a:pt x="534" y="4370"/>
                  </a:cubicBezTo>
                  <a:cubicBezTo>
                    <a:pt x="667" y="4537"/>
                    <a:pt x="834" y="4637"/>
                    <a:pt x="1034" y="4704"/>
                  </a:cubicBezTo>
                  <a:cubicBezTo>
                    <a:pt x="1268" y="4771"/>
                    <a:pt x="1501" y="4804"/>
                    <a:pt x="1735" y="4804"/>
                  </a:cubicBezTo>
                  <a:cubicBezTo>
                    <a:pt x="1772" y="4807"/>
                    <a:pt x="1808" y="4808"/>
                    <a:pt x="1845" y="4808"/>
                  </a:cubicBezTo>
                  <a:cubicBezTo>
                    <a:pt x="2236" y="4808"/>
                    <a:pt x="2594" y="4648"/>
                    <a:pt x="2869" y="4404"/>
                  </a:cubicBezTo>
                  <a:cubicBezTo>
                    <a:pt x="3169" y="4103"/>
                    <a:pt x="3302" y="3703"/>
                    <a:pt x="3302" y="3270"/>
                  </a:cubicBezTo>
                  <a:cubicBezTo>
                    <a:pt x="3334" y="2473"/>
                    <a:pt x="2726" y="1797"/>
                    <a:pt x="1915" y="1797"/>
                  </a:cubicBezTo>
                  <a:cubicBezTo>
                    <a:pt x="1878" y="1797"/>
                    <a:pt x="1840" y="1799"/>
                    <a:pt x="1801" y="1802"/>
                  </a:cubicBezTo>
                  <a:cubicBezTo>
                    <a:pt x="1771" y="1797"/>
                    <a:pt x="1739" y="1795"/>
                    <a:pt x="1708" y="1795"/>
                  </a:cubicBezTo>
                  <a:cubicBezTo>
                    <a:pt x="1498" y="1795"/>
                    <a:pt x="1270" y="1886"/>
                    <a:pt x="1067" y="2002"/>
                  </a:cubicBezTo>
                  <a:cubicBezTo>
                    <a:pt x="901" y="2102"/>
                    <a:pt x="734" y="2269"/>
                    <a:pt x="667" y="2469"/>
                  </a:cubicBezTo>
                  <a:lnTo>
                    <a:pt x="667" y="2002"/>
                  </a:lnTo>
                  <a:cubicBezTo>
                    <a:pt x="701" y="1869"/>
                    <a:pt x="701" y="1735"/>
                    <a:pt x="734" y="1602"/>
                  </a:cubicBezTo>
                  <a:cubicBezTo>
                    <a:pt x="734" y="1468"/>
                    <a:pt x="767" y="1335"/>
                    <a:pt x="834" y="1235"/>
                  </a:cubicBezTo>
                  <a:cubicBezTo>
                    <a:pt x="867" y="1135"/>
                    <a:pt x="901" y="1035"/>
                    <a:pt x="967" y="935"/>
                  </a:cubicBezTo>
                  <a:cubicBezTo>
                    <a:pt x="1034" y="868"/>
                    <a:pt x="1101" y="768"/>
                    <a:pt x="1201" y="701"/>
                  </a:cubicBezTo>
                  <a:cubicBezTo>
                    <a:pt x="1268" y="668"/>
                    <a:pt x="1368" y="601"/>
                    <a:pt x="1501" y="568"/>
                  </a:cubicBezTo>
                  <a:cubicBezTo>
                    <a:pt x="1601" y="534"/>
                    <a:pt x="1735" y="534"/>
                    <a:pt x="1901" y="534"/>
                  </a:cubicBezTo>
                  <a:cubicBezTo>
                    <a:pt x="2168" y="534"/>
                    <a:pt x="2468" y="601"/>
                    <a:pt x="2735" y="734"/>
                  </a:cubicBezTo>
                  <a:lnTo>
                    <a:pt x="2802" y="734"/>
                  </a:lnTo>
                  <a:cubicBezTo>
                    <a:pt x="2869" y="734"/>
                    <a:pt x="2935" y="701"/>
                    <a:pt x="2969" y="668"/>
                  </a:cubicBezTo>
                  <a:cubicBezTo>
                    <a:pt x="3002" y="601"/>
                    <a:pt x="3036" y="534"/>
                    <a:pt x="3036" y="434"/>
                  </a:cubicBezTo>
                  <a:cubicBezTo>
                    <a:pt x="3036" y="367"/>
                    <a:pt x="3002" y="267"/>
                    <a:pt x="2935" y="234"/>
                  </a:cubicBezTo>
                  <a:cubicBezTo>
                    <a:pt x="2602" y="67"/>
                    <a:pt x="2268" y="1"/>
                    <a:pt x="19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4" name="Google Shape;304;p36"/>
            <p:cNvSpPr/>
            <p:nvPr/>
          </p:nvSpPr>
          <p:spPr>
            <a:xfrm>
              <a:off x="5724138" y="-2024750"/>
              <a:ext cx="45050" cy="116775"/>
            </a:xfrm>
            <a:custGeom>
              <a:avLst/>
              <a:gdLst/>
              <a:ahLst/>
              <a:cxnLst/>
              <a:rect l="l" t="t" r="r" b="b"/>
              <a:pathLst>
                <a:path w="1802" h="4671" extrusionOk="0">
                  <a:moveTo>
                    <a:pt x="1468" y="0"/>
                  </a:moveTo>
                  <a:cubicBezTo>
                    <a:pt x="1402" y="0"/>
                    <a:pt x="1368" y="34"/>
                    <a:pt x="1302" y="67"/>
                  </a:cubicBezTo>
                  <a:lnTo>
                    <a:pt x="167" y="767"/>
                  </a:lnTo>
                  <a:cubicBezTo>
                    <a:pt x="1" y="901"/>
                    <a:pt x="101" y="1168"/>
                    <a:pt x="301" y="1168"/>
                  </a:cubicBezTo>
                  <a:cubicBezTo>
                    <a:pt x="334" y="1168"/>
                    <a:pt x="401" y="1168"/>
                    <a:pt x="434" y="1134"/>
                  </a:cubicBezTo>
                  <a:lnTo>
                    <a:pt x="1135" y="734"/>
                  </a:lnTo>
                  <a:lnTo>
                    <a:pt x="1135" y="4370"/>
                  </a:lnTo>
                  <a:cubicBezTo>
                    <a:pt x="1135" y="4470"/>
                    <a:pt x="1168" y="4537"/>
                    <a:pt x="1235" y="4604"/>
                  </a:cubicBezTo>
                  <a:cubicBezTo>
                    <a:pt x="1302" y="4637"/>
                    <a:pt x="1368" y="4670"/>
                    <a:pt x="1468" y="4670"/>
                  </a:cubicBezTo>
                  <a:cubicBezTo>
                    <a:pt x="1535" y="4670"/>
                    <a:pt x="1635" y="4670"/>
                    <a:pt x="1702" y="4604"/>
                  </a:cubicBezTo>
                  <a:cubicBezTo>
                    <a:pt x="1769" y="4537"/>
                    <a:pt x="1802" y="4470"/>
                    <a:pt x="1802" y="4370"/>
                  </a:cubicBezTo>
                  <a:lnTo>
                    <a:pt x="1802" y="334"/>
                  </a:lnTo>
                  <a:cubicBezTo>
                    <a:pt x="1802" y="234"/>
                    <a:pt x="1769" y="167"/>
                    <a:pt x="1702" y="100"/>
                  </a:cubicBezTo>
                  <a:cubicBezTo>
                    <a:pt x="1635" y="34"/>
                    <a:pt x="1568" y="0"/>
                    <a:pt x="14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5" name="Google Shape;305;p36"/>
            <p:cNvSpPr/>
            <p:nvPr/>
          </p:nvSpPr>
          <p:spPr>
            <a:xfrm>
              <a:off x="6095238" y="-2025600"/>
              <a:ext cx="75075" cy="117950"/>
            </a:xfrm>
            <a:custGeom>
              <a:avLst/>
              <a:gdLst/>
              <a:ahLst/>
              <a:cxnLst/>
              <a:rect l="l" t="t" r="r" b="b"/>
              <a:pathLst>
                <a:path w="3003" h="4718" extrusionOk="0">
                  <a:moveTo>
                    <a:pt x="1568" y="1"/>
                  </a:moveTo>
                  <a:cubicBezTo>
                    <a:pt x="1302" y="1"/>
                    <a:pt x="1068" y="34"/>
                    <a:pt x="835" y="101"/>
                  </a:cubicBezTo>
                  <a:cubicBezTo>
                    <a:pt x="601" y="201"/>
                    <a:pt x="401" y="301"/>
                    <a:pt x="201" y="401"/>
                  </a:cubicBezTo>
                  <a:cubicBezTo>
                    <a:pt x="134" y="435"/>
                    <a:pt x="67" y="535"/>
                    <a:pt x="67" y="601"/>
                  </a:cubicBezTo>
                  <a:cubicBezTo>
                    <a:pt x="67" y="668"/>
                    <a:pt x="101" y="735"/>
                    <a:pt x="167" y="801"/>
                  </a:cubicBezTo>
                  <a:cubicBezTo>
                    <a:pt x="201" y="835"/>
                    <a:pt x="267" y="868"/>
                    <a:pt x="334" y="868"/>
                  </a:cubicBezTo>
                  <a:lnTo>
                    <a:pt x="434" y="868"/>
                  </a:lnTo>
                  <a:lnTo>
                    <a:pt x="634" y="768"/>
                  </a:lnTo>
                  <a:cubicBezTo>
                    <a:pt x="701" y="701"/>
                    <a:pt x="768" y="668"/>
                    <a:pt x="835" y="635"/>
                  </a:cubicBezTo>
                  <a:cubicBezTo>
                    <a:pt x="935" y="601"/>
                    <a:pt x="1001" y="568"/>
                    <a:pt x="1101" y="568"/>
                  </a:cubicBezTo>
                  <a:cubicBezTo>
                    <a:pt x="1196" y="544"/>
                    <a:pt x="1290" y="521"/>
                    <a:pt x="1396" y="521"/>
                  </a:cubicBezTo>
                  <a:cubicBezTo>
                    <a:pt x="1440" y="521"/>
                    <a:pt x="1486" y="525"/>
                    <a:pt x="1535" y="535"/>
                  </a:cubicBezTo>
                  <a:cubicBezTo>
                    <a:pt x="1561" y="530"/>
                    <a:pt x="1587" y="528"/>
                    <a:pt x="1614" y="528"/>
                  </a:cubicBezTo>
                  <a:cubicBezTo>
                    <a:pt x="1794" y="528"/>
                    <a:pt x="1990" y="623"/>
                    <a:pt x="2135" y="768"/>
                  </a:cubicBezTo>
                  <a:cubicBezTo>
                    <a:pt x="2302" y="935"/>
                    <a:pt x="2402" y="1135"/>
                    <a:pt x="2402" y="1369"/>
                  </a:cubicBezTo>
                  <a:cubicBezTo>
                    <a:pt x="2369" y="1535"/>
                    <a:pt x="2336" y="1702"/>
                    <a:pt x="2269" y="1836"/>
                  </a:cubicBezTo>
                  <a:cubicBezTo>
                    <a:pt x="2169" y="2002"/>
                    <a:pt x="2035" y="2202"/>
                    <a:pt x="1869" y="2336"/>
                  </a:cubicBezTo>
                  <a:lnTo>
                    <a:pt x="167" y="4070"/>
                  </a:lnTo>
                  <a:cubicBezTo>
                    <a:pt x="67" y="4137"/>
                    <a:pt x="34" y="4271"/>
                    <a:pt x="1" y="4371"/>
                  </a:cubicBezTo>
                  <a:cubicBezTo>
                    <a:pt x="1" y="4471"/>
                    <a:pt x="67" y="4571"/>
                    <a:pt x="134" y="4638"/>
                  </a:cubicBezTo>
                  <a:cubicBezTo>
                    <a:pt x="234" y="4671"/>
                    <a:pt x="334" y="4704"/>
                    <a:pt x="434" y="4704"/>
                  </a:cubicBezTo>
                  <a:lnTo>
                    <a:pt x="2703" y="4704"/>
                  </a:lnTo>
                  <a:cubicBezTo>
                    <a:pt x="2720" y="4713"/>
                    <a:pt x="2738" y="4717"/>
                    <a:pt x="2756" y="4717"/>
                  </a:cubicBezTo>
                  <a:cubicBezTo>
                    <a:pt x="2803" y="4717"/>
                    <a:pt x="2845" y="4686"/>
                    <a:pt x="2869" y="4638"/>
                  </a:cubicBezTo>
                  <a:cubicBezTo>
                    <a:pt x="2936" y="4604"/>
                    <a:pt x="2969" y="4537"/>
                    <a:pt x="2936" y="4471"/>
                  </a:cubicBezTo>
                  <a:cubicBezTo>
                    <a:pt x="2969" y="4404"/>
                    <a:pt x="2936" y="4337"/>
                    <a:pt x="2869" y="4304"/>
                  </a:cubicBezTo>
                  <a:cubicBezTo>
                    <a:pt x="2845" y="4255"/>
                    <a:pt x="2803" y="4224"/>
                    <a:pt x="2756" y="4224"/>
                  </a:cubicBezTo>
                  <a:cubicBezTo>
                    <a:pt x="2738" y="4224"/>
                    <a:pt x="2720" y="4228"/>
                    <a:pt x="2703" y="4237"/>
                  </a:cubicBezTo>
                  <a:lnTo>
                    <a:pt x="734" y="4237"/>
                  </a:lnTo>
                  <a:lnTo>
                    <a:pt x="2236" y="2770"/>
                  </a:lnTo>
                  <a:cubicBezTo>
                    <a:pt x="2469" y="2569"/>
                    <a:pt x="2669" y="2303"/>
                    <a:pt x="2803" y="2036"/>
                  </a:cubicBezTo>
                  <a:cubicBezTo>
                    <a:pt x="2936" y="1836"/>
                    <a:pt x="3003" y="1569"/>
                    <a:pt x="3003" y="1335"/>
                  </a:cubicBezTo>
                  <a:cubicBezTo>
                    <a:pt x="3003" y="968"/>
                    <a:pt x="2836" y="635"/>
                    <a:pt x="2569" y="401"/>
                  </a:cubicBezTo>
                  <a:cubicBezTo>
                    <a:pt x="2302" y="134"/>
                    <a:pt x="1935" y="1"/>
                    <a:pt x="15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6" name="Google Shape;306;p36"/>
            <p:cNvSpPr/>
            <p:nvPr/>
          </p:nvSpPr>
          <p:spPr>
            <a:xfrm>
              <a:off x="6465513" y="-2027250"/>
              <a:ext cx="73400" cy="120300"/>
            </a:xfrm>
            <a:custGeom>
              <a:avLst/>
              <a:gdLst/>
              <a:ahLst/>
              <a:cxnLst/>
              <a:rect l="l" t="t" r="r" b="b"/>
              <a:pathLst>
                <a:path w="2936" h="4812" extrusionOk="0">
                  <a:moveTo>
                    <a:pt x="1301" y="0"/>
                  </a:moveTo>
                  <a:cubicBezTo>
                    <a:pt x="1068" y="0"/>
                    <a:pt x="834" y="34"/>
                    <a:pt x="634" y="100"/>
                  </a:cubicBezTo>
                  <a:cubicBezTo>
                    <a:pt x="434" y="134"/>
                    <a:pt x="267" y="200"/>
                    <a:pt x="134" y="300"/>
                  </a:cubicBezTo>
                  <a:cubicBezTo>
                    <a:pt x="67" y="334"/>
                    <a:pt x="0" y="400"/>
                    <a:pt x="0" y="467"/>
                  </a:cubicBezTo>
                  <a:cubicBezTo>
                    <a:pt x="0" y="534"/>
                    <a:pt x="34" y="634"/>
                    <a:pt x="100" y="667"/>
                  </a:cubicBezTo>
                  <a:cubicBezTo>
                    <a:pt x="134" y="734"/>
                    <a:pt x="200" y="767"/>
                    <a:pt x="267" y="767"/>
                  </a:cubicBezTo>
                  <a:lnTo>
                    <a:pt x="334" y="767"/>
                  </a:lnTo>
                  <a:cubicBezTo>
                    <a:pt x="634" y="634"/>
                    <a:pt x="968" y="534"/>
                    <a:pt x="1301" y="534"/>
                  </a:cubicBezTo>
                  <a:cubicBezTo>
                    <a:pt x="1535" y="534"/>
                    <a:pt x="1735" y="601"/>
                    <a:pt x="1902" y="734"/>
                  </a:cubicBezTo>
                  <a:cubicBezTo>
                    <a:pt x="2068" y="867"/>
                    <a:pt x="2168" y="1101"/>
                    <a:pt x="2168" y="1301"/>
                  </a:cubicBezTo>
                  <a:cubicBezTo>
                    <a:pt x="2168" y="1535"/>
                    <a:pt x="2068" y="1768"/>
                    <a:pt x="1902" y="1902"/>
                  </a:cubicBezTo>
                  <a:cubicBezTo>
                    <a:pt x="1707" y="2041"/>
                    <a:pt x="1489" y="2110"/>
                    <a:pt x="1287" y="2110"/>
                  </a:cubicBezTo>
                  <a:cubicBezTo>
                    <a:pt x="1246" y="2110"/>
                    <a:pt x="1207" y="2107"/>
                    <a:pt x="1168" y="2102"/>
                  </a:cubicBezTo>
                  <a:lnTo>
                    <a:pt x="934" y="2102"/>
                  </a:lnTo>
                  <a:cubicBezTo>
                    <a:pt x="867" y="2102"/>
                    <a:pt x="801" y="2135"/>
                    <a:pt x="767" y="2202"/>
                  </a:cubicBezTo>
                  <a:cubicBezTo>
                    <a:pt x="734" y="2235"/>
                    <a:pt x="701" y="2302"/>
                    <a:pt x="701" y="2369"/>
                  </a:cubicBezTo>
                  <a:cubicBezTo>
                    <a:pt x="701" y="2402"/>
                    <a:pt x="734" y="2469"/>
                    <a:pt x="767" y="2535"/>
                  </a:cubicBezTo>
                  <a:cubicBezTo>
                    <a:pt x="801" y="2569"/>
                    <a:pt x="867" y="2602"/>
                    <a:pt x="934" y="2602"/>
                  </a:cubicBezTo>
                  <a:lnTo>
                    <a:pt x="1168" y="2602"/>
                  </a:lnTo>
                  <a:cubicBezTo>
                    <a:pt x="1206" y="2598"/>
                    <a:pt x="1245" y="2596"/>
                    <a:pt x="1282" y="2596"/>
                  </a:cubicBezTo>
                  <a:cubicBezTo>
                    <a:pt x="1536" y="2596"/>
                    <a:pt x="1765" y="2690"/>
                    <a:pt x="1968" y="2836"/>
                  </a:cubicBezTo>
                  <a:cubicBezTo>
                    <a:pt x="2168" y="3002"/>
                    <a:pt x="2302" y="3269"/>
                    <a:pt x="2302" y="3536"/>
                  </a:cubicBezTo>
                  <a:cubicBezTo>
                    <a:pt x="2302" y="3770"/>
                    <a:pt x="2202" y="3970"/>
                    <a:pt x="2002" y="4103"/>
                  </a:cubicBezTo>
                  <a:cubicBezTo>
                    <a:pt x="1801" y="4237"/>
                    <a:pt x="1568" y="4303"/>
                    <a:pt x="1301" y="4303"/>
                  </a:cubicBezTo>
                  <a:cubicBezTo>
                    <a:pt x="1001" y="4303"/>
                    <a:pt x="701" y="4237"/>
                    <a:pt x="400" y="4103"/>
                  </a:cubicBezTo>
                  <a:lnTo>
                    <a:pt x="334" y="4103"/>
                  </a:lnTo>
                  <a:cubicBezTo>
                    <a:pt x="267" y="4103"/>
                    <a:pt x="200" y="4136"/>
                    <a:pt x="167" y="4170"/>
                  </a:cubicBezTo>
                  <a:cubicBezTo>
                    <a:pt x="100" y="4237"/>
                    <a:pt x="67" y="4303"/>
                    <a:pt x="67" y="4370"/>
                  </a:cubicBezTo>
                  <a:cubicBezTo>
                    <a:pt x="67" y="4470"/>
                    <a:pt x="134" y="4570"/>
                    <a:pt x="234" y="4603"/>
                  </a:cubicBezTo>
                  <a:cubicBezTo>
                    <a:pt x="539" y="4742"/>
                    <a:pt x="845" y="4812"/>
                    <a:pt x="1151" y="4812"/>
                  </a:cubicBezTo>
                  <a:cubicBezTo>
                    <a:pt x="1212" y="4812"/>
                    <a:pt x="1273" y="4809"/>
                    <a:pt x="1334" y="4804"/>
                  </a:cubicBezTo>
                  <a:cubicBezTo>
                    <a:pt x="1535" y="4804"/>
                    <a:pt x="1735" y="4770"/>
                    <a:pt x="1935" y="4737"/>
                  </a:cubicBezTo>
                  <a:cubicBezTo>
                    <a:pt x="2135" y="4670"/>
                    <a:pt x="2302" y="4603"/>
                    <a:pt x="2435" y="4503"/>
                  </a:cubicBezTo>
                  <a:cubicBezTo>
                    <a:pt x="2602" y="4403"/>
                    <a:pt x="2735" y="4237"/>
                    <a:pt x="2802" y="4070"/>
                  </a:cubicBezTo>
                  <a:cubicBezTo>
                    <a:pt x="2902" y="3903"/>
                    <a:pt x="2936" y="3703"/>
                    <a:pt x="2936" y="3503"/>
                  </a:cubicBezTo>
                  <a:cubicBezTo>
                    <a:pt x="2936" y="3202"/>
                    <a:pt x="2869" y="2936"/>
                    <a:pt x="2702" y="2702"/>
                  </a:cubicBezTo>
                  <a:cubicBezTo>
                    <a:pt x="2535" y="2502"/>
                    <a:pt x="2302" y="2369"/>
                    <a:pt x="2035" y="2302"/>
                  </a:cubicBezTo>
                  <a:cubicBezTo>
                    <a:pt x="2268" y="2235"/>
                    <a:pt x="2469" y="2102"/>
                    <a:pt x="2602" y="1902"/>
                  </a:cubicBezTo>
                  <a:cubicBezTo>
                    <a:pt x="2769" y="1735"/>
                    <a:pt x="2836" y="1501"/>
                    <a:pt x="2836" y="1268"/>
                  </a:cubicBezTo>
                  <a:cubicBezTo>
                    <a:pt x="2836" y="1001"/>
                    <a:pt x="2769" y="767"/>
                    <a:pt x="2602" y="567"/>
                  </a:cubicBezTo>
                  <a:cubicBezTo>
                    <a:pt x="2469" y="367"/>
                    <a:pt x="2302" y="234"/>
                    <a:pt x="2068" y="134"/>
                  </a:cubicBezTo>
                  <a:cubicBezTo>
                    <a:pt x="1835" y="34"/>
                    <a:pt x="1568" y="0"/>
                    <a:pt x="13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7" name="Google Shape;307;p36"/>
            <p:cNvSpPr/>
            <p:nvPr/>
          </p:nvSpPr>
          <p:spPr>
            <a:xfrm>
              <a:off x="5713313" y="-1708700"/>
              <a:ext cx="82575" cy="120950"/>
            </a:xfrm>
            <a:custGeom>
              <a:avLst/>
              <a:gdLst/>
              <a:ahLst/>
              <a:cxnLst/>
              <a:rect l="l" t="t" r="r" b="b"/>
              <a:pathLst>
                <a:path w="3303" h="4838" extrusionOk="0">
                  <a:moveTo>
                    <a:pt x="1655" y="551"/>
                  </a:moveTo>
                  <a:cubicBezTo>
                    <a:pt x="1768" y="551"/>
                    <a:pt x="1885" y="568"/>
                    <a:pt x="2001" y="601"/>
                  </a:cubicBezTo>
                  <a:cubicBezTo>
                    <a:pt x="2068" y="634"/>
                    <a:pt x="2168" y="701"/>
                    <a:pt x="2235" y="768"/>
                  </a:cubicBezTo>
                  <a:cubicBezTo>
                    <a:pt x="2302" y="835"/>
                    <a:pt x="2368" y="935"/>
                    <a:pt x="2402" y="1035"/>
                  </a:cubicBezTo>
                  <a:cubicBezTo>
                    <a:pt x="2435" y="1101"/>
                    <a:pt x="2502" y="1235"/>
                    <a:pt x="2535" y="1335"/>
                  </a:cubicBezTo>
                  <a:cubicBezTo>
                    <a:pt x="2535" y="1435"/>
                    <a:pt x="2569" y="1568"/>
                    <a:pt x="2602" y="1668"/>
                  </a:cubicBezTo>
                  <a:cubicBezTo>
                    <a:pt x="2635" y="1802"/>
                    <a:pt x="2635" y="1935"/>
                    <a:pt x="2635" y="2069"/>
                  </a:cubicBezTo>
                  <a:lnTo>
                    <a:pt x="2635" y="2436"/>
                  </a:lnTo>
                  <a:cubicBezTo>
                    <a:pt x="2635" y="2569"/>
                    <a:pt x="2635" y="2669"/>
                    <a:pt x="2635" y="2769"/>
                  </a:cubicBezTo>
                  <a:cubicBezTo>
                    <a:pt x="2602" y="2903"/>
                    <a:pt x="2602" y="3003"/>
                    <a:pt x="2602" y="3136"/>
                  </a:cubicBezTo>
                  <a:cubicBezTo>
                    <a:pt x="2569" y="3270"/>
                    <a:pt x="2569" y="3403"/>
                    <a:pt x="2535" y="3503"/>
                  </a:cubicBezTo>
                  <a:cubicBezTo>
                    <a:pt x="2502" y="3603"/>
                    <a:pt x="2468" y="3703"/>
                    <a:pt x="2402" y="3803"/>
                  </a:cubicBezTo>
                  <a:cubicBezTo>
                    <a:pt x="2368" y="3903"/>
                    <a:pt x="2302" y="4003"/>
                    <a:pt x="2235" y="4070"/>
                  </a:cubicBezTo>
                  <a:cubicBezTo>
                    <a:pt x="2168" y="4137"/>
                    <a:pt x="2068" y="4204"/>
                    <a:pt x="2001" y="4237"/>
                  </a:cubicBezTo>
                  <a:cubicBezTo>
                    <a:pt x="1901" y="4270"/>
                    <a:pt x="1768" y="4304"/>
                    <a:pt x="1668" y="4304"/>
                  </a:cubicBezTo>
                  <a:cubicBezTo>
                    <a:pt x="1568" y="4304"/>
                    <a:pt x="1434" y="4270"/>
                    <a:pt x="1334" y="4237"/>
                  </a:cubicBezTo>
                  <a:cubicBezTo>
                    <a:pt x="1234" y="4204"/>
                    <a:pt x="1168" y="4137"/>
                    <a:pt x="1101" y="4070"/>
                  </a:cubicBezTo>
                  <a:cubicBezTo>
                    <a:pt x="1034" y="4003"/>
                    <a:pt x="967" y="3903"/>
                    <a:pt x="934" y="3803"/>
                  </a:cubicBezTo>
                  <a:cubicBezTo>
                    <a:pt x="867" y="3703"/>
                    <a:pt x="834" y="3603"/>
                    <a:pt x="801" y="3503"/>
                  </a:cubicBezTo>
                  <a:cubicBezTo>
                    <a:pt x="767" y="3403"/>
                    <a:pt x="767" y="3270"/>
                    <a:pt x="734" y="3136"/>
                  </a:cubicBezTo>
                  <a:cubicBezTo>
                    <a:pt x="701" y="3036"/>
                    <a:pt x="701" y="2903"/>
                    <a:pt x="701" y="2803"/>
                  </a:cubicBezTo>
                  <a:lnTo>
                    <a:pt x="701" y="2436"/>
                  </a:lnTo>
                  <a:cubicBezTo>
                    <a:pt x="701" y="2302"/>
                    <a:pt x="701" y="2169"/>
                    <a:pt x="701" y="2069"/>
                  </a:cubicBezTo>
                  <a:cubicBezTo>
                    <a:pt x="701" y="1935"/>
                    <a:pt x="734" y="1802"/>
                    <a:pt x="734" y="1668"/>
                  </a:cubicBezTo>
                  <a:cubicBezTo>
                    <a:pt x="767" y="1535"/>
                    <a:pt x="767" y="1435"/>
                    <a:pt x="801" y="1335"/>
                  </a:cubicBezTo>
                  <a:cubicBezTo>
                    <a:pt x="834" y="1201"/>
                    <a:pt x="867" y="1101"/>
                    <a:pt x="934" y="1001"/>
                  </a:cubicBezTo>
                  <a:cubicBezTo>
                    <a:pt x="967" y="935"/>
                    <a:pt x="1034" y="835"/>
                    <a:pt x="1101" y="768"/>
                  </a:cubicBezTo>
                  <a:cubicBezTo>
                    <a:pt x="1168" y="701"/>
                    <a:pt x="1234" y="634"/>
                    <a:pt x="1334" y="601"/>
                  </a:cubicBezTo>
                  <a:cubicBezTo>
                    <a:pt x="1434" y="568"/>
                    <a:pt x="1543" y="551"/>
                    <a:pt x="1655" y="551"/>
                  </a:cubicBezTo>
                  <a:close/>
                  <a:moveTo>
                    <a:pt x="1668" y="1"/>
                  </a:moveTo>
                  <a:cubicBezTo>
                    <a:pt x="567" y="1"/>
                    <a:pt x="33" y="801"/>
                    <a:pt x="33" y="2436"/>
                  </a:cubicBezTo>
                  <a:cubicBezTo>
                    <a:pt x="0" y="2669"/>
                    <a:pt x="33" y="2903"/>
                    <a:pt x="67" y="3170"/>
                  </a:cubicBezTo>
                  <a:cubicBezTo>
                    <a:pt x="100" y="3370"/>
                    <a:pt x="133" y="3603"/>
                    <a:pt x="234" y="3803"/>
                  </a:cubicBezTo>
                  <a:cubicBezTo>
                    <a:pt x="300" y="4003"/>
                    <a:pt x="400" y="4170"/>
                    <a:pt x="534" y="4337"/>
                  </a:cubicBezTo>
                  <a:cubicBezTo>
                    <a:pt x="667" y="4504"/>
                    <a:pt x="801" y="4604"/>
                    <a:pt x="1001" y="4704"/>
                  </a:cubicBezTo>
                  <a:cubicBezTo>
                    <a:pt x="1201" y="4804"/>
                    <a:pt x="1434" y="4837"/>
                    <a:pt x="1668" y="4837"/>
                  </a:cubicBezTo>
                  <a:cubicBezTo>
                    <a:pt x="1901" y="4837"/>
                    <a:pt x="2135" y="4804"/>
                    <a:pt x="2335" y="4704"/>
                  </a:cubicBezTo>
                  <a:cubicBezTo>
                    <a:pt x="2502" y="4604"/>
                    <a:pt x="2669" y="4504"/>
                    <a:pt x="2802" y="4337"/>
                  </a:cubicBezTo>
                  <a:cubicBezTo>
                    <a:pt x="2935" y="4170"/>
                    <a:pt x="3036" y="4003"/>
                    <a:pt x="3102" y="3803"/>
                  </a:cubicBezTo>
                  <a:cubicBezTo>
                    <a:pt x="3169" y="3603"/>
                    <a:pt x="3236" y="3370"/>
                    <a:pt x="3269" y="3170"/>
                  </a:cubicBezTo>
                  <a:cubicBezTo>
                    <a:pt x="3302" y="2903"/>
                    <a:pt x="3302" y="2669"/>
                    <a:pt x="3302" y="2436"/>
                  </a:cubicBezTo>
                  <a:cubicBezTo>
                    <a:pt x="3302" y="801"/>
                    <a:pt x="2769" y="1"/>
                    <a:pt x="16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8" name="Google Shape;308;p36"/>
            <p:cNvSpPr/>
            <p:nvPr/>
          </p:nvSpPr>
          <p:spPr>
            <a:xfrm>
              <a:off x="6112763" y="-1661175"/>
              <a:ext cx="41700" cy="38400"/>
            </a:xfrm>
            <a:custGeom>
              <a:avLst/>
              <a:gdLst/>
              <a:ahLst/>
              <a:cxnLst/>
              <a:rect l="l" t="t" r="r" b="b"/>
              <a:pathLst>
                <a:path w="1668" h="1536" extrusionOk="0">
                  <a:moveTo>
                    <a:pt x="834" y="1"/>
                  </a:moveTo>
                  <a:cubicBezTo>
                    <a:pt x="601" y="1"/>
                    <a:pt x="400" y="68"/>
                    <a:pt x="234" y="234"/>
                  </a:cubicBezTo>
                  <a:cubicBezTo>
                    <a:pt x="67" y="368"/>
                    <a:pt x="0" y="568"/>
                    <a:pt x="0" y="768"/>
                  </a:cubicBezTo>
                  <a:cubicBezTo>
                    <a:pt x="0" y="968"/>
                    <a:pt x="67" y="1135"/>
                    <a:pt x="200" y="1302"/>
                  </a:cubicBezTo>
                  <a:cubicBezTo>
                    <a:pt x="367" y="1469"/>
                    <a:pt x="601" y="1535"/>
                    <a:pt x="834" y="1535"/>
                  </a:cubicBezTo>
                  <a:cubicBezTo>
                    <a:pt x="1068" y="1535"/>
                    <a:pt x="1268" y="1469"/>
                    <a:pt x="1434" y="1302"/>
                  </a:cubicBezTo>
                  <a:cubicBezTo>
                    <a:pt x="1568" y="1168"/>
                    <a:pt x="1668" y="968"/>
                    <a:pt x="1668" y="768"/>
                  </a:cubicBezTo>
                  <a:cubicBezTo>
                    <a:pt x="1668" y="568"/>
                    <a:pt x="1568" y="368"/>
                    <a:pt x="1434" y="234"/>
                  </a:cubicBezTo>
                  <a:cubicBezTo>
                    <a:pt x="1268" y="68"/>
                    <a:pt x="1034" y="1"/>
                    <a:pt x="8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09" name="Google Shape;309;p36"/>
            <p:cNvSpPr/>
            <p:nvPr/>
          </p:nvSpPr>
          <p:spPr>
            <a:xfrm>
              <a:off x="6867463" y="-3033600"/>
              <a:ext cx="41725" cy="37125"/>
            </a:xfrm>
            <a:custGeom>
              <a:avLst/>
              <a:gdLst/>
              <a:ahLst/>
              <a:cxnLst/>
              <a:rect l="l" t="t" r="r" b="b"/>
              <a:pathLst>
                <a:path w="1669" h="1485" extrusionOk="0">
                  <a:moveTo>
                    <a:pt x="884" y="0"/>
                  </a:moveTo>
                  <a:cubicBezTo>
                    <a:pt x="676" y="0"/>
                    <a:pt x="467" y="75"/>
                    <a:pt x="301" y="226"/>
                  </a:cubicBezTo>
                  <a:cubicBezTo>
                    <a:pt x="0" y="492"/>
                    <a:pt x="0" y="993"/>
                    <a:pt x="301" y="1260"/>
                  </a:cubicBezTo>
                  <a:cubicBezTo>
                    <a:pt x="467" y="1410"/>
                    <a:pt x="676" y="1485"/>
                    <a:pt x="884" y="1485"/>
                  </a:cubicBezTo>
                  <a:cubicBezTo>
                    <a:pt x="1093" y="1485"/>
                    <a:pt x="1301" y="1410"/>
                    <a:pt x="1468" y="1260"/>
                  </a:cubicBezTo>
                  <a:cubicBezTo>
                    <a:pt x="1601" y="1126"/>
                    <a:pt x="1668" y="926"/>
                    <a:pt x="1668" y="726"/>
                  </a:cubicBezTo>
                  <a:cubicBezTo>
                    <a:pt x="1668" y="559"/>
                    <a:pt x="1601" y="359"/>
                    <a:pt x="1468" y="226"/>
                  </a:cubicBezTo>
                  <a:cubicBezTo>
                    <a:pt x="1301" y="75"/>
                    <a:pt x="1093" y="0"/>
                    <a:pt x="88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0" name="Google Shape;310;p36"/>
            <p:cNvSpPr/>
            <p:nvPr/>
          </p:nvSpPr>
          <p:spPr>
            <a:xfrm>
              <a:off x="6869138" y="-2924575"/>
              <a:ext cx="40050" cy="37350"/>
            </a:xfrm>
            <a:custGeom>
              <a:avLst/>
              <a:gdLst/>
              <a:ahLst/>
              <a:cxnLst/>
              <a:rect l="l" t="t" r="r" b="b"/>
              <a:pathLst>
                <a:path w="1602" h="1494" extrusionOk="0">
                  <a:moveTo>
                    <a:pt x="801" y="1"/>
                  </a:moveTo>
                  <a:cubicBezTo>
                    <a:pt x="600" y="1"/>
                    <a:pt x="367" y="68"/>
                    <a:pt x="234" y="234"/>
                  </a:cubicBezTo>
                  <a:cubicBezTo>
                    <a:pt x="100" y="368"/>
                    <a:pt x="0" y="535"/>
                    <a:pt x="0" y="735"/>
                  </a:cubicBezTo>
                  <a:cubicBezTo>
                    <a:pt x="0" y="935"/>
                    <a:pt x="67" y="1135"/>
                    <a:pt x="234" y="1268"/>
                  </a:cubicBezTo>
                  <a:cubicBezTo>
                    <a:pt x="400" y="1418"/>
                    <a:pt x="609" y="1494"/>
                    <a:pt x="817" y="1494"/>
                  </a:cubicBezTo>
                  <a:cubicBezTo>
                    <a:pt x="1026" y="1494"/>
                    <a:pt x="1234" y="1418"/>
                    <a:pt x="1401" y="1268"/>
                  </a:cubicBezTo>
                  <a:cubicBezTo>
                    <a:pt x="1534" y="1135"/>
                    <a:pt x="1601" y="935"/>
                    <a:pt x="1601" y="735"/>
                  </a:cubicBezTo>
                  <a:cubicBezTo>
                    <a:pt x="1601" y="535"/>
                    <a:pt x="1534" y="368"/>
                    <a:pt x="1401" y="234"/>
                  </a:cubicBezTo>
                  <a:cubicBezTo>
                    <a:pt x="1234" y="68"/>
                    <a:pt x="1034" y="1"/>
                    <a:pt x="8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1" name="Google Shape;311;p36"/>
            <p:cNvSpPr/>
            <p:nvPr/>
          </p:nvSpPr>
          <p:spPr>
            <a:xfrm>
              <a:off x="6442988" y="-1668900"/>
              <a:ext cx="138450" cy="72800"/>
            </a:xfrm>
            <a:custGeom>
              <a:avLst/>
              <a:gdLst/>
              <a:ahLst/>
              <a:cxnLst/>
              <a:rect l="l" t="t" r="r" b="b"/>
              <a:pathLst>
                <a:path w="5538" h="2912" extrusionOk="0">
                  <a:moveTo>
                    <a:pt x="379" y="1"/>
                  </a:moveTo>
                  <a:cubicBezTo>
                    <a:pt x="297" y="1"/>
                    <a:pt x="216" y="55"/>
                    <a:pt x="134" y="110"/>
                  </a:cubicBezTo>
                  <a:cubicBezTo>
                    <a:pt x="67" y="177"/>
                    <a:pt x="1" y="277"/>
                    <a:pt x="34" y="377"/>
                  </a:cubicBezTo>
                  <a:cubicBezTo>
                    <a:pt x="34" y="477"/>
                    <a:pt x="67" y="577"/>
                    <a:pt x="134" y="677"/>
                  </a:cubicBezTo>
                  <a:cubicBezTo>
                    <a:pt x="201" y="744"/>
                    <a:pt x="301" y="777"/>
                    <a:pt x="434" y="777"/>
                  </a:cubicBezTo>
                  <a:lnTo>
                    <a:pt x="5104" y="777"/>
                  </a:lnTo>
                  <a:cubicBezTo>
                    <a:pt x="5204" y="777"/>
                    <a:pt x="5304" y="744"/>
                    <a:pt x="5404" y="677"/>
                  </a:cubicBezTo>
                  <a:cubicBezTo>
                    <a:pt x="5471" y="610"/>
                    <a:pt x="5504" y="510"/>
                    <a:pt x="5504" y="377"/>
                  </a:cubicBezTo>
                  <a:cubicBezTo>
                    <a:pt x="5538" y="277"/>
                    <a:pt x="5471" y="177"/>
                    <a:pt x="5404" y="110"/>
                  </a:cubicBezTo>
                  <a:cubicBezTo>
                    <a:pt x="5323" y="55"/>
                    <a:pt x="5241" y="1"/>
                    <a:pt x="5159" y="1"/>
                  </a:cubicBezTo>
                  <a:cubicBezTo>
                    <a:pt x="5141" y="1"/>
                    <a:pt x="5123" y="4"/>
                    <a:pt x="5104" y="10"/>
                  </a:cubicBezTo>
                  <a:lnTo>
                    <a:pt x="434" y="10"/>
                  </a:lnTo>
                  <a:cubicBezTo>
                    <a:pt x="416" y="4"/>
                    <a:pt x="397" y="1"/>
                    <a:pt x="379" y="1"/>
                  </a:cubicBezTo>
                  <a:close/>
                  <a:moveTo>
                    <a:pt x="434" y="2145"/>
                  </a:moveTo>
                  <a:cubicBezTo>
                    <a:pt x="334" y="2145"/>
                    <a:pt x="234" y="2178"/>
                    <a:pt x="134" y="2245"/>
                  </a:cubicBezTo>
                  <a:cubicBezTo>
                    <a:pt x="67" y="2311"/>
                    <a:pt x="1" y="2411"/>
                    <a:pt x="34" y="2545"/>
                  </a:cubicBezTo>
                  <a:cubicBezTo>
                    <a:pt x="1" y="2645"/>
                    <a:pt x="67" y="2745"/>
                    <a:pt x="134" y="2812"/>
                  </a:cubicBezTo>
                  <a:cubicBezTo>
                    <a:pt x="201" y="2878"/>
                    <a:pt x="301" y="2912"/>
                    <a:pt x="401" y="2912"/>
                  </a:cubicBezTo>
                  <a:lnTo>
                    <a:pt x="5104" y="2912"/>
                  </a:lnTo>
                  <a:cubicBezTo>
                    <a:pt x="5204" y="2912"/>
                    <a:pt x="5304" y="2878"/>
                    <a:pt x="5404" y="2812"/>
                  </a:cubicBezTo>
                  <a:cubicBezTo>
                    <a:pt x="5471" y="2745"/>
                    <a:pt x="5504" y="2645"/>
                    <a:pt x="5504" y="2545"/>
                  </a:cubicBezTo>
                  <a:cubicBezTo>
                    <a:pt x="5538" y="2411"/>
                    <a:pt x="5471" y="2311"/>
                    <a:pt x="5404" y="2245"/>
                  </a:cubicBezTo>
                  <a:cubicBezTo>
                    <a:pt x="5304" y="2178"/>
                    <a:pt x="5204" y="2145"/>
                    <a:pt x="5104" y="21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2" name="Google Shape;312;p36"/>
            <p:cNvSpPr/>
            <p:nvPr/>
          </p:nvSpPr>
          <p:spPr>
            <a:xfrm>
              <a:off x="6834113" y="-2686900"/>
              <a:ext cx="93425" cy="117600"/>
            </a:xfrm>
            <a:custGeom>
              <a:avLst/>
              <a:gdLst/>
              <a:ahLst/>
              <a:cxnLst/>
              <a:rect l="l" t="t" r="r" b="b"/>
              <a:pathLst>
                <a:path w="3737" h="4704" extrusionOk="0">
                  <a:moveTo>
                    <a:pt x="3436" y="1"/>
                  </a:moveTo>
                  <a:cubicBezTo>
                    <a:pt x="3336" y="34"/>
                    <a:pt x="3236" y="67"/>
                    <a:pt x="3169" y="167"/>
                  </a:cubicBezTo>
                  <a:lnTo>
                    <a:pt x="1935" y="1869"/>
                  </a:lnTo>
                  <a:lnTo>
                    <a:pt x="667" y="167"/>
                  </a:lnTo>
                  <a:cubicBezTo>
                    <a:pt x="634" y="67"/>
                    <a:pt x="534" y="34"/>
                    <a:pt x="434" y="34"/>
                  </a:cubicBezTo>
                  <a:cubicBezTo>
                    <a:pt x="334" y="34"/>
                    <a:pt x="267" y="67"/>
                    <a:pt x="200" y="134"/>
                  </a:cubicBezTo>
                  <a:cubicBezTo>
                    <a:pt x="133" y="167"/>
                    <a:pt x="100" y="267"/>
                    <a:pt x="100" y="334"/>
                  </a:cubicBezTo>
                  <a:cubicBezTo>
                    <a:pt x="100" y="401"/>
                    <a:pt x="100" y="434"/>
                    <a:pt x="133" y="468"/>
                  </a:cubicBezTo>
                  <a:lnTo>
                    <a:pt x="1501" y="2336"/>
                  </a:lnTo>
                  <a:lnTo>
                    <a:pt x="67" y="4237"/>
                  </a:lnTo>
                  <a:cubicBezTo>
                    <a:pt x="0" y="4304"/>
                    <a:pt x="0" y="4370"/>
                    <a:pt x="0" y="4437"/>
                  </a:cubicBezTo>
                  <a:cubicBezTo>
                    <a:pt x="0" y="4504"/>
                    <a:pt x="33" y="4571"/>
                    <a:pt x="67" y="4637"/>
                  </a:cubicBezTo>
                  <a:cubicBezTo>
                    <a:pt x="133" y="4671"/>
                    <a:pt x="200" y="4704"/>
                    <a:pt x="267" y="4704"/>
                  </a:cubicBezTo>
                  <a:cubicBezTo>
                    <a:pt x="367" y="4704"/>
                    <a:pt x="467" y="4637"/>
                    <a:pt x="534" y="4571"/>
                  </a:cubicBezTo>
                  <a:lnTo>
                    <a:pt x="1835" y="2803"/>
                  </a:lnTo>
                  <a:lnTo>
                    <a:pt x="3136" y="4571"/>
                  </a:lnTo>
                  <a:cubicBezTo>
                    <a:pt x="3169" y="4637"/>
                    <a:pt x="3269" y="4704"/>
                    <a:pt x="3369" y="4704"/>
                  </a:cubicBezTo>
                  <a:cubicBezTo>
                    <a:pt x="3469" y="4704"/>
                    <a:pt x="3536" y="4671"/>
                    <a:pt x="3603" y="4604"/>
                  </a:cubicBezTo>
                  <a:cubicBezTo>
                    <a:pt x="3669" y="4571"/>
                    <a:pt x="3703" y="4470"/>
                    <a:pt x="3703" y="4404"/>
                  </a:cubicBezTo>
                  <a:cubicBezTo>
                    <a:pt x="3703" y="4337"/>
                    <a:pt x="3703" y="4270"/>
                    <a:pt x="3669" y="4237"/>
                  </a:cubicBezTo>
                  <a:lnTo>
                    <a:pt x="2268" y="2336"/>
                  </a:lnTo>
                  <a:lnTo>
                    <a:pt x="3669" y="434"/>
                  </a:lnTo>
                  <a:cubicBezTo>
                    <a:pt x="3703" y="401"/>
                    <a:pt x="3703" y="334"/>
                    <a:pt x="3736" y="267"/>
                  </a:cubicBezTo>
                  <a:cubicBezTo>
                    <a:pt x="3736" y="201"/>
                    <a:pt x="3703" y="134"/>
                    <a:pt x="3636" y="101"/>
                  </a:cubicBezTo>
                  <a:cubicBezTo>
                    <a:pt x="3603" y="34"/>
                    <a:pt x="3536" y="1"/>
                    <a:pt x="34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3" name="Google Shape;313;p36"/>
            <p:cNvSpPr/>
            <p:nvPr/>
          </p:nvSpPr>
          <p:spPr>
            <a:xfrm>
              <a:off x="6804088" y="-1859650"/>
              <a:ext cx="162625" cy="155150"/>
            </a:xfrm>
            <a:custGeom>
              <a:avLst/>
              <a:gdLst/>
              <a:ahLst/>
              <a:cxnLst/>
              <a:rect l="l" t="t" r="r" b="b"/>
              <a:pathLst>
                <a:path w="6505" h="6206" extrusionOk="0">
                  <a:moveTo>
                    <a:pt x="3269" y="1"/>
                  </a:moveTo>
                  <a:cubicBezTo>
                    <a:pt x="3136" y="1"/>
                    <a:pt x="3036" y="68"/>
                    <a:pt x="2936" y="168"/>
                  </a:cubicBezTo>
                  <a:cubicBezTo>
                    <a:pt x="2869" y="234"/>
                    <a:pt x="2802" y="368"/>
                    <a:pt x="2802" y="501"/>
                  </a:cubicBezTo>
                  <a:lnTo>
                    <a:pt x="2802" y="2670"/>
                  </a:lnTo>
                  <a:lnTo>
                    <a:pt x="567" y="2670"/>
                  </a:lnTo>
                  <a:cubicBezTo>
                    <a:pt x="434" y="2670"/>
                    <a:pt x="300" y="2703"/>
                    <a:pt x="200" y="2803"/>
                  </a:cubicBezTo>
                  <a:cubicBezTo>
                    <a:pt x="0" y="2970"/>
                    <a:pt x="0" y="3270"/>
                    <a:pt x="200" y="3437"/>
                  </a:cubicBezTo>
                  <a:cubicBezTo>
                    <a:pt x="300" y="3537"/>
                    <a:pt x="434" y="3570"/>
                    <a:pt x="567" y="3570"/>
                  </a:cubicBezTo>
                  <a:lnTo>
                    <a:pt x="2802" y="3570"/>
                  </a:lnTo>
                  <a:lnTo>
                    <a:pt x="2802" y="5738"/>
                  </a:lnTo>
                  <a:cubicBezTo>
                    <a:pt x="2802" y="5872"/>
                    <a:pt x="2836" y="5972"/>
                    <a:pt x="2936" y="6072"/>
                  </a:cubicBezTo>
                  <a:cubicBezTo>
                    <a:pt x="3036" y="6172"/>
                    <a:pt x="3136" y="6205"/>
                    <a:pt x="3269" y="6205"/>
                  </a:cubicBezTo>
                  <a:cubicBezTo>
                    <a:pt x="3403" y="6205"/>
                    <a:pt x="3536" y="6172"/>
                    <a:pt x="3603" y="6072"/>
                  </a:cubicBezTo>
                  <a:cubicBezTo>
                    <a:pt x="3703" y="5972"/>
                    <a:pt x="3736" y="5872"/>
                    <a:pt x="3736" y="5738"/>
                  </a:cubicBezTo>
                  <a:lnTo>
                    <a:pt x="3736" y="3570"/>
                  </a:lnTo>
                  <a:lnTo>
                    <a:pt x="6004" y="3570"/>
                  </a:lnTo>
                  <a:cubicBezTo>
                    <a:pt x="6105" y="3570"/>
                    <a:pt x="6238" y="3537"/>
                    <a:pt x="6338" y="3437"/>
                  </a:cubicBezTo>
                  <a:cubicBezTo>
                    <a:pt x="6438" y="3370"/>
                    <a:pt x="6505" y="3237"/>
                    <a:pt x="6505" y="3137"/>
                  </a:cubicBezTo>
                  <a:cubicBezTo>
                    <a:pt x="6505" y="3003"/>
                    <a:pt x="6438" y="2870"/>
                    <a:pt x="6338" y="2803"/>
                  </a:cubicBezTo>
                  <a:cubicBezTo>
                    <a:pt x="6238" y="2703"/>
                    <a:pt x="6105" y="2670"/>
                    <a:pt x="6004" y="2670"/>
                  </a:cubicBezTo>
                  <a:lnTo>
                    <a:pt x="3736" y="2670"/>
                  </a:lnTo>
                  <a:lnTo>
                    <a:pt x="3736" y="501"/>
                  </a:lnTo>
                  <a:cubicBezTo>
                    <a:pt x="3736" y="368"/>
                    <a:pt x="3703" y="234"/>
                    <a:pt x="3603" y="168"/>
                  </a:cubicBezTo>
                  <a:cubicBezTo>
                    <a:pt x="3536" y="68"/>
                    <a:pt x="3403" y="1"/>
                    <a:pt x="32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4" name="Google Shape;314;p36"/>
            <p:cNvSpPr/>
            <p:nvPr/>
          </p:nvSpPr>
          <p:spPr>
            <a:xfrm>
              <a:off x="5261313" y="-2370000"/>
              <a:ext cx="118450" cy="112600"/>
            </a:xfrm>
            <a:custGeom>
              <a:avLst/>
              <a:gdLst/>
              <a:ahLst/>
              <a:cxnLst/>
              <a:rect l="l" t="t" r="r" b="b"/>
              <a:pathLst>
                <a:path w="4738" h="4504" extrusionOk="0">
                  <a:moveTo>
                    <a:pt x="2402" y="0"/>
                  </a:moveTo>
                  <a:cubicBezTo>
                    <a:pt x="2302" y="0"/>
                    <a:pt x="2202" y="34"/>
                    <a:pt x="2135" y="100"/>
                  </a:cubicBezTo>
                  <a:cubicBezTo>
                    <a:pt x="2069" y="167"/>
                    <a:pt x="2035" y="267"/>
                    <a:pt x="2035" y="367"/>
                  </a:cubicBezTo>
                  <a:lnTo>
                    <a:pt x="2035" y="1935"/>
                  </a:lnTo>
                  <a:lnTo>
                    <a:pt x="401" y="1935"/>
                  </a:lnTo>
                  <a:cubicBezTo>
                    <a:pt x="334" y="1935"/>
                    <a:pt x="234" y="1968"/>
                    <a:pt x="167" y="2035"/>
                  </a:cubicBezTo>
                  <a:cubicBezTo>
                    <a:pt x="0" y="2135"/>
                    <a:pt x="0" y="2369"/>
                    <a:pt x="167" y="2502"/>
                  </a:cubicBezTo>
                  <a:cubicBezTo>
                    <a:pt x="234" y="2536"/>
                    <a:pt x="301" y="2569"/>
                    <a:pt x="401" y="2569"/>
                  </a:cubicBezTo>
                  <a:lnTo>
                    <a:pt x="2035" y="2569"/>
                  </a:lnTo>
                  <a:lnTo>
                    <a:pt x="2035" y="4170"/>
                  </a:lnTo>
                  <a:cubicBezTo>
                    <a:pt x="2035" y="4237"/>
                    <a:pt x="2069" y="4337"/>
                    <a:pt x="2135" y="4404"/>
                  </a:cubicBezTo>
                  <a:cubicBezTo>
                    <a:pt x="2202" y="4470"/>
                    <a:pt x="2302" y="4504"/>
                    <a:pt x="2402" y="4504"/>
                  </a:cubicBezTo>
                  <a:cubicBezTo>
                    <a:pt x="2469" y="4504"/>
                    <a:pt x="2569" y="4470"/>
                    <a:pt x="2636" y="4404"/>
                  </a:cubicBezTo>
                  <a:cubicBezTo>
                    <a:pt x="2702" y="4337"/>
                    <a:pt x="2736" y="4237"/>
                    <a:pt x="2736" y="4170"/>
                  </a:cubicBezTo>
                  <a:lnTo>
                    <a:pt x="2736" y="2602"/>
                  </a:lnTo>
                  <a:lnTo>
                    <a:pt x="4370" y="2602"/>
                  </a:lnTo>
                  <a:cubicBezTo>
                    <a:pt x="4470" y="2602"/>
                    <a:pt x="4537" y="2569"/>
                    <a:pt x="4637" y="2502"/>
                  </a:cubicBezTo>
                  <a:cubicBezTo>
                    <a:pt x="4670" y="2435"/>
                    <a:pt x="4737" y="2335"/>
                    <a:pt x="4737" y="2269"/>
                  </a:cubicBezTo>
                  <a:cubicBezTo>
                    <a:pt x="4737" y="2169"/>
                    <a:pt x="4670" y="2069"/>
                    <a:pt x="4604" y="2035"/>
                  </a:cubicBezTo>
                  <a:cubicBezTo>
                    <a:pt x="4537" y="1968"/>
                    <a:pt x="4470" y="1935"/>
                    <a:pt x="4370" y="1935"/>
                  </a:cubicBezTo>
                  <a:lnTo>
                    <a:pt x="2736" y="1935"/>
                  </a:lnTo>
                  <a:lnTo>
                    <a:pt x="2736" y="367"/>
                  </a:lnTo>
                  <a:cubicBezTo>
                    <a:pt x="2736" y="267"/>
                    <a:pt x="2702" y="167"/>
                    <a:pt x="2636" y="100"/>
                  </a:cubicBezTo>
                  <a:cubicBezTo>
                    <a:pt x="2569" y="34"/>
                    <a:pt x="2469" y="0"/>
                    <a:pt x="24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5" name="Google Shape;315;p36"/>
            <p:cNvSpPr/>
            <p:nvPr/>
          </p:nvSpPr>
          <p:spPr>
            <a:xfrm>
              <a:off x="6819088" y="-2304125"/>
              <a:ext cx="132625" cy="12525"/>
            </a:xfrm>
            <a:custGeom>
              <a:avLst/>
              <a:gdLst/>
              <a:ahLst/>
              <a:cxnLst/>
              <a:rect l="l" t="t" r="r" b="b"/>
              <a:pathLst>
                <a:path w="5305" h="501" extrusionOk="0">
                  <a:moveTo>
                    <a:pt x="434" y="1"/>
                  </a:moveTo>
                  <a:cubicBezTo>
                    <a:pt x="334" y="1"/>
                    <a:pt x="234" y="34"/>
                    <a:pt x="134" y="67"/>
                  </a:cubicBezTo>
                  <a:cubicBezTo>
                    <a:pt x="1" y="167"/>
                    <a:pt x="1" y="334"/>
                    <a:pt x="134" y="434"/>
                  </a:cubicBezTo>
                  <a:cubicBezTo>
                    <a:pt x="234" y="501"/>
                    <a:pt x="334" y="501"/>
                    <a:pt x="434" y="501"/>
                  </a:cubicBezTo>
                  <a:lnTo>
                    <a:pt x="4904" y="501"/>
                  </a:lnTo>
                  <a:cubicBezTo>
                    <a:pt x="5004" y="501"/>
                    <a:pt x="5104" y="501"/>
                    <a:pt x="5204" y="434"/>
                  </a:cubicBezTo>
                  <a:cubicBezTo>
                    <a:pt x="5271" y="401"/>
                    <a:pt x="5304" y="334"/>
                    <a:pt x="5304" y="267"/>
                  </a:cubicBezTo>
                  <a:cubicBezTo>
                    <a:pt x="5304" y="167"/>
                    <a:pt x="5271" y="101"/>
                    <a:pt x="5204" y="67"/>
                  </a:cubicBezTo>
                  <a:cubicBezTo>
                    <a:pt x="5104" y="34"/>
                    <a:pt x="5004" y="1"/>
                    <a:pt x="49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6" name="Google Shape;316;p36"/>
            <p:cNvSpPr/>
            <p:nvPr/>
          </p:nvSpPr>
          <p:spPr>
            <a:xfrm>
              <a:off x="5395563" y="-2248575"/>
              <a:ext cx="88425" cy="12850"/>
            </a:xfrm>
            <a:custGeom>
              <a:avLst/>
              <a:gdLst/>
              <a:ahLst/>
              <a:cxnLst/>
              <a:rect l="l" t="t" r="r" b="b"/>
              <a:pathLst>
                <a:path w="3537" h="514" extrusionOk="0">
                  <a:moveTo>
                    <a:pt x="3356" y="0"/>
                  </a:moveTo>
                  <a:cubicBezTo>
                    <a:pt x="3339" y="0"/>
                    <a:pt x="3321" y="5"/>
                    <a:pt x="3303" y="14"/>
                  </a:cubicBezTo>
                  <a:lnTo>
                    <a:pt x="268" y="14"/>
                  </a:lnTo>
                  <a:cubicBezTo>
                    <a:pt x="201" y="14"/>
                    <a:pt x="101" y="14"/>
                    <a:pt x="68" y="80"/>
                  </a:cubicBezTo>
                  <a:cubicBezTo>
                    <a:pt x="34" y="114"/>
                    <a:pt x="1" y="180"/>
                    <a:pt x="1" y="247"/>
                  </a:cubicBezTo>
                  <a:cubicBezTo>
                    <a:pt x="1" y="314"/>
                    <a:pt x="34" y="380"/>
                    <a:pt x="68" y="447"/>
                  </a:cubicBezTo>
                  <a:cubicBezTo>
                    <a:pt x="101" y="481"/>
                    <a:pt x="201" y="514"/>
                    <a:pt x="268" y="514"/>
                  </a:cubicBezTo>
                  <a:lnTo>
                    <a:pt x="3303" y="514"/>
                  </a:lnTo>
                  <a:cubicBezTo>
                    <a:pt x="3370" y="514"/>
                    <a:pt x="3437" y="481"/>
                    <a:pt x="3470" y="447"/>
                  </a:cubicBezTo>
                  <a:cubicBezTo>
                    <a:pt x="3537" y="380"/>
                    <a:pt x="3537" y="314"/>
                    <a:pt x="3537" y="247"/>
                  </a:cubicBezTo>
                  <a:cubicBezTo>
                    <a:pt x="3537" y="180"/>
                    <a:pt x="3537" y="114"/>
                    <a:pt x="3470" y="80"/>
                  </a:cubicBezTo>
                  <a:cubicBezTo>
                    <a:pt x="3446" y="31"/>
                    <a:pt x="3403" y="0"/>
                    <a:pt x="3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7" name="Google Shape;317;p36"/>
            <p:cNvSpPr/>
            <p:nvPr/>
          </p:nvSpPr>
          <p:spPr>
            <a:xfrm>
              <a:off x="5345538" y="-2384525"/>
              <a:ext cx="101775" cy="170825"/>
            </a:xfrm>
            <a:custGeom>
              <a:avLst/>
              <a:gdLst/>
              <a:ahLst/>
              <a:cxnLst/>
              <a:rect l="l" t="t" r="r" b="b"/>
              <a:pathLst>
                <a:path w="4071" h="6833" extrusionOk="0">
                  <a:moveTo>
                    <a:pt x="3938" y="0"/>
                  </a:moveTo>
                  <a:cubicBezTo>
                    <a:pt x="3881" y="0"/>
                    <a:pt x="3817" y="24"/>
                    <a:pt x="3770" y="48"/>
                  </a:cubicBezTo>
                  <a:cubicBezTo>
                    <a:pt x="3636" y="148"/>
                    <a:pt x="3570" y="248"/>
                    <a:pt x="3503" y="381"/>
                  </a:cubicBezTo>
                  <a:lnTo>
                    <a:pt x="167" y="6185"/>
                  </a:lnTo>
                  <a:cubicBezTo>
                    <a:pt x="67" y="6319"/>
                    <a:pt x="34" y="6452"/>
                    <a:pt x="1" y="6586"/>
                  </a:cubicBezTo>
                  <a:cubicBezTo>
                    <a:pt x="1" y="6719"/>
                    <a:pt x="34" y="6786"/>
                    <a:pt x="101" y="6819"/>
                  </a:cubicBezTo>
                  <a:cubicBezTo>
                    <a:pt x="120" y="6829"/>
                    <a:pt x="143" y="6833"/>
                    <a:pt x="166" y="6833"/>
                  </a:cubicBezTo>
                  <a:cubicBezTo>
                    <a:pt x="223" y="6833"/>
                    <a:pt x="287" y="6809"/>
                    <a:pt x="334" y="6786"/>
                  </a:cubicBezTo>
                  <a:cubicBezTo>
                    <a:pt x="434" y="6686"/>
                    <a:pt x="534" y="6586"/>
                    <a:pt x="601" y="6452"/>
                  </a:cubicBezTo>
                  <a:lnTo>
                    <a:pt x="3937" y="648"/>
                  </a:lnTo>
                  <a:cubicBezTo>
                    <a:pt x="4003" y="515"/>
                    <a:pt x="4070" y="381"/>
                    <a:pt x="4070" y="248"/>
                  </a:cubicBezTo>
                  <a:cubicBezTo>
                    <a:pt x="4070" y="114"/>
                    <a:pt x="4070" y="48"/>
                    <a:pt x="4003" y="14"/>
                  </a:cubicBezTo>
                  <a:cubicBezTo>
                    <a:pt x="3984" y="5"/>
                    <a:pt x="3961" y="0"/>
                    <a:pt x="39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8" name="Google Shape;318;p36"/>
            <p:cNvSpPr/>
            <p:nvPr/>
          </p:nvSpPr>
          <p:spPr>
            <a:xfrm>
              <a:off x="6819088" y="-2966275"/>
              <a:ext cx="132625" cy="12550"/>
            </a:xfrm>
            <a:custGeom>
              <a:avLst/>
              <a:gdLst/>
              <a:ahLst/>
              <a:cxnLst/>
              <a:rect l="l" t="t" r="r" b="b"/>
              <a:pathLst>
                <a:path w="5305" h="502" extrusionOk="0">
                  <a:moveTo>
                    <a:pt x="434" y="1"/>
                  </a:moveTo>
                  <a:cubicBezTo>
                    <a:pt x="334" y="1"/>
                    <a:pt x="234" y="34"/>
                    <a:pt x="134" y="68"/>
                  </a:cubicBezTo>
                  <a:cubicBezTo>
                    <a:pt x="1" y="168"/>
                    <a:pt x="1" y="368"/>
                    <a:pt x="134" y="435"/>
                  </a:cubicBezTo>
                  <a:cubicBezTo>
                    <a:pt x="234" y="501"/>
                    <a:pt x="334" y="501"/>
                    <a:pt x="434" y="501"/>
                  </a:cubicBezTo>
                  <a:lnTo>
                    <a:pt x="4904" y="501"/>
                  </a:lnTo>
                  <a:cubicBezTo>
                    <a:pt x="5004" y="501"/>
                    <a:pt x="5104" y="501"/>
                    <a:pt x="5204" y="435"/>
                  </a:cubicBezTo>
                  <a:cubicBezTo>
                    <a:pt x="5271" y="401"/>
                    <a:pt x="5304" y="335"/>
                    <a:pt x="5304" y="268"/>
                  </a:cubicBezTo>
                  <a:cubicBezTo>
                    <a:pt x="5304" y="201"/>
                    <a:pt x="5271" y="134"/>
                    <a:pt x="5204" y="68"/>
                  </a:cubicBezTo>
                  <a:cubicBezTo>
                    <a:pt x="5104" y="34"/>
                    <a:pt x="5004" y="1"/>
                    <a:pt x="49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19" name="Google Shape;319;p36"/>
            <p:cNvSpPr/>
            <p:nvPr/>
          </p:nvSpPr>
          <p:spPr>
            <a:xfrm>
              <a:off x="5637413" y="-3007875"/>
              <a:ext cx="125950" cy="114200"/>
            </a:xfrm>
            <a:custGeom>
              <a:avLst/>
              <a:gdLst/>
              <a:ahLst/>
              <a:cxnLst/>
              <a:rect l="l" t="t" r="r" b="b"/>
              <a:pathLst>
                <a:path w="5038" h="4568" extrusionOk="0">
                  <a:moveTo>
                    <a:pt x="491" y="1"/>
                  </a:moveTo>
                  <a:cubicBezTo>
                    <a:pt x="371" y="1"/>
                    <a:pt x="255" y="42"/>
                    <a:pt x="167" y="131"/>
                  </a:cubicBezTo>
                  <a:cubicBezTo>
                    <a:pt x="67" y="197"/>
                    <a:pt x="1" y="297"/>
                    <a:pt x="1" y="431"/>
                  </a:cubicBezTo>
                  <a:lnTo>
                    <a:pt x="1" y="4334"/>
                  </a:lnTo>
                  <a:cubicBezTo>
                    <a:pt x="1" y="4400"/>
                    <a:pt x="34" y="4467"/>
                    <a:pt x="101" y="4500"/>
                  </a:cubicBezTo>
                  <a:cubicBezTo>
                    <a:pt x="167" y="4534"/>
                    <a:pt x="234" y="4567"/>
                    <a:pt x="301" y="4567"/>
                  </a:cubicBezTo>
                  <a:cubicBezTo>
                    <a:pt x="367" y="4567"/>
                    <a:pt x="468" y="4534"/>
                    <a:pt x="534" y="4500"/>
                  </a:cubicBezTo>
                  <a:cubicBezTo>
                    <a:pt x="568" y="4467"/>
                    <a:pt x="601" y="4400"/>
                    <a:pt x="601" y="4334"/>
                  </a:cubicBezTo>
                  <a:lnTo>
                    <a:pt x="601" y="764"/>
                  </a:lnTo>
                  <a:lnTo>
                    <a:pt x="2135" y="4167"/>
                  </a:lnTo>
                  <a:cubicBezTo>
                    <a:pt x="2169" y="4267"/>
                    <a:pt x="2235" y="4334"/>
                    <a:pt x="2302" y="4400"/>
                  </a:cubicBezTo>
                  <a:cubicBezTo>
                    <a:pt x="2369" y="4434"/>
                    <a:pt x="2436" y="4467"/>
                    <a:pt x="2536" y="4467"/>
                  </a:cubicBezTo>
                  <a:cubicBezTo>
                    <a:pt x="2602" y="4467"/>
                    <a:pt x="2702" y="4434"/>
                    <a:pt x="2769" y="4400"/>
                  </a:cubicBezTo>
                  <a:cubicBezTo>
                    <a:pt x="2836" y="4334"/>
                    <a:pt x="2869" y="4267"/>
                    <a:pt x="2936" y="4200"/>
                  </a:cubicBezTo>
                  <a:lnTo>
                    <a:pt x="4437" y="764"/>
                  </a:lnTo>
                  <a:lnTo>
                    <a:pt x="4437" y="4334"/>
                  </a:lnTo>
                  <a:cubicBezTo>
                    <a:pt x="4437" y="4400"/>
                    <a:pt x="4470" y="4467"/>
                    <a:pt x="4537" y="4500"/>
                  </a:cubicBezTo>
                  <a:cubicBezTo>
                    <a:pt x="4570" y="4534"/>
                    <a:pt x="4671" y="4567"/>
                    <a:pt x="4737" y="4567"/>
                  </a:cubicBezTo>
                  <a:cubicBezTo>
                    <a:pt x="4804" y="4567"/>
                    <a:pt x="4871" y="4534"/>
                    <a:pt x="4937" y="4500"/>
                  </a:cubicBezTo>
                  <a:cubicBezTo>
                    <a:pt x="5004" y="4467"/>
                    <a:pt x="5037" y="4400"/>
                    <a:pt x="5037" y="4334"/>
                  </a:cubicBezTo>
                  <a:lnTo>
                    <a:pt x="5037" y="431"/>
                  </a:lnTo>
                  <a:cubicBezTo>
                    <a:pt x="5037" y="331"/>
                    <a:pt x="4971" y="197"/>
                    <a:pt x="4904" y="131"/>
                  </a:cubicBezTo>
                  <a:cubicBezTo>
                    <a:pt x="4798" y="42"/>
                    <a:pt x="4674" y="1"/>
                    <a:pt x="4551" y="1"/>
                  </a:cubicBezTo>
                  <a:cubicBezTo>
                    <a:pt x="4441" y="1"/>
                    <a:pt x="4331" y="34"/>
                    <a:pt x="4237" y="97"/>
                  </a:cubicBezTo>
                  <a:cubicBezTo>
                    <a:pt x="4137" y="164"/>
                    <a:pt x="4037" y="264"/>
                    <a:pt x="4003" y="397"/>
                  </a:cubicBezTo>
                  <a:lnTo>
                    <a:pt x="2536" y="3666"/>
                  </a:lnTo>
                  <a:lnTo>
                    <a:pt x="1035" y="364"/>
                  </a:lnTo>
                  <a:cubicBezTo>
                    <a:pt x="1001" y="264"/>
                    <a:pt x="901" y="164"/>
                    <a:pt x="801" y="97"/>
                  </a:cubicBezTo>
                  <a:cubicBezTo>
                    <a:pt x="707" y="34"/>
                    <a:pt x="597" y="1"/>
                    <a:pt x="4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0" name="Google Shape;320;p36"/>
            <p:cNvSpPr/>
            <p:nvPr/>
          </p:nvSpPr>
          <p:spPr>
            <a:xfrm>
              <a:off x="5793363" y="-3010450"/>
              <a:ext cx="85075" cy="116775"/>
            </a:xfrm>
            <a:custGeom>
              <a:avLst/>
              <a:gdLst/>
              <a:ahLst/>
              <a:cxnLst/>
              <a:rect l="l" t="t" r="r" b="b"/>
              <a:pathLst>
                <a:path w="3403" h="4671" extrusionOk="0">
                  <a:moveTo>
                    <a:pt x="1935" y="534"/>
                  </a:moveTo>
                  <a:lnTo>
                    <a:pt x="2169" y="600"/>
                  </a:lnTo>
                  <a:cubicBezTo>
                    <a:pt x="2269" y="600"/>
                    <a:pt x="2335" y="634"/>
                    <a:pt x="2402" y="667"/>
                  </a:cubicBezTo>
                  <a:cubicBezTo>
                    <a:pt x="2469" y="701"/>
                    <a:pt x="2535" y="734"/>
                    <a:pt x="2569" y="767"/>
                  </a:cubicBezTo>
                  <a:cubicBezTo>
                    <a:pt x="2636" y="834"/>
                    <a:pt x="2669" y="901"/>
                    <a:pt x="2702" y="1001"/>
                  </a:cubicBezTo>
                  <a:cubicBezTo>
                    <a:pt x="2736" y="1067"/>
                    <a:pt x="2769" y="1168"/>
                    <a:pt x="2769" y="1268"/>
                  </a:cubicBezTo>
                  <a:cubicBezTo>
                    <a:pt x="2769" y="1401"/>
                    <a:pt x="2736" y="1501"/>
                    <a:pt x="2702" y="1601"/>
                  </a:cubicBezTo>
                  <a:cubicBezTo>
                    <a:pt x="2636" y="1701"/>
                    <a:pt x="2602" y="1768"/>
                    <a:pt x="2535" y="1835"/>
                  </a:cubicBezTo>
                  <a:cubicBezTo>
                    <a:pt x="2435" y="1901"/>
                    <a:pt x="2369" y="1968"/>
                    <a:pt x="2269" y="1968"/>
                  </a:cubicBezTo>
                  <a:cubicBezTo>
                    <a:pt x="2169" y="2001"/>
                    <a:pt x="2068" y="2035"/>
                    <a:pt x="1968" y="2035"/>
                  </a:cubicBezTo>
                  <a:lnTo>
                    <a:pt x="667" y="2035"/>
                  </a:lnTo>
                  <a:lnTo>
                    <a:pt x="667" y="534"/>
                  </a:lnTo>
                  <a:close/>
                  <a:moveTo>
                    <a:pt x="334" y="0"/>
                  </a:moveTo>
                  <a:cubicBezTo>
                    <a:pt x="234" y="0"/>
                    <a:pt x="167" y="67"/>
                    <a:pt x="100" y="100"/>
                  </a:cubicBezTo>
                  <a:cubicBezTo>
                    <a:pt x="34" y="167"/>
                    <a:pt x="0" y="267"/>
                    <a:pt x="0" y="334"/>
                  </a:cubicBezTo>
                  <a:lnTo>
                    <a:pt x="0" y="4370"/>
                  </a:lnTo>
                  <a:cubicBezTo>
                    <a:pt x="0" y="4470"/>
                    <a:pt x="34" y="4537"/>
                    <a:pt x="100" y="4603"/>
                  </a:cubicBezTo>
                  <a:cubicBezTo>
                    <a:pt x="167" y="4670"/>
                    <a:pt x="234" y="4670"/>
                    <a:pt x="301" y="4670"/>
                  </a:cubicBezTo>
                  <a:cubicBezTo>
                    <a:pt x="401" y="4670"/>
                    <a:pt x="501" y="4637"/>
                    <a:pt x="534" y="4603"/>
                  </a:cubicBezTo>
                  <a:cubicBezTo>
                    <a:pt x="634" y="4537"/>
                    <a:pt x="667" y="4437"/>
                    <a:pt x="667" y="4370"/>
                  </a:cubicBezTo>
                  <a:lnTo>
                    <a:pt x="667" y="2535"/>
                  </a:lnTo>
                  <a:lnTo>
                    <a:pt x="1735" y="2535"/>
                  </a:lnTo>
                  <a:cubicBezTo>
                    <a:pt x="1868" y="2535"/>
                    <a:pt x="2035" y="2535"/>
                    <a:pt x="2169" y="2569"/>
                  </a:cubicBezTo>
                  <a:cubicBezTo>
                    <a:pt x="2269" y="2602"/>
                    <a:pt x="2335" y="2669"/>
                    <a:pt x="2402" y="2735"/>
                  </a:cubicBezTo>
                  <a:cubicBezTo>
                    <a:pt x="2502" y="2802"/>
                    <a:pt x="2535" y="2902"/>
                    <a:pt x="2569" y="3002"/>
                  </a:cubicBezTo>
                  <a:cubicBezTo>
                    <a:pt x="2602" y="3169"/>
                    <a:pt x="2636" y="3302"/>
                    <a:pt x="2636" y="3469"/>
                  </a:cubicBezTo>
                  <a:lnTo>
                    <a:pt x="2736" y="4370"/>
                  </a:lnTo>
                  <a:cubicBezTo>
                    <a:pt x="2736" y="4470"/>
                    <a:pt x="2802" y="4537"/>
                    <a:pt x="2869" y="4603"/>
                  </a:cubicBezTo>
                  <a:cubicBezTo>
                    <a:pt x="2936" y="4637"/>
                    <a:pt x="3002" y="4670"/>
                    <a:pt x="3103" y="4670"/>
                  </a:cubicBezTo>
                  <a:cubicBezTo>
                    <a:pt x="3169" y="4670"/>
                    <a:pt x="3269" y="4637"/>
                    <a:pt x="3336" y="4603"/>
                  </a:cubicBezTo>
                  <a:cubicBezTo>
                    <a:pt x="3369" y="4537"/>
                    <a:pt x="3403" y="4470"/>
                    <a:pt x="3403" y="4370"/>
                  </a:cubicBezTo>
                  <a:cubicBezTo>
                    <a:pt x="3403" y="4370"/>
                    <a:pt x="3403" y="4336"/>
                    <a:pt x="3403" y="4336"/>
                  </a:cubicBezTo>
                  <a:lnTo>
                    <a:pt x="3303" y="3302"/>
                  </a:lnTo>
                  <a:cubicBezTo>
                    <a:pt x="3303" y="2802"/>
                    <a:pt x="2936" y="2368"/>
                    <a:pt x="2435" y="2268"/>
                  </a:cubicBezTo>
                  <a:cubicBezTo>
                    <a:pt x="2702" y="2235"/>
                    <a:pt x="2969" y="2102"/>
                    <a:pt x="3169" y="1868"/>
                  </a:cubicBezTo>
                  <a:cubicBezTo>
                    <a:pt x="3336" y="1701"/>
                    <a:pt x="3403" y="1434"/>
                    <a:pt x="3403" y="1201"/>
                  </a:cubicBezTo>
                  <a:cubicBezTo>
                    <a:pt x="3403" y="1034"/>
                    <a:pt x="3369" y="867"/>
                    <a:pt x="3303" y="701"/>
                  </a:cubicBezTo>
                  <a:cubicBezTo>
                    <a:pt x="3269" y="567"/>
                    <a:pt x="3169" y="434"/>
                    <a:pt x="3069" y="367"/>
                  </a:cubicBezTo>
                  <a:cubicBezTo>
                    <a:pt x="2936" y="267"/>
                    <a:pt x="2836" y="200"/>
                    <a:pt x="2702" y="133"/>
                  </a:cubicBezTo>
                  <a:cubicBezTo>
                    <a:pt x="2535" y="100"/>
                    <a:pt x="2402" y="67"/>
                    <a:pt x="2235" y="33"/>
                  </a:cubicBezTo>
                  <a:cubicBezTo>
                    <a:pt x="2068" y="33"/>
                    <a:pt x="1902" y="0"/>
                    <a:pt x="17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1" name="Google Shape;321;p36"/>
            <p:cNvSpPr/>
            <p:nvPr/>
          </p:nvSpPr>
          <p:spPr>
            <a:xfrm>
              <a:off x="6019363" y="-3007950"/>
              <a:ext cx="126775" cy="114275"/>
            </a:xfrm>
            <a:custGeom>
              <a:avLst/>
              <a:gdLst/>
              <a:ahLst/>
              <a:cxnLst/>
              <a:rect l="l" t="t" r="r" b="b"/>
              <a:pathLst>
                <a:path w="5071" h="4571" extrusionOk="0">
                  <a:moveTo>
                    <a:pt x="500" y="0"/>
                  </a:moveTo>
                  <a:cubicBezTo>
                    <a:pt x="367" y="0"/>
                    <a:pt x="267" y="33"/>
                    <a:pt x="167" y="134"/>
                  </a:cubicBezTo>
                  <a:cubicBezTo>
                    <a:pt x="67" y="200"/>
                    <a:pt x="0" y="300"/>
                    <a:pt x="0" y="434"/>
                  </a:cubicBezTo>
                  <a:lnTo>
                    <a:pt x="0" y="4337"/>
                  </a:lnTo>
                  <a:cubicBezTo>
                    <a:pt x="0" y="4403"/>
                    <a:pt x="33" y="4470"/>
                    <a:pt x="100" y="4503"/>
                  </a:cubicBezTo>
                  <a:cubicBezTo>
                    <a:pt x="167" y="4537"/>
                    <a:pt x="234" y="4570"/>
                    <a:pt x="334" y="4570"/>
                  </a:cubicBezTo>
                  <a:cubicBezTo>
                    <a:pt x="400" y="4570"/>
                    <a:pt x="467" y="4537"/>
                    <a:pt x="534" y="4503"/>
                  </a:cubicBezTo>
                  <a:cubicBezTo>
                    <a:pt x="601" y="4470"/>
                    <a:pt x="634" y="4403"/>
                    <a:pt x="634" y="4337"/>
                  </a:cubicBezTo>
                  <a:lnTo>
                    <a:pt x="634" y="767"/>
                  </a:lnTo>
                  <a:lnTo>
                    <a:pt x="2135" y="4170"/>
                  </a:lnTo>
                  <a:cubicBezTo>
                    <a:pt x="2168" y="4270"/>
                    <a:pt x="2235" y="4337"/>
                    <a:pt x="2335" y="4403"/>
                  </a:cubicBezTo>
                  <a:cubicBezTo>
                    <a:pt x="2385" y="4453"/>
                    <a:pt x="2460" y="4478"/>
                    <a:pt x="2539" y="4478"/>
                  </a:cubicBezTo>
                  <a:cubicBezTo>
                    <a:pt x="2619" y="4478"/>
                    <a:pt x="2702" y="4453"/>
                    <a:pt x="2769" y="4403"/>
                  </a:cubicBezTo>
                  <a:cubicBezTo>
                    <a:pt x="2835" y="4337"/>
                    <a:pt x="2902" y="4270"/>
                    <a:pt x="2936" y="4203"/>
                  </a:cubicBezTo>
                  <a:lnTo>
                    <a:pt x="4470" y="767"/>
                  </a:lnTo>
                  <a:lnTo>
                    <a:pt x="4470" y="4337"/>
                  </a:lnTo>
                  <a:cubicBezTo>
                    <a:pt x="4470" y="4403"/>
                    <a:pt x="4503" y="4470"/>
                    <a:pt x="4537" y="4503"/>
                  </a:cubicBezTo>
                  <a:cubicBezTo>
                    <a:pt x="4603" y="4537"/>
                    <a:pt x="4703" y="4570"/>
                    <a:pt x="4770" y="4570"/>
                  </a:cubicBezTo>
                  <a:cubicBezTo>
                    <a:pt x="4837" y="4570"/>
                    <a:pt x="4904" y="4537"/>
                    <a:pt x="4970" y="4503"/>
                  </a:cubicBezTo>
                  <a:cubicBezTo>
                    <a:pt x="5037" y="4470"/>
                    <a:pt x="5070" y="4403"/>
                    <a:pt x="5070" y="4337"/>
                  </a:cubicBezTo>
                  <a:lnTo>
                    <a:pt x="5070" y="467"/>
                  </a:lnTo>
                  <a:cubicBezTo>
                    <a:pt x="5070" y="334"/>
                    <a:pt x="5004" y="234"/>
                    <a:pt x="4937" y="134"/>
                  </a:cubicBezTo>
                  <a:cubicBezTo>
                    <a:pt x="4855" y="79"/>
                    <a:pt x="4751" y="25"/>
                    <a:pt x="4643" y="25"/>
                  </a:cubicBezTo>
                  <a:cubicBezTo>
                    <a:pt x="4619" y="25"/>
                    <a:pt x="4595" y="27"/>
                    <a:pt x="4570" y="33"/>
                  </a:cubicBezTo>
                  <a:cubicBezTo>
                    <a:pt x="4543" y="25"/>
                    <a:pt x="4514" y="20"/>
                    <a:pt x="4484" y="20"/>
                  </a:cubicBezTo>
                  <a:cubicBezTo>
                    <a:pt x="4403" y="20"/>
                    <a:pt x="4319" y="51"/>
                    <a:pt x="4270" y="100"/>
                  </a:cubicBezTo>
                  <a:cubicBezTo>
                    <a:pt x="4136" y="167"/>
                    <a:pt x="4070" y="267"/>
                    <a:pt x="4036" y="367"/>
                  </a:cubicBezTo>
                  <a:lnTo>
                    <a:pt x="2535" y="3669"/>
                  </a:lnTo>
                  <a:lnTo>
                    <a:pt x="1068" y="367"/>
                  </a:lnTo>
                  <a:cubicBezTo>
                    <a:pt x="1001" y="267"/>
                    <a:pt x="934" y="167"/>
                    <a:pt x="834" y="100"/>
                  </a:cubicBezTo>
                  <a:cubicBezTo>
                    <a:pt x="734" y="33"/>
                    <a:pt x="634" y="0"/>
                    <a:pt x="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2" name="Google Shape;322;p36"/>
            <p:cNvSpPr/>
            <p:nvPr/>
          </p:nvSpPr>
          <p:spPr>
            <a:xfrm>
              <a:off x="6164463" y="-2942075"/>
              <a:ext cx="49225" cy="11700"/>
            </a:xfrm>
            <a:custGeom>
              <a:avLst/>
              <a:gdLst/>
              <a:ahLst/>
              <a:cxnLst/>
              <a:rect l="l" t="t" r="r" b="b"/>
              <a:pathLst>
                <a:path w="1969" h="468" extrusionOk="0">
                  <a:moveTo>
                    <a:pt x="267" y="0"/>
                  </a:moveTo>
                  <a:cubicBezTo>
                    <a:pt x="167" y="0"/>
                    <a:pt x="100" y="34"/>
                    <a:pt x="67" y="67"/>
                  </a:cubicBezTo>
                  <a:cubicBezTo>
                    <a:pt x="0" y="100"/>
                    <a:pt x="0" y="167"/>
                    <a:pt x="0" y="234"/>
                  </a:cubicBezTo>
                  <a:cubicBezTo>
                    <a:pt x="0" y="301"/>
                    <a:pt x="0" y="367"/>
                    <a:pt x="67" y="401"/>
                  </a:cubicBezTo>
                  <a:cubicBezTo>
                    <a:pt x="100" y="434"/>
                    <a:pt x="167" y="467"/>
                    <a:pt x="267" y="467"/>
                  </a:cubicBezTo>
                  <a:lnTo>
                    <a:pt x="1701" y="467"/>
                  </a:lnTo>
                  <a:cubicBezTo>
                    <a:pt x="1768" y="467"/>
                    <a:pt x="1835" y="434"/>
                    <a:pt x="1902" y="401"/>
                  </a:cubicBezTo>
                  <a:cubicBezTo>
                    <a:pt x="1935" y="367"/>
                    <a:pt x="1968" y="301"/>
                    <a:pt x="1968" y="234"/>
                  </a:cubicBezTo>
                  <a:cubicBezTo>
                    <a:pt x="1968" y="167"/>
                    <a:pt x="1935" y="100"/>
                    <a:pt x="1902" y="67"/>
                  </a:cubicBezTo>
                  <a:cubicBezTo>
                    <a:pt x="1835" y="34"/>
                    <a:pt x="1768" y="0"/>
                    <a:pt x="17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3" name="Google Shape;323;p36"/>
            <p:cNvSpPr/>
            <p:nvPr/>
          </p:nvSpPr>
          <p:spPr>
            <a:xfrm>
              <a:off x="6402138" y="-3007950"/>
              <a:ext cx="125925" cy="113850"/>
            </a:xfrm>
            <a:custGeom>
              <a:avLst/>
              <a:gdLst/>
              <a:ahLst/>
              <a:cxnLst/>
              <a:rect l="l" t="t" r="r" b="b"/>
              <a:pathLst>
                <a:path w="5037" h="4554" extrusionOk="0">
                  <a:moveTo>
                    <a:pt x="500" y="0"/>
                  </a:moveTo>
                  <a:cubicBezTo>
                    <a:pt x="367" y="0"/>
                    <a:pt x="234" y="33"/>
                    <a:pt x="167" y="134"/>
                  </a:cubicBezTo>
                  <a:cubicBezTo>
                    <a:pt x="67" y="200"/>
                    <a:pt x="0" y="300"/>
                    <a:pt x="0" y="434"/>
                  </a:cubicBezTo>
                  <a:lnTo>
                    <a:pt x="0" y="4337"/>
                  </a:lnTo>
                  <a:cubicBezTo>
                    <a:pt x="0" y="4403"/>
                    <a:pt x="33" y="4470"/>
                    <a:pt x="100" y="4503"/>
                  </a:cubicBezTo>
                  <a:cubicBezTo>
                    <a:pt x="167" y="4537"/>
                    <a:pt x="234" y="4553"/>
                    <a:pt x="300" y="4553"/>
                  </a:cubicBezTo>
                  <a:cubicBezTo>
                    <a:pt x="367" y="4553"/>
                    <a:pt x="434" y="4537"/>
                    <a:pt x="500" y="4503"/>
                  </a:cubicBezTo>
                  <a:cubicBezTo>
                    <a:pt x="567" y="4470"/>
                    <a:pt x="600" y="4403"/>
                    <a:pt x="600" y="4337"/>
                  </a:cubicBezTo>
                  <a:lnTo>
                    <a:pt x="600" y="767"/>
                  </a:lnTo>
                  <a:lnTo>
                    <a:pt x="2135" y="4170"/>
                  </a:lnTo>
                  <a:cubicBezTo>
                    <a:pt x="2168" y="4270"/>
                    <a:pt x="2235" y="4337"/>
                    <a:pt x="2302" y="4403"/>
                  </a:cubicBezTo>
                  <a:cubicBezTo>
                    <a:pt x="2368" y="4437"/>
                    <a:pt x="2435" y="4470"/>
                    <a:pt x="2535" y="4470"/>
                  </a:cubicBezTo>
                  <a:cubicBezTo>
                    <a:pt x="2602" y="4470"/>
                    <a:pt x="2669" y="4437"/>
                    <a:pt x="2735" y="4403"/>
                  </a:cubicBezTo>
                  <a:cubicBezTo>
                    <a:pt x="2802" y="4337"/>
                    <a:pt x="2869" y="4270"/>
                    <a:pt x="2902" y="4203"/>
                  </a:cubicBezTo>
                  <a:lnTo>
                    <a:pt x="4437" y="734"/>
                  </a:lnTo>
                  <a:lnTo>
                    <a:pt x="4437" y="4303"/>
                  </a:lnTo>
                  <a:cubicBezTo>
                    <a:pt x="4437" y="4370"/>
                    <a:pt x="4470" y="4437"/>
                    <a:pt x="4537" y="4470"/>
                  </a:cubicBezTo>
                  <a:cubicBezTo>
                    <a:pt x="4603" y="4537"/>
                    <a:pt x="4670" y="4537"/>
                    <a:pt x="4737" y="4537"/>
                  </a:cubicBezTo>
                  <a:cubicBezTo>
                    <a:pt x="4837" y="4537"/>
                    <a:pt x="4904" y="4537"/>
                    <a:pt x="4970" y="4470"/>
                  </a:cubicBezTo>
                  <a:cubicBezTo>
                    <a:pt x="5004" y="4437"/>
                    <a:pt x="5037" y="4370"/>
                    <a:pt x="5037" y="4303"/>
                  </a:cubicBezTo>
                  <a:lnTo>
                    <a:pt x="5037" y="434"/>
                  </a:lnTo>
                  <a:cubicBezTo>
                    <a:pt x="5037" y="300"/>
                    <a:pt x="5004" y="200"/>
                    <a:pt x="4904" y="134"/>
                  </a:cubicBezTo>
                  <a:cubicBezTo>
                    <a:pt x="4798" y="45"/>
                    <a:pt x="4674" y="4"/>
                    <a:pt x="4550" y="4"/>
                  </a:cubicBezTo>
                  <a:cubicBezTo>
                    <a:pt x="4440" y="4"/>
                    <a:pt x="4331" y="37"/>
                    <a:pt x="4236" y="100"/>
                  </a:cubicBezTo>
                  <a:cubicBezTo>
                    <a:pt x="4136" y="167"/>
                    <a:pt x="4070" y="267"/>
                    <a:pt x="4003" y="367"/>
                  </a:cubicBezTo>
                  <a:lnTo>
                    <a:pt x="2535" y="3669"/>
                  </a:lnTo>
                  <a:lnTo>
                    <a:pt x="1034" y="367"/>
                  </a:lnTo>
                  <a:cubicBezTo>
                    <a:pt x="1001" y="267"/>
                    <a:pt x="901" y="167"/>
                    <a:pt x="801" y="100"/>
                  </a:cubicBezTo>
                  <a:cubicBezTo>
                    <a:pt x="701" y="33"/>
                    <a:pt x="600" y="0"/>
                    <a:pt x="5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4" name="Google Shape;324;p36"/>
            <p:cNvSpPr/>
            <p:nvPr/>
          </p:nvSpPr>
          <p:spPr>
            <a:xfrm>
              <a:off x="6555563" y="-2974600"/>
              <a:ext cx="84250" cy="80925"/>
            </a:xfrm>
            <a:custGeom>
              <a:avLst/>
              <a:gdLst/>
              <a:ahLst/>
              <a:cxnLst/>
              <a:rect l="l" t="t" r="r" b="b"/>
              <a:pathLst>
                <a:path w="3370" h="3237" extrusionOk="0">
                  <a:moveTo>
                    <a:pt x="1702" y="0"/>
                  </a:moveTo>
                  <a:cubicBezTo>
                    <a:pt x="1635" y="0"/>
                    <a:pt x="1569" y="34"/>
                    <a:pt x="1502" y="67"/>
                  </a:cubicBezTo>
                  <a:cubicBezTo>
                    <a:pt x="1468" y="134"/>
                    <a:pt x="1435" y="201"/>
                    <a:pt x="1435" y="267"/>
                  </a:cubicBezTo>
                  <a:lnTo>
                    <a:pt x="1435" y="1401"/>
                  </a:lnTo>
                  <a:lnTo>
                    <a:pt x="268" y="1401"/>
                  </a:lnTo>
                  <a:cubicBezTo>
                    <a:pt x="201" y="1401"/>
                    <a:pt x="134" y="1401"/>
                    <a:pt x="67" y="1468"/>
                  </a:cubicBezTo>
                  <a:cubicBezTo>
                    <a:pt x="34" y="1501"/>
                    <a:pt x="1" y="1568"/>
                    <a:pt x="1" y="1635"/>
                  </a:cubicBezTo>
                  <a:cubicBezTo>
                    <a:pt x="1" y="1702"/>
                    <a:pt x="34" y="1768"/>
                    <a:pt x="67" y="1802"/>
                  </a:cubicBezTo>
                  <a:cubicBezTo>
                    <a:pt x="134" y="1835"/>
                    <a:pt x="201" y="1868"/>
                    <a:pt x="268" y="1868"/>
                  </a:cubicBezTo>
                  <a:lnTo>
                    <a:pt x="1435" y="1868"/>
                  </a:lnTo>
                  <a:lnTo>
                    <a:pt x="1435" y="3003"/>
                  </a:lnTo>
                  <a:cubicBezTo>
                    <a:pt x="1435" y="3069"/>
                    <a:pt x="1468" y="3136"/>
                    <a:pt x="1502" y="3169"/>
                  </a:cubicBezTo>
                  <a:cubicBezTo>
                    <a:pt x="1569" y="3236"/>
                    <a:pt x="1635" y="3236"/>
                    <a:pt x="1702" y="3236"/>
                  </a:cubicBezTo>
                  <a:cubicBezTo>
                    <a:pt x="1735" y="3236"/>
                    <a:pt x="1802" y="3203"/>
                    <a:pt x="1869" y="3169"/>
                  </a:cubicBezTo>
                  <a:cubicBezTo>
                    <a:pt x="1902" y="3136"/>
                    <a:pt x="1935" y="3069"/>
                    <a:pt x="1935" y="3003"/>
                  </a:cubicBezTo>
                  <a:lnTo>
                    <a:pt x="1935" y="1868"/>
                  </a:lnTo>
                  <a:lnTo>
                    <a:pt x="3103" y="1868"/>
                  </a:lnTo>
                  <a:cubicBezTo>
                    <a:pt x="3170" y="1868"/>
                    <a:pt x="3236" y="1835"/>
                    <a:pt x="3303" y="1802"/>
                  </a:cubicBezTo>
                  <a:cubicBezTo>
                    <a:pt x="3336" y="1768"/>
                    <a:pt x="3370" y="1702"/>
                    <a:pt x="3370" y="1635"/>
                  </a:cubicBezTo>
                  <a:cubicBezTo>
                    <a:pt x="3370" y="1568"/>
                    <a:pt x="3336" y="1501"/>
                    <a:pt x="3303" y="1468"/>
                  </a:cubicBezTo>
                  <a:cubicBezTo>
                    <a:pt x="3236" y="1435"/>
                    <a:pt x="3170" y="1401"/>
                    <a:pt x="3103" y="1401"/>
                  </a:cubicBezTo>
                  <a:lnTo>
                    <a:pt x="1935" y="1401"/>
                  </a:lnTo>
                  <a:lnTo>
                    <a:pt x="1935" y="267"/>
                  </a:lnTo>
                  <a:cubicBezTo>
                    <a:pt x="1935" y="201"/>
                    <a:pt x="1902" y="134"/>
                    <a:pt x="1869" y="67"/>
                  </a:cubicBezTo>
                  <a:cubicBezTo>
                    <a:pt x="1802" y="34"/>
                    <a:pt x="1735" y="0"/>
                    <a:pt x="17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25" name="Google Shape;325;p36"/>
            <p:cNvSpPr/>
            <p:nvPr/>
          </p:nvSpPr>
          <p:spPr>
            <a:xfrm>
              <a:off x="6451338" y="-3309850"/>
              <a:ext cx="151800" cy="94275"/>
            </a:xfrm>
            <a:custGeom>
              <a:avLst/>
              <a:gdLst/>
              <a:ahLst/>
              <a:cxnLst/>
              <a:rect l="l" t="t" r="r" b="b"/>
              <a:pathLst>
                <a:path w="6072" h="3771" fill="none" extrusionOk="0">
                  <a:moveTo>
                    <a:pt x="0" y="1268"/>
                  </a:moveTo>
                  <a:lnTo>
                    <a:pt x="1901" y="3770"/>
                  </a:lnTo>
                  <a:lnTo>
                    <a:pt x="3970" y="1"/>
                  </a:lnTo>
                  <a:lnTo>
                    <a:pt x="6071" y="1"/>
                  </a:lnTo>
                </a:path>
              </a:pathLst>
            </a:custGeom>
            <a:noFill/>
            <a:ln w="10850" cap="flat" cmpd="sng">
              <a:solidFill>
                <a:srgbClr val="FFFFFF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25" name="Title 124">
            <a:extLst>
              <a:ext uri="{FF2B5EF4-FFF2-40B4-BE49-F238E27FC236}">
                <a16:creationId xmlns:a16="http://schemas.microsoft.com/office/drawing/2014/main" id="{3F1BB212-C726-4E45-986F-904DDED29AE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21467" y="1704625"/>
            <a:ext cx="5894917" cy="3512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5867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CHÀO MỪNG CÁC EM ĐẾN VỚI TIẾT HỌC!</a:t>
            </a:r>
            <a:endParaRPr lang="vi-VN" sz="5867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2" name="Google Shape;332;p37"/>
          <p:cNvGrpSpPr/>
          <p:nvPr/>
        </p:nvGrpSpPr>
        <p:grpSpPr>
          <a:xfrm rot="-1464382">
            <a:off x="11508812" y="2869368"/>
            <a:ext cx="1100720" cy="412325"/>
            <a:chOff x="5553275" y="2092625"/>
            <a:chExt cx="387150" cy="145025"/>
          </a:xfrm>
        </p:grpSpPr>
        <p:sp>
          <p:nvSpPr>
            <p:cNvPr id="333" name="Google Shape;333;p37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4" name="Google Shape;334;p37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5" name="Google Shape;335;p37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6" name="Google Shape;336;p37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7" name="Google Shape;337;p37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38" name="Google Shape;338;p37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39" name="Google Shape;339;p37"/>
          <p:cNvSpPr/>
          <p:nvPr/>
        </p:nvSpPr>
        <p:spPr>
          <a:xfrm>
            <a:off x="1" y="1061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40" name="Google Shape;340;p37"/>
          <p:cNvSpPr/>
          <p:nvPr/>
        </p:nvSpPr>
        <p:spPr>
          <a:xfrm>
            <a:off x="11124800" y="443656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341" name="Google Shape;341;p37"/>
          <p:cNvGrpSpPr/>
          <p:nvPr/>
        </p:nvGrpSpPr>
        <p:grpSpPr>
          <a:xfrm>
            <a:off x="8730777" y="5756923"/>
            <a:ext cx="512843" cy="765959"/>
            <a:chOff x="5896600" y="1746775"/>
            <a:chExt cx="180375" cy="269400"/>
          </a:xfrm>
        </p:grpSpPr>
        <p:sp>
          <p:nvSpPr>
            <p:cNvPr id="342" name="Google Shape;342;p37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3" name="Google Shape;343;p37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4" name="Google Shape;344;p37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5" name="Google Shape;345;p37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6" name="Google Shape;346;p37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47" name="Google Shape;347;p37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48" name="Google Shape;348;p37"/>
          <p:cNvGrpSpPr/>
          <p:nvPr/>
        </p:nvGrpSpPr>
        <p:grpSpPr>
          <a:xfrm>
            <a:off x="1143464" y="6538405"/>
            <a:ext cx="654149" cy="553927"/>
            <a:chOff x="5278225" y="2418025"/>
            <a:chExt cx="230075" cy="194825"/>
          </a:xfrm>
        </p:grpSpPr>
        <p:sp>
          <p:nvSpPr>
            <p:cNvPr id="349" name="Google Shape;349;p37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0" name="Google Shape;350;p37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1" name="Google Shape;351;p37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2" name="Google Shape;352;p37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3" name="Google Shape;353;p37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54" name="Google Shape;354;p37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55" name="Google Shape;355;p37"/>
          <p:cNvSpPr/>
          <p:nvPr/>
        </p:nvSpPr>
        <p:spPr>
          <a:xfrm>
            <a:off x="295190" y="4408760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56" name="Google Shape;356;p37"/>
          <p:cNvSpPr/>
          <p:nvPr/>
        </p:nvSpPr>
        <p:spPr>
          <a:xfrm>
            <a:off x="11146690" y="5949809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7F1D13-C8C5-44B2-812D-E157236520E6}"/>
              </a:ext>
            </a:extLst>
          </p:cNvPr>
          <p:cNvSpPr txBox="1"/>
          <p:nvPr/>
        </p:nvSpPr>
        <p:spPr>
          <a:xfrm>
            <a:off x="1095289" y="1763585"/>
            <a:ext cx="11100623" cy="1733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5333" b="1" dirty="0">
                <a:solidFill>
                  <a:srgbClr val="FFC000"/>
                </a:solidFill>
              </a:rPr>
              <a:t> BÀI TẬP CUỐI CHƯƠNG VI</a:t>
            </a:r>
            <a:r>
              <a:rPr lang="vi-VN" sz="5333" b="1" dirty="0">
                <a:solidFill>
                  <a:srgbClr val="FFC000"/>
                </a:solidFill>
              </a:rPr>
              <a:t> Hình</a:t>
            </a:r>
          </a:p>
          <a:p>
            <a:pPr algn="ctr"/>
            <a:r>
              <a:rPr lang="vi-VN" sz="5333" b="1" dirty="0">
                <a:solidFill>
                  <a:srgbClr val="FFC000"/>
                </a:solidFill>
              </a:rPr>
              <a:t>Tiết 123</a:t>
            </a:r>
            <a:r>
              <a:rPr lang="en" sz="5333" b="1" dirty="0">
                <a:solidFill>
                  <a:srgbClr val="FFC000"/>
                </a:solidFill>
              </a:rPr>
              <a:t> </a:t>
            </a:r>
          </a:p>
        </p:txBody>
      </p:sp>
      <p:grpSp>
        <p:nvGrpSpPr>
          <p:cNvPr id="36" name="Google Shape;728;p44">
            <a:extLst>
              <a:ext uri="{FF2B5EF4-FFF2-40B4-BE49-F238E27FC236}">
                <a16:creationId xmlns:a16="http://schemas.microsoft.com/office/drawing/2014/main" id="{F16598CD-3042-47DA-B764-EEEA17DDD416}"/>
              </a:ext>
            </a:extLst>
          </p:cNvPr>
          <p:cNvGrpSpPr/>
          <p:nvPr/>
        </p:nvGrpSpPr>
        <p:grpSpPr>
          <a:xfrm>
            <a:off x="608289" y="2545934"/>
            <a:ext cx="2535833" cy="4205900"/>
            <a:chOff x="618350" y="2174725"/>
            <a:chExt cx="1901875" cy="3154425"/>
          </a:xfrm>
        </p:grpSpPr>
        <p:sp>
          <p:nvSpPr>
            <p:cNvPr id="37" name="Google Shape;729;p44">
              <a:extLst>
                <a:ext uri="{FF2B5EF4-FFF2-40B4-BE49-F238E27FC236}">
                  <a16:creationId xmlns:a16="http://schemas.microsoft.com/office/drawing/2014/main" id="{11484A85-22E3-4576-82CF-B352A4DDA101}"/>
                </a:ext>
              </a:extLst>
            </p:cNvPr>
            <p:cNvSpPr/>
            <p:nvPr/>
          </p:nvSpPr>
          <p:spPr>
            <a:xfrm rot="10643846">
              <a:off x="1470123" y="2543481"/>
              <a:ext cx="52855" cy="120421"/>
            </a:xfrm>
            <a:prstGeom prst="chord">
              <a:avLst>
                <a:gd name="adj1" fmla="val 4359744"/>
                <a:gd name="adj2" fmla="val 1575885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38" name="Google Shape;730;p44">
              <a:extLst>
                <a:ext uri="{FF2B5EF4-FFF2-40B4-BE49-F238E27FC236}">
                  <a16:creationId xmlns:a16="http://schemas.microsoft.com/office/drawing/2014/main" id="{AF09B25B-34AA-4312-A21A-450ACA36F269}"/>
                </a:ext>
              </a:extLst>
            </p:cNvPr>
            <p:cNvGrpSpPr/>
            <p:nvPr/>
          </p:nvGrpSpPr>
          <p:grpSpPr>
            <a:xfrm flipH="1">
              <a:off x="618350" y="2174725"/>
              <a:ext cx="1901875" cy="3154425"/>
              <a:chOff x="2248788" y="6468350"/>
              <a:chExt cx="1901875" cy="3154425"/>
            </a:xfrm>
          </p:grpSpPr>
          <p:sp>
            <p:nvSpPr>
              <p:cNvPr id="39" name="Google Shape;731;p44">
                <a:extLst>
                  <a:ext uri="{FF2B5EF4-FFF2-40B4-BE49-F238E27FC236}">
                    <a16:creationId xmlns:a16="http://schemas.microsoft.com/office/drawing/2014/main" id="{B7ED5DBA-0F21-44D9-A958-D10AFEE8B791}"/>
                  </a:ext>
                </a:extLst>
              </p:cNvPr>
              <p:cNvSpPr/>
              <p:nvPr/>
            </p:nvSpPr>
            <p:spPr>
              <a:xfrm>
                <a:off x="2808863" y="8429400"/>
                <a:ext cx="944025" cy="1193375"/>
              </a:xfrm>
              <a:custGeom>
                <a:avLst/>
                <a:gdLst/>
                <a:ahLst/>
                <a:cxnLst/>
                <a:rect l="l" t="t" r="r" b="b"/>
                <a:pathLst>
                  <a:path w="37761" h="47735" extrusionOk="0">
                    <a:moveTo>
                      <a:pt x="501" y="0"/>
                    </a:moveTo>
                    <a:lnTo>
                      <a:pt x="0" y="24551"/>
                    </a:lnTo>
                    <a:lnTo>
                      <a:pt x="1168" y="38962"/>
                    </a:lnTo>
                    <a:cubicBezTo>
                      <a:pt x="10474" y="42131"/>
                      <a:pt x="19481" y="46334"/>
                      <a:pt x="29555" y="47401"/>
                    </a:cubicBezTo>
                    <a:cubicBezTo>
                      <a:pt x="31656" y="47601"/>
                      <a:pt x="33791" y="47701"/>
                      <a:pt x="35893" y="47735"/>
                    </a:cubicBezTo>
                    <a:lnTo>
                      <a:pt x="37761" y="19981"/>
                    </a:lnTo>
                    <a:lnTo>
                      <a:pt x="35859" y="2536"/>
                    </a:lnTo>
                    <a:cubicBezTo>
                      <a:pt x="35859" y="2536"/>
                      <a:pt x="32205" y="3034"/>
                      <a:pt x="26253" y="3034"/>
                    </a:cubicBezTo>
                    <a:cubicBezTo>
                      <a:pt x="19797" y="3034"/>
                      <a:pt x="10636" y="2448"/>
                      <a:pt x="501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0" name="Google Shape;732;p44">
                <a:extLst>
                  <a:ext uri="{FF2B5EF4-FFF2-40B4-BE49-F238E27FC236}">
                    <a16:creationId xmlns:a16="http://schemas.microsoft.com/office/drawing/2014/main" id="{90E5E2D5-A8F3-4807-A34E-957E763ED814}"/>
                  </a:ext>
                </a:extLst>
              </p:cNvPr>
              <p:cNvSpPr/>
              <p:nvPr/>
            </p:nvSpPr>
            <p:spPr>
              <a:xfrm>
                <a:off x="2819688" y="8428575"/>
                <a:ext cx="894850" cy="196725"/>
              </a:xfrm>
              <a:custGeom>
                <a:avLst/>
                <a:gdLst/>
                <a:ahLst/>
                <a:cxnLst/>
                <a:rect l="l" t="t" r="r" b="b"/>
                <a:pathLst>
                  <a:path w="35794" h="7869" extrusionOk="0">
                    <a:moveTo>
                      <a:pt x="68" y="0"/>
                    </a:moveTo>
                    <a:lnTo>
                      <a:pt x="1" y="2869"/>
                    </a:lnTo>
                    <a:cubicBezTo>
                      <a:pt x="1602" y="4070"/>
                      <a:pt x="5772" y="6405"/>
                      <a:pt x="14711" y="7505"/>
                    </a:cubicBezTo>
                    <a:cubicBezTo>
                      <a:pt x="16754" y="7762"/>
                      <a:pt x="18749" y="7868"/>
                      <a:pt x="20655" y="7868"/>
                    </a:cubicBezTo>
                    <a:cubicBezTo>
                      <a:pt x="27432" y="7868"/>
                      <a:pt x="33086" y="6518"/>
                      <a:pt x="35793" y="5737"/>
                    </a:cubicBezTo>
                    <a:lnTo>
                      <a:pt x="35426" y="2569"/>
                    </a:lnTo>
                    <a:cubicBezTo>
                      <a:pt x="35426" y="2569"/>
                      <a:pt x="31831" y="3052"/>
                      <a:pt x="25963" y="3052"/>
                    </a:cubicBezTo>
                    <a:cubicBezTo>
                      <a:pt x="19500" y="3052"/>
                      <a:pt x="10279" y="2465"/>
                      <a:pt x="68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1" name="Google Shape;733;p44">
                <a:extLst>
                  <a:ext uri="{FF2B5EF4-FFF2-40B4-BE49-F238E27FC236}">
                    <a16:creationId xmlns:a16="http://schemas.microsoft.com/office/drawing/2014/main" id="{995B452E-1EA0-4E21-B933-2C8C066878E8}"/>
                  </a:ext>
                </a:extLst>
              </p:cNvPr>
              <p:cNvSpPr/>
              <p:nvPr/>
            </p:nvSpPr>
            <p:spPr>
              <a:xfrm>
                <a:off x="2945613" y="8456075"/>
                <a:ext cx="549600" cy="165150"/>
              </a:xfrm>
              <a:custGeom>
                <a:avLst/>
                <a:gdLst/>
                <a:ahLst/>
                <a:cxnLst/>
                <a:rect l="l" t="t" r="r" b="b"/>
                <a:pathLst>
                  <a:path w="21984" h="6606" extrusionOk="0">
                    <a:moveTo>
                      <a:pt x="1" y="1"/>
                    </a:moveTo>
                    <a:lnTo>
                      <a:pt x="501" y="1469"/>
                    </a:lnTo>
                    <a:lnTo>
                      <a:pt x="501" y="4437"/>
                    </a:lnTo>
                    <a:cubicBezTo>
                      <a:pt x="1035" y="4637"/>
                      <a:pt x="1635" y="4804"/>
                      <a:pt x="2302" y="5004"/>
                    </a:cubicBezTo>
                    <a:lnTo>
                      <a:pt x="2403" y="1569"/>
                    </a:lnTo>
                    <a:lnTo>
                      <a:pt x="20082" y="2970"/>
                    </a:lnTo>
                    <a:lnTo>
                      <a:pt x="19915" y="6606"/>
                    </a:lnTo>
                    <a:cubicBezTo>
                      <a:pt x="20616" y="6539"/>
                      <a:pt x="21316" y="6472"/>
                      <a:pt x="21983" y="6405"/>
                    </a:cubicBezTo>
                    <a:lnTo>
                      <a:pt x="21983" y="1936"/>
                    </a:lnTo>
                    <a:cubicBezTo>
                      <a:pt x="21633" y="1939"/>
                      <a:pt x="21282" y="1940"/>
                      <a:pt x="20931" y="1940"/>
                    </a:cubicBezTo>
                    <a:cubicBezTo>
                      <a:pt x="13910" y="1940"/>
                      <a:pt x="6895" y="1303"/>
                      <a:pt x="1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2" name="Google Shape;734;p44">
                <a:extLst>
                  <a:ext uri="{FF2B5EF4-FFF2-40B4-BE49-F238E27FC236}">
                    <a16:creationId xmlns:a16="http://schemas.microsoft.com/office/drawing/2014/main" id="{3FBD1F85-B36B-411F-93B5-16F1DDDF7EC0}"/>
                  </a:ext>
                </a:extLst>
              </p:cNvPr>
              <p:cNvSpPr/>
              <p:nvPr/>
            </p:nvSpPr>
            <p:spPr>
              <a:xfrm>
                <a:off x="3109063" y="8527800"/>
                <a:ext cx="176825" cy="96750"/>
              </a:xfrm>
              <a:custGeom>
                <a:avLst/>
                <a:gdLst/>
                <a:ahLst/>
                <a:cxnLst/>
                <a:rect l="l" t="t" r="r" b="b"/>
                <a:pathLst>
                  <a:path w="7073" h="3870" extrusionOk="0">
                    <a:moveTo>
                      <a:pt x="201" y="1"/>
                    </a:moveTo>
                    <a:lnTo>
                      <a:pt x="1" y="3069"/>
                    </a:lnTo>
                    <a:cubicBezTo>
                      <a:pt x="968" y="3236"/>
                      <a:pt x="2002" y="3403"/>
                      <a:pt x="3136" y="3536"/>
                    </a:cubicBezTo>
                    <a:cubicBezTo>
                      <a:pt x="4437" y="3703"/>
                      <a:pt x="5738" y="3803"/>
                      <a:pt x="6972" y="3870"/>
                    </a:cubicBezTo>
                    <a:lnTo>
                      <a:pt x="7073" y="1135"/>
                    </a:lnTo>
                    <a:lnTo>
                      <a:pt x="201" y="1"/>
                    </a:ln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3" name="Google Shape;735;p44">
                <a:extLst>
                  <a:ext uri="{FF2B5EF4-FFF2-40B4-BE49-F238E27FC236}">
                    <a16:creationId xmlns:a16="http://schemas.microsoft.com/office/drawing/2014/main" id="{F96C9201-B96A-4D6B-A9CD-56EC6FF167A9}"/>
                  </a:ext>
                </a:extLst>
              </p:cNvPr>
              <p:cNvSpPr/>
              <p:nvPr/>
            </p:nvSpPr>
            <p:spPr>
              <a:xfrm>
                <a:off x="2840538" y="8594525"/>
                <a:ext cx="152650" cy="145950"/>
              </a:xfrm>
              <a:custGeom>
                <a:avLst/>
                <a:gdLst/>
                <a:ahLst/>
                <a:cxnLst/>
                <a:rect l="l" t="t" r="r" b="b"/>
                <a:pathLst>
                  <a:path w="6106" h="5838" fill="none" extrusionOk="0">
                    <a:moveTo>
                      <a:pt x="6105" y="0"/>
                    </a:moveTo>
                    <a:cubicBezTo>
                      <a:pt x="6105" y="0"/>
                      <a:pt x="3437" y="5204"/>
                      <a:pt x="1" y="5838"/>
                    </a:cubicBez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4" name="Google Shape;736;p44">
                <a:extLst>
                  <a:ext uri="{FF2B5EF4-FFF2-40B4-BE49-F238E27FC236}">
                    <a16:creationId xmlns:a16="http://schemas.microsoft.com/office/drawing/2014/main" id="{E853BE63-C02E-44AD-BA7F-1D22DC4B7CC9}"/>
                  </a:ext>
                </a:extLst>
              </p:cNvPr>
              <p:cNvSpPr/>
              <p:nvPr/>
            </p:nvSpPr>
            <p:spPr>
              <a:xfrm>
                <a:off x="3560238" y="8831350"/>
                <a:ext cx="20850" cy="17550"/>
              </a:xfrm>
              <a:custGeom>
                <a:avLst/>
                <a:gdLst/>
                <a:ahLst/>
                <a:cxnLst/>
                <a:rect l="l" t="t" r="r" b="b"/>
                <a:pathLst>
                  <a:path w="834" h="702" fill="none" extrusionOk="0">
                    <a:moveTo>
                      <a:pt x="0" y="1"/>
                    </a:moveTo>
                    <a:cubicBezTo>
                      <a:pt x="267" y="234"/>
                      <a:pt x="534" y="468"/>
                      <a:pt x="834" y="701"/>
                    </a:cubicBez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5" name="Google Shape;737;p44">
                <a:extLst>
                  <a:ext uri="{FF2B5EF4-FFF2-40B4-BE49-F238E27FC236}">
                    <a16:creationId xmlns:a16="http://schemas.microsoft.com/office/drawing/2014/main" id="{3FF7B31A-7440-4312-B89A-720E6D198141}"/>
                  </a:ext>
                </a:extLst>
              </p:cNvPr>
              <p:cNvSpPr/>
              <p:nvPr/>
            </p:nvSpPr>
            <p:spPr>
              <a:xfrm>
                <a:off x="3473488" y="8654550"/>
                <a:ext cx="60900" cy="147650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5906" fill="none" extrusionOk="0">
                    <a:moveTo>
                      <a:pt x="1" y="1"/>
                    </a:moveTo>
                    <a:cubicBezTo>
                      <a:pt x="334" y="2136"/>
                      <a:pt x="1168" y="4137"/>
                      <a:pt x="2436" y="5905"/>
                    </a:cubicBez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6" name="Google Shape;738;p44">
                <a:extLst>
                  <a:ext uri="{FF2B5EF4-FFF2-40B4-BE49-F238E27FC236}">
                    <a16:creationId xmlns:a16="http://schemas.microsoft.com/office/drawing/2014/main" id="{7507AC3F-D1DE-472B-9448-40575AF2BAFB}"/>
                  </a:ext>
                </a:extLst>
              </p:cNvPr>
              <p:cNvSpPr/>
              <p:nvPr/>
            </p:nvSpPr>
            <p:spPr>
              <a:xfrm>
                <a:off x="3149088" y="9064850"/>
                <a:ext cx="127625" cy="381125"/>
              </a:xfrm>
              <a:custGeom>
                <a:avLst/>
                <a:gdLst/>
                <a:ahLst/>
                <a:cxnLst/>
                <a:rect l="l" t="t" r="r" b="b"/>
                <a:pathLst>
                  <a:path w="5105" h="15245" fill="none" extrusionOk="0">
                    <a:moveTo>
                      <a:pt x="1" y="1"/>
                    </a:moveTo>
                    <a:lnTo>
                      <a:pt x="5105" y="4437"/>
                    </a:lnTo>
                    <a:lnTo>
                      <a:pt x="5105" y="15245"/>
                    </a:ln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7" name="Google Shape;739;p44">
                <a:extLst>
                  <a:ext uri="{FF2B5EF4-FFF2-40B4-BE49-F238E27FC236}">
                    <a16:creationId xmlns:a16="http://schemas.microsoft.com/office/drawing/2014/main" id="{42B4577E-0F75-4EFD-8F44-0C1606233374}"/>
                  </a:ext>
                </a:extLst>
              </p:cNvPr>
              <p:cNvSpPr/>
              <p:nvPr/>
            </p:nvSpPr>
            <p:spPr>
              <a:xfrm>
                <a:off x="3149938" y="8750450"/>
                <a:ext cx="75900" cy="279400"/>
              </a:xfrm>
              <a:custGeom>
                <a:avLst/>
                <a:gdLst/>
                <a:ahLst/>
                <a:cxnLst/>
                <a:rect l="l" t="t" r="r" b="b"/>
                <a:pathLst>
                  <a:path w="3036" h="11176" fill="none" extrusionOk="0">
                    <a:moveTo>
                      <a:pt x="0" y="1"/>
                    </a:moveTo>
                    <a:lnTo>
                      <a:pt x="367" y="9141"/>
                    </a:lnTo>
                    <a:lnTo>
                      <a:pt x="3036" y="11176"/>
                    </a:lnTo>
                    <a:lnTo>
                      <a:pt x="2769" y="1635"/>
                    </a:ln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8" name="Google Shape;740;p44">
                <a:extLst>
                  <a:ext uri="{FF2B5EF4-FFF2-40B4-BE49-F238E27FC236}">
                    <a16:creationId xmlns:a16="http://schemas.microsoft.com/office/drawing/2014/main" id="{BC00712B-C3A3-4BF0-8190-4A6CEA5E70DE}"/>
                  </a:ext>
                </a:extLst>
              </p:cNvPr>
              <p:cNvSpPr/>
              <p:nvPr/>
            </p:nvSpPr>
            <p:spPr>
              <a:xfrm>
                <a:off x="3145763" y="8654550"/>
                <a:ext cx="1700" cy="40900"/>
              </a:xfrm>
              <a:custGeom>
                <a:avLst/>
                <a:gdLst/>
                <a:ahLst/>
                <a:cxnLst/>
                <a:rect l="l" t="t" r="r" b="b"/>
                <a:pathLst>
                  <a:path w="68" h="1636" fill="none" extrusionOk="0">
                    <a:moveTo>
                      <a:pt x="1" y="1"/>
                    </a:moveTo>
                    <a:lnTo>
                      <a:pt x="67" y="1635"/>
                    </a:lnTo>
                  </a:path>
                </a:pathLst>
              </a:custGeom>
              <a:noFill/>
              <a:ln w="10850" cap="rnd" cmpd="sng">
                <a:solidFill>
                  <a:srgbClr val="85858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49" name="Google Shape;741;p44">
                <a:extLst>
                  <a:ext uri="{FF2B5EF4-FFF2-40B4-BE49-F238E27FC236}">
                    <a16:creationId xmlns:a16="http://schemas.microsoft.com/office/drawing/2014/main" id="{18B68261-B094-464C-BD53-21E333F1F703}"/>
                  </a:ext>
                </a:extLst>
              </p:cNvPr>
              <p:cNvSpPr/>
              <p:nvPr/>
            </p:nvSpPr>
            <p:spPr>
              <a:xfrm>
                <a:off x="2248788" y="7049275"/>
                <a:ext cx="1867700" cy="1532175"/>
              </a:xfrm>
              <a:custGeom>
                <a:avLst/>
                <a:gdLst/>
                <a:ahLst/>
                <a:cxnLst/>
                <a:rect l="l" t="t" r="r" b="b"/>
                <a:pathLst>
                  <a:path w="74708" h="61287" extrusionOk="0">
                    <a:moveTo>
                      <a:pt x="12454" y="1"/>
                    </a:moveTo>
                    <a:cubicBezTo>
                      <a:pt x="9671" y="1"/>
                      <a:pt x="6792" y="1523"/>
                      <a:pt x="6092" y="3468"/>
                    </a:cubicBezTo>
                    <a:cubicBezTo>
                      <a:pt x="5191" y="5937"/>
                      <a:pt x="888" y="21281"/>
                      <a:pt x="454" y="25684"/>
                    </a:cubicBezTo>
                    <a:cubicBezTo>
                      <a:pt x="1" y="29959"/>
                      <a:pt x="5522" y="33700"/>
                      <a:pt x="8134" y="33700"/>
                    </a:cubicBezTo>
                    <a:cubicBezTo>
                      <a:pt x="8212" y="33700"/>
                      <a:pt x="8287" y="33697"/>
                      <a:pt x="8360" y="33690"/>
                    </a:cubicBezTo>
                    <a:cubicBezTo>
                      <a:pt x="10828" y="33456"/>
                      <a:pt x="23470" y="28853"/>
                      <a:pt x="23471" y="28853"/>
                    </a:cubicBezTo>
                    <a:lnTo>
                      <a:pt x="23471" y="28853"/>
                    </a:lnTo>
                    <a:cubicBezTo>
                      <a:pt x="23471" y="28854"/>
                      <a:pt x="22570" y="53671"/>
                      <a:pt x="22570" y="54338"/>
                    </a:cubicBezTo>
                    <a:cubicBezTo>
                      <a:pt x="22570" y="55039"/>
                      <a:pt x="22570" y="56039"/>
                      <a:pt x="23904" y="56606"/>
                    </a:cubicBezTo>
                    <a:cubicBezTo>
                      <a:pt x="25272" y="57173"/>
                      <a:pt x="31710" y="60442"/>
                      <a:pt x="39482" y="61110"/>
                    </a:cubicBezTo>
                    <a:cubicBezTo>
                      <a:pt x="40875" y="61235"/>
                      <a:pt x="42300" y="61286"/>
                      <a:pt x="43708" y="61286"/>
                    </a:cubicBezTo>
                    <a:cubicBezTo>
                      <a:pt x="50186" y="61286"/>
                      <a:pt x="56290" y="60191"/>
                      <a:pt x="57195" y="60109"/>
                    </a:cubicBezTo>
                    <a:cubicBezTo>
                      <a:pt x="58329" y="60009"/>
                      <a:pt x="59363" y="57640"/>
                      <a:pt x="59363" y="56606"/>
                    </a:cubicBezTo>
                    <a:cubicBezTo>
                      <a:pt x="59363" y="55606"/>
                      <a:pt x="60297" y="47800"/>
                      <a:pt x="60297" y="47800"/>
                    </a:cubicBezTo>
                    <a:lnTo>
                      <a:pt x="61965" y="54705"/>
                    </a:lnTo>
                    <a:cubicBezTo>
                      <a:pt x="61965" y="54705"/>
                      <a:pt x="63066" y="55939"/>
                      <a:pt x="66702" y="56273"/>
                    </a:cubicBezTo>
                    <a:cubicBezTo>
                      <a:pt x="66995" y="56300"/>
                      <a:pt x="67283" y="56313"/>
                      <a:pt x="67565" y="56313"/>
                    </a:cubicBezTo>
                    <a:cubicBezTo>
                      <a:pt x="70747" y="56313"/>
                      <a:pt x="73171" y="54658"/>
                      <a:pt x="73907" y="53004"/>
                    </a:cubicBezTo>
                    <a:cubicBezTo>
                      <a:pt x="74707" y="51202"/>
                      <a:pt x="74707" y="50735"/>
                      <a:pt x="74707" y="50735"/>
                    </a:cubicBezTo>
                    <a:cubicBezTo>
                      <a:pt x="74707" y="50735"/>
                      <a:pt x="67369" y="22749"/>
                      <a:pt x="66802" y="20280"/>
                    </a:cubicBezTo>
                    <a:cubicBezTo>
                      <a:pt x="66268" y="17779"/>
                      <a:pt x="66368" y="17779"/>
                      <a:pt x="64800" y="15977"/>
                    </a:cubicBezTo>
                    <a:cubicBezTo>
                      <a:pt x="63199" y="14209"/>
                      <a:pt x="52925" y="10106"/>
                      <a:pt x="50123" y="9306"/>
                    </a:cubicBezTo>
                    <a:cubicBezTo>
                      <a:pt x="47288" y="8505"/>
                      <a:pt x="41884" y="7738"/>
                      <a:pt x="41884" y="7738"/>
                    </a:cubicBezTo>
                    <a:cubicBezTo>
                      <a:pt x="41884" y="7738"/>
                      <a:pt x="27440" y="8205"/>
                      <a:pt x="26406" y="8872"/>
                    </a:cubicBezTo>
                    <a:cubicBezTo>
                      <a:pt x="25405" y="9539"/>
                      <a:pt x="16933" y="13742"/>
                      <a:pt x="16933" y="13742"/>
                    </a:cubicBezTo>
                    <a:cubicBezTo>
                      <a:pt x="16933" y="13742"/>
                      <a:pt x="19868" y="7838"/>
                      <a:pt x="19868" y="5503"/>
                    </a:cubicBezTo>
                    <a:cubicBezTo>
                      <a:pt x="19868" y="3135"/>
                      <a:pt x="18067" y="1667"/>
                      <a:pt x="14764" y="399"/>
                    </a:cubicBezTo>
                    <a:cubicBezTo>
                      <a:pt x="14038" y="125"/>
                      <a:pt x="13250" y="1"/>
                      <a:pt x="1245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0" name="Google Shape;742;p44">
                <a:extLst>
                  <a:ext uri="{FF2B5EF4-FFF2-40B4-BE49-F238E27FC236}">
                    <a16:creationId xmlns:a16="http://schemas.microsoft.com/office/drawing/2014/main" id="{7AF413D3-7B65-432E-818A-4A9CCED6DF13}"/>
                  </a:ext>
                </a:extLst>
              </p:cNvPr>
              <p:cNvSpPr/>
              <p:nvPr/>
            </p:nvSpPr>
            <p:spPr>
              <a:xfrm>
                <a:off x="2553663" y="7391975"/>
                <a:ext cx="118450" cy="330275"/>
              </a:xfrm>
              <a:custGeom>
                <a:avLst/>
                <a:gdLst/>
                <a:ahLst/>
                <a:cxnLst/>
                <a:rect l="l" t="t" r="r" b="b"/>
                <a:pathLst>
                  <a:path w="4738" h="13211" fill="none" extrusionOk="0">
                    <a:moveTo>
                      <a:pt x="4738" y="1"/>
                    </a:moveTo>
                    <a:lnTo>
                      <a:pt x="1" y="13210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1" name="Google Shape;743;p44">
                <a:extLst>
                  <a:ext uri="{FF2B5EF4-FFF2-40B4-BE49-F238E27FC236}">
                    <a16:creationId xmlns:a16="http://schemas.microsoft.com/office/drawing/2014/main" id="{9398EDC0-5849-4DC3-A3EC-3D53DA0620E8}"/>
                  </a:ext>
                </a:extLst>
              </p:cNvPr>
              <p:cNvSpPr/>
              <p:nvPr/>
            </p:nvSpPr>
            <p:spPr>
              <a:xfrm>
                <a:off x="2618713" y="7533750"/>
                <a:ext cx="8375" cy="160150"/>
              </a:xfrm>
              <a:custGeom>
                <a:avLst/>
                <a:gdLst/>
                <a:ahLst/>
                <a:cxnLst/>
                <a:rect l="l" t="t" r="r" b="b"/>
                <a:pathLst>
                  <a:path w="335" h="6406" fill="none" extrusionOk="0">
                    <a:moveTo>
                      <a:pt x="234" y="1"/>
                    </a:moveTo>
                    <a:cubicBezTo>
                      <a:pt x="334" y="2136"/>
                      <a:pt x="268" y="4270"/>
                      <a:pt x="1" y="6405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2" name="Google Shape;744;p44">
                <a:extLst>
                  <a:ext uri="{FF2B5EF4-FFF2-40B4-BE49-F238E27FC236}">
                    <a16:creationId xmlns:a16="http://schemas.microsoft.com/office/drawing/2014/main" id="{25FF7F74-FCBA-45A2-91E4-A95BBFA0F9F9}"/>
                  </a:ext>
                </a:extLst>
              </p:cNvPr>
              <p:cNvSpPr/>
              <p:nvPr/>
            </p:nvSpPr>
            <p:spPr>
              <a:xfrm>
                <a:off x="2835538" y="7462875"/>
                <a:ext cx="8375" cy="307750"/>
              </a:xfrm>
              <a:custGeom>
                <a:avLst/>
                <a:gdLst/>
                <a:ahLst/>
                <a:cxnLst/>
                <a:rect l="l" t="t" r="r" b="b"/>
                <a:pathLst>
                  <a:path w="335" h="12310" fill="none" extrusionOk="0">
                    <a:moveTo>
                      <a:pt x="1" y="12309"/>
                    </a:moveTo>
                    <a:lnTo>
                      <a:pt x="334" y="0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3" name="Google Shape;745;p44">
                <a:extLst>
                  <a:ext uri="{FF2B5EF4-FFF2-40B4-BE49-F238E27FC236}">
                    <a16:creationId xmlns:a16="http://schemas.microsoft.com/office/drawing/2014/main" id="{E022F7DC-FF93-432B-936F-A63915E42B2B}"/>
                  </a:ext>
                </a:extLst>
              </p:cNvPr>
              <p:cNvSpPr/>
              <p:nvPr/>
            </p:nvSpPr>
            <p:spPr>
              <a:xfrm>
                <a:off x="2779663" y="7497050"/>
                <a:ext cx="55900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2236" h="8808" fill="none" extrusionOk="0">
                    <a:moveTo>
                      <a:pt x="2236" y="8807"/>
                    </a:moveTo>
                    <a:cubicBezTo>
                      <a:pt x="2236" y="8807"/>
                      <a:pt x="334" y="4171"/>
                      <a:pt x="1" y="1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4" name="Google Shape;746;p44">
                <a:extLst>
                  <a:ext uri="{FF2B5EF4-FFF2-40B4-BE49-F238E27FC236}">
                    <a16:creationId xmlns:a16="http://schemas.microsoft.com/office/drawing/2014/main" id="{B0235811-705D-4A03-93E1-2C7733A9CACF}"/>
                  </a:ext>
                </a:extLst>
              </p:cNvPr>
              <p:cNvSpPr/>
              <p:nvPr/>
            </p:nvSpPr>
            <p:spPr>
              <a:xfrm>
                <a:off x="3755363" y="7680525"/>
                <a:ext cx="95100" cy="563775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22551" fill="none" extrusionOk="0">
                    <a:moveTo>
                      <a:pt x="1" y="22550"/>
                    </a:moveTo>
                    <a:lnTo>
                      <a:pt x="3803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5" name="Google Shape;747;p44">
                <a:extLst>
                  <a:ext uri="{FF2B5EF4-FFF2-40B4-BE49-F238E27FC236}">
                    <a16:creationId xmlns:a16="http://schemas.microsoft.com/office/drawing/2014/main" id="{6090F657-FDAB-45D2-9A2C-194B3C80C3C8}"/>
                  </a:ext>
                </a:extLst>
              </p:cNvPr>
              <p:cNvSpPr/>
              <p:nvPr/>
            </p:nvSpPr>
            <p:spPr>
              <a:xfrm>
                <a:off x="3792888" y="7760575"/>
                <a:ext cx="86750" cy="269400"/>
              </a:xfrm>
              <a:custGeom>
                <a:avLst/>
                <a:gdLst/>
                <a:ahLst/>
                <a:cxnLst/>
                <a:rect l="l" t="t" r="r" b="b"/>
                <a:pathLst>
                  <a:path w="3470" h="10776" fill="none" extrusionOk="0">
                    <a:moveTo>
                      <a:pt x="1" y="10775"/>
                    </a:moveTo>
                    <a:lnTo>
                      <a:pt x="3470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6" name="Google Shape;748;p44">
                <a:extLst>
                  <a:ext uri="{FF2B5EF4-FFF2-40B4-BE49-F238E27FC236}">
                    <a16:creationId xmlns:a16="http://schemas.microsoft.com/office/drawing/2014/main" id="{597728FF-D5E1-412E-B90B-73B54C147650}"/>
                  </a:ext>
                </a:extLst>
              </p:cNvPr>
              <p:cNvSpPr/>
              <p:nvPr/>
            </p:nvSpPr>
            <p:spPr>
              <a:xfrm>
                <a:off x="3073213" y="7382825"/>
                <a:ext cx="393650" cy="1084125"/>
              </a:xfrm>
              <a:custGeom>
                <a:avLst/>
                <a:gdLst/>
                <a:ahLst/>
                <a:cxnLst/>
                <a:rect l="l" t="t" r="r" b="b"/>
                <a:pathLst>
                  <a:path w="15746" h="43365" extrusionOk="0">
                    <a:moveTo>
                      <a:pt x="11575" y="0"/>
                    </a:moveTo>
                    <a:lnTo>
                      <a:pt x="6739" y="3803"/>
                    </a:lnTo>
                    <a:lnTo>
                      <a:pt x="8507" y="8006"/>
                    </a:lnTo>
                    <a:lnTo>
                      <a:pt x="0" y="36893"/>
                    </a:lnTo>
                    <a:lnTo>
                      <a:pt x="4304" y="43364"/>
                    </a:lnTo>
                    <a:lnTo>
                      <a:pt x="9541" y="37260"/>
                    </a:lnTo>
                    <a:lnTo>
                      <a:pt x="10408" y="8640"/>
                    </a:lnTo>
                    <a:lnTo>
                      <a:pt x="15745" y="5604"/>
                    </a:lnTo>
                    <a:lnTo>
                      <a:pt x="11575" y="0"/>
                    </a:ln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7" name="Google Shape;749;p44">
                <a:extLst>
                  <a:ext uri="{FF2B5EF4-FFF2-40B4-BE49-F238E27FC236}">
                    <a16:creationId xmlns:a16="http://schemas.microsoft.com/office/drawing/2014/main" id="{D62FA708-8BCC-41BA-974D-9D920DE0F2EE}"/>
                  </a:ext>
                </a:extLst>
              </p:cNvPr>
              <p:cNvSpPr/>
              <p:nvPr/>
            </p:nvSpPr>
            <p:spPr>
              <a:xfrm>
                <a:off x="3180788" y="7188500"/>
                <a:ext cx="458675" cy="402875"/>
              </a:xfrm>
              <a:custGeom>
                <a:avLst/>
                <a:gdLst/>
                <a:ahLst/>
                <a:cxnLst/>
                <a:rect l="l" t="t" r="r" b="b"/>
                <a:pathLst>
                  <a:path w="18347" h="16115" extrusionOk="0">
                    <a:moveTo>
                      <a:pt x="4837" y="1"/>
                    </a:moveTo>
                    <a:cubicBezTo>
                      <a:pt x="4837" y="1"/>
                      <a:pt x="2803" y="401"/>
                      <a:pt x="2669" y="1168"/>
                    </a:cubicBezTo>
                    <a:cubicBezTo>
                      <a:pt x="2536" y="1936"/>
                      <a:pt x="768" y="3337"/>
                      <a:pt x="401" y="6239"/>
                    </a:cubicBezTo>
                    <a:cubicBezTo>
                      <a:pt x="1" y="9174"/>
                      <a:pt x="501" y="13244"/>
                      <a:pt x="501" y="13244"/>
                    </a:cubicBezTo>
                    <a:cubicBezTo>
                      <a:pt x="501" y="13244"/>
                      <a:pt x="4470" y="11476"/>
                      <a:pt x="5238" y="11342"/>
                    </a:cubicBezTo>
                    <a:cubicBezTo>
                      <a:pt x="5361" y="11320"/>
                      <a:pt x="5524" y="11309"/>
                      <a:pt x="5713" y="11309"/>
                    </a:cubicBezTo>
                    <a:cubicBezTo>
                      <a:pt x="6649" y="11309"/>
                      <a:pt x="8207" y="11582"/>
                      <a:pt x="8540" y="12109"/>
                    </a:cubicBezTo>
                    <a:cubicBezTo>
                      <a:pt x="8880" y="12696"/>
                      <a:pt x="10649" y="16114"/>
                      <a:pt x="11731" y="16114"/>
                    </a:cubicBezTo>
                    <a:cubicBezTo>
                      <a:pt x="11817" y="16114"/>
                      <a:pt x="11899" y="16093"/>
                      <a:pt x="11976" y="16046"/>
                    </a:cubicBezTo>
                    <a:cubicBezTo>
                      <a:pt x="12976" y="15379"/>
                      <a:pt x="17813" y="10075"/>
                      <a:pt x="18080" y="5738"/>
                    </a:cubicBezTo>
                    <a:cubicBezTo>
                      <a:pt x="18347" y="1402"/>
                      <a:pt x="14111" y="1802"/>
                      <a:pt x="13610" y="1535"/>
                    </a:cubicBezTo>
                    <a:cubicBezTo>
                      <a:pt x="13110" y="1302"/>
                      <a:pt x="4837" y="1"/>
                      <a:pt x="483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8" name="Google Shape;750;p44">
                <a:extLst>
                  <a:ext uri="{FF2B5EF4-FFF2-40B4-BE49-F238E27FC236}">
                    <a16:creationId xmlns:a16="http://schemas.microsoft.com/office/drawing/2014/main" id="{8B5A21E9-F63A-49F2-B550-C96569C0A0C9}"/>
                  </a:ext>
                </a:extLst>
              </p:cNvPr>
              <p:cNvSpPr/>
              <p:nvPr/>
            </p:nvSpPr>
            <p:spPr>
              <a:xfrm>
                <a:off x="3270013" y="7086775"/>
                <a:ext cx="340275" cy="398025"/>
              </a:xfrm>
              <a:custGeom>
                <a:avLst/>
                <a:gdLst/>
                <a:ahLst/>
                <a:cxnLst/>
                <a:rect l="l" t="t" r="r" b="b"/>
                <a:pathLst>
                  <a:path w="13611" h="15921" extrusionOk="0">
                    <a:moveTo>
                      <a:pt x="1268" y="0"/>
                    </a:moveTo>
                    <a:cubicBezTo>
                      <a:pt x="1268" y="0"/>
                      <a:pt x="901" y="3703"/>
                      <a:pt x="635" y="6772"/>
                    </a:cubicBezTo>
                    <a:cubicBezTo>
                      <a:pt x="368" y="9807"/>
                      <a:pt x="1" y="12976"/>
                      <a:pt x="1268" y="14644"/>
                    </a:cubicBezTo>
                    <a:cubicBezTo>
                      <a:pt x="1891" y="15447"/>
                      <a:pt x="2547" y="15920"/>
                      <a:pt x="3416" y="15920"/>
                    </a:cubicBezTo>
                    <a:cubicBezTo>
                      <a:pt x="4316" y="15920"/>
                      <a:pt x="5445" y="15414"/>
                      <a:pt x="7006" y="14244"/>
                    </a:cubicBezTo>
                    <a:cubicBezTo>
                      <a:pt x="10041" y="11975"/>
                      <a:pt x="11843" y="9941"/>
                      <a:pt x="12343" y="7806"/>
                    </a:cubicBezTo>
                    <a:cubicBezTo>
                      <a:pt x="12877" y="5638"/>
                      <a:pt x="13610" y="3336"/>
                      <a:pt x="13610" y="3336"/>
                    </a:cubicBezTo>
                    <a:lnTo>
                      <a:pt x="13610" y="3336"/>
                    </a:lnTo>
                    <a:cubicBezTo>
                      <a:pt x="13610" y="3336"/>
                      <a:pt x="12628" y="3593"/>
                      <a:pt x="11063" y="3593"/>
                    </a:cubicBezTo>
                    <a:cubicBezTo>
                      <a:pt x="8682" y="3593"/>
                      <a:pt x="4951" y="2998"/>
                      <a:pt x="126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59" name="Google Shape;751;p44">
                <a:extLst>
                  <a:ext uri="{FF2B5EF4-FFF2-40B4-BE49-F238E27FC236}">
                    <a16:creationId xmlns:a16="http://schemas.microsoft.com/office/drawing/2014/main" id="{B8C222B0-C122-473E-AF34-F2514D11F07B}"/>
                  </a:ext>
                </a:extLst>
              </p:cNvPr>
              <p:cNvSpPr/>
              <p:nvPr/>
            </p:nvSpPr>
            <p:spPr>
              <a:xfrm>
                <a:off x="3287538" y="7086775"/>
                <a:ext cx="322750" cy="201400"/>
              </a:xfrm>
              <a:custGeom>
                <a:avLst/>
                <a:gdLst/>
                <a:ahLst/>
                <a:cxnLst/>
                <a:rect l="l" t="t" r="r" b="b"/>
                <a:pathLst>
                  <a:path w="12910" h="8056" extrusionOk="0">
                    <a:moveTo>
                      <a:pt x="567" y="0"/>
                    </a:moveTo>
                    <a:cubicBezTo>
                      <a:pt x="567" y="0"/>
                      <a:pt x="234" y="3136"/>
                      <a:pt x="0" y="6005"/>
                    </a:cubicBezTo>
                    <a:cubicBezTo>
                      <a:pt x="901" y="6972"/>
                      <a:pt x="2102" y="7639"/>
                      <a:pt x="3403" y="7906"/>
                    </a:cubicBezTo>
                    <a:cubicBezTo>
                      <a:pt x="3889" y="8009"/>
                      <a:pt x="4370" y="8056"/>
                      <a:pt x="4842" y="8056"/>
                    </a:cubicBezTo>
                    <a:cubicBezTo>
                      <a:pt x="8353" y="8056"/>
                      <a:pt x="11386" y="5457"/>
                      <a:pt x="12709" y="3870"/>
                    </a:cubicBezTo>
                    <a:cubicBezTo>
                      <a:pt x="12843" y="3536"/>
                      <a:pt x="12909" y="3336"/>
                      <a:pt x="12909" y="3336"/>
                    </a:cubicBezTo>
                    <a:lnTo>
                      <a:pt x="12909" y="3336"/>
                    </a:lnTo>
                    <a:cubicBezTo>
                      <a:pt x="12909" y="3336"/>
                      <a:pt x="11927" y="3593"/>
                      <a:pt x="10362" y="3593"/>
                    </a:cubicBezTo>
                    <a:cubicBezTo>
                      <a:pt x="7981" y="3593"/>
                      <a:pt x="4250" y="2998"/>
                      <a:pt x="567" y="0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0" name="Google Shape;752;p44">
                <a:extLst>
                  <a:ext uri="{FF2B5EF4-FFF2-40B4-BE49-F238E27FC236}">
                    <a16:creationId xmlns:a16="http://schemas.microsoft.com/office/drawing/2014/main" id="{BD78486C-707A-484A-A708-B82AEF5826DA}"/>
                  </a:ext>
                </a:extLst>
              </p:cNvPr>
              <p:cNvSpPr/>
              <p:nvPr/>
            </p:nvSpPr>
            <p:spPr>
              <a:xfrm>
                <a:off x="3233338" y="6810750"/>
                <a:ext cx="64225" cy="181800"/>
              </a:xfrm>
              <a:custGeom>
                <a:avLst/>
                <a:gdLst/>
                <a:ahLst/>
                <a:cxnLst/>
                <a:rect l="l" t="t" r="r" b="b"/>
                <a:pathLst>
                  <a:path w="2569" h="7272" fill="none" extrusionOk="0">
                    <a:moveTo>
                      <a:pt x="2569" y="1668"/>
                    </a:moveTo>
                    <a:cubicBezTo>
                      <a:pt x="2569" y="1668"/>
                      <a:pt x="2035" y="0"/>
                      <a:pt x="1034" y="1301"/>
                    </a:cubicBezTo>
                    <a:cubicBezTo>
                      <a:pt x="0" y="2569"/>
                      <a:pt x="534" y="5737"/>
                      <a:pt x="1168" y="6505"/>
                    </a:cubicBezTo>
                    <a:cubicBezTo>
                      <a:pt x="1801" y="7272"/>
                      <a:pt x="2569" y="1668"/>
                      <a:pt x="2569" y="1668"/>
                    </a:cubicBezTo>
                    <a:close/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1" name="Google Shape;753;p44">
                <a:extLst>
                  <a:ext uri="{FF2B5EF4-FFF2-40B4-BE49-F238E27FC236}">
                    <a16:creationId xmlns:a16="http://schemas.microsoft.com/office/drawing/2014/main" id="{31E9925D-E652-45D4-8E1F-54B00F5A23E2}"/>
                  </a:ext>
                </a:extLst>
              </p:cNvPr>
              <p:cNvSpPr/>
              <p:nvPr/>
            </p:nvSpPr>
            <p:spPr>
              <a:xfrm>
                <a:off x="3244163" y="6468350"/>
                <a:ext cx="582950" cy="788050"/>
              </a:xfrm>
              <a:custGeom>
                <a:avLst/>
                <a:gdLst/>
                <a:ahLst/>
                <a:cxnLst/>
                <a:rect l="l" t="t" r="r" b="b"/>
                <a:pathLst>
                  <a:path w="23318" h="31522" extrusionOk="0">
                    <a:moveTo>
                      <a:pt x="10311" y="1"/>
                    </a:moveTo>
                    <a:cubicBezTo>
                      <a:pt x="9132" y="1"/>
                      <a:pt x="8387" y="253"/>
                      <a:pt x="8507" y="720"/>
                    </a:cubicBezTo>
                    <a:cubicBezTo>
                      <a:pt x="8874" y="2021"/>
                      <a:pt x="9708" y="2154"/>
                      <a:pt x="9708" y="2154"/>
                    </a:cubicBezTo>
                    <a:cubicBezTo>
                      <a:pt x="9708" y="2154"/>
                      <a:pt x="8171" y="1982"/>
                      <a:pt x="6438" y="1982"/>
                    </a:cubicBezTo>
                    <a:cubicBezTo>
                      <a:pt x="4358" y="1982"/>
                      <a:pt x="1996" y="2230"/>
                      <a:pt x="1669" y="3322"/>
                    </a:cubicBezTo>
                    <a:cubicBezTo>
                      <a:pt x="1068" y="5357"/>
                      <a:pt x="4270" y="6524"/>
                      <a:pt x="4270" y="6524"/>
                    </a:cubicBezTo>
                    <a:lnTo>
                      <a:pt x="3903" y="7592"/>
                    </a:lnTo>
                    <a:cubicBezTo>
                      <a:pt x="3903" y="7592"/>
                      <a:pt x="1" y="20367"/>
                      <a:pt x="601" y="23103"/>
                    </a:cubicBezTo>
                    <a:cubicBezTo>
                      <a:pt x="1202" y="25805"/>
                      <a:pt x="2269" y="30408"/>
                      <a:pt x="6739" y="31375"/>
                    </a:cubicBezTo>
                    <a:cubicBezTo>
                      <a:pt x="7224" y="31476"/>
                      <a:pt x="7703" y="31522"/>
                      <a:pt x="8174" y="31522"/>
                    </a:cubicBezTo>
                    <a:cubicBezTo>
                      <a:pt x="12078" y="31522"/>
                      <a:pt x="15404" y="28360"/>
                      <a:pt x="16446" y="26872"/>
                    </a:cubicBezTo>
                    <a:cubicBezTo>
                      <a:pt x="16446" y="26872"/>
                      <a:pt x="16661" y="26898"/>
                      <a:pt x="16994" y="26898"/>
                    </a:cubicBezTo>
                    <a:cubicBezTo>
                      <a:pt x="17916" y="26898"/>
                      <a:pt x="19736" y="26700"/>
                      <a:pt x="20349" y="25204"/>
                    </a:cubicBezTo>
                    <a:cubicBezTo>
                      <a:pt x="21182" y="23169"/>
                      <a:pt x="22383" y="21068"/>
                      <a:pt x="21182" y="20601"/>
                    </a:cubicBezTo>
                    <a:cubicBezTo>
                      <a:pt x="20649" y="20334"/>
                      <a:pt x="20115" y="20201"/>
                      <a:pt x="19515" y="20134"/>
                    </a:cubicBezTo>
                    <a:cubicBezTo>
                      <a:pt x="19515" y="20134"/>
                      <a:pt x="22850" y="14930"/>
                      <a:pt x="23084" y="13129"/>
                    </a:cubicBezTo>
                    <a:cubicBezTo>
                      <a:pt x="23317" y="11361"/>
                      <a:pt x="22116" y="5457"/>
                      <a:pt x="18347" y="2621"/>
                    </a:cubicBezTo>
                    <a:cubicBezTo>
                      <a:pt x="15910" y="804"/>
                      <a:pt x="12417" y="1"/>
                      <a:pt x="10311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2" name="Google Shape;754;p44">
                <a:extLst>
                  <a:ext uri="{FF2B5EF4-FFF2-40B4-BE49-F238E27FC236}">
                    <a16:creationId xmlns:a16="http://schemas.microsoft.com/office/drawing/2014/main" id="{D5191A33-41DE-47D3-9094-50E41565780D}"/>
                  </a:ext>
                </a:extLst>
              </p:cNvPr>
              <p:cNvSpPr/>
              <p:nvPr/>
            </p:nvSpPr>
            <p:spPr>
              <a:xfrm>
                <a:off x="3270863" y="6468350"/>
                <a:ext cx="556250" cy="514675"/>
              </a:xfrm>
              <a:custGeom>
                <a:avLst/>
                <a:gdLst/>
                <a:ahLst/>
                <a:cxnLst/>
                <a:rect l="l" t="t" r="r" b="b"/>
                <a:pathLst>
                  <a:path w="22250" h="20587" extrusionOk="0">
                    <a:moveTo>
                      <a:pt x="9252" y="1"/>
                    </a:moveTo>
                    <a:cubicBezTo>
                      <a:pt x="8077" y="1"/>
                      <a:pt x="7340" y="253"/>
                      <a:pt x="7472" y="720"/>
                    </a:cubicBezTo>
                    <a:cubicBezTo>
                      <a:pt x="7806" y="2021"/>
                      <a:pt x="8640" y="2154"/>
                      <a:pt x="8640" y="2154"/>
                    </a:cubicBezTo>
                    <a:cubicBezTo>
                      <a:pt x="8640" y="2154"/>
                      <a:pt x="7103" y="1982"/>
                      <a:pt x="5370" y="1982"/>
                    </a:cubicBezTo>
                    <a:cubicBezTo>
                      <a:pt x="3290" y="1982"/>
                      <a:pt x="928" y="2230"/>
                      <a:pt x="601" y="3322"/>
                    </a:cubicBezTo>
                    <a:cubicBezTo>
                      <a:pt x="0" y="5357"/>
                      <a:pt x="3202" y="6524"/>
                      <a:pt x="3202" y="6524"/>
                    </a:cubicBezTo>
                    <a:lnTo>
                      <a:pt x="2835" y="7592"/>
                    </a:lnTo>
                    <a:cubicBezTo>
                      <a:pt x="2835" y="7592"/>
                      <a:pt x="2102" y="10027"/>
                      <a:pt x="1301" y="13029"/>
                    </a:cubicBezTo>
                    <a:lnTo>
                      <a:pt x="1535" y="13029"/>
                    </a:lnTo>
                    <a:cubicBezTo>
                      <a:pt x="1535" y="13029"/>
                      <a:pt x="1901" y="11961"/>
                      <a:pt x="2368" y="10294"/>
                    </a:cubicBezTo>
                    <a:cubicBezTo>
                      <a:pt x="2816" y="8803"/>
                      <a:pt x="3609" y="7152"/>
                      <a:pt x="7156" y="7152"/>
                    </a:cubicBezTo>
                    <a:cubicBezTo>
                      <a:pt x="7577" y="7152"/>
                      <a:pt x="8037" y="7175"/>
                      <a:pt x="8540" y="7225"/>
                    </a:cubicBezTo>
                    <a:cubicBezTo>
                      <a:pt x="13243" y="7692"/>
                      <a:pt x="17980" y="10160"/>
                      <a:pt x="18213" y="11961"/>
                    </a:cubicBezTo>
                    <a:cubicBezTo>
                      <a:pt x="18447" y="13729"/>
                      <a:pt x="16445" y="14463"/>
                      <a:pt x="17179" y="15264"/>
                    </a:cubicBezTo>
                    <a:cubicBezTo>
                      <a:pt x="17880" y="16064"/>
                      <a:pt x="18847" y="16431"/>
                      <a:pt x="18213" y="17032"/>
                    </a:cubicBezTo>
                    <a:cubicBezTo>
                      <a:pt x="17613" y="17632"/>
                      <a:pt x="16445" y="20101"/>
                      <a:pt x="17179" y="20468"/>
                    </a:cubicBezTo>
                    <a:cubicBezTo>
                      <a:pt x="17343" y="20553"/>
                      <a:pt x="17533" y="20586"/>
                      <a:pt x="17727" y="20586"/>
                    </a:cubicBezTo>
                    <a:cubicBezTo>
                      <a:pt x="18362" y="20586"/>
                      <a:pt x="19047" y="20234"/>
                      <a:pt x="19047" y="20234"/>
                    </a:cubicBezTo>
                    <a:lnTo>
                      <a:pt x="19080" y="20234"/>
                    </a:lnTo>
                    <a:cubicBezTo>
                      <a:pt x="18880" y="20167"/>
                      <a:pt x="18680" y="20134"/>
                      <a:pt x="18447" y="20134"/>
                    </a:cubicBezTo>
                    <a:cubicBezTo>
                      <a:pt x="18447" y="20134"/>
                      <a:pt x="21782" y="14930"/>
                      <a:pt x="22016" y="13162"/>
                    </a:cubicBezTo>
                    <a:cubicBezTo>
                      <a:pt x="22249" y="11361"/>
                      <a:pt x="21048" y="5457"/>
                      <a:pt x="17279" y="2621"/>
                    </a:cubicBezTo>
                    <a:cubicBezTo>
                      <a:pt x="14842" y="804"/>
                      <a:pt x="11349" y="1"/>
                      <a:pt x="9252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3" name="Google Shape;755;p44">
                <a:extLst>
                  <a:ext uri="{FF2B5EF4-FFF2-40B4-BE49-F238E27FC236}">
                    <a16:creationId xmlns:a16="http://schemas.microsoft.com/office/drawing/2014/main" id="{6EB8C62A-AC6A-427F-8048-67BA017204A4}"/>
                  </a:ext>
                </a:extLst>
              </p:cNvPr>
              <p:cNvSpPr/>
              <p:nvPr/>
            </p:nvSpPr>
            <p:spPr>
              <a:xfrm>
                <a:off x="3395113" y="6864950"/>
                <a:ext cx="56725" cy="160125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6405" fill="none" extrusionOk="0">
                    <a:moveTo>
                      <a:pt x="2135" y="0"/>
                    </a:moveTo>
                    <a:lnTo>
                      <a:pt x="0" y="5671"/>
                    </a:lnTo>
                    <a:lnTo>
                      <a:pt x="2269" y="6405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4" name="Google Shape;756;p44">
                <a:extLst>
                  <a:ext uri="{FF2B5EF4-FFF2-40B4-BE49-F238E27FC236}">
                    <a16:creationId xmlns:a16="http://schemas.microsoft.com/office/drawing/2014/main" id="{B7CCE929-0911-4B1A-9534-9BFE272155CC}"/>
                  </a:ext>
                </a:extLst>
              </p:cNvPr>
              <p:cNvSpPr/>
              <p:nvPr/>
            </p:nvSpPr>
            <p:spPr>
              <a:xfrm>
                <a:off x="3406788" y="7045900"/>
                <a:ext cx="127600" cy="43400"/>
              </a:xfrm>
              <a:custGeom>
                <a:avLst/>
                <a:gdLst/>
                <a:ahLst/>
                <a:cxnLst/>
                <a:rect l="l" t="t" r="r" b="b"/>
                <a:pathLst>
                  <a:path w="5104" h="1736" fill="none" extrusionOk="0">
                    <a:moveTo>
                      <a:pt x="0" y="935"/>
                    </a:moveTo>
                    <a:cubicBezTo>
                      <a:pt x="1735" y="1735"/>
                      <a:pt x="3770" y="1368"/>
                      <a:pt x="5104" y="1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5" name="Google Shape;757;p44">
                <a:extLst>
                  <a:ext uri="{FF2B5EF4-FFF2-40B4-BE49-F238E27FC236}">
                    <a16:creationId xmlns:a16="http://schemas.microsoft.com/office/drawing/2014/main" id="{72484545-965E-496E-B825-4F43FA4D659A}"/>
                  </a:ext>
                </a:extLst>
              </p:cNvPr>
              <p:cNvSpPr/>
              <p:nvPr/>
            </p:nvSpPr>
            <p:spPr>
              <a:xfrm>
                <a:off x="3341738" y="6788225"/>
                <a:ext cx="95100" cy="23375"/>
              </a:xfrm>
              <a:custGeom>
                <a:avLst/>
                <a:gdLst/>
                <a:ahLst/>
                <a:cxnLst/>
                <a:rect l="l" t="t" r="r" b="b"/>
                <a:pathLst>
                  <a:path w="3804" h="935" fill="none" extrusionOk="0">
                    <a:moveTo>
                      <a:pt x="0" y="0"/>
                    </a:moveTo>
                    <a:cubicBezTo>
                      <a:pt x="0" y="0"/>
                      <a:pt x="2969" y="467"/>
                      <a:pt x="3803" y="934"/>
                    </a:cubicBezTo>
                  </a:path>
                </a:pathLst>
              </a:custGeom>
              <a:noFill/>
              <a:ln w="2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6" name="Google Shape;758;p44">
                <a:extLst>
                  <a:ext uri="{FF2B5EF4-FFF2-40B4-BE49-F238E27FC236}">
                    <a16:creationId xmlns:a16="http://schemas.microsoft.com/office/drawing/2014/main" id="{DA2979FB-B8D7-4886-AABD-137FD993AF32}"/>
                  </a:ext>
                </a:extLst>
              </p:cNvPr>
              <p:cNvSpPr/>
              <p:nvPr/>
            </p:nvSpPr>
            <p:spPr>
              <a:xfrm>
                <a:off x="3543538" y="6797400"/>
                <a:ext cx="88425" cy="44225"/>
              </a:xfrm>
              <a:custGeom>
                <a:avLst/>
                <a:gdLst/>
                <a:ahLst/>
                <a:cxnLst/>
                <a:rect l="l" t="t" r="r" b="b"/>
                <a:pathLst>
                  <a:path w="3537" h="1769" fill="none" extrusionOk="0">
                    <a:moveTo>
                      <a:pt x="1" y="701"/>
                    </a:moveTo>
                    <a:cubicBezTo>
                      <a:pt x="1" y="701"/>
                      <a:pt x="2102" y="0"/>
                      <a:pt x="3537" y="1768"/>
                    </a:cubicBezTo>
                  </a:path>
                </a:pathLst>
              </a:custGeom>
              <a:noFill/>
              <a:ln w="2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7" name="Google Shape;759;p44">
                <a:extLst>
                  <a:ext uri="{FF2B5EF4-FFF2-40B4-BE49-F238E27FC236}">
                    <a16:creationId xmlns:a16="http://schemas.microsoft.com/office/drawing/2014/main" id="{F9F01CAF-2C23-4ACE-AA21-EF8983651B4D}"/>
                  </a:ext>
                </a:extLst>
              </p:cNvPr>
              <p:cNvSpPr/>
              <p:nvPr/>
            </p:nvSpPr>
            <p:spPr>
              <a:xfrm>
                <a:off x="3358413" y="6838900"/>
                <a:ext cx="30050" cy="46975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1879" extrusionOk="0">
                    <a:moveTo>
                      <a:pt x="635" y="1"/>
                    </a:moveTo>
                    <a:cubicBezTo>
                      <a:pt x="358" y="1"/>
                      <a:pt x="96" y="381"/>
                      <a:pt x="34" y="875"/>
                    </a:cubicBezTo>
                    <a:cubicBezTo>
                      <a:pt x="1" y="1376"/>
                      <a:pt x="167" y="1843"/>
                      <a:pt x="468" y="1876"/>
                    </a:cubicBezTo>
                    <a:cubicBezTo>
                      <a:pt x="479" y="1877"/>
                      <a:pt x="491" y="1878"/>
                      <a:pt x="503" y="1878"/>
                    </a:cubicBezTo>
                    <a:cubicBezTo>
                      <a:pt x="788" y="1878"/>
                      <a:pt x="1037" y="1490"/>
                      <a:pt x="1101" y="1009"/>
                    </a:cubicBezTo>
                    <a:cubicBezTo>
                      <a:pt x="1201" y="475"/>
                      <a:pt x="1001" y="42"/>
                      <a:pt x="701" y="8"/>
                    </a:cubicBezTo>
                    <a:cubicBezTo>
                      <a:pt x="679" y="3"/>
                      <a:pt x="657" y="1"/>
                      <a:pt x="635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8" name="Google Shape;760;p44">
                <a:extLst>
                  <a:ext uri="{FF2B5EF4-FFF2-40B4-BE49-F238E27FC236}">
                    <a16:creationId xmlns:a16="http://schemas.microsoft.com/office/drawing/2014/main" id="{B74D1382-564C-4B1A-AE1F-ABDB4FD8C054}"/>
                  </a:ext>
                </a:extLst>
              </p:cNvPr>
              <p:cNvSpPr/>
              <p:nvPr/>
            </p:nvSpPr>
            <p:spPr>
              <a:xfrm>
                <a:off x="3529363" y="6887400"/>
                <a:ext cx="30050" cy="46825"/>
              </a:xfrm>
              <a:custGeom>
                <a:avLst/>
                <a:gdLst/>
                <a:ahLst/>
                <a:cxnLst/>
                <a:rect l="l" t="t" r="r" b="b"/>
                <a:pathLst>
                  <a:path w="1202" h="1873" extrusionOk="0">
                    <a:moveTo>
                      <a:pt x="670" y="1"/>
                    </a:moveTo>
                    <a:cubicBezTo>
                      <a:pt x="411" y="1"/>
                      <a:pt x="132" y="389"/>
                      <a:pt x="68" y="870"/>
                    </a:cubicBezTo>
                    <a:cubicBezTo>
                      <a:pt x="1" y="1404"/>
                      <a:pt x="201" y="1838"/>
                      <a:pt x="468" y="1871"/>
                    </a:cubicBezTo>
                    <a:cubicBezTo>
                      <a:pt x="480" y="1872"/>
                      <a:pt x="493" y="1873"/>
                      <a:pt x="506" y="1873"/>
                    </a:cubicBezTo>
                    <a:cubicBezTo>
                      <a:pt x="793" y="1873"/>
                      <a:pt x="1071" y="1515"/>
                      <a:pt x="1135" y="1004"/>
                    </a:cubicBezTo>
                    <a:cubicBezTo>
                      <a:pt x="1202" y="503"/>
                      <a:pt x="1002" y="36"/>
                      <a:pt x="701" y="3"/>
                    </a:cubicBezTo>
                    <a:cubicBezTo>
                      <a:pt x="691" y="2"/>
                      <a:pt x="680" y="1"/>
                      <a:pt x="670" y="1"/>
                    </a:cubicBezTo>
                    <a:close/>
                  </a:path>
                </a:pathLst>
              </a:custGeom>
              <a:solidFill>
                <a:srgbClr val="26323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69" name="Google Shape;761;p44">
                <a:extLst>
                  <a:ext uri="{FF2B5EF4-FFF2-40B4-BE49-F238E27FC236}">
                    <a16:creationId xmlns:a16="http://schemas.microsoft.com/office/drawing/2014/main" id="{3C2BD287-2A09-4F21-9067-5F9CD265BA48}"/>
                  </a:ext>
                </a:extLst>
              </p:cNvPr>
              <p:cNvSpPr/>
              <p:nvPr/>
            </p:nvSpPr>
            <p:spPr>
              <a:xfrm>
                <a:off x="2533663" y="6631375"/>
                <a:ext cx="358600" cy="524600"/>
              </a:xfrm>
              <a:custGeom>
                <a:avLst/>
                <a:gdLst/>
                <a:ahLst/>
                <a:cxnLst/>
                <a:rect l="l" t="t" r="r" b="b"/>
                <a:pathLst>
                  <a:path w="14344" h="20984" extrusionOk="0">
                    <a:moveTo>
                      <a:pt x="12588" y="1"/>
                    </a:moveTo>
                    <a:cubicBezTo>
                      <a:pt x="11514" y="1"/>
                      <a:pt x="10466" y="856"/>
                      <a:pt x="10208" y="2205"/>
                    </a:cubicBezTo>
                    <a:cubicBezTo>
                      <a:pt x="9874" y="3806"/>
                      <a:pt x="9274" y="5607"/>
                      <a:pt x="9274" y="5607"/>
                    </a:cubicBezTo>
                    <a:cubicBezTo>
                      <a:pt x="9274" y="5607"/>
                      <a:pt x="8173" y="4240"/>
                      <a:pt x="8039" y="3105"/>
                    </a:cubicBezTo>
                    <a:cubicBezTo>
                      <a:pt x="7906" y="1938"/>
                      <a:pt x="8506" y="1404"/>
                      <a:pt x="7706" y="1171"/>
                    </a:cubicBezTo>
                    <a:cubicBezTo>
                      <a:pt x="7686" y="1166"/>
                      <a:pt x="7663" y="1163"/>
                      <a:pt x="7637" y="1163"/>
                    </a:cubicBezTo>
                    <a:cubicBezTo>
                      <a:pt x="6647" y="1163"/>
                      <a:pt x="1729" y="4838"/>
                      <a:pt x="1501" y="6041"/>
                    </a:cubicBezTo>
                    <a:cubicBezTo>
                      <a:pt x="1268" y="7275"/>
                      <a:pt x="2035" y="14547"/>
                      <a:pt x="2035" y="14547"/>
                    </a:cubicBezTo>
                    <a:lnTo>
                      <a:pt x="0" y="18516"/>
                    </a:lnTo>
                    <a:cubicBezTo>
                      <a:pt x="0" y="18516"/>
                      <a:pt x="0" y="20318"/>
                      <a:pt x="3069" y="20885"/>
                    </a:cubicBezTo>
                    <a:cubicBezTo>
                      <a:pt x="3461" y="20954"/>
                      <a:pt x="3819" y="20984"/>
                      <a:pt x="4146" y="20984"/>
                    </a:cubicBezTo>
                    <a:cubicBezTo>
                      <a:pt x="6354" y="20984"/>
                      <a:pt x="7139" y="19617"/>
                      <a:pt x="7139" y="19617"/>
                    </a:cubicBezTo>
                    <a:lnTo>
                      <a:pt x="9274" y="13746"/>
                    </a:lnTo>
                    <a:cubicBezTo>
                      <a:pt x="9274" y="13746"/>
                      <a:pt x="10975" y="12612"/>
                      <a:pt x="11208" y="11378"/>
                    </a:cubicBezTo>
                    <a:cubicBezTo>
                      <a:pt x="11409" y="10144"/>
                      <a:pt x="11208" y="6408"/>
                      <a:pt x="11542" y="4707"/>
                    </a:cubicBezTo>
                    <a:cubicBezTo>
                      <a:pt x="11876" y="3005"/>
                      <a:pt x="14344" y="404"/>
                      <a:pt x="13110" y="70"/>
                    </a:cubicBezTo>
                    <a:cubicBezTo>
                      <a:pt x="12937" y="23"/>
                      <a:pt x="12763" y="1"/>
                      <a:pt x="1258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0" name="Google Shape;762;p44">
                <a:extLst>
                  <a:ext uri="{FF2B5EF4-FFF2-40B4-BE49-F238E27FC236}">
                    <a16:creationId xmlns:a16="http://schemas.microsoft.com/office/drawing/2014/main" id="{34D2A5E7-E4C3-4293-B513-B7F120044874}"/>
                  </a:ext>
                </a:extLst>
              </p:cNvPr>
              <p:cNvSpPr/>
              <p:nvPr/>
            </p:nvSpPr>
            <p:spPr>
              <a:xfrm>
                <a:off x="2770488" y="6537200"/>
                <a:ext cx="25" cy="244375"/>
              </a:xfrm>
              <a:custGeom>
                <a:avLst/>
                <a:gdLst/>
                <a:ahLst/>
                <a:cxnLst/>
                <a:rect l="l" t="t" r="r" b="b"/>
                <a:pathLst>
                  <a:path w="1" h="9775" fill="none" extrusionOk="0">
                    <a:moveTo>
                      <a:pt x="1" y="1"/>
                    </a:moveTo>
                    <a:lnTo>
                      <a:pt x="1" y="9775"/>
                    </a:lnTo>
                  </a:path>
                </a:pathLst>
              </a:custGeom>
              <a:noFill/>
              <a:ln w="3170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1" name="Google Shape;763;p44">
                <a:extLst>
                  <a:ext uri="{FF2B5EF4-FFF2-40B4-BE49-F238E27FC236}">
                    <a16:creationId xmlns:a16="http://schemas.microsoft.com/office/drawing/2014/main" id="{B21B523F-3851-4783-85FD-1BAD8AB1D130}"/>
                  </a:ext>
                </a:extLst>
              </p:cNvPr>
              <p:cNvSpPr/>
              <p:nvPr/>
            </p:nvSpPr>
            <p:spPr>
              <a:xfrm>
                <a:off x="2604538" y="6960850"/>
                <a:ext cx="115950" cy="67575"/>
              </a:xfrm>
              <a:custGeom>
                <a:avLst/>
                <a:gdLst/>
                <a:ahLst/>
                <a:cxnLst/>
                <a:rect l="l" t="t" r="r" b="b"/>
                <a:pathLst>
                  <a:path w="4638" h="2703" fill="none" extrusionOk="0">
                    <a:moveTo>
                      <a:pt x="4637" y="0"/>
                    </a:moveTo>
                    <a:cubicBezTo>
                      <a:pt x="4637" y="0"/>
                      <a:pt x="3603" y="2035"/>
                      <a:pt x="2036" y="2369"/>
                    </a:cubicBezTo>
                    <a:cubicBezTo>
                      <a:pt x="468" y="2702"/>
                      <a:pt x="1" y="1802"/>
                      <a:pt x="1" y="1802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2" name="Google Shape;764;p44">
                <a:extLst>
                  <a:ext uri="{FF2B5EF4-FFF2-40B4-BE49-F238E27FC236}">
                    <a16:creationId xmlns:a16="http://schemas.microsoft.com/office/drawing/2014/main" id="{1C6D74FC-FD66-4C52-919F-EF6D61F94C51}"/>
                  </a:ext>
                </a:extLst>
              </p:cNvPr>
              <p:cNvSpPr/>
              <p:nvPr/>
            </p:nvSpPr>
            <p:spPr>
              <a:xfrm>
                <a:off x="2603713" y="6669275"/>
                <a:ext cx="136775" cy="127300"/>
              </a:xfrm>
              <a:custGeom>
                <a:avLst/>
                <a:gdLst/>
                <a:ahLst/>
                <a:cxnLst/>
                <a:rect l="l" t="t" r="r" b="b"/>
                <a:pathLst>
                  <a:path w="5471" h="5092" extrusionOk="0">
                    <a:moveTo>
                      <a:pt x="3385" y="1"/>
                    </a:moveTo>
                    <a:cubicBezTo>
                      <a:pt x="3357" y="1"/>
                      <a:pt x="3330" y="7"/>
                      <a:pt x="3303" y="22"/>
                    </a:cubicBezTo>
                    <a:cubicBezTo>
                      <a:pt x="2736" y="322"/>
                      <a:pt x="1001" y="1156"/>
                      <a:pt x="501" y="1523"/>
                    </a:cubicBezTo>
                    <a:cubicBezTo>
                      <a:pt x="0" y="1890"/>
                      <a:pt x="434" y="2157"/>
                      <a:pt x="434" y="2157"/>
                    </a:cubicBezTo>
                    <a:lnTo>
                      <a:pt x="1735" y="2657"/>
                    </a:lnTo>
                    <a:lnTo>
                      <a:pt x="2802" y="2457"/>
                    </a:lnTo>
                    <a:cubicBezTo>
                      <a:pt x="3136" y="2924"/>
                      <a:pt x="3436" y="3424"/>
                      <a:pt x="3670" y="3958"/>
                    </a:cubicBezTo>
                    <a:cubicBezTo>
                      <a:pt x="4237" y="5092"/>
                      <a:pt x="4604" y="5092"/>
                      <a:pt x="5037" y="5092"/>
                    </a:cubicBezTo>
                    <a:cubicBezTo>
                      <a:pt x="5471" y="5092"/>
                      <a:pt x="5338" y="4858"/>
                      <a:pt x="5037" y="3791"/>
                    </a:cubicBezTo>
                    <a:cubicBezTo>
                      <a:pt x="4751" y="2774"/>
                      <a:pt x="3950" y="1"/>
                      <a:pt x="338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3" name="Google Shape;765;p44">
                <a:extLst>
                  <a:ext uri="{FF2B5EF4-FFF2-40B4-BE49-F238E27FC236}">
                    <a16:creationId xmlns:a16="http://schemas.microsoft.com/office/drawing/2014/main" id="{75B5E590-7678-4476-9343-9CA82AC17CA4}"/>
                  </a:ext>
                </a:extLst>
              </p:cNvPr>
              <p:cNvSpPr/>
              <p:nvPr/>
            </p:nvSpPr>
            <p:spPr>
              <a:xfrm>
                <a:off x="2603713" y="6662300"/>
                <a:ext cx="136775" cy="134275"/>
              </a:xfrm>
              <a:custGeom>
                <a:avLst/>
                <a:gdLst/>
                <a:ahLst/>
                <a:cxnLst/>
                <a:rect l="l" t="t" r="r" b="b"/>
                <a:pathLst>
                  <a:path w="5471" h="5371" fill="none" extrusionOk="0">
                    <a:moveTo>
                      <a:pt x="434" y="2436"/>
                    </a:moveTo>
                    <a:cubicBezTo>
                      <a:pt x="434" y="2436"/>
                      <a:pt x="0" y="2169"/>
                      <a:pt x="501" y="1802"/>
                    </a:cubicBezTo>
                    <a:cubicBezTo>
                      <a:pt x="1001" y="1435"/>
                      <a:pt x="2736" y="601"/>
                      <a:pt x="3303" y="301"/>
                    </a:cubicBezTo>
                    <a:cubicBezTo>
                      <a:pt x="3870" y="0"/>
                      <a:pt x="4737" y="3003"/>
                      <a:pt x="5037" y="4070"/>
                    </a:cubicBezTo>
                    <a:cubicBezTo>
                      <a:pt x="5338" y="5137"/>
                      <a:pt x="5471" y="5371"/>
                      <a:pt x="5037" y="5371"/>
                    </a:cubicBezTo>
                    <a:cubicBezTo>
                      <a:pt x="4604" y="5371"/>
                      <a:pt x="4237" y="5371"/>
                      <a:pt x="3670" y="4237"/>
                    </a:cubicBezTo>
                    <a:cubicBezTo>
                      <a:pt x="3436" y="3703"/>
                      <a:pt x="3136" y="3203"/>
                      <a:pt x="2802" y="2736"/>
                    </a:cubicBezTo>
                    <a:lnTo>
                      <a:pt x="1735" y="2936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4" name="Google Shape;766;p44">
                <a:extLst>
                  <a:ext uri="{FF2B5EF4-FFF2-40B4-BE49-F238E27FC236}">
                    <a16:creationId xmlns:a16="http://schemas.microsoft.com/office/drawing/2014/main" id="{70461E03-15FE-446C-A67B-CFE139ED8C42}"/>
                  </a:ext>
                </a:extLst>
              </p:cNvPr>
              <p:cNvSpPr/>
              <p:nvPr/>
            </p:nvSpPr>
            <p:spPr>
              <a:xfrm>
                <a:off x="2569513" y="6695975"/>
                <a:ext cx="136800" cy="127300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5092" extrusionOk="0">
                    <a:moveTo>
                      <a:pt x="3381" y="0"/>
                    </a:moveTo>
                    <a:cubicBezTo>
                      <a:pt x="3354" y="0"/>
                      <a:pt x="3328" y="7"/>
                      <a:pt x="3303" y="21"/>
                    </a:cubicBezTo>
                    <a:cubicBezTo>
                      <a:pt x="2736" y="355"/>
                      <a:pt x="1001" y="1155"/>
                      <a:pt x="501" y="1522"/>
                    </a:cubicBezTo>
                    <a:cubicBezTo>
                      <a:pt x="1" y="1922"/>
                      <a:pt x="434" y="2156"/>
                      <a:pt x="434" y="2156"/>
                    </a:cubicBezTo>
                    <a:lnTo>
                      <a:pt x="1735" y="2656"/>
                    </a:lnTo>
                    <a:lnTo>
                      <a:pt x="2803" y="2490"/>
                    </a:lnTo>
                    <a:cubicBezTo>
                      <a:pt x="3136" y="2957"/>
                      <a:pt x="3437" y="3457"/>
                      <a:pt x="3670" y="3991"/>
                    </a:cubicBezTo>
                    <a:cubicBezTo>
                      <a:pt x="4237" y="5091"/>
                      <a:pt x="4604" y="5091"/>
                      <a:pt x="5038" y="5091"/>
                    </a:cubicBezTo>
                    <a:cubicBezTo>
                      <a:pt x="5471" y="5091"/>
                      <a:pt x="5338" y="4858"/>
                      <a:pt x="5038" y="3790"/>
                    </a:cubicBezTo>
                    <a:cubicBezTo>
                      <a:pt x="4752" y="2773"/>
                      <a:pt x="3921" y="0"/>
                      <a:pt x="338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5" name="Google Shape;767;p44">
                <a:extLst>
                  <a:ext uri="{FF2B5EF4-FFF2-40B4-BE49-F238E27FC236}">
                    <a16:creationId xmlns:a16="http://schemas.microsoft.com/office/drawing/2014/main" id="{001A3507-D613-41EC-A607-25C9CFB26B67}"/>
                  </a:ext>
                </a:extLst>
              </p:cNvPr>
              <p:cNvSpPr/>
              <p:nvPr/>
            </p:nvSpPr>
            <p:spPr>
              <a:xfrm>
                <a:off x="2569513" y="6688975"/>
                <a:ext cx="136800" cy="134300"/>
              </a:xfrm>
              <a:custGeom>
                <a:avLst/>
                <a:gdLst/>
                <a:ahLst/>
                <a:cxnLst/>
                <a:rect l="l" t="t" r="r" b="b"/>
                <a:pathLst>
                  <a:path w="5472" h="5372" fill="none" extrusionOk="0">
                    <a:moveTo>
                      <a:pt x="434" y="2436"/>
                    </a:moveTo>
                    <a:cubicBezTo>
                      <a:pt x="434" y="2436"/>
                      <a:pt x="1" y="2202"/>
                      <a:pt x="501" y="1802"/>
                    </a:cubicBezTo>
                    <a:cubicBezTo>
                      <a:pt x="1001" y="1435"/>
                      <a:pt x="2736" y="635"/>
                      <a:pt x="3303" y="301"/>
                    </a:cubicBezTo>
                    <a:cubicBezTo>
                      <a:pt x="3837" y="1"/>
                      <a:pt x="4737" y="3003"/>
                      <a:pt x="5038" y="4070"/>
                    </a:cubicBezTo>
                    <a:cubicBezTo>
                      <a:pt x="5338" y="5138"/>
                      <a:pt x="5471" y="5371"/>
                      <a:pt x="5038" y="5371"/>
                    </a:cubicBezTo>
                    <a:cubicBezTo>
                      <a:pt x="4604" y="5371"/>
                      <a:pt x="4237" y="5371"/>
                      <a:pt x="3670" y="4271"/>
                    </a:cubicBezTo>
                    <a:cubicBezTo>
                      <a:pt x="3437" y="3737"/>
                      <a:pt x="3136" y="3237"/>
                      <a:pt x="2803" y="2770"/>
                    </a:cubicBezTo>
                    <a:lnTo>
                      <a:pt x="1735" y="2936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6" name="Google Shape;768;p44">
                <a:extLst>
                  <a:ext uri="{FF2B5EF4-FFF2-40B4-BE49-F238E27FC236}">
                    <a16:creationId xmlns:a16="http://schemas.microsoft.com/office/drawing/2014/main" id="{F931DA06-ACD6-4C98-ADBD-14C6D287353A}"/>
                  </a:ext>
                </a:extLst>
              </p:cNvPr>
              <p:cNvSpPr/>
              <p:nvPr/>
            </p:nvSpPr>
            <p:spPr>
              <a:xfrm>
                <a:off x="2553663" y="6734725"/>
                <a:ext cx="110050" cy="127975"/>
              </a:xfrm>
              <a:custGeom>
                <a:avLst/>
                <a:gdLst/>
                <a:ahLst/>
                <a:cxnLst/>
                <a:rect l="l" t="t" r="r" b="b"/>
                <a:pathLst>
                  <a:path w="4402" h="5119" extrusionOk="0">
                    <a:moveTo>
                      <a:pt x="2225" y="1"/>
                    </a:moveTo>
                    <a:cubicBezTo>
                      <a:pt x="1724" y="1"/>
                      <a:pt x="1" y="1473"/>
                      <a:pt x="1" y="1473"/>
                    </a:cubicBezTo>
                    <a:lnTo>
                      <a:pt x="902" y="4409"/>
                    </a:lnTo>
                    <a:lnTo>
                      <a:pt x="1369" y="2607"/>
                    </a:lnTo>
                    <a:lnTo>
                      <a:pt x="2603" y="3742"/>
                    </a:lnTo>
                    <a:cubicBezTo>
                      <a:pt x="2603" y="3742"/>
                      <a:pt x="3070" y="4976"/>
                      <a:pt x="3737" y="5109"/>
                    </a:cubicBezTo>
                    <a:cubicBezTo>
                      <a:pt x="3781" y="5116"/>
                      <a:pt x="3822" y="5119"/>
                      <a:pt x="3860" y="5119"/>
                    </a:cubicBezTo>
                    <a:cubicBezTo>
                      <a:pt x="4401" y="5119"/>
                      <a:pt x="4360" y="4459"/>
                      <a:pt x="3737" y="3275"/>
                    </a:cubicBezTo>
                    <a:cubicBezTo>
                      <a:pt x="3070" y="2040"/>
                      <a:pt x="2736" y="139"/>
                      <a:pt x="2269" y="6"/>
                    </a:cubicBezTo>
                    <a:cubicBezTo>
                      <a:pt x="2256" y="2"/>
                      <a:pt x="2241" y="1"/>
                      <a:pt x="222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7" name="Google Shape;769;p44">
                <a:extLst>
                  <a:ext uri="{FF2B5EF4-FFF2-40B4-BE49-F238E27FC236}">
                    <a16:creationId xmlns:a16="http://schemas.microsoft.com/office/drawing/2014/main" id="{AAD96413-D991-43A6-8833-EA98D8FF0340}"/>
                  </a:ext>
                </a:extLst>
              </p:cNvPr>
              <p:cNvSpPr/>
              <p:nvPr/>
            </p:nvSpPr>
            <p:spPr>
              <a:xfrm>
                <a:off x="2553663" y="6732350"/>
                <a:ext cx="110125" cy="132625"/>
              </a:xfrm>
              <a:custGeom>
                <a:avLst/>
                <a:gdLst/>
                <a:ahLst/>
                <a:cxnLst/>
                <a:rect l="l" t="t" r="r" b="b"/>
                <a:pathLst>
                  <a:path w="4405" h="5305" fill="none" extrusionOk="0">
                    <a:moveTo>
                      <a:pt x="1369" y="2702"/>
                    </a:moveTo>
                    <a:lnTo>
                      <a:pt x="2603" y="3837"/>
                    </a:lnTo>
                    <a:cubicBezTo>
                      <a:pt x="2603" y="3837"/>
                      <a:pt x="3070" y="5071"/>
                      <a:pt x="3737" y="5204"/>
                    </a:cubicBezTo>
                    <a:cubicBezTo>
                      <a:pt x="4404" y="5304"/>
                      <a:pt x="4404" y="4637"/>
                      <a:pt x="3737" y="3370"/>
                    </a:cubicBezTo>
                    <a:cubicBezTo>
                      <a:pt x="3070" y="2135"/>
                      <a:pt x="2736" y="234"/>
                      <a:pt x="2269" y="101"/>
                    </a:cubicBezTo>
                    <a:cubicBezTo>
                      <a:pt x="1836" y="0"/>
                      <a:pt x="1" y="1568"/>
                      <a:pt x="1" y="1568"/>
                    </a:cubicBezTo>
                    <a:lnTo>
                      <a:pt x="902" y="4504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8" name="Google Shape;770;p44">
                <a:extLst>
                  <a:ext uri="{FF2B5EF4-FFF2-40B4-BE49-F238E27FC236}">
                    <a16:creationId xmlns:a16="http://schemas.microsoft.com/office/drawing/2014/main" id="{685457F6-BDEA-404F-B00D-BDD271F64605}"/>
                  </a:ext>
                </a:extLst>
              </p:cNvPr>
              <p:cNvSpPr/>
              <p:nvPr/>
            </p:nvSpPr>
            <p:spPr>
              <a:xfrm>
                <a:off x="2697013" y="6641450"/>
                <a:ext cx="81025" cy="53700"/>
              </a:xfrm>
              <a:custGeom>
                <a:avLst/>
                <a:gdLst/>
                <a:ahLst/>
                <a:cxnLst/>
                <a:rect l="l" t="t" r="r" b="b"/>
                <a:pathLst>
                  <a:path w="3241" h="2148" extrusionOk="0">
                    <a:moveTo>
                      <a:pt x="1956" y="1"/>
                    </a:moveTo>
                    <a:cubicBezTo>
                      <a:pt x="1622" y="1"/>
                      <a:pt x="1339" y="67"/>
                      <a:pt x="1339" y="67"/>
                    </a:cubicBezTo>
                    <a:cubicBezTo>
                      <a:pt x="1339" y="67"/>
                      <a:pt x="205" y="67"/>
                      <a:pt x="104" y="1035"/>
                    </a:cubicBezTo>
                    <a:cubicBezTo>
                      <a:pt x="1" y="1813"/>
                      <a:pt x="422" y="2148"/>
                      <a:pt x="1101" y="2148"/>
                    </a:cubicBezTo>
                    <a:cubicBezTo>
                      <a:pt x="1295" y="2148"/>
                      <a:pt x="1510" y="2120"/>
                      <a:pt x="1739" y="2069"/>
                    </a:cubicBezTo>
                    <a:cubicBezTo>
                      <a:pt x="2773" y="1869"/>
                      <a:pt x="3240" y="868"/>
                      <a:pt x="2873" y="334"/>
                    </a:cubicBezTo>
                    <a:cubicBezTo>
                      <a:pt x="2673" y="67"/>
                      <a:pt x="2289" y="1"/>
                      <a:pt x="1956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79" name="Google Shape;771;p44">
                <a:extLst>
                  <a:ext uri="{FF2B5EF4-FFF2-40B4-BE49-F238E27FC236}">
                    <a16:creationId xmlns:a16="http://schemas.microsoft.com/office/drawing/2014/main" id="{8F856B8F-04AB-481E-9E8E-37DDE2BAC456}"/>
                  </a:ext>
                </a:extLst>
              </p:cNvPr>
              <p:cNvSpPr/>
              <p:nvPr/>
            </p:nvSpPr>
            <p:spPr>
              <a:xfrm>
                <a:off x="2534488" y="7032575"/>
                <a:ext cx="203500" cy="122850"/>
              </a:xfrm>
              <a:custGeom>
                <a:avLst/>
                <a:gdLst/>
                <a:ahLst/>
                <a:cxnLst/>
                <a:rect l="l" t="t" r="r" b="b"/>
                <a:pathLst>
                  <a:path w="8140" h="4914" extrusionOk="0">
                    <a:moveTo>
                      <a:pt x="1235" y="0"/>
                    </a:moveTo>
                    <a:lnTo>
                      <a:pt x="1" y="2435"/>
                    </a:lnTo>
                    <a:cubicBezTo>
                      <a:pt x="1" y="2435"/>
                      <a:pt x="1" y="4236"/>
                      <a:pt x="3036" y="4803"/>
                    </a:cubicBezTo>
                    <a:cubicBezTo>
                      <a:pt x="3449" y="4881"/>
                      <a:pt x="3825" y="4914"/>
                      <a:pt x="4166" y="4914"/>
                    </a:cubicBezTo>
                    <a:cubicBezTo>
                      <a:pt x="6334" y="4914"/>
                      <a:pt x="7106" y="3569"/>
                      <a:pt x="7106" y="3569"/>
                    </a:cubicBezTo>
                    <a:lnTo>
                      <a:pt x="8140" y="734"/>
                    </a:lnTo>
                    <a:lnTo>
                      <a:pt x="8140" y="734"/>
                    </a:lnTo>
                    <a:cubicBezTo>
                      <a:pt x="6817" y="1125"/>
                      <a:pt x="5719" y="1279"/>
                      <a:pt x="4811" y="1279"/>
                    </a:cubicBezTo>
                    <a:cubicBezTo>
                      <a:pt x="2857" y="1279"/>
                      <a:pt x="1782" y="569"/>
                      <a:pt x="123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0" name="Google Shape;772;p44">
                <a:extLst>
                  <a:ext uri="{FF2B5EF4-FFF2-40B4-BE49-F238E27FC236}">
                    <a16:creationId xmlns:a16="http://schemas.microsoft.com/office/drawing/2014/main" id="{B606C145-0E88-4AA4-81A0-529C8AB676D6}"/>
                  </a:ext>
                </a:extLst>
              </p:cNvPr>
              <p:cNvSpPr/>
              <p:nvPr/>
            </p:nvSpPr>
            <p:spPr>
              <a:xfrm>
                <a:off x="3780388" y="8274275"/>
                <a:ext cx="370275" cy="469125"/>
              </a:xfrm>
              <a:custGeom>
                <a:avLst/>
                <a:gdLst/>
                <a:ahLst/>
                <a:cxnLst/>
                <a:rect l="l" t="t" r="r" b="b"/>
                <a:pathLst>
                  <a:path w="14811" h="18765" extrusionOk="0">
                    <a:moveTo>
                      <a:pt x="12443" y="1"/>
                    </a:moveTo>
                    <a:lnTo>
                      <a:pt x="6038" y="3237"/>
                    </a:lnTo>
                    <a:cubicBezTo>
                      <a:pt x="6038" y="3237"/>
                      <a:pt x="2402" y="3337"/>
                      <a:pt x="1268" y="4671"/>
                    </a:cubicBezTo>
                    <a:cubicBezTo>
                      <a:pt x="134" y="6005"/>
                      <a:pt x="0" y="12610"/>
                      <a:pt x="0" y="13644"/>
                    </a:cubicBezTo>
                    <a:cubicBezTo>
                      <a:pt x="0" y="14711"/>
                      <a:pt x="2102" y="17847"/>
                      <a:pt x="5938" y="18614"/>
                    </a:cubicBezTo>
                    <a:cubicBezTo>
                      <a:pt x="6451" y="18717"/>
                      <a:pt x="6953" y="18765"/>
                      <a:pt x="7439" y="18765"/>
                    </a:cubicBezTo>
                    <a:cubicBezTo>
                      <a:pt x="10583" y="18765"/>
                      <a:pt x="13023" y="16763"/>
                      <a:pt x="13110" y="14711"/>
                    </a:cubicBezTo>
                    <a:cubicBezTo>
                      <a:pt x="13176" y="12310"/>
                      <a:pt x="14811" y="5805"/>
                      <a:pt x="14444" y="3337"/>
                    </a:cubicBezTo>
                    <a:cubicBezTo>
                      <a:pt x="14044" y="835"/>
                      <a:pt x="12443" y="1"/>
                      <a:pt x="12443" y="1"/>
                    </a:cubicBezTo>
                    <a:close/>
                  </a:path>
                </a:pathLst>
              </a:custGeom>
              <a:solidFill>
                <a:srgbClr val="E0A3C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1" name="Google Shape;773;p44">
                <a:extLst>
                  <a:ext uri="{FF2B5EF4-FFF2-40B4-BE49-F238E27FC236}">
                    <a16:creationId xmlns:a16="http://schemas.microsoft.com/office/drawing/2014/main" id="{F2975ABB-8E8E-4275-8537-64CF1F03F2E5}"/>
                  </a:ext>
                </a:extLst>
              </p:cNvPr>
              <p:cNvSpPr/>
              <p:nvPr/>
            </p:nvSpPr>
            <p:spPr>
              <a:xfrm>
                <a:off x="3780388" y="8274275"/>
                <a:ext cx="370275" cy="484550"/>
              </a:xfrm>
              <a:custGeom>
                <a:avLst/>
                <a:gdLst/>
                <a:ahLst/>
                <a:cxnLst/>
                <a:rect l="l" t="t" r="r" b="b"/>
                <a:pathLst>
                  <a:path w="14811" h="19382" fill="none" extrusionOk="0">
                    <a:moveTo>
                      <a:pt x="6038" y="3237"/>
                    </a:moveTo>
                    <a:cubicBezTo>
                      <a:pt x="6038" y="3237"/>
                      <a:pt x="2402" y="3337"/>
                      <a:pt x="1268" y="4671"/>
                    </a:cubicBezTo>
                    <a:cubicBezTo>
                      <a:pt x="134" y="6005"/>
                      <a:pt x="0" y="12610"/>
                      <a:pt x="0" y="13644"/>
                    </a:cubicBezTo>
                    <a:cubicBezTo>
                      <a:pt x="0" y="14711"/>
                      <a:pt x="2102" y="17847"/>
                      <a:pt x="5938" y="18614"/>
                    </a:cubicBezTo>
                    <a:cubicBezTo>
                      <a:pt x="9774" y="19381"/>
                      <a:pt x="13010" y="17080"/>
                      <a:pt x="13110" y="14711"/>
                    </a:cubicBezTo>
                    <a:cubicBezTo>
                      <a:pt x="13176" y="12310"/>
                      <a:pt x="14811" y="5805"/>
                      <a:pt x="14444" y="3337"/>
                    </a:cubicBezTo>
                    <a:cubicBezTo>
                      <a:pt x="14044" y="835"/>
                      <a:pt x="12443" y="1"/>
                      <a:pt x="12443" y="1"/>
                    </a:cubicBez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2" name="Google Shape;774;p44">
                <a:extLst>
                  <a:ext uri="{FF2B5EF4-FFF2-40B4-BE49-F238E27FC236}">
                    <a16:creationId xmlns:a16="http://schemas.microsoft.com/office/drawing/2014/main" id="{5C4E1342-887C-4043-BD0C-2EF8E05E7FB8}"/>
                  </a:ext>
                </a:extLst>
              </p:cNvPr>
              <p:cNvSpPr/>
              <p:nvPr/>
            </p:nvSpPr>
            <p:spPr>
              <a:xfrm>
                <a:off x="3807913" y="8528625"/>
                <a:ext cx="225175" cy="220200"/>
              </a:xfrm>
              <a:custGeom>
                <a:avLst/>
                <a:gdLst/>
                <a:ahLst/>
                <a:cxnLst/>
                <a:rect l="l" t="t" r="r" b="b"/>
                <a:pathLst>
                  <a:path w="9007" h="8808" extrusionOk="0">
                    <a:moveTo>
                      <a:pt x="4503" y="1"/>
                    </a:moveTo>
                    <a:cubicBezTo>
                      <a:pt x="2002" y="1"/>
                      <a:pt x="0" y="1969"/>
                      <a:pt x="0" y="4404"/>
                    </a:cubicBezTo>
                    <a:cubicBezTo>
                      <a:pt x="0" y="6839"/>
                      <a:pt x="2002" y="8807"/>
                      <a:pt x="4503" y="8807"/>
                    </a:cubicBezTo>
                    <a:cubicBezTo>
                      <a:pt x="6972" y="8807"/>
                      <a:pt x="9007" y="6839"/>
                      <a:pt x="9007" y="4404"/>
                    </a:cubicBezTo>
                    <a:cubicBezTo>
                      <a:pt x="9007" y="1969"/>
                      <a:pt x="6972" y="1"/>
                      <a:pt x="4503" y="1"/>
                    </a:cubicBezTo>
                    <a:close/>
                  </a:path>
                </a:pathLst>
              </a:custGeom>
              <a:solidFill>
                <a:schemeClr val="lt2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3" name="Google Shape;775;p44">
                <a:extLst>
                  <a:ext uri="{FF2B5EF4-FFF2-40B4-BE49-F238E27FC236}">
                    <a16:creationId xmlns:a16="http://schemas.microsoft.com/office/drawing/2014/main" id="{F0E14A25-A9A8-477A-9303-C831A1E821A2}"/>
                  </a:ext>
                </a:extLst>
              </p:cNvPr>
              <p:cNvSpPr/>
              <p:nvPr/>
            </p:nvSpPr>
            <p:spPr>
              <a:xfrm>
                <a:off x="3572738" y="8592375"/>
                <a:ext cx="391975" cy="407450"/>
              </a:xfrm>
              <a:custGeom>
                <a:avLst/>
                <a:gdLst/>
                <a:ahLst/>
                <a:cxnLst/>
                <a:rect l="l" t="t" r="r" b="b"/>
                <a:pathLst>
                  <a:path w="15679" h="16298" extrusionOk="0">
                    <a:moveTo>
                      <a:pt x="10949" y="0"/>
                    </a:moveTo>
                    <a:cubicBezTo>
                      <a:pt x="10817" y="0"/>
                      <a:pt x="10702" y="17"/>
                      <a:pt x="10608" y="53"/>
                    </a:cubicBezTo>
                    <a:cubicBezTo>
                      <a:pt x="9674" y="420"/>
                      <a:pt x="10141" y="1087"/>
                      <a:pt x="9274" y="1487"/>
                    </a:cubicBezTo>
                    <a:cubicBezTo>
                      <a:pt x="8440" y="1854"/>
                      <a:pt x="5171" y="2354"/>
                      <a:pt x="4504" y="3188"/>
                    </a:cubicBezTo>
                    <a:cubicBezTo>
                      <a:pt x="3836" y="4056"/>
                      <a:pt x="3369" y="5690"/>
                      <a:pt x="2302" y="7591"/>
                    </a:cubicBezTo>
                    <a:cubicBezTo>
                      <a:pt x="1268" y="9493"/>
                      <a:pt x="0" y="10360"/>
                      <a:pt x="1435" y="10460"/>
                    </a:cubicBezTo>
                    <a:cubicBezTo>
                      <a:pt x="1464" y="10461"/>
                      <a:pt x="1493" y="10461"/>
                      <a:pt x="1521" y="10461"/>
                    </a:cubicBezTo>
                    <a:cubicBezTo>
                      <a:pt x="2755" y="10461"/>
                      <a:pt x="3882" y="9767"/>
                      <a:pt x="4404" y="8659"/>
                    </a:cubicBezTo>
                    <a:cubicBezTo>
                      <a:pt x="4737" y="8025"/>
                      <a:pt x="5237" y="7525"/>
                      <a:pt x="5838" y="7225"/>
                    </a:cubicBezTo>
                    <a:lnTo>
                      <a:pt x="5838" y="7225"/>
                    </a:lnTo>
                    <a:cubicBezTo>
                      <a:pt x="5838" y="7225"/>
                      <a:pt x="3269" y="13062"/>
                      <a:pt x="3636" y="13629"/>
                    </a:cubicBezTo>
                    <a:cubicBezTo>
                      <a:pt x="3803" y="13929"/>
                      <a:pt x="4070" y="14163"/>
                      <a:pt x="4404" y="14296"/>
                    </a:cubicBezTo>
                    <a:cubicBezTo>
                      <a:pt x="4404" y="14296"/>
                      <a:pt x="4103" y="15430"/>
                      <a:pt x="4804" y="15731"/>
                    </a:cubicBezTo>
                    <a:cubicBezTo>
                      <a:pt x="4971" y="15800"/>
                      <a:pt x="5149" y="15835"/>
                      <a:pt x="5327" y="15835"/>
                    </a:cubicBezTo>
                    <a:cubicBezTo>
                      <a:pt x="5576" y="15835"/>
                      <a:pt x="5824" y="15767"/>
                      <a:pt x="6038" y="15631"/>
                    </a:cubicBezTo>
                    <a:cubicBezTo>
                      <a:pt x="6038" y="15631"/>
                      <a:pt x="6905" y="16298"/>
                      <a:pt x="7372" y="16298"/>
                    </a:cubicBezTo>
                    <a:cubicBezTo>
                      <a:pt x="7673" y="16264"/>
                      <a:pt x="7973" y="16164"/>
                      <a:pt x="8240" y="15997"/>
                    </a:cubicBezTo>
                    <a:cubicBezTo>
                      <a:pt x="8240" y="15997"/>
                      <a:pt x="8432" y="16021"/>
                      <a:pt x="8702" y="16021"/>
                    </a:cubicBezTo>
                    <a:cubicBezTo>
                      <a:pt x="9219" y="16021"/>
                      <a:pt x="10023" y="15935"/>
                      <a:pt x="10308" y="15430"/>
                    </a:cubicBezTo>
                    <a:cubicBezTo>
                      <a:pt x="10775" y="14663"/>
                      <a:pt x="12910" y="12195"/>
                      <a:pt x="13944" y="10160"/>
                    </a:cubicBezTo>
                    <a:cubicBezTo>
                      <a:pt x="14611" y="8826"/>
                      <a:pt x="15044" y="7358"/>
                      <a:pt x="15211" y="5890"/>
                    </a:cubicBezTo>
                    <a:cubicBezTo>
                      <a:pt x="15211" y="5890"/>
                      <a:pt x="15678" y="3789"/>
                      <a:pt x="15211" y="2555"/>
                    </a:cubicBezTo>
                    <a:cubicBezTo>
                      <a:pt x="14790" y="1440"/>
                      <a:pt x="12167" y="0"/>
                      <a:pt x="1094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4" name="Google Shape;776;p44">
                <a:extLst>
                  <a:ext uri="{FF2B5EF4-FFF2-40B4-BE49-F238E27FC236}">
                    <a16:creationId xmlns:a16="http://schemas.microsoft.com/office/drawing/2014/main" id="{782D784C-ABEA-4965-915B-165D9FB49689}"/>
                  </a:ext>
                </a:extLst>
              </p:cNvPr>
              <p:cNvSpPr/>
              <p:nvPr/>
            </p:nvSpPr>
            <p:spPr>
              <a:xfrm>
                <a:off x="3682813" y="8796325"/>
                <a:ext cx="102600" cy="153475"/>
              </a:xfrm>
              <a:custGeom>
                <a:avLst/>
                <a:gdLst/>
                <a:ahLst/>
                <a:cxnLst/>
                <a:rect l="l" t="t" r="r" b="b"/>
                <a:pathLst>
                  <a:path w="4104" h="6139" fill="none" extrusionOk="0">
                    <a:moveTo>
                      <a:pt x="1" y="6138"/>
                    </a:moveTo>
                    <a:lnTo>
                      <a:pt x="4103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5" name="Google Shape;777;p44">
                <a:extLst>
                  <a:ext uri="{FF2B5EF4-FFF2-40B4-BE49-F238E27FC236}">
                    <a16:creationId xmlns:a16="http://schemas.microsoft.com/office/drawing/2014/main" id="{92F538C9-4F0F-4593-B7D3-E482D7C35776}"/>
                  </a:ext>
                </a:extLst>
              </p:cNvPr>
              <p:cNvSpPr/>
              <p:nvPr/>
            </p:nvSpPr>
            <p:spPr>
              <a:xfrm>
                <a:off x="3723688" y="8834675"/>
                <a:ext cx="114250" cy="148475"/>
              </a:xfrm>
              <a:custGeom>
                <a:avLst/>
                <a:gdLst/>
                <a:ahLst/>
                <a:cxnLst/>
                <a:rect l="l" t="t" r="r" b="b"/>
                <a:pathLst>
                  <a:path w="4570" h="5939" fill="none" extrusionOk="0">
                    <a:moveTo>
                      <a:pt x="0" y="5939"/>
                    </a:moveTo>
                    <a:lnTo>
                      <a:pt x="4570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6" name="Google Shape;778;p44">
                <a:extLst>
                  <a:ext uri="{FF2B5EF4-FFF2-40B4-BE49-F238E27FC236}">
                    <a16:creationId xmlns:a16="http://schemas.microsoft.com/office/drawing/2014/main" id="{AE0F94FA-C6CB-40C3-866D-C5805C772D00}"/>
                  </a:ext>
                </a:extLst>
              </p:cNvPr>
              <p:cNvSpPr/>
              <p:nvPr/>
            </p:nvSpPr>
            <p:spPr>
              <a:xfrm>
                <a:off x="3778713" y="8889725"/>
                <a:ext cx="90925" cy="102600"/>
              </a:xfrm>
              <a:custGeom>
                <a:avLst/>
                <a:gdLst/>
                <a:ahLst/>
                <a:cxnLst/>
                <a:rect l="l" t="t" r="r" b="b"/>
                <a:pathLst>
                  <a:path w="3637" h="4104" fill="none" extrusionOk="0">
                    <a:moveTo>
                      <a:pt x="1" y="4103"/>
                    </a:moveTo>
                    <a:lnTo>
                      <a:pt x="3637" y="1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87" name="Google Shape;779;p44">
                <a:extLst>
                  <a:ext uri="{FF2B5EF4-FFF2-40B4-BE49-F238E27FC236}">
                    <a16:creationId xmlns:a16="http://schemas.microsoft.com/office/drawing/2014/main" id="{C5B6F7A5-2BB8-4994-AE2F-68B8435C40F2}"/>
                  </a:ext>
                </a:extLst>
              </p:cNvPr>
              <p:cNvSpPr/>
              <p:nvPr/>
            </p:nvSpPr>
            <p:spPr>
              <a:xfrm>
                <a:off x="3718663" y="8708775"/>
                <a:ext cx="19225" cy="64225"/>
              </a:xfrm>
              <a:custGeom>
                <a:avLst/>
                <a:gdLst/>
                <a:ahLst/>
                <a:cxnLst/>
                <a:rect l="l" t="t" r="r" b="b"/>
                <a:pathLst>
                  <a:path w="769" h="2569" fill="none" extrusionOk="0">
                    <a:moveTo>
                      <a:pt x="1" y="2569"/>
                    </a:moveTo>
                    <a:lnTo>
                      <a:pt x="768" y="0"/>
                    </a:lnTo>
                  </a:path>
                </a:pathLst>
              </a:custGeom>
              <a:noFill/>
              <a:ln w="10850" cap="rnd" cmpd="sng">
                <a:solidFill>
                  <a:srgbClr val="263238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93" name="Google Shape;1077;p48">
            <a:extLst>
              <a:ext uri="{FF2B5EF4-FFF2-40B4-BE49-F238E27FC236}">
                <a16:creationId xmlns:a16="http://schemas.microsoft.com/office/drawing/2014/main" id="{18223FD7-F2C9-4C55-BC78-2833BB7EE0FD}"/>
              </a:ext>
            </a:extLst>
          </p:cNvPr>
          <p:cNvGrpSpPr/>
          <p:nvPr/>
        </p:nvGrpSpPr>
        <p:grpSpPr>
          <a:xfrm>
            <a:off x="5715877" y="4317074"/>
            <a:ext cx="2156676" cy="2153557"/>
            <a:chOff x="29205675" y="-2998112"/>
            <a:chExt cx="3460825" cy="2022300"/>
          </a:xfrm>
        </p:grpSpPr>
        <p:sp>
          <p:nvSpPr>
            <p:cNvPr id="94" name="Google Shape;1078;p48">
              <a:extLst>
                <a:ext uri="{FF2B5EF4-FFF2-40B4-BE49-F238E27FC236}">
                  <a16:creationId xmlns:a16="http://schemas.microsoft.com/office/drawing/2014/main" id="{EC36DD84-CC09-4C78-8AFA-60B12767CFC7}"/>
                </a:ext>
              </a:extLst>
            </p:cNvPr>
            <p:cNvSpPr/>
            <p:nvPr/>
          </p:nvSpPr>
          <p:spPr>
            <a:xfrm>
              <a:off x="29205675" y="-2998112"/>
              <a:ext cx="3460825" cy="2022300"/>
            </a:xfrm>
            <a:custGeom>
              <a:avLst/>
              <a:gdLst/>
              <a:ahLst/>
              <a:cxnLst/>
              <a:rect l="l" t="t" r="r" b="b"/>
              <a:pathLst>
                <a:path w="138433" h="80892" extrusionOk="0">
                  <a:moveTo>
                    <a:pt x="0" y="1"/>
                  </a:moveTo>
                  <a:lnTo>
                    <a:pt x="0" y="80892"/>
                  </a:lnTo>
                  <a:lnTo>
                    <a:pt x="138432" y="80892"/>
                  </a:lnTo>
                  <a:lnTo>
                    <a:pt x="138432" y="1"/>
                  </a:lnTo>
                  <a:close/>
                </a:path>
              </a:pathLst>
            </a:custGeom>
            <a:solidFill>
              <a:schemeClr val="lt1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" name="Google Shape;1079;p48">
              <a:extLst>
                <a:ext uri="{FF2B5EF4-FFF2-40B4-BE49-F238E27FC236}">
                  <a16:creationId xmlns:a16="http://schemas.microsoft.com/office/drawing/2014/main" id="{BFF47ED8-7935-444D-8A0B-04B65A8B92F2}"/>
                </a:ext>
              </a:extLst>
            </p:cNvPr>
            <p:cNvSpPr/>
            <p:nvPr/>
          </p:nvSpPr>
          <p:spPr>
            <a:xfrm>
              <a:off x="31084500" y="-2853012"/>
              <a:ext cx="208525" cy="336150"/>
            </a:xfrm>
            <a:custGeom>
              <a:avLst/>
              <a:gdLst/>
              <a:ahLst/>
              <a:cxnLst/>
              <a:rect l="l" t="t" r="r" b="b"/>
              <a:pathLst>
                <a:path w="8341" h="13446" extrusionOk="0">
                  <a:moveTo>
                    <a:pt x="1202" y="1"/>
                  </a:moveTo>
                  <a:cubicBezTo>
                    <a:pt x="1035" y="1"/>
                    <a:pt x="868" y="34"/>
                    <a:pt x="701" y="101"/>
                  </a:cubicBezTo>
                  <a:cubicBezTo>
                    <a:pt x="568" y="167"/>
                    <a:pt x="468" y="301"/>
                    <a:pt x="468" y="434"/>
                  </a:cubicBezTo>
                  <a:cubicBezTo>
                    <a:pt x="468" y="568"/>
                    <a:pt x="501" y="701"/>
                    <a:pt x="601" y="835"/>
                  </a:cubicBezTo>
                  <a:cubicBezTo>
                    <a:pt x="601" y="2102"/>
                    <a:pt x="501" y="4037"/>
                    <a:pt x="301" y="6605"/>
                  </a:cubicBezTo>
                  <a:cubicBezTo>
                    <a:pt x="101" y="9207"/>
                    <a:pt x="1" y="11109"/>
                    <a:pt x="1" y="12410"/>
                  </a:cubicBezTo>
                  <a:cubicBezTo>
                    <a:pt x="1" y="12543"/>
                    <a:pt x="68" y="12676"/>
                    <a:pt x="201" y="12743"/>
                  </a:cubicBezTo>
                  <a:cubicBezTo>
                    <a:pt x="301" y="12843"/>
                    <a:pt x="468" y="12877"/>
                    <a:pt x="635" y="12877"/>
                  </a:cubicBezTo>
                  <a:cubicBezTo>
                    <a:pt x="801" y="12877"/>
                    <a:pt x="968" y="12810"/>
                    <a:pt x="1068" y="12710"/>
                  </a:cubicBezTo>
                  <a:cubicBezTo>
                    <a:pt x="1135" y="12576"/>
                    <a:pt x="1202" y="12410"/>
                    <a:pt x="1202" y="12243"/>
                  </a:cubicBezTo>
                  <a:lnTo>
                    <a:pt x="1168" y="11676"/>
                  </a:lnTo>
                  <a:cubicBezTo>
                    <a:pt x="1168" y="10108"/>
                    <a:pt x="1268" y="7072"/>
                    <a:pt x="1535" y="2636"/>
                  </a:cubicBezTo>
                  <a:cubicBezTo>
                    <a:pt x="1835" y="3637"/>
                    <a:pt x="2236" y="5071"/>
                    <a:pt x="2736" y="6939"/>
                  </a:cubicBezTo>
                  <a:cubicBezTo>
                    <a:pt x="3070" y="8140"/>
                    <a:pt x="3303" y="9374"/>
                    <a:pt x="3437" y="10642"/>
                  </a:cubicBezTo>
                  <a:cubicBezTo>
                    <a:pt x="3403" y="10842"/>
                    <a:pt x="3503" y="11042"/>
                    <a:pt x="3637" y="11209"/>
                  </a:cubicBezTo>
                  <a:cubicBezTo>
                    <a:pt x="3770" y="11375"/>
                    <a:pt x="4004" y="11442"/>
                    <a:pt x="4204" y="11442"/>
                  </a:cubicBezTo>
                  <a:cubicBezTo>
                    <a:pt x="4637" y="11442"/>
                    <a:pt x="5305" y="9407"/>
                    <a:pt x="6272" y="5304"/>
                  </a:cubicBezTo>
                  <a:cubicBezTo>
                    <a:pt x="6639" y="3737"/>
                    <a:pt x="6872" y="2869"/>
                    <a:pt x="6906" y="2703"/>
                  </a:cubicBezTo>
                  <a:lnTo>
                    <a:pt x="6906" y="2703"/>
                  </a:lnTo>
                  <a:cubicBezTo>
                    <a:pt x="6906" y="2969"/>
                    <a:pt x="6906" y="3336"/>
                    <a:pt x="6872" y="3870"/>
                  </a:cubicBezTo>
                  <a:cubicBezTo>
                    <a:pt x="6839" y="4370"/>
                    <a:pt x="6839" y="4837"/>
                    <a:pt x="6839" y="5204"/>
                  </a:cubicBezTo>
                  <a:cubicBezTo>
                    <a:pt x="6839" y="5605"/>
                    <a:pt x="6906" y="6305"/>
                    <a:pt x="6972" y="7406"/>
                  </a:cubicBezTo>
                  <a:cubicBezTo>
                    <a:pt x="7073" y="8507"/>
                    <a:pt x="7106" y="9307"/>
                    <a:pt x="7106" y="9874"/>
                  </a:cubicBezTo>
                  <a:lnTo>
                    <a:pt x="7106" y="12309"/>
                  </a:lnTo>
                  <a:cubicBezTo>
                    <a:pt x="7106" y="13077"/>
                    <a:pt x="7290" y="13446"/>
                    <a:pt x="7628" y="13446"/>
                  </a:cubicBezTo>
                  <a:cubicBezTo>
                    <a:pt x="7643" y="13446"/>
                    <a:pt x="7658" y="13445"/>
                    <a:pt x="7673" y="13444"/>
                  </a:cubicBezTo>
                  <a:cubicBezTo>
                    <a:pt x="7873" y="13444"/>
                    <a:pt x="8040" y="13377"/>
                    <a:pt x="8140" y="13210"/>
                  </a:cubicBezTo>
                  <a:cubicBezTo>
                    <a:pt x="8273" y="13043"/>
                    <a:pt x="8307" y="12877"/>
                    <a:pt x="8340" y="12710"/>
                  </a:cubicBezTo>
                  <a:cubicBezTo>
                    <a:pt x="8340" y="12576"/>
                    <a:pt x="8307" y="12443"/>
                    <a:pt x="8240" y="12309"/>
                  </a:cubicBezTo>
                  <a:lnTo>
                    <a:pt x="8207" y="11943"/>
                  </a:lnTo>
                  <a:cubicBezTo>
                    <a:pt x="8140" y="11175"/>
                    <a:pt x="8107" y="10708"/>
                    <a:pt x="8107" y="10575"/>
                  </a:cubicBezTo>
                  <a:lnTo>
                    <a:pt x="8140" y="8573"/>
                  </a:lnTo>
                  <a:cubicBezTo>
                    <a:pt x="8140" y="7773"/>
                    <a:pt x="8107" y="6439"/>
                    <a:pt x="8040" y="4637"/>
                  </a:cubicBezTo>
                  <a:cubicBezTo>
                    <a:pt x="7940" y="2803"/>
                    <a:pt x="7906" y="1435"/>
                    <a:pt x="7906" y="534"/>
                  </a:cubicBezTo>
                  <a:cubicBezTo>
                    <a:pt x="7906" y="368"/>
                    <a:pt x="7806" y="234"/>
                    <a:pt x="7673" y="167"/>
                  </a:cubicBezTo>
                  <a:cubicBezTo>
                    <a:pt x="7540" y="67"/>
                    <a:pt x="7373" y="34"/>
                    <a:pt x="7206" y="34"/>
                  </a:cubicBezTo>
                  <a:cubicBezTo>
                    <a:pt x="6839" y="34"/>
                    <a:pt x="6405" y="968"/>
                    <a:pt x="5872" y="2869"/>
                  </a:cubicBezTo>
                  <a:cubicBezTo>
                    <a:pt x="5638" y="3703"/>
                    <a:pt x="5405" y="4537"/>
                    <a:pt x="5205" y="5338"/>
                  </a:cubicBezTo>
                  <a:cubicBezTo>
                    <a:pt x="5004" y="6138"/>
                    <a:pt x="4838" y="6906"/>
                    <a:pt x="4637" y="7673"/>
                  </a:cubicBezTo>
                  <a:cubicBezTo>
                    <a:pt x="4471" y="8407"/>
                    <a:pt x="4371" y="8874"/>
                    <a:pt x="4304" y="9074"/>
                  </a:cubicBezTo>
                  <a:cubicBezTo>
                    <a:pt x="4104" y="8106"/>
                    <a:pt x="3603" y="6339"/>
                    <a:pt x="2836" y="3803"/>
                  </a:cubicBezTo>
                  <a:cubicBezTo>
                    <a:pt x="2036" y="1268"/>
                    <a:pt x="1502" y="1"/>
                    <a:pt x="12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" name="Google Shape;1080;p48">
              <a:extLst>
                <a:ext uri="{FF2B5EF4-FFF2-40B4-BE49-F238E27FC236}">
                  <a16:creationId xmlns:a16="http://schemas.microsoft.com/office/drawing/2014/main" id="{92C1DACC-CC7F-408E-ACA9-4C85A0BAB37B}"/>
                </a:ext>
              </a:extLst>
            </p:cNvPr>
            <p:cNvSpPr/>
            <p:nvPr/>
          </p:nvSpPr>
          <p:spPr>
            <a:xfrm>
              <a:off x="31315500" y="-2858012"/>
              <a:ext cx="125125" cy="321300"/>
            </a:xfrm>
            <a:custGeom>
              <a:avLst/>
              <a:gdLst/>
              <a:ahLst/>
              <a:cxnLst/>
              <a:rect l="l" t="t" r="r" b="b"/>
              <a:pathLst>
                <a:path w="5005" h="12852" extrusionOk="0">
                  <a:moveTo>
                    <a:pt x="2869" y="2202"/>
                  </a:moveTo>
                  <a:cubicBezTo>
                    <a:pt x="2903" y="2602"/>
                    <a:pt x="2970" y="3270"/>
                    <a:pt x="3070" y="4170"/>
                  </a:cubicBezTo>
                  <a:cubicBezTo>
                    <a:pt x="3170" y="5071"/>
                    <a:pt x="3236" y="5871"/>
                    <a:pt x="3303" y="6539"/>
                  </a:cubicBezTo>
                  <a:cubicBezTo>
                    <a:pt x="3336" y="7239"/>
                    <a:pt x="3370" y="7806"/>
                    <a:pt x="3370" y="8273"/>
                  </a:cubicBezTo>
                  <a:cubicBezTo>
                    <a:pt x="3370" y="8573"/>
                    <a:pt x="3370" y="8907"/>
                    <a:pt x="3437" y="9240"/>
                  </a:cubicBezTo>
                  <a:cubicBezTo>
                    <a:pt x="2869" y="9240"/>
                    <a:pt x="2302" y="9140"/>
                    <a:pt x="1769" y="8907"/>
                  </a:cubicBezTo>
                  <a:cubicBezTo>
                    <a:pt x="1935" y="7606"/>
                    <a:pt x="2302" y="5371"/>
                    <a:pt x="2869" y="2202"/>
                  </a:cubicBezTo>
                  <a:close/>
                  <a:moveTo>
                    <a:pt x="2369" y="1"/>
                  </a:moveTo>
                  <a:cubicBezTo>
                    <a:pt x="2202" y="234"/>
                    <a:pt x="2069" y="834"/>
                    <a:pt x="2002" y="1768"/>
                  </a:cubicBezTo>
                  <a:cubicBezTo>
                    <a:pt x="2002" y="2169"/>
                    <a:pt x="1969" y="2436"/>
                    <a:pt x="1969" y="2502"/>
                  </a:cubicBezTo>
                  <a:cubicBezTo>
                    <a:pt x="1502" y="5738"/>
                    <a:pt x="868" y="8940"/>
                    <a:pt x="67" y="12109"/>
                  </a:cubicBezTo>
                  <a:lnTo>
                    <a:pt x="1" y="12276"/>
                  </a:lnTo>
                  <a:cubicBezTo>
                    <a:pt x="1" y="12409"/>
                    <a:pt x="67" y="12543"/>
                    <a:pt x="201" y="12643"/>
                  </a:cubicBezTo>
                  <a:cubicBezTo>
                    <a:pt x="334" y="12743"/>
                    <a:pt x="468" y="12776"/>
                    <a:pt x="635" y="12776"/>
                  </a:cubicBezTo>
                  <a:cubicBezTo>
                    <a:pt x="935" y="12776"/>
                    <a:pt x="1135" y="12543"/>
                    <a:pt x="1235" y="12076"/>
                  </a:cubicBezTo>
                  <a:cubicBezTo>
                    <a:pt x="1302" y="11709"/>
                    <a:pt x="1368" y="11342"/>
                    <a:pt x="1402" y="10975"/>
                  </a:cubicBezTo>
                  <a:cubicBezTo>
                    <a:pt x="1468" y="10508"/>
                    <a:pt x="1569" y="10074"/>
                    <a:pt x="1669" y="9607"/>
                  </a:cubicBezTo>
                  <a:lnTo>
                    <a:pt x="3537" y="9874"/>
                  </a:lnTo>
                  <a:cubicBezTo>
                    <a:pt x="3703" y="10641"/>
                    <a:pt x="3803" y="11442"/>
                    <a:pt x="3837" y="12243"/>
                  </a:cubicBezTo>
                  <a:cubicBezTo>
                    <a:pt x="3803" y="12409"/>
                    <a:pt x="3904" y="12610"/>
                    <a:pt x="4037" y="12743"/>
                  </a:cubicBezTo>
                  <a:cubicBezTo>
                    <a:pt x="4200" y="12797"/>
                    <a:pt x="4386" y="12852"/>
                    <a:pt x="4558" y="12852"/>
                  </a:cubicBezTo>
                  <a:cubicBezTo>
                    <a:pt x="4596" y="12852"/>
                    <a:pt x="4634" y="12849"/>
                    <a:pt x="4671" y="12843"/>
                  </a:cubicBezTo>
                  <a:cubicBezTo>
                    <a:pt x="4871" y="12776"/>
                    <a:pt x="5004" y="12543"/>
                    <a:pt x="4971" y="12309"/>
                  </a:cubicBezTo>
                  <a:cubicBezTo>
                    <a:pt x="4971" y="11909"/>
                    <a:pt x="4904" y="11542"/>
                    <a:pt x="4804" y="11142"/>
                  </a:cubicBezTo>
                  <a:cubicBezTo>
                    <a:pt x="4704" y="10775"/>
                    <a:pt x="4671" y="10408"/>
                    <a:pt x="4637" y="10008"/>
                  </a:cubicBezTo>
                  <a:lnTo>
                    <a:pt x="4437" y="8840"/>
                  </a:lnTo>
                  <a:cubicBezTo>
                    <a:pt x="4371" y="7473"/>
                    <a:pt x="4237" y="6105"/>
                    <a:pt x="4037" y="4771"/>
                  </a:cubicBezTo>
                  <a:cubicBezTo>
                    <a:pt x="3803" y="3336"/>
                    <a:pt x="3703" y="1902"/>
                    <a:pt x="3637" y="468"/>
                  </a:cubicBezTo>
                  <a:cubicBezTo>
                    <a:pt x="3637" y="334"/>
                    <a:pt x="3570" y="201"/>
                    <a:pt x="3437" y="101"/>
                  </a:cubicBezTo>
                  <a:cubicBezTo>
                    <a:pt x="3303" y="34"/>
                    <a:pt x="3170" y="1"/>
                    <a:pt x="30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" name="Google Shape;1081;p48">
              <a:extLst>
                <a:ext uri="{FF2B5EF4-FFF2-40B4-BE49-F238E27FC236}">
                  <a16:creationId xmlns:a16="http://schemas.microsoft.com/office/drawing/2014/main" id="{A4754950-C749-4377-B5A1-905A548E32CB}"/>
                </a:ext>
              </a:extLst>
            </p:cNvPr>
            <p:cNvSpPr/>
            <p:nvPr/>
          </p:nvSpPr>
          <p:spPr>
            <a:xfrm>
              <a:off x="31443925" y="-2855512"/>
              <a:ext cx="101775" cy="313575"/>
            </a:xfrm>
            <a:custGeom>
              <a:avLst/>
              <a:gdLst/>
              <a:ahLst/>
              <a:cxnLst/>
              <a:rect l="l" t="t" r="r" b="b"/>
              <a:pathLst>
                <a:path w="4071" h="12543" extrusionOk="0">
                  <a:moveTo>
                    <a:pt x="601" y="1"/>
                  </a:moveTo>
                  <a:cubicBezTo>
                    <a:pt x="468" y="1"/>
                    <a:pt x="301" y="67"/>
                    <a:pt x="201" y="134"/>
                  </a:cubicBezTo>
                  <a:cubicBezTo>
                    <a:pt x="67" y="167"/>
                    <a:pt x="1" y="301"/>
                    <a:pt x="1" y="401"/>
                  </a:cubicBezTo>
                  <a:cubicBezTo>
                    <a:pt x="1" y="768"/>
                    <a:pt x="501" y="968"/>
                    <a:pt x="1535" y="968"/>
                  </a:cubicBezTo>
                  <a:lnTo>
                    <a:pt x="1602" y="968"/>
                  </a:lnTo>
                  <a:cubicBezTo>
                    <a:pt x="1602" y="1568"/>
                    <a:pt x="1702" y="3236"/>
                    <a:pt x="1835" y="5905"/>
                  </a:cubicBezTo>
                  <a:cubicBezTo>
                    <a:pt x="2002" y="8607"/>
                    <a:pt x="2102" y="10041"/>
                    <a:pt x="2136" y="10175"/>
                  </a:cubicBezTo>
                  <a:cubicBezTo>
                    <a:pt x="2102" y="10608"/>
                    <a:pt x="2102" y="10842"/>
                    <a:pt x="2102" y="10842"/>
                  </a:cubicBezTo>
                  <a:lnTo>
                    <a:pt x="2169" y="12276"/>
                  </a:lnTo>
                  <a:lnTo>
                    <a:pt x="2536" y="12543"/>
                  </a:lnTo>
                  <a:cubicBezTo>
                    <a:pt x="2669" y="12543"/>
                    <a:pt x="2836" y="12476"/>
                    <a:pt x="2970" y="12376"/>
                  </a:cubicBezTo>
                  <a:cubicBezTo>
                    <a:pt x="3103" y="12276"/>
                    <a:pt x="3170" y="12143"/>
                    <a:pt x="3170" y="11976"/>
                  </a:cubicBezTo>
                  <a:cubicBezTo>
                    <a:pt x="3170" y="10775"/>
                    <a:pt x="3070" y="8974"/>
                    <a:pt x="2869" y="6605"/>
                  </a:cubicBezTo>
                  <a:cubicBezTo>
                    <a:pt x="2636" y="4204"/>
                    <a:pt x="2536" y="2436"/>
                    <a:pt x="2536" y="1235"/>
                  </a:cubicBezTo>
                  <a:lnTo>
                    <a:pt x="2569" y="1035"/>
                  </a:lnTo>
                  <a:lnTo>
                    <a:pt x="3437" y="1168"/>
                  </a:lnTo>
                  <a:cubicBezTo>
                    <a:pt x="3603" y="1168"/>
                    <a:pt x="3770" y="1101"/>
                    <a:pt x="3870" y="1001"/>
                  </a:cubicBezTo>
                  <a:cubicBezTo>
                    <a:pt x="4004" y="935"/>
                    <a:pt x="4070" y="801"/>
                    <a:pt x="4070" y="634"/>
                  </a:cubicBezTo>
                  <a:cubicBezTo>
                    <a:pt x="4070" y="334"/>
                    <a:pt x="3904" y="167"/>
                    <a:pt x="3470" y="167"/>
                  </a:cubicBezTo>
                  <a:lnTo>
                    <a:pt x="3170" y="167"/>
                  </a:lnTo>
                  <a:lnTo>
                    <a:pt x="60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" name="Google Shape;1082;p48">
              <a:extLst>
                <a:ext uri="{FF2B5EF4-FFF2-40B4-BE49-F238E27FC236}">
                  <a16:creationId xmlns:a16="http://schemas.microsoft.com/office/drawing/2014/main" id="{D29AC530-049C-4BB0-B776-BF89F79B4179}"/>
                </a:ext>
              </a:extLst>
            </p:cNvPr>
            <p:cNvSpPr/>
            <p:nvPr/>
          </p:nvSpPr>
          <p:spPr>
            <a:xfrm>
              <a:off x="31567350" y="-2858837"/>
              <a:ext cx="101775" cy="318575"/>
            </a:xfrm>
            <a:custGeom>
              <a:avLst/>
              <a:gdLst/>
              <a:ahLst/>
              <a:cxnLst/>
              <a:rect l="l" t="t" r="r" b="b"/>
              <a:pathLst>
                <a:path w="4071" h="12743" extrusionOk="0">
                  <a:moveTo>
                    <a:pt x="3103" y="0"/>
                  </a:moveTo>
                  <a:cubicBezTo>
                    <a:pt x="2969" y="34"/>
                    <a:pt x="2869" y="67"/>
                    <a:pt x="2769" y="167"/>
                  </a:cubicBezTo>
                  <a:cubicBezTo>
                    <a:pt x="2669" y="234"/>
                    <a:pt x="2602" y="367"/>
                    <a:pt x="2602" y="501"/>
                  </a:cubicBezTo>
                  <a:cubicBezTo>
                    <a:pt x="2602" y="1134"/>
                    <a:pt x="2669" y="2035"/>
                    <a:pt x="2736" y="3202"/>
                  </a:cubicBezTo>
                  <a:cubicBezTo>
                    <a:pt x="2836" y="4403"/>
                    <a:pt x="2869" y="5171"/>
                    <a:pt x="2869" y="5537"/>
                  </a:cubicBezTo>
                  <a:cubicBezTo>
                    <a:pt x="2869" y="5738"/>
                    <a:pt x="2869" y="5938"/>
                    <a:pt x="2803" y="6138"/>
                  </a:cubicBezTo>
                  <a:lnTo>
                    <a:pt x="2135" y="6138"/>
                  </a:lnTo>
                  <a:cubicBezTo>
                    <a:pt x="1769" y="6138"/>
                    <a:pt x="1435" y="6105"/>
                    <a:pt x="1101" y="6038"/>
                  </a:cubicBezTo>
                  <a:lnTo>
                    <a:pt x="1168" y="1334"/>
                  </a:lnTo>
                  <a:cubicBezTo>
                    <a:pt x="1168" y="567"/>
                    <a:pt x="968" y="200"/>
                    <a:pt x="534" y="200"/>
                  </a:cubicBezTo>
                  <a:cubicBezTo>
                    <a:pt x="368" y="200"/>
                    <a:pt x="234" y="267"/>
                    <a:pt x="134" y="367"/>
                  </a:cubicBezTo>
                  <a:cubicBezTo>
                    <a:pt x="34" y="501"/>
                    <a:pt x="1" y="634"/>
                    <a:pt x="1" y="767"/>
                  </a:cubicBezTo>
                  <a:lnTo>
                    <a:pt x="101" y="5037"/>
                  </a:lnTo>
                  <a:cubicBezTo>
                    <a:pt x="101" y="5137"/>
                    <a:pt x="101" y="5504"/>
                    <a:pt x="34" y="6171"/>
                  </a:cubicBezTo>
                  <a:lnTo>
                    <a:pt x="34" y="6271"/>
                  </a:lnTo>
                  <a:cubicBezTo>
                    <a:pt x="67" y="6572"/>
                    <a:pt x="67" y="6905"/>
                    <a:pt x="67" y="7239"/>
                  </a:cubicBezTo>
                  <a:lnTo>
                    <a:pt x="1" y="10141"/>
                  </a:lnTo>
                  <a:cubicBezTo>
                    <a:pt x="1" y="10775"/>
                    <a:pt x="34" y="11408"/>
                    <a:pt x="167" y="12009"/>
                  </a:cubicBezTo>
                  <a:cubicBezTo>
                    <a:pt x="267" y="12476"/>
                    <a:pt x="434" y="12709"/>
                    <a:pt x="668" y="12709"/>
                  </a:cubicBezTo>
                  <a:cubicBezTo>
                    <a:pt x="835" y="12709"/>
                    <a:pt x="1001" y="12643"/>
                    <a:pt x="1101" y="12509"/>
                  </a:cubicBezTo>
                  <a:cubicBezTo>
                    <a:pt x="1201" y="12342"/>
                    <a:pt x="1235" y="12176"/>
                    <a:pt x="1235" y="12009"/>
                  </a:cubicBezTo>
                  <a:lnTo>
                    <a:pt x="1135" y="8907"/>
                  </a:lnTo>
                  <a:lnTo>
                    <a:pt x="1135" y="6738"/>
                  </a:lnTo>
                  <a:lnTo>
                    <a:pt x="2336" y="6905"/>
                  </a:lnTo>
                  <a:cubicBezTo>
                    <a:pt x="2469" y="6905"/>
                    <a:pt x="2569" y="6905"/>
                    <a:pt x="2669" y="6872"/>
                  </a:cubicBezTo>
                  <a:lnTo>
                    <a:pt x="2803" y="7039"/>
                  </a:lnTo>
                  <a:lnTo>
                    <a:pt x="2769" y="7572"/>
                  </a:lnTo>
                  <a:lnTo>
                    <a:pt x="2769" y="7672"/>
                  </a:lnTo>
                  <a:lnTo>
                    <a:pt x="2769" y="8673"/>
                  </a:lnTo>
                  <a:lnTo>
                    <a:pt x="2769" y="9574"/>
                  </a:lnTo>
                  <a:lnTo>
                    <a:pt x="2769" y="10074"/>
                  </a:lnTo>
                  <a:cubicBezTo>
                    <a:pt x="2769" y="10408"/>
                    <a:pt x="2803" y="10841"/>
                    <a:pt x="2836" y="11308"/>
                  </a:cubicBezTo>
                  <a:cubicBezTo>
                    <a:pt x="2836" y="11675"/>
                    <a:pt x="2903" y="12009"/>
                    <a:pt x="3036" y="12376"/>
                  </a:cubicBezTo>
                  <a:cubicBezTo>
                    <a:pt x="3136" y="12609"/>
                    <a:pt x="3270" y="12743"/>
                    <a:pt x="3436" y="12743"/>
                  </a:cubicBezTo>
                  <a:cubicBezTo>
                    <a:pt x="3603" y="12743"/>
                    <a:pt x="3737" y="12676"/>
                    <a:pt x="3870" y="12576"/>
                  </a:cubicBezTo>
                  <a:cubicBezTo>
                    <a:pt x="3970" y="12509"/>
                    <a:pt x="4070" y="12409"/>
                    <a:pt x="4070" y="12276"/>
                  </a:cubicBezTo>
                  <a:cubicBezTo>
                    <a:pt x="4070" y="12176"/>
                    <a:pt x="4003" y="10541"/>
                    <a:pt x="3903" y="7372"/>
                  </a:cubicBezTo>
                  <a:cubicBezTo>
                    <a:pt x="3770" y="4237"/>
                    <a:pt x="3703" y="1835"/>
                    <a:pt x="3703" y="167"/>
                  </a:cubicBezTo>
                  <a:lnTo>
                    <a:pt x="3536" y="134"/>
                  </a:lnTo>
                  <a:cubicBezTo>
                    <a:pt x="3470" y="100"/>
                    <a:pt x="3403" y="67"/>
                    <a:pt x="3336" y="34"/>
                  </a:cubicBezTo>
                  <a:cubicBezTo>
                    <a:pt x="3270" y="34"/>
                    <a:pt x="3170" y="0"/>
                    <a:pt x="310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" name="Google Shape;1083;p48">
              <a:extLst>
                <a:ext uri="{FF2B5EF4-FFF2-40B4-BE49-F238E27FC236}">
                  <a16:creationId xmlns:a16="http://schemas.microsoft.com/office/drawing/2014/main" id="{780A1190-44D3-4B43-BF2B-EBC4A9E98692}"/>
                </a:ext>
              </a:extLst>
            </p:cNvPr>
            <p:cNvSpPr/>
            <p:nvPr/>
          </p:nvSpPr>
          <p:spPr>
            <a:xfrm>
              <a:off x="31021125" y="-2457737"/>
              <a:ext cx="790600" cy="20875"/>
            </a:xfrm>
            <a:custGeom>
              <a:avLst/>
              <a:gdLst/>
              <a:ahLst/>
              <a:cxnLst/>
              <a:rect l="l" t="t" r="r" b="b"/>
              <a:pathLst>
                <a:path w="31624" h="835" extrusionOk="0">
                  <a:moveTo>
                    <a:pt x="568" y="1"/>
                  </a:moveTo>
                  <a:cubicBezTo>
                    <a:pt x="1" y="1"/>
                    <a:pt x="1" y="835"/>
                    <a:pt x="568" y="835"/>
                  </a:cubicBezTo>
                  <a:lnTo>
                    <a:pt x="31056" y="835"/>
                  </a:lnTo>
                  <a:cubicBezTo>
                    <a:pt x="31623" y="835"/>
                    <a:pt x="31623" y="1"/>
                    <a:pt x="310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" name="Google Shape;1084;p48">
              <a:extLst>
                <a:ext uri="{FF2B5EF4-FFF2-40B4-BE49-F238E27FC236}">
                  <a16:creationId xmlns:a16="http://schemas.microsoft.com/office/drawing/2014/main" id="{B9F15E17-FD40-459A-968C-12AB7A94F64A}"/>
                </a:ext>
              </a:extLst>
            </p:cNvPr>
            <p:cNvSpPr/>
            <p:nvPr/>
          </p:nvSpPr>
          <p:spPr>
            <a:xfrm>
              <a:off x="31021125" y="-2499412"/>
              <a:ext cx="719700" cy="27525"/>
            </a:xfrm>
            <a:custGeom>
              <a:avLst/>
              <a:gdLst/>
              <a:ahLst/>
              <a:cxnLst/>
              <a:rect l="l" t="t" r="r" b="b"/>
              <a:pathLst>
                <a:path w="28788" h="1101" extrusionOk="0">
                  <a:moveTo>
                    <a:pt x="28221" y="0"/>
                  </a:moveTo>
                  <a:lnTo>
                    <a:pt x="568" y="267"/>
                  </a:lnTo>
                  <a:cubicBezTo>
                    <a:pt x="1" y="267"/>
                    <a:pt x="1" y="1101"/>
                    <a:pt x="568" y="1101"/>
                  </a:cubicBezTo>
                  <a:lnTo>
                    <a:pt x="28221" y="834"/>
                  </a:lnTo>
                  <a:cubicBezTo>
                    <a:pt x="28788" y="834"/>
                    <a:pt x="28788" y="0"/>
                    <a:pt x="2822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" name="Google Shape;1085;p48">
              <a:extLst>
                <a:ext uri="{FF2B5EF4-FFF2-40B4-BE49-F238E27FC236}">
                  <a16:creationId xmlns:a16="http://schemas.microsoft.com/office/drawing/2014/main" id="{C831AFAC-F1A2-4263-8D79-5C3133FB1C03}"/>
                </a:ext>
              </a:extLst>
            </p:cNvPr>
            <p:cNvSpPr/>
            <p:nvPr/>
          </p:nvSpPr>
          <p:spPr>
            <a:xfrm>
              <a:off x="30864425" y="-2761037"/>
              <a:ext cx="121700" cy="70675"/>
            </a:xfrm>
            <a:custGeom>
              <a:avLst/>
              <a:gdLst/>
              <a:ahLst/>
              <a:cxnLst/>
              <a:rect l="l" t="t" r="r" b="b"/>
              <a:pathLst>
                <a:path w="4868" h="2827" extrusionOk="0">
                  <a:moveTo>
                    <a:pt x="595" y="0"/>
                  </a:moveTo>
                  <a:cubicBezTo>
                    <a:pt x="231" y="0"/>
                    <a:pt x="1" y="565"/>
                    <a:pt x="398" y="792"/>
                  </a:cubicBezTo>
                  <a:lnTo>
                    <a:pt x="4100" y="2760"/>
                  </a:lnTo>
                  <a:cubicBezTo>
                    <a:pt x="4134" y="2793"/>
                    <a:pt x="4201" y="2826"/>
                    <a:pt x="4267" y="2826"/>
                  </a:cubicBezTo>
                  <a:cubicBezTo>
                    <a:pt x="4701" y="2826"/>
                    <a:pt x="4868" y="2226"/>
                    <a:pt x="4467" y="2026"/>
                  </a:cubicBezTo>
                  <a:lnTo>
                    <a:pt x="798" y="58"/>
                  </a:lnTo>
                  <a:cubicBezTo>
                    <a:pt x="728" y="18"/>
                    <a:pt x="660" y="0"/>
                    <a:pt x="59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" name="Google Shape;1086;p48">
              <a:extLst>
                <a:ext uri="{FF2B5EF4-FFF2-40B4-BE49-F238E27FC236}">
                  <a16:creationId xmlns:a16="http://schemas.microsoft.com/office/drawing/2014/main" id="{C1606B0E-B897-438C-9D22-9E784C2EEB01}"/>
                </a:ext>
              </a:extLst>
            </p:cNvPr>
            <p:cNvSpPr/>
            <p:nvPr/>
          </p:nvSpPr>
          <p:spPr>
            <a:xfrm>
              <a:off x="30921850" y="-2817087"/>
              <a:ext cx="96800" cy="63350"/>
            </a:xfrm>
            <a:custGeom>
              <a:avLst/>
              <a:gdLst/>
              <a:ahLst/>
              <a:cxnLst/>
              <a:rect l="l" t="t" r="r" b="b"/>
              <a:pathLst>
                <a:path w="3872" h="2534" extrusionOk="0">
                  <a:moveTo>
                    <a:pt x="601" y="0"/>
                  </a:moveTo>
                  <a:cubicBezTo>
                    <a:pt x="282" y="0"/>
                    <a:pt x="1" y="624"/>
                    <a:pt x="369" y="765"/>
                  </a:cubicBezTo>
                  <a:lnTo>
                    <a:pt x="3171" y="2466"/>
                  </a:lnTo>
                  <a:cubicBezTo>
                    <a:pt x="3238" y="2500"/>
                    <a:pt x="3305" y="2533"/>
                    <a:pt x="3405" y="2533"/>
                  </a:cubicBezTo>
                  <a:cubicBezTo>
                    <a:pt x="3538" y="2533"/>
                    <a:pt x="3671" y="2433"/>
                    <a:pt x="3738" y="2333"/>
                  </a:cubicBezTo>
                  <a:cubicBezTo>
                    <a:pt x="3872" y="2133"/>
                    <a:pt x="3805" y="1866"/>
                    <a:pt x="3605" y="1733"/>
                  </a:cubicBezTo>
                  <a:lnTo>
                    <a:pt x="769" y="65"/>
                  </a:lnTo>
                  <a:cubicBezTo>
                    <a:pt x="714" y="20"/>
                    <a:pt x="657" y="0"/>
                    <a:pt x="6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" name="Google Shape;1087;p48">
              <a:extLst>
                <a:ext uri="{FF2B5EF4-FFF2-40B4-BE49-F238E27FC236}">
                  <a16:creationId xmlns:a16="http://schemas.microsoft.com/office/drawing/2014/main" id="{C0F0B1A8-7F74-4696-8747-CEBB27B45843}"/>
                </a:ext>
              </a:extLst>
            </p:cNvPr>
            <p:cNvSpPr/>
            <p:nvPr/>
          </p:nvSpPr>
          <p:spPr>
            <a:xfrm>
              <a:off x="31741650" y="-2838812"/>
              <a:ext cx="98675" cy="112575"/>
            </a:xfrm>
            <a:custGeom>
              <a:avLst/>
              <a:gdLst/>
              <a:ahLst/>
              <a:cxnLst/>
              <a:rect l="l" t="t" r="r" b="b"/>
              <a:pathLst>
                <a:path w="3947" h="4503" extrusionOk="0">
                  <a:moveTo>
                    <a:pt x="3352" y="0"/>
                  </a:moveTo>
                  <a:cubicBezTo>
                    <a:pt x="3240" y="0"/>
                    <a:pt x="3126" y="50"/>
                    <a:pt x="3036" y="167"/>
                  </a:cubicBezTo>
                  <a:lnTo>
                    <a:pt x="200" y="3836"/>
                  </a:lnTo>
                  <a:cubicBezTo>
                    <a:pt x="0" y="4103"/>
                    <a:pt x="200" y="4503"/>
                    <a:pt x="534" y="4503"/>
                  </a:cubicBezTo>
                  <a:cubicBezTo>
                    <a:pt x="667" y="4503"/>
                    <a:pt x="801" y="4470"/>
                    <a:pt x="868" y="4370"/>
                  </a:cubicBezTo>
                  <a:lnTo>
                    <a:pt x="3703" y="700"/>
                  </a:lnTo>
                  <a:cubicBezTo>
                    <a:pt x="3946" y="359"/>
                    <a:pt x="3657" y="0"/>
                    <a:pt x="33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" name="Google Shape;1088;p48">
              <a:extLst>
                <a:ext uri="{FF2B5EF4-FFF2-40B4-BE49-F238E27FC236}">
                  <a16:creationId xmlns:a16="http://schemas.microsoft.com/office/drawing/2014/main" id="{FAAE32B9-3C59-452D-87F3-D9DA99F9C4C1}"/>
                </a:ext>
              </a:extLst>
            </p:cNvPr>
            <p:cNvSpPr/>
            <p:nvPr/>
          </p:nvSpPr>
          <p:spPr>
            <a:xfrm>
              <a:off x="31757500" y="-2775762"/>
              <a:ext cx="133375" cy="127925"/>
            </a:xfrm>
            <a:custGeom>
              <a:avLst/>
              <a:gdLst/>
              <a:ahLst/>
              <a:cxnLst/>
              <a:rect l="l" t="t" r="r" b="b"/>
              <a:pathLst>
                <a:path w="5335" h="5117" extrusionOk="0">
                  <a:moveTo>
                    <a:pt x="4710" y="1"/>
                  </a:moveTo>
                  <a:cubicBezTo>
                    <a:pt x="4607" y="1"/>
                    <a:pt x="4498" y="43"/>
                    <a:pt x="4403" y="146"/>
                  </a:cubicBezTo>
                  <a:lnTo>
                    <a:pt x="167" y="4383"/>
                  </a:lnTo>
                  <a:cubicBezTo>
                    <a:pt x="0" y="4549"/>
                    <a:pt x="0" y="4816"/>
                    <a:pt x="167" y="4983"/>
                  </a:cubicBezTo>
                  <a:cubicBezTo>
                    <a:pt x="234" y="5050"/>
                    <a:pt x="367" y="5117"/>
                    <a:pt x="467" y="5117"/>
                  </a:cubicBezTo>
                  <a:cubicBezTo>
                    <a:pt x="567" y="5083"/>
                    <a:pt x="667" y="5050"/>
                    <a:pt x="767" y="4983"/>
                  </a:cubicBezTo>
                  <a:lnTo>
                    <a:pt x="5004" y="747"/>
                  </a:lnTo>
                  <a:cubicBezTo>
                    <a:pt x="5334" y="442"/>
                    <a:pt x="5044" y="1"/>
                    <a:pt x="47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" name="Google Shape;1089;p48">
              <a:extLst>
                <a:ext uri="{FF2B5EF4-FFF2-40B4-BE49-F238E27FC236}">
                  <a16:creationId xmlns:a16="http://schemas.microsoft.com/office/drawing/2014/main" id="{F5D7C26F-8B83-4F74-A52A-997BAB4642F3}"/>
                </a:ext>
              </a:extLst>
            </p:cNvPr>
            <p:cNvSpPr/>
            <p:nvPr/>
          </p:nvSpPr>
          <p:spPr>
            <a:xfrm>
              <a:off x="29205675" y="-1058387"/>
              <a:ext cx="3460825" cy="81750"/>
            </a:xfrm>
            <a:custGeom>
              <a:avLst/>
              <a:gdLst/>
              <a:ahLst/>
              <a:cxnLst/>
              <a:rect l="l" t="t" r="r" b="b"/>
              <a:pathLst>
                <a:path w="138433" h="3270" extrusionOk="0">
                  <a:moveTo>
                    <a:pt x="0" y="0"/>
                  </a:moveTo>
                  <a:lnTo>
                    <a:pt x="0" y="3269"/>
                  </a:lnTo>
                  <a:lnTo>
                    <a:pt x="138432" y="3269"/>
                  </a:lnTo>
                  <a:lnTo>
                    <a:pt x="138432" y="0"/>
                  </a:lnTo>
                  <a:close/>
                </a:path>
              </a:pathLst>
            </a:custGeom>
            <a:solidFill>
              <a:srgbClr val="263238"/>
            </a:solidFill>
            <a:ln w="10850" cap="flat" cmpd="sng">
              <a:solidFill>
                <a:srgbClr val="26323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" name="Google Shape;1090;p48">
              <a:extLst>
                <a:ext uri="{FF2B5EF4-FFF2-40B4-BE49-F238E27FC236}">
                  <a16:creationId xmlns:a16="http://schemas.microsoft.com/office/drawing/2014/main" id="{F0D54F5F-579B-434D-AB98-AC756636C5A9}"/>
                </a:ext>
              </a:extLst>
            </p:cNvPr>
            <p:cNvSpPr/>
            <p:nvPr/>
          </p:nvSpPr>
          <p:spPr>
            <a:xfrm>
              <a:off x="31003625" y="-2333462"/>
              <a:ext cx="128450" cy="458675"/>
            </a:xfrm>
            <a:custGeom>
              <a:avLst/>
              <a:gdLst/>
              <a:ahLst/>
              <a:cxnLst/>
              <a:rect l="l" t="t" r="r" b="b"/>
              <a:pathLst>
                <a:path w="5138" h="18347" extrusionOk="0">
                  <a:moveTo>
                    <a:pt x="901" y="0"/>
                  </a:moveTo>
                  <a:cubicBezTo>
                    <a:pt x="701" y="0"/>
                    <a:pt x="567" y="34"/>
                    <a:pt x="501" y="134"/>
                  </a:cubicBezTo>
                  <a:cubicBezTo>
                    <a:pt x="434" y="234"/>
                    <a:pt x="400" y="367"/>
                    <a:pt x="400" y="467"/>
                  </a:cubicBezTo>
                  <a:lnTo>
                    <a:pt x="400" y="4870"/>
                  </a:lnTo>
                  <a:cubicBezTo>
                    <a:pt x="400" y="5671"/>
                    <a:pt x="334" y="6472"/>
                    <a:pt x="200" y="7272"/>
                  </a:cubicBezTo>
                  <a:cubicBezTo>
                    <a:pt x="100" y="8073"/>
                    <a:pt x="34" y="8873"/>
                    <a:pt x="0" y="9674"/>
                  </a:cubicBezTo>
                  <a:cubicBezTo>
                    <a:pt x="0" y="10141"/>
                    <a:pt x="34" y="10574"/>
                    <a:pt x="134" y="11041"/>
                  </a:cubicBezTo>
                  <a:cubicBezTo>
                    <a:pt x="34" y="11342"/>
                    <a:pt x="0" y="11642"/>
                    <a:pt x="0" y="11942"/>
                  </a:cubicBezTo>
                  <a:cubicBezTo>
                    <a:pt x="300" y="12176"/>
                    <a:pt x="667" y="12309"/>
                    <a:pt x="1034" y="12342"/>
                  </a:cubicBezTo>
                  <a:lnTo>
                    <a:pt x="2469" y="12209"/>
                  </a:lnTo>
                  <a:cubicBezTo>
                    <a:pt x="2502" y="12442"/>
                    <a:pt x="2535" y="12676"/>
                    <a:pt x="2535" y="12943"/>
                  </a:cubicBezTo>
                  <a:lnTo>
                    <a:pt x="2502" y="13977"/>
                  </a:lnTo>
                  <a:lnTo>
                    <a:pt x="2669" y="16279"/>
                  </a:lnTo>
                  <a:cubicBezTo>
                    <a:pt x="2669" y="16579"/>
                    <a:pt x="2635" y="16846"/>
                    <a:pt x="2535" y="17112"/>
                  </a:cubicBezTo>
                  <a:lnTo>
                    <a:pt x="2535" y="17213"/>
                  </a:lnTo>
                  <a:cubicBezTo>
                    <a:pt x="2535" y="17479"/>
                    <a:pt x="2635" y="17746"/>
                    <a:pt x="2769" y="17946"/>
                  </a:cubicBezTo>
                  <a:cubicBezTo>
                    <a:pt x="2869" y="18180"/>
                    <a:pt x="3102" y="18347"/>
                    <a:pt x="3369" y="18347"/>
                  </a:cubicBezTo>
                  <a:cubicBezTo>
                    <a:pt x="3803" y="18347"/>
                    <a:pt x="4003" y="18046"/>
                    <a:pt x="4003" y="17446"/>
                  </a:cubicBezTo>
                  <a:lnTo>
                    <a:pt x="4003" y="17012"/>
                  </a:lnTo>
                  <a:cubicBezTo>
                    <a:pt x="3903" y="16912"/>
                    <a:pt x="3870" y="16746"/>
                    <a:pt x="3870" y="16612"/>
                  </a:cubicBezTo>
                  <a:cubicBezTo>
                    <a:pt x="3870" y="16445"/>
                    <a:pt x="3903" y="16279"/>
                    <a:pt x="3936" y="16078"/>
                  </a:cubicBezTo>
                  <a:cubicBezTo>
                    <a:pt x="3803" y="15545"/>
                    <a:pt x="3736" y="14978"/>
                    <a:pt x="3736" y="14411"/>
                  </a:cubicBezTo>
                  <a:cubicBezTo>
                    <a:pt x="3669" y="13477"/>
                    <a:pt x="3669" y="12743"/>
                    <a:pt x="3669" y="12209"/>
                  </a:cubicBezTo>
                  <a:cubicBezTo>
                    <a:pt x="3669" y="12076"/>
                    <a:pt x="3803" y="12009"/>
                    <a:pt x="4070" y="12009"/>
                  </a:cubicBezTo>
                  <a:cubicBezTo>
                    <a:pt x="4770" y="12009"/>
                    <a:pt x="5137" y="11775"/>
                    <a:pt x="5137" y="11442"/>
                  </a:cubicBezTo>
                  <a:cubicBezTo>
                    <a:pt x="5137" y="11108"/>
                    <a:pt x="4870" y="10941"/>
                    <a:pt x="4337" y="10941"/>
                  </a:cubicBezTo>
                  <a:lnTo>
                    <a:pt x="3603" y="10975"/>
                  </a:lnTo>
                  <a:cubicBezTo>
                    <a:pt x="3636" y="9774"/>
                    <a:pt x="3636" y="7939"/>
                    <a:pt x="3636" y="5471"/>
                  </a:cubicBezTo>
                  <a:lnTo>
                    <a:pt x="3636" y="4337"/>
                  </a:lnTo>
                  <a:lnTo>
                    <a:pt x="3236" y="3903"/>
                  </a:lnTo>
                  <a:cubicBezTo>
                    <a:pt x="3069" y="3936"/>
                    <a:pt x="2902" y="3970"/>
                    <a:pt x="2769" y="4070"/>
                  </a:cubicBezTo>
                  <a:cubicBezTo>
                    <a:pt x="2635" y="4137"/>
                    <a:pt x="2535" y="4303"/>
                    <a:pt x="2535" y="4437"/>
                  </a:cubicBezTo>
                  <a:lnTo>
                    <a:pt x="2302" y="11108"/>
                  </a:lnTo>
                  <a:cubicBezTo>
                    <a:pt x="2002" y="11142"/>
                    <a:pt x="1668" y="11175"/>
                    <a:pt x="1368" y="11175"/>
                  </a:cubicBezTo>
                  <a:cubicBezTo>
                    <a:pt x="1334" y="10875"/>
                    <a:pt x="1334" y="10574"/>
                    <a:pt x="1334" y="10274"/>
                  </a:cubicBezTo>
                  <a:cubicBezTo>
                    <a:pt x="1334" y="9841"/>
                    <a:pt x="1401" y="8973"/>
                    <a:pt x="1501" y="7639"/>
                  </a:cubicBezTo>
                  <a:cubicBezTo>
                    <a:pt x="1635" y="6305"/>
                    <a:pt x="1701" y="5337"/>
                    <a:pt x="1701" y="4804"/>
                  </a:cubicBezTo>
                  <a:cubicBezTo>
                    <a:pt x="1701" y="4303"/>
                    <a:pt x="1668" y="3836"/>
                    <a:pt x="1635" y="3336"/>
                  </a:cubicBezTo>
                  <a:lnTo>
                    <a:pt x="1635" y="3269"/>
                  </a:lnTo>
                  <a:cubicBezTo>
                    <a:pt x="1601" y="3136"/>
                    <a:pt x="1568" y="3002"/>
                    <a:pt x="1568" y="2836"/>
                  </a:cubicBezTo>
                  <a:lnTo>
                    <a:pt x="1568" y="2435"/>
                  </a:lnTo>
                  <a:lnTo>
                    <a:pt x="1701" y="601"/>
                  </a:lnTo>
                  <a:cubicBezTo>
                    <a:pt x="1701" y="434"/>
                    <a:pt x="1601" y="267"/>
                    <a:pt x="1435" y="167"/>
                  </a:cubicBezTo>
                  <a:cubicBezTo>
                    <a:pt x="1268" y="67"/>
                    <a:pt x="1101" y="0"/>
                    <a:pt x="90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" name="Google Shape;1091;p48">
              <a:extLst>
                <a:ext uri="{FF2B5EF4-FFF2-40B4-BE49-F238E27FC236}">
                  <a16:creationId xmlns:a16="http://schemas.microsoft.com/office/drawing/2014/main" id="{4EFBBF6F-2088-4D80-91E9-EDB7940425B4}"/>
                </a:ext>
              </a:extLst>
            </p:cNvPr>
            <p:cNvSpPr/>
            <p:nvPr/>
          </p:nvSpPr>
          <p:spPr>
            <a:xfrm>
              <a:off x="31196250" y="-2166012"/>
              <a:ext cx="182650" cy="182825"/>
            </a:xfrm>
            <a:custGeom>
              <a:avLst/>
              <a:gdLst/>
              <a:ahLst/>
              <a:cxnLst/>
              <a:rect l="l" t="t" r="r" b="b"/>
              <a:pathLst>
                <a:path w="7306" h="7313" extrusionOk="0">
                  <a:moveTo>
                    <a:pt x="3480" y="1"/>
                  </a:moveTo>
                  <a:cubicBezTo>
                    <a:pt x="3455" y="1"/>
                    <a:pt x="3429" y="3"/>
                    <a:pt x="3403" y="7"/>
                  </a:cubicBezTo>
                  <a:cubicBezTo>
                    <a:pt x="2869" y="7"/>
                    <a:pt x="2569" y="441"/>
                    <a:pt x="2569" y="1308"/>
                  </a:cubicBezTo>
                  <a:lnTo>
                    <a:pt x="2736" y="3043"/>
                  </a:lnTo>
                  <a:cubicBezTo>
                    <a:pt x="2536" y="3076"/>
                    <a:pt x="2336" y="3076"/>
                    <a:pt x="2136" y="3076"/>
                  </a:cubicBezTo>
                  <a:lnTo>
                    <a:pt x="601" y="3009"/>
                  </a:lnTo>
                  <a:cubicBezTo>
                    <a:pt x="434" y="3009"/>
                    <a:pt x="268" y="3076"/>
                    <a:pt x="167" y="3209"/>
                  </a:cubicBezTo>
                  <a:cubicBezTo>
                    <a:pt x="67" y="3309"/>
                    <a:pt x="1" y="3443"/>
                    <a:pt x="1" y="3610"/>
                  </a:cubicBezTo>
                  <a:cubicBezTo>
                    <a:pt x="1" y="4110"/>
                    <a:pt x="401" y="4377"/>
                    <a:pt x="1135" y="4377"/>
                  </a:cubicBezTo>
                  <a:lnTo>
                    <a:pt x="2569" y="4243"/>
                  </a:lnTo>
                  <a:lnTo>
                    <a:pt x="2569" y="4444"/>
                  </a:lnTo>
                  <a:lnTo>
                    <a:pt x="2736" y="6745"/>
                  </a:lnTo>
                  <a:cubicBezTo>
                    <a:pt x="2769" y="6912"/>
                    <a:pt x="2869" y="7079"/>
                    <a:pt x="3003" y="7145"/>
                  </a:cubicBezTo>
                  <a:cubicBezTo>
                    <a:pt x="3203" y="7279"/>
                    <a:pt x="3403" y="7312"/>
                    <a:pt x="3603" y="7312"/>
                  </a:cubicBezTo>
                  <a:cubicBezTo>
                    <a:pt x="3803" y="7312"/>
                    <a:pt x="4004" y="7279"/>
                    <a:pt x="4204" y="7145"/>
                  </a:cubicBezTo>
                  <a:cubicBezTo>
                    <a:pt x="4337" y="7045"/>
                    <a:pt x="4437" y="6879"/>
                    <a:pt x="4437" y="6678"/>
                  </a:cubicBezTo>
                  <a:lnTo>
                    <a:pt x="4204" y="4777"/>
                  </a:lnTo>
                  <a:cubicBezTo>
                    <a:pt x="4204" y="4410"/>
                    <a:pt x="4471" y="4243"/>
                    <a:pt x="5038" y="4243"/>
                  </a:cubicBezTo>
                  <a:lnTo>
                    <a:pt x="6572" y="4377"/>
                  </a:lnTo>
                  <a:cubicBezTo>
                    <a:pt x="6739" y="4377"/>
                    <a:pt x="6939" y="4310"/>
                    <a:pt x="7072" y="4177"/>
                  </a:cubicBezTo>
                  <a:cubicBezTo>
                    <a:pt x="7239" y="4077"/>
                    <a:pt x="7306" y="3910"/>
                    <a:pt x="7306" y="3710"/>
                  </a:cubicBezTo>
                  <a:cubicBezTo>
                    <a:pt x="7306" y="3243"/>
                    <a:pt x="6839" y="3009"/>
                    <a:pt x="5938" y="3009"/>
                  </a:cubicBezTo>
                  <a:lnTo>
                    <a:pt x="4437" y="3076"/>
                  </a:lnTo>
                  <a:cubicBezTo>
                    <a:pt x="4204" y="3076"/>
                    <a:pt x="4070" y="2375"/>
                    <a:pt x="4070" y="974"/>
                  </a:cubicBezTo>
                  <a:lnTo>
                    <a:pt x="4070" y="674"/>
                  </a:lnTo>
                  <a:cubicBezTo>
                    <a:pt x="4104" y="507"/>
                    <a:pt x="4037" y="307"/>
                    <a:pt x="3903" y="207"/>
                  </a:cubicBezTo>
                  <a:cubicBezTo>
                    <a:pt x="3788" y="91"/>
                    <a:pt x="3647" y="1"/>
                    <a:pt x="34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8" name="Google Shape;1092;p48">
              <a:extLst>
                <a:ext uri="{FF2B5EF4-FFF2-40B4-BE49-F238E27FC236}">
                  <a16:creationId xmlns:a16="http://schemas.microsoft.com/office/drawing/2014/main" id="{90BC6B57-B1E3-41CD-A1F5-EC38AFE3F57C}"/>
                </a:ext>
              </a:extLst>
            </p:cNvPr>
            <p:cNvSpPr/>
            <p:nvPr/>
          </p:nvSpPr>
          <p:spPr>
            <a:xfrm>
              <a:off x="31454775" y="-2345987"/>
              <a:ext cx="121775" cy="463800"/>
            </a:xfrm>
            <a:custGeom>
              <a:avLst/>
              <a:gdLst/>
              <a:ahLst/>
              <a:cxnLst/>
              <a:rect l="l" t="t" r="r" b="b"/>
              <a:pathLst>
                <a:path w="4871" h="18552" extrusionOk="0">
                  <a:moveTo>
                    <a:pt x="1868" y="8140"/>
                  </a:moveTo>
                  <a:cubicBezTo>
                    <a:pt x="2569" y="8307"/>
                    <a:pt x="3069" y="9674"/>
                    <a:pt x="3403" y="12310"/>
                  </a:cubicBezTo>
                  <a:cubicBezTo>
                    <a:pt x="3536" y="13511"/>
                    <a:pt x="3603" y="14745"/>
                    <a:pt x="3636" y="15946"/>
                  </a:cubicBezTo>
                  <a:cubicBezTo>
                    <a:pt x="3636" y="17013"/>
                    <a:pt x="3403" y="17547"/>
                    <a:pt x="2936" y="17547"/>
                  </a:cubicBezTo>
                  <a:cubicBezTo>
                    <a:pt x="2536" y="17547"/>
                    <a:pt x="2235" y="17180"/>
                    <a:pt x="2002" y="16479"/>
                  </a:cubicBezTo>
                  <a:cubicBezTo>
                    <a:pt x="1902" y="16146"/>
                    <a:pt x="1802" y="15779"/>
                    <a:pt x="1702" y="15379"/>
                  </a:cubicBezTo>
                  <a:cubicBezTo>
                    <a:pt x="1602" y="14945"/>
                    <a:pt x="1535" y="14511"/>
                    <a:pt x="1501" y="14078"/>
                  </a:cubicBezTo>
                  <a:cubicBezTo>
                    <a:pt x="1468" y="13577"/>
                    <a:pt x="1401" y="13110"/>
                    <a:pt x="1368" y="12710"/>
                  </a:cubicBezTo>
                  <a:cubicBezTo>
                    <a:pt x="1335" y="12276"/>
                    <a:pt x="1335" y="11843"/>
                    <a:pt x="1301" y="11376"/>
                  </a:cubicBezTo>
                  <a:cubicBezTo>
                    <a:pt x="1268" y="10909"/>
                    <a:pt x="1268" y="10508"/>
                    <a:pt x="1268" y="10242"/>
                  </a:cubicBezTo>
                  <a:lnTo>
                    <a:pt x="1268" y="9408"/>
                  </a:lnTo>
                  <a:cubicBezTo>
                    <a:pt x="1268" y="9174"/>
                    <a:pt x="1301" y="8907"/>
                    <a:pt x="1401" y="8674"/>
                  </a:cubicBezTo>
                  <a:cubicBezTo>
                    <a:pt x="1468" y="8474"/>
                    <a:pt x="1635" y="8273"/>
                    <a:pt x="1868" y="8140"/>
                  </a:cubicBezTo>
                  <a:close/>
                  <a:moveTo>
                    <a:pt x="2802" y="1"/>
                  </a:moveTo>
                  <a:cubicBezTo>
                    <a:pt x="934" y="1"/>
                    <a:pt x="0" y="2736"/>
                    <a:pt x="0" y="8207"/>
                  </a:cubicBezTo>
                  <a:lnTo>
                    <a:pt x="34" y="11442"/>
                  </a:lnTo>
                  <a:cubicBezTo>
                    <a:pt x="201" y="16079"/>
                    <a:pt x="1101" y="18447"/>
                    <a:pt x="2769" y="18547"/>
                  </a:cubicBezTo>
                  <a:cubicBezTo>
                    <a:pt x="2810" y="18550"/>
                    <a:pt x="2850" y="18551"/>
                    <a:pt x="2891" y="18551"/>
                  </a:cubicBezTo>
                  <a:cubicBezTo>
                    <a:pt x="3421" y="18551"/>
                    <a:pt x="3965" y="18350"/>
                    <a:pt x="4337" y="17947"/>
                  </a:cubicBezTo>
                  <a:cubicBezTo>
                    <a:pt x="4504" y="17747"/>
                    <a:pt x="4637" y="17513"/>
                    <a:pt x="4704" y="17280"/>
                  </a:cubicBezTo>
                  <a:cubicBezTo>
                    <a:pt x="4770" y="17013"/>
                    <a:pt x="4804" y="16746"/>
                    <a:pt x="4837" y="16513"/>
                  </a:cubicBezTo>
                  <a:cubicBezTo>
                    <a:pt x="4871" y="16279"/>
                    <a:pt x="4871" y="15879"/>
                    <a:pt x="4871" y="15278"/>
                  </a:cubicBezTo>
                  <a:cubicBezTo>
                    <a:pt x="4871" y="14711"/>
                    <a:pt x="4837" y="14011"/>
                    <a:pt x="4770" y="13210"/>
                  </a:cubicBezTo>
                  <a:cubicBezTo>
                    <a:pt x="4437" y="9308"/>
                    <a:pt x="3436" y="7373"/>
                    <a:pt x="1702" y="7373"/>
                  </a:cubicBezTo>
                  <a:cubicBezTo>
                    <a:pt x="1568" y="7373"/>
                    <a:pt x="1435" y="7373"/>
                    <a:pt x="1301" y="7406"/>
                  </a:cubicBezTo>
                  <a:cubicBezTo>
                    <a:pt x="1368" y="5905"/>
                    <a:pt x="1535" y="4404"/>
                    <a:pt x="1835" y="2936"/>
                  </a:cubicBezTo>
                  <a:cubicBezTo>
                    <a:pt x="2002" y="2036"/>
                    <a:pt x="2202" y="1502"/>
                    <a:pt x="2435" y="1302"/>
                  </a:cubicBezTo>
                  <a:cubicBezTo>
                    <a:pt x="2669" y="1268"/>
                    <a:pt x="2902" y="1168"/>
                    <a:pt x="3136" y="1035"/>
                  </a:cubicBezTo>
                  <a:cubicBezTo>
                    <a:pt x="3303" y="935"/>
                    <a:pt x="3403" y="735"/>
                    <a:pt x="3436" y="535"/>
                  </a:cubicBezTo>
                  <a:cubicBezTo>
                    <a:pt x="3436" y="401"/>
                    <a:pt x="3369" y="234"/>
                    <a:pt x="3236" y="168"/>
                  </a:cubicBezTo>
                  <a:cubicBezTo>
                    <a:pt x="3103" y="68"/>
                    <a:pt x="2969" y="1"/>
                    <a:pt x="28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9" name="Google Shape;1093;p48">
              <a:extLst>
                <a:ext uri="{FF2B5EF4-FFF2-40B4-BE49-F238E27FC236}">
                  <a16:creationId xmlns:a16="http://schemas.microsoft.com/office/drawing/2014/main" id="{7E46B3BF-D32F-4E72-A204-AA1081D2AD61}"/>
                </a:ext>
              </a:extLst>
            </p:cNvPr>
            <p:cNvSpPr/>
            <p:nvPr/>
          </p:nvSpPr>
          <p:spPr>
            <a:xfrm>
              <a:off x="31622400" y="-2138537"/>
              <a:ext cx="182650" cy="84450"/>
            </a:xfrm>
            <a:custGeom>
              <a:avLst/>
              <a:gdLst/>
              <a:ahLst/>
              <a:cxnLst/>
              <a:rect l="l" t="t" r="r" b="b"/>
              <a:pathLst>
                <a:path w="7306" h="3378" extrusionOk="0">
                  <a:moveTo>
                    <a:pt x="494" y="0"/>
                  </a:moveTo>
                  <a:cubicBezTo>
                    <a:pt x="377" y="0"/>
                    <a:pt x="249" y="60"/>
                    <a:pt x="167" y="142"/>
                  </a:cubicBezTo>
                  <a:cubicBezTo>
                    <a:pt x="67" y="242"/>
                    <a:pt x="0" y="376"/>
                    <a:pt x="0" y="509"/>
                  </a:cubicBezTo>
                  <a:cubicBezTo>
                    <a:pt x="0" y="976"/>
                    <a:pt x="534" y="1210"/>
                    <a:pt x="1568" y="1210"/>
                  </a:cubicBezTo>
                  <a:lnTo>
                    <a:pt x="2569" y="1176"/>
                  </a:lnTo>
                  <a:lnTo>
                    <a:pt x="2669" y="1176"/>
                  </a:lnTo>
                  <a:cubicBezTo>
                    <a:pt x="3136" y="1210"/>
                    <a:pt x="3770" y="1243"/>
                    <a:pt x="4537" y="1243"/>
                  </a:cubicBezTo>
                  <a:cubicBezTo>
                    <a:pt x="6371" y="1243"/>
                    <a:pt x="7305" y="1043"/>
                    <a:pt x="7305" y="609"/>
                  </a:cubicBezTo>
                  <a:cubicBezTo>
                    <a:pt x="7305" y="209"/>
                    <a:pt x="6638" y="9"/>
                    <a:pt x="5271" y="9"/>
                  </a:cubicBezTo>
                  <a:lnTo>
                    <a:pt x="567" y="9"/>
                  </a:lnTo>
                  <a:cubicBezTo>
                    <a:pt x="544" y="3"/>
                    <a:pt x="519" y="0"/>
                    <a:pt x="494" y="0"/>
                  </a:cubicBezTo>
                  <a:close/>
                  <a:moveTo>
                    <a:pt x="567" y="2210"/>
                  </a:moveTo>
                  <a:cubicBezTo>
                    <a:pt x="434" y="2210"/>
                    <a:pt x="267" y="2277"/>
                    <a:pt x="167" y="2377"/>
                  </a:cubicBezTo>
                  <a:cubicBezTo>
                    <a:pt x="34" y="2444"/>
                    <a:pt x="0" y="2611"/>
                    <a:pt x="0" y="2744"/>
                  </a:cubicBezTo>
                  <a:cubicBezTo>
                    <a:pt x="0" y="3111"/>
                    <a:pt x="334" y="3278"/>
                    <a:pt x="1034" y="3278"/>
                  </a:cubicBezTo>
                  <a:lnTo>
                    <a:pt x="6572" y="3378"/>
                  </a:lnTo>
                  <a:cubicBezTo>
                    <a:pt x="6738" y="3378"/>
                    <a:pt x="6872" y="3345"/>
                    <a:pt x="7005" y="3244"/>
                  </a:cubicBezTo>
                  <a:cubicBezTo>
                    <a:pt x="7105" y="3144"/>
                    <a:pt x="7172" y="2978"/>
                    <a:pt x="7172" y="2844"/>
                  </a:cubicBezTo>
                  <a:cubicBezTo>
                    <a:pt x="7172" y="2411"/>
                    <a:pt x="6271" y="2210"/>
                    <a:pt x="4503" y="22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0" name="Google Shape;1094;p48">
              <a:extLst>
                <a:ext uri="{FF2B5EF4-FFF2-40B4-BE49-F238E27FC236}">
                  <a16:creationId xmlns:a16="http://schemas.microsoft.com/office/drawing/2014/main" id="{A97F2428-6E2E-44D2-BBEE-942EEE5C8EC0}"/>
                </a:ext>
              </a:extLst>
            </p:cNvPr>
            <p:cNvSpPr/>
            <p:nvPr/>
          </p:nvSpPr>
          <p:spPr>
            <a:xfrm>
              <a:off x="31873400" y="-2286762"/>
              <a:ext cx="125950" cy="366125"/>
            </a:xfrm>
            <a:custGeom>
              <a:avLst/>
              <a:gdLst/>
              <a:ahLst/>
              <a:cxnLst/>
              <a:rect l="l" t="t" r="r" b="b"/>
              <a:pathLst>
                <a:path w="5038" h="14645" extrusionOk="0">
                  <a:moveTo>
                    <a:pt x="1669" y="0"/>
                  </a:moveTo>
                  <a:cubicBezTo>
                    <a:pt x="568" y="0"/>
                    <a:pt x="1" y="167"/>
                    <a:pt x="1" y="501"/>
                  </a:cubicBezTo>
                  <a:cubicBezTo>
                    <a:pt x="1" y="801"/>
                    <a:pt x="201" y="934"/>
                    <a:pt x="601" y="934"/>
                  </a:cubicBezTo>
                  <a:lnTo>
                    <a:pt x="1101" y="901"/>
                  </a:lnTo>
                  <a:cubicBezTo>
                    <a:pt x="1568" y="901"/>
                    <a:pt x="1802" y="1201"/>
                    <a:pt x="1802" y="1802"/>
                  </a:cubicBezTo>
                  <a:lnTo>
                    <a:pt x="1769" y="2502"/>
                  </a:lnTo>
                  <a:cubicBezTo>
                    <a:pt x="1769" y="3636"/>
                    <a:pt x="1869" y="5471"/>
                    <a:pt x="2102" y="7906"/>
                  </a:cubicBezTo>
                  <a:cubicBezTo>
                    <a:pt x="2302" y="10341"/>
                    <a:pt x="2402" y="12209"/>
                    <a:pt x="2402" y="13443"/>
                  </a:cubicBezTo>
                  <a:cubicBezTo>
                    <a:pt x="2402" y="13643"/>
                    <a:pt x="2269" y="13743"/>
                    <a:pt x="2002" y="13743"/>
                  </a:cubicBezTo>
                  <a:cubicBezTo>
                    <a:pt x="1835" y="13743"/>
                    <a:pt x="1669" y="13777"/>
                    <a:pt x="1502" y="13843"/>
                  </a:cubicBezTo>
                  <a:cubicBezTo>
                    <a:pt x="1435" y="13877"/>
                    <a:pt x="1402" y="14010"/>
                    <a:pt x="1402" y="14177"/>
                  </a:cubicBezTo>
                  <a:cubicBezTo>
                    <a:pt x="1368" y="14310"/>
                    <a:pt x="1435" y="14444"/>
                    <a:pt x="1568" y="14544"/>
                  </a:cubicBezTo>
                  <a:cubicBezTo>
                    <a:pt x="1702" y="14611"/>
                    <a:pt x="1869" y="14644"/>
                    <a:pt x="2069" y="14644"/>
                  </a:cubicBezTo>
                  <a:lnTo>
                    <a:pt x="2669" y="14644"/>
                  </a:lnTo>
                  <a:cubicBezTo>
                    <a:pt x="4270" y="14644"/>
                    <a:pt x="5038" y="14411"/>
                    <a:pt x="5038" y="14077"/>
                  </a:cubicBezTo>
                  <a:cubicBezTo>
                    <a:pt x="5038" y="13777"/>
                    <a:pt x="4737" y="13610"/>
                    <a:pt x="4170" y="13610"/>
                  </a:cubicBezTo>
                  <a:cubicBezTo>
                    <a:pt x="3970" y="13610"/>
                    <a:pt x="3737" y="13643"/>
                    <a:pt x="3403" y="13677"/>
                  </a:cubicBezTo>
                  <a:lnTo>
                    <a:pt x="3403" y="13543"/>
                  </a:lnTo>
                  <a:cubicBezTo>
                    <a:pt x="3403" y="12543"/>
                    <a:pt x="3303" y="11075"/>
                    <a:pt x="3170" y="9073"/>
                  </a:cubicBezTo>
                  <a:cubicBezTo>
                    <a:pt x="3036" y="7072"/>
                    <a:pt x="2936" y="5738"/>
                    <a:pt x="2936" y="5037"/>
                  </a:cubicBezTo>
                  <a:cubicBezTo>
                    <a:pt x="2936" y="4303"/>
                    <a:pt x="2903" y="3569"/>
                    <a:pt x="2803" y="2869"/>
                  </a:cubicBezTo>
                  <a:cubicBezTo>
                    <a:pt x="2703" y="2335"/>
                    <a:pt x="2636" y="1802"/>
                    <a:pt x="2636" y="1268"/>
                  </a:cubicBezTo>
                  <a:cubicBezTo>
                    <a:pt x="2636" y="968"/>
                    <a:pt x="2669" y="634"/>
                    <a:pt x="2736" y="334"/>
                  </a:cubicBezTo>
                  <a:cubicBezTo>
                    <a:pt x="2636" y="134"/>
                    <a:pt x="2269" y="0"/>
                    <a:pt x="16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1" name="Google Shape;1095;p48">
              <a:extLst>
                <a:ext uri="{FF2B5EF4-FFF2-40B4-BE49-F238E27FC236}">
                  <a16:creationId xmlns:a16="http://schemas.microsoft.com/office/drawing/2014/main" id="{15143CEF-63C7-46FD-B06B-1D0DE76690B3}"/>
                </a:ext>
              </a:extLst>
            </p:cNvPr>
            <p:cNvSpPr/>
            <p:nvPr/>
          </p:nvSpPr>
          <p:spPr>
            <a:xfrm>
              <a:off x="32018500" y="-2284262"/>
              <a:ext cx="120125" cy="359450"/>
            </a:xfrm>
            <a:custGeom>
              <a:avLst/>
              <a:gdLst/>
              <a:ahLst/>
              <a:cxnLst/>
              <a:rect l="l" t="t" r="r" b="b"/>
              <a:pathLst>
                <a:path w="4805" h="14378" extrusionOk="0">
                  <a:moveTo>
                    <a:pt x="1569" y="434"/>
                  </a:moveTo>
                  <a:cubicBezTo>
                    <a:pt x="2236" y="534"/>
                    <a:pt x="2736" y="1134"/>
                    <a:pt x="3070" y="2269"/>
                  </a:cubicBezTo>
                  <a:cubicBezTo>
                    <a:pt x="3203" y="2802"/>
                    <a:pt x="3337" y="3369"/>
                    <a:pt x="3437" y="3936"/>
                  </a:cubicBezTo>
                  <a:cubicBezTo>
                    <a:pt x="3570" y="4570"/>
                    <a:pt x="3637" y="5204"/>
                    <a:pt x="3703" y="5871"/>
                  </a:cubicBezTo>
                  <a:cubicBezTo>
                    <a:pt x="3737" y="6538"/>
                    <a:pt x="3770" y="7172"/>
                    <a:pt x="3804" y="7672"/>
                  </a:cubicBezTo>
                  <a:cubicBezTo>
                    <a:pt x="3804" y="8173"/>
                    <a:pt x="3837" y="8707"/>
                    <a:pt x="3837" y="9274"/>
                  </a:cubicBezTo>
                  <a:cubicBezTo>
                    <a:pt x="3804" y="10041"/>
                    <a:pt x="3737" y="10841"/>
                    <a:pt x="3637" y="11609"/>
                  </a:cubicBezTo>
                  <a:cubicBezTo>
                    <a:pt x="3570" y="12076"/>
                    <a:pt x="3470" y="12543"/>
                    <a:pt x="3270" y="12976"/>
                  </a:cubicBezTo>
                  <a:cubicBezTo>
                    <a:pt x="3136" y="13343"/>
                    <a:pt x="2936" y="13543"/>
                    <a:pt x="2736" y="13543"/>
                  </a:cubicBezTo>
                  <a:cubicBezTo>
                    <a:pt x="2302" y="13543"/>
                    <a:pt x="2002" y="13043"/>
                    <a:pt x="1769" y="12076"/>
                  </a:cubicBezTo>
                  <a:cubicBezTo>
                    <a:pt x="1435" y="10474"/>
                    <a:pt x="1302" y="8807"/>
                    <a:pt x="1302" y="7172"/>
                  </a:cubicBezTo>
                  <a:lnTo>
                    <a:pt x="1102" y="5304"/>
                  </a:lnTo>
                  <a:lnTo>
                    <a:pt x="1035" y="1568"/>
                  </a:lnTo>
                  <a:cubicBezTo>
                    <a:pt x="1035" y="1368"/>
                    <a:pt x="1068" y="1134"/>
                    <a:pt x="1135" y="934"/>
                  </a:cubicBezTo>
                  <a:cubicBezTo>
                    <a:pt x="1235" y="734"/>
                    <a:pt x="1368" y="567"/>
                    <a:pt x="1569" y="434"/>
                  </a:cubicBezTo>
                  <a:close/>
                  <a:moveTo>
                    <a:pt x="1802" y="0"/>
                  </a:moveTo>
                  <a:cubicBezTo>
                    <a:pt x="1469" y="0"/>
                    <a:pt x="1168" y="100"/>
                    <a:pt x="901" y="267"/>
                  </a:cubicBezTo>
                  <a:cubicBezTo>
                    <a:pt x="301" y="667"/>
                    <a:pt x="1" y="1635"/>
                    <a:pt x="34" y="3169"/>
                  </a:cubicBezTo>
                  <a:cubicBezTo>
                    <a:pt x="1" y="5371"/>
                    <a:pt x="101" y="7572"/>
                    <a:pt x="301" y="9774"/>
                  </a:cubicBezTo>
                  <a:cubicBezTo>
                    <a:pt x="701" y="12843"/>
                    <a:pt x="1435" y="14377"/>
                    <a:pt x="2536" y="14377"/>
                  </a:cubicBezTo>
                  <a:cubicBezTo>
                    <a:pt x="4037" y="14377"/>
                    <a:pt x="4804" y="12809"/>
                    <a:pt x="4804" y="9641"/>
                  </a:cubicBezTo>
                  <a:cubicBezTo>
                    <a:pt x="4804" y="3203"/>
                    <a:pt x="3804" y="0"/>
                    <a:pt x="18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" name="Google Shape;1096;p48">
              <a:extLst>
                <a:ext uri="{FF2B5EF4-FFF2-40B4-BE49-F238E27FC236}">
                  <a16:creationId xmlns:a16="http://schemas.microsoft.com/office/drawing/2014/main" id="{FDB8DA21-FDB4-4DAB-9C95-4406F3735B17}"/>
                </a:ext>
              </a:extLst>
            </p:cNvPr>
            <p:cNvSpPr/>
            <p:nvPr/>
          </p:nvSpPr>
          <p:spPr>
            <a:xfrm>
              <a:off x="31036150" y="-1666337"/>
              <a:ext cx="119275" cy="391975"/>
            </a:xfrm>
            <a:custGeom>
              <a:avLst/>
              <a:gdLst/>
              <a:ahLst/>
              <a:cxnLst/>
              <a:rect l="l" t="t" r="r" b="b"/>
              <a:pathLst>
                <a:path w="4771" h="15679" extrusionOk="0">
                  <a:moveTo>
                    <a:pt x="400" y="1"/>
                  </a:moveTo>
                  <a:lnTo>
                    <a:pt x="0" y="368"/>
                  </a:lnTo>
                  <a:cubicBezTo>
                    <a:pt x="300" y="1736"/>
                    <a:pt x="500" y="3137"/>
                    <a:pt x="534" y="4538"/>
                  </a:cubicBezTo>
                  <a:lnTo>
                    <a:pt x="434" y="5538"/>
                  </a:lnTo>
                  <a:cubicBezTo>
                    <a:pt x="434" y="5805"/>
                    <a:pt x="467" y="6039"/>
                    <a:pt x="567" y="6305"/>
                  </a:cubicBezTo>
                  <a:cubicBezTo>
                    <a:pt x="659" y="6519"/>
                    <a:pt x="917" y="6677"/>
                    <a:pt x="1165" y="6677"/>
                  </a:cubicBezTo>
                  <a:cubicBezTo>
                    <a:pt x="1188" y="6677"/>
                    <a:pt x="1211" y="6675"/>
                    <a:pt x="1234" y="6672"/>
                  </a:cubicBezTo>
                  <a:cubicBezTo>
                    <a:pt x="1701" y="6672"/>
                    <a:pt x="2168" y="6806"/>
                    <a:pt x="2535" y="7073"/>
                  </a:cubicBezTo>
                  <a:cubicBezTo>
                    <a:pt x="2702" y="7206"/>
                    <a:pt x="2835" y="7373"/>
                    <a:pt x="2969" y="7540"/>
                  </a:cubicBezTo>
                  <a:cubicBezTo>
                    <a:pt x="3069" y="7740"/>
                    <a:pt x="3202" y="7940"/>
                    <a:pt x="3269" y="8140"/>
                  </a:cubicBezTo>
                  <a:cubicBezTo>
                    <a:pt x="3369" y="8374"/>
                    <a:pt x="3436" y="8607"/>
                    <a:pt x="3469" y="8841"/>
                  </a:cubicBezTo>
                  <a:cubicBezTo>
                    <a:pt x="3536" y="9141"/>
                    <a:pt x="3569" y="9408"/>
                    <a:pt x="3603" y="9608"/>
                  </a:cubicBezTo>
                  <a:cubicBezTo>
                    <a:pt x="3669" y="9841"/>
                    <a:pt x="3669" y="10108"/>
                    <a:pt x="3703" y="10442"/>
                  </a:cubicBezTo>
                  <a:cubicBezTo>
                    <a:pt x="3703" y="10775"/>
                    <a:pt x="3703" y="11076"/>
                    <a:pt x="3703" y="11276"/>
                  </a:cubicBezTo>
                  <a:lnTo>
                    <a:pt x="3703" y="12210"/>
                  </a:lnTo>
                  <a:cubicBezTo>
                    <a:pt x="3703" y="12743"/>
                    <a:pt x="3603" y="13244"/>
                    <a:pt x="3403" y="13744"/>
                  </a:cubicBezTo>
                  <a:cubicBezTo>
                    <a:pt x="3202" y="14378"/>
                    <a:pt x="2936" y="14745"/>
                    <a:pt x="2569" y="14845"/>
                  </a:cubicBezTo>
                  <a:cubicBezTo>
                    <a:pt x="2435" y="14745"/>
                    <a:pt x="2235" y="14678"/>
                    <a:pt x="2035" y="14678"/>
                  </a:cubicBezTo>
                  <a:cubicBezTo>
                    <a:pt x="1868" y="14678"/>
                    <a:pt x="1701" y="14712"/>
                    <a:pt x="1535" y="14778"/>
                  </a:cubicBezTo>
                  <a:cubicBezTo>
                    <a:pt x="1401" y="14845"/>
                    <a:pt x="1334" y="14978"/>
                    <a:pt x="1334" y="15112"/>
                  </a:cubicBezTo>
                  <a:cubicBezTo>
                    <a:pt x="1334" y="15512"/>
                    <a:pt x="1735" y="15679"/>
                    <a:pt x="2535" y="15679"/>
                  </a:cubicBezTo>
                  <a:lnTo>
                    <a:pt x="2902" y="15679"/>
                  </a:lnTo>
                  <a:cubicBezTo>
                    <a:pt x="3369" y="15379"/>
                    <a:pt x="3736" y="14978"/>
                    <a:pt x="4070" y="14545"/>
                  </a:cubicBezTo>
                  <a:cubicBezTo>
                    <a:pt x="4203" y="14345"/>
                    <a:pt x="4337" y="14144"/>
                    <a:pt x="4403" y="13911"/>
                  </a:cubicBezTo>
                  <a:cubicBezTo>
                    <a:pt x="4503" y="13677"/>
                    <a:pt x="4570" y="13444"/>
                    <a:pt x="4637" y="13177"/>
                  </a:cubicBezTo>
                  <a:cubicBezTo>
                    <a:pt x="4737" y="12477"/>
                    <a:pt x="4770" y="11776"/>
                    <a:pt x="4737" y="11076"/>
                  </a:cubicBezTo>
                  <a:cubicBezTo>
                    <a:pt x="4770" y="9808"/>
                    <a:pt x="4570" y="8574"/>
                    <a:pt x="4203" y="7340"/>
                  </a:cubicBezTo>
                  <a:cubicBezTo>
                    <a:pt x="4103" y="6806"/>
                    <a:pt x="3803" y="6305"/>
                    <a:pt x="3369" y="5939"/>
                  </a:cubicBezTo>
                  <a:cubicBezTo>
                    <a:pt x="3136" y="5805"/>
                    <a:pt x="2835" y="5705"/>
                    <a:pt x="2535" y="5672"/>
                  </a:cubicBezTo>
                  <a:lnTo>
                    <a:pt x="2035" y="5605"/>
                  </a:lnTo>
                  <a:cubicBezTo>
                    <a:pt x="1801" y="5605"/>
                    <a:pt x="1635" y="5572"/>
                    <a:pt x="1601" y="5572"/>
                  </a:cubicBezTo>
                  <a:cubicBezTo>
                    <a:pt x="1368" y="3270"/>
                    <a:pt x="1234" y="1702"/>
                    <a:pt x="1201" y="868"/>
                  </a:cubicBezTo>
                  <a:lnTo>
                    <a:pt x="2135" y="868"/>
                  </a:lnTo>
                  <a:lnTo>
                    <a:pt x="2135" y="902"/>
                  </a:lnTo>
                  <a:lnTo>
                    <a:pt x="2669" y="902"/>
                  </a:lnTo>
                  <a:lnTo>
                    <a:pt x="3102" y="601"/>
                  </a:lnTo>
                  <a:lnTo>
                    <a:pt x="3102" y="501"/>
                  </a:lnTo>
                  <a:cubicBezTo>
                    <a:pt x="3102" y="168"/>
                    <a:pt x="2802" y="1"/>
                    <a:pt x="216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" name="Google Shape;1097;p48">
              <a:extLst>
                <a:ext uri="{FF2B5EF4-FFF2-40B4-BE49-F238E27FC236}">
                  <a16:creationId xmlns:a16="http://schemas.microsoft.com/office/drawing/2014/main" id="{CC637928-5C4E-4094-A1EE-03D92CCFCC48}"/>
                </a:ext>
              </a:extLst>
            </p:cNvPr>
            <p:cNvSpPr/>
            <p:nvPr/>
          </p:nvSpPr>
          <p:spPr>
            <a:xfrm>
              <a:off x="31191250" y="-1518087"/>
              <a:ext cx="154300" cy="154500"/>
            </a:xfrm>
            <a:custGeom>
              <a:avLst/>
              <a:gdLst/>
              <a:ahLst/>
              <a:cxnLst/>
              <a:rect l="l" t="t" r="r" b="b"/>
              <a:pathLst>
                <a:path w="6172" h="6180" extrusionOk="0">
                  <a:moveTo>
                    <a:pt x="2955" y="0"/>
                  </a:moveTo>
                  <a:cubicBezTo>
                    <a:pt x="2926" y="0"/>
                    <a:pt x="2898" y="3"/>
                    <a:pt x="2869" y="9"/>
                  </a:cubicBezTo>
                  <a:cubicBezTo>
                    <a:pt x="2402" y="9"/>
                    <a:pt x="2169" y="375"/>
                    <a:pt x="2169" y="1109"/>
                  </a:cubicBezTo>
                  <a:lnTo>
                    <a:pt x="2302" y="2544"/>
                  </a:lnTo>
                  <a:cubicBezTo>
                    <a:pt x="2184" y="2567"/>
                    <a:pt x="2066" y="2591"/>
                    <a:pt x="1948" y="2591"/>
                  </a:cubicBezTo>
                  <a:cubicBezTo>
                    <a:pt x="1900" y="2591"/>
                    <a:pt x="1851" y="2587"/>
                    <a:pt x="1802" y="2577"/>
                  </a:cubicBezTo>
                  <a:lnTo>
                    <a:pt x="501" y="2544"/>
                  </a:lnTo>
                  <a:cubicBezTo>
                    <a:pt x="477" y="2538"/>
                    <a:pt x="454" y="2535"/>
                    <a:pt x="430" y="2535"/>
                  </a:cubicBezTo>
                  <a:cubicBezTo>
                    <a:pt x="321" y="2535"/>
                    <a:pt x="216" y="2595"/>
                    <a:pt x="134" y="2677"/>
                  </a:cubicBezTo>
                  <a:cubicBezTo>
                    <a:pt x="67" y="2777"/>
                    <a:pt x="1" y="2911"/>
                    <a:pt x="34" y="3044"/>
                  </a:cubicBezTo>
                  <a:cubicBezTo>
                    <a:pt x="34" y="3478"/>
                    <a:pt x="334" y="3678"/>
                    <a:pt x="935" y="3678"/>
                  </a:cubicBezTo>
                  <a:lnTo>
                    <a:pt x="2169" y="3578"/>
                  </a:lnTo>
                  <a:lnTo>
                    <a:pt x="2169" y="3745"/>
                  </a:lnTo>
                  <a:lnTo>
                    <a:pt x="2302" y="5679"/>
                  </a:lnTo>
                  <a:cubicBezTo>
                    <a:pt x="2302" y="5813"/>
                    <a:pt x="2402" y="5946"/>
                    <a:pt x="2536" y="6013"/>
                  </a:cubicBezTo>
                  <a:cubicBezTo>
                    <a:pt x="2669" y="6113"/>
                    <a:pt x="2836" y="6180"/>
                    <a:pt x="3036" y="6180"/>
                  </a:cubicBezTo>
                  <a:cubicBezTo>
                    <a:pt x="3203" y="6180"/>
                    <a:pt x="3370" y="6113"/>
                    <a:pt x="3503" y="6013"/>
                  </a:cubicBezTo>
                  <a:cubicBezTo>
                    <a:pt x="3636" y="5946"/>
                    <a:pt x="3737" y="5779"/>
                    <a:pt x="3737" y="5613"/>
                  </a:cubicBezTo>
                  <a:lnTo>
                    <a:pt x="3536" y="4045"/>
                  </a:lnTo>
                  <a:cubicBezTo>
                    <a:pt x="3536" y="3739"/>
                    <a:pt x="3732" y="3574"/>
                    <a:pt x="4150" y="3574"/>
                  </a:cubicBezTo>
                  <a:cubicBezTo>
                    <a:pt x="4188" y="3574"/>
                    <a:pt x="4228" y="3575"/>
                    <a:pt x="4270" y="3578"/>
                  </a:cubicBezTo>
                  <a:lnTo>
                    <a:pt x="5571" y="3678"/>
                  </a:lnTo>
                  <a:cubicBezTo>
                    <a:pt x="5705" y="3678"/>
                    <a:pt x="5871" y="3611"/>
                    <a:pt x="5971" y="3511"/>
                  </a:cubicBezTo>
                  <a:cubicBezTo>
                    <a:pt x="6105" y="3411"/>
                    <a:pt x="6172" y="3278"/>
                    <a:pt x="6172" y="3144"/>
                  </a:cubicBezTo>
                  <a:cubicBezTo>
                    <a:pt x="6172" y="2744"/>
                    <a:pt x="5771" y="2510"/>
                    <a:pt x="5037" y="2510"/>
                  </a:cubicBezTo>
                  <a:lnTo>
                    <a:pt x="3737" y="2610"/>
                  </a:lnTo>
                  <a:cubicBezTo>
                    <a:pt x="3570" y="2610"/>
                    <a:pt x="3470" y="2010"/>
                    <a:pt x="3470" y="842"/>
                  </a:cubicBezTo>
                  <a:lnTo>
                    <a:pt x="3470" y="576"/>
                  </a:lnTo>
                  <a:cubicBezTo>
                    <a:pt x="3470" y="442"/>
                    <a:pt x="3403" y="275"/>
                    <a:pt x="3303" y="175"/>
                  </a:cubicBezTo>
                  <a:cubicBezTo>
                    <a:pt x="3220" y="65"/>
                    <a:pt x="3091" y="0"/>
                    <a:pt x="29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" name="Google Shape;1098;p48">
              <a:extLst>
                <a:ext uri="{FF2B5EF4-FFF2-40B4-BE49-F238E27FC236}">
                  <a16:creationId xmlns:a16="http://schemas.microsoft.com/office/drawing/2014/main" id="{A8D59CB7-0225-455B-B7D5-4D2A49DB851D}"/>
                </a:ext>
              </a:extLst>
            </p:cNvPr>
            <p:cNvSpPr/>
            <p:nvPr/>
          </p:nvSpPr>
          <p:spPr>
            <a:xfrm>
              <a:off x="31393050" y="-1668237"/>
              <a:ext cx="118450" cy="388875"/>
            </a:xfrm>
            <a:custGeom>
              <a:avLst/>
              <a:gdLst/>
              <a:ahLst/>
              <a:cxnLst/>
              <a:rect l="l" t="t" r="r" b="b"/>
              <a:pathLst>
                <a:path w="4738" h="15555" extrusionOk="0">
                  <a:moveTo>
                    <a:pt x="2531" y="0"/>
                  </a:moveTo>
                  <a:cubicBezTo>
                    <a:pt x="2466" y="0"/>
                    <a:pt x="2401" y="3"/>
                    <a:pt x="2336" y="10"/>
                  </a:cubicBezTo>
                  <a:cubicBezTo>
                    <a:pt x="2036" y="10"/>
                    <a:pt x="1769" y="144"/>
                    <a:pt x="1569" y="344"/>
                  </a:cubicBezTo>
                  <a:cubicBezTo>
                    <a:pt x="1135" y="744"/>
                    <a:pt x="902" y="1345"/>
                    <a:pt x="935" y="1912"/>
                  </a:cubicBezTo>
                  <a:cubicBezTo>
                    <a:pt x="935" y="2312"/>
                    <a:pt x="1102" y="2545"/>
                    <a:pt x="1469" y="2545"/>
                  </a:cubicBezTo>
                  <a:cubicBezTo>
                    <a:pt x="1802" y="2545"/>
                    <a:pt x="2036" y="2345"/>
                    <a:pt x="2102" y="1812"/>
                  </a:cubicBezTo>
                  <a:cubicBezTo>
                    <a:pt x="2203" y="1278"/>
                    <a:pt x="2369" y="978"/>
                    <a:pt x="2603" y="844"/>
                  </a:cubicBezTo>
                  <a:cubicBezTo>
                    <a:pt x="3303" y="878"/>
                    <a:pt x="3670" y="1745"/>
                    <a:pt x="3670" y="3346"/>
                  </a:cubicBezTo>
                  <a:cubicBezTo>
                    <a:pt x="3670" y="4880"/>
                    <a:pt x="3470" y="6415"/>
                    <a:pt x="3036" y="7883"/>
                  </a:cubicBezTo>
                  <a:cubicBezTo>
                    <a:pt x="2569" y="9484"/>
                    <a:pt x="1936" y="11018"/>
                    <a:pt x="1168" y="12486"/>
                  </a:cubicBezTo>
                  <a:cubicBezTo>
                    <a:pt x="1102" y="12686"/>
                    <a:pt x="968" y="13020"/>
                    <a:pt x="768" y="13553"/>
                  </a:cubicBezTo>
                  <a:cubicBezTo>
                    <a:pt x="601" y="14054"/>
                    <a:pt x="335" y="14487"/>
                    <a:pt x="1" y="14888"/>
                  </a:cubicBezTo>
                  <a:lnTo>
                    <a:pt x="1" y="14954"/>
                  </a:lnTo>
                  <a:cubicBezTo>
                    <a:pt x="1" y="15121"/>
                    <a:pt x="101" y="15288"/>
                    <a:pt x="234" y="15388"/>
                  </a:cubicBezTo>
                  <a:cubicBezTo>
                    <a:pt x="401" y="15488"/>
                    <a:pt x="601" y="15555"/>
                    <a:pt x="802" y="15555"/>
                  </a:cubicBezTo>
                  <a:lnTo>
                    <a:pt x="4137" y="15355"/>
                  </a:lnTo>
                  <a:cubicBezTo>
                    <a:pt x="4304" y="15288"/>
                    <a:pt x="4404" y="15121"/>
                    <a:pt x="4437" y="14921"/>
                  </a:cubicBezTo>
                  <a:cubicBezTo>
                    <a:pt x="4437" y="14788"/>
                    <a:pt x="4271" y="14587"/>
                    <a:pt x="3970" y="14387"/>
                  </a:cubicBezTo>
                  <a:cubicBezTo>
                    <a:pt x="3103" y="14387"/>
                    <a:pt x="2236" y="14454"/>
                    <a:pt x="1369" y="14587"/>
                  </a:cubicBezTo>
                  <a:cubicBezTo>
                    <a:pt x="1569" y="14054"/>
                    <a:pt x="1902" y="13253"/>
                    <a:pt x="2369" y="12219"/>
                  </a:cubicBezTo>
                  <a:cubicBezTo>
                    <a:pt x="2836" y="11152"/>
                    <a:pt x="3203" y="10284"/>
                    <a:pt x="3503" y="9517"/>
                  </a:cubicBezTo>
                  <a:cubicBezTo>
                    <a:pt x="3837" y="8650"/>
                    <a:pt x="4137" y="7749"/>
                    <a:pt x="4337" y="6815"/>
                  </a:cubicBezTo>
                  <a:cubicBezTo>
                    <a:pt x="4571" y="5981"/>
                    <a:pt x="4704" y="5081"/>
                    <a:pt x="4738" y="4213"/>
                  </a:cubicBezTo>
                  <a:cubicBezTo>
                    <a:pt x="4738" y="3546"/>
                    <a:pt x="4704" y="3046"/>
                    <a:pt x="4704" y="2679"/>
                  </a:cubicBezTo>
                  <a:cubicBezTo>
                    <a:pt x="4671" y="2445"/>
                    <a:pt x="4671" y="2245"/>
                    <a:pt x="4638" y="2112"/>
                  </a:cubicBezTo>
                  <a:cubicBezTo>
                    <a:pt x="4604" y="1978"/>
                    <a:pt x="4571" y="1778"/>
                    <a:pt x="4504" y="1511"/>
                  </a:cubicBezTo>
                  <a:cubicBezTo>
                    <a:pt x="4404" y="1211"/>
                    <a:pt x="4237" y="911"/>
                    <a:pt x="4004" y="644"/>
                  </a:cubicBezTo>
                  <a:cubicBezTo>
                    <a:pt x="3645" y="255"/>
                    <a:pt x="3097" y="0"/>
                    <a:pt x="25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" name="Google Shape;1099;p48">
              <a:extLst>
                <a:ext uri="{FF2B5EF4-FFF2-40B4-BE49-F238E27FC236}">
                  <a16:creationId xmlns:a16="http://schemas.microsoft.com/office/drawing/2014/main" id="{63367BE6-7635-4E67-AE64-DC9772F14545}"/>
                </a:ext>
              </a:extLst>
            </p:cNvPr>
            <p:cNvSpPr/>
            <p:nvPr/>
          </p:nvSpPr>
          <p:spPr>
            <a:xfrm>
              <a:off x="31540675" y="-1494537"/>
              <a:ext cx="154300" cy="70900"/>
            </a:xfrm>
            <a:custGeom>
              <a:avLst/>
              <a:gdLst/>
              <a:ahLst/>
              <a:cxnLst/>
              <a:rect l="l" t="t" r="r" b="b"/>
              <a:pathLst>
                <a:path w="6172" h="2836" extrusionOk="0">
                  <a:moveTo>
                    <a:pt x="534" y="1"/>
                  </a:moveTo>
                  <a:cubicBezTo>
                    <a:pt x="400" y="1"/>
                    <a:pt x="267" y="34"/>
                    <a:pt x="167" y="101"/>
                  </a:cubicBezTo>
                  <a:cubicBezTo>
                    <a:pt x="100" y="201"/>
                    <a:pt x="34" y="301"/>
                    <a:pt x="34" y="434"/>
                  </a:cubicBezTo>
                  <a:cubicBezTo>
                    <a:pt x="34" y="834"/>
                    <a:pt x="467" y="1001"/>
                    <a:pt x="1368" y="1001"/>
                  </a:cubicBezTo>
                  <a:lnTo>
                    <a:pt x="2202" y="968"/>
                  </a:lnTo>
                  <a:lnTo>
                    <a:pt x="2302" y="968"/>
                  </a:lnTo>
                  <a:cubicBezTo>
                    <a:pt x="2802" y="1035"/>
                    <a:pt x="3336" y="1035"/>
                    <a:pt x="3870" y="1035"/>
                  </a:cubicBezTo>
                  <a:cubicBezTo>
                    <a:pt x="5404" y="1035"/>
                    <a:pt x="6171" y="868"/>
                    <a:pt x="6171" y="534"/>
                  </a:cubicBezTo>
                  <a:cubicBezTo>
                    <a:pt x="6171" y="167"/>
                    <a:pt x="5604" y="1"/>
                    <a:pt x="4470" y="1"/>
                  </a:cubicBezTo>
                  <a:close/>
                  <a:moveTo>
                    <a:pt x="501" y="1869"/>
                  </a:moveTo>
                  <a:cubicBezTo>
                    <a:pt x="367" y="1869"/>
                    <a:pt x="267" y="1902"/>
                    <a:pt x="167" y="2002"/>
                  </a:cubicBezTo>
                  <a:cubicBezTo>
                    <a:pt x="67" y="2069"/>
                    <a:pt x="0" y="2202"/>
                    <a:pt x="34" y="2336"/>
                  </a:cubicBezTo>
                  <a:cubicBezTo>
                    <a:pt x="34" y="2602"/>
                    <a:pt x="300" y="2736"/>
                    <a:pt x="901" y="2736"/>
                  </a:cubicBezTo>
                  <a:lnTo>
                    <a:pt x="5537" y="2836"/>
                  </a:lnTo>
                  <a:cubicBezTo>
                    <a:pt x="5671" y="2836"/>
                    <a:pt x="5804" y="2803"/>
                    <a:pt x="5904" y="2736"/>
                  </a:cubicBezTo>
                  <a:cubicBezTo>
                    <a:pt x="6004" y="2636"/>
                    <a:pt x="6038" y="2536"/>
                    <a:pt x="6038" y="2402"/>
                  </a:cubicBezTo>
                  <a:cubicBezTo>
                    <a:pt x="6038" y="2069"/>
                    <a:pt x="5304" y="1869"/>
                    <a:pt x="3803" y="18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39" name="Google Shape;838;p45">
            <a:extLst>
              <a:ext uri="{FF2B5EF4-FFF2-40B4-BE49-F238E27FC236}">
                <a16:creationId xmlns:a16="http://schemas.microsoft.com/office/drawing/2014/main" id="{71ACF4B5-2893-4DB3-931C-1DC57864EF02}"/>
              </a:ext>
            </a:extLst>
          </p:cNvPr>
          <p:cNvGrpSpPr/>
          <p:nvPr/>
        </p:nvGrpSpPr>
        <p:grpSpPr>
          <a:xfrm>
            <a:off x="6296706" y="4488881"/>
            <a:ext cx="305996" cy="520548"/>
            <a:chOff x="1260821" y="1814141"/>
            <a:chExt cx="415178" cy="432509"/>
          </a:xfrm>
        </p:grpSpPr>
        <p:sp>
          <p:nvSpPr>
            <p:cNvPr id="140" name="Google Shape;839;p45">
              <a:extLst>
                <a:ext uri="{FF2B5EF4-FFF2-40B4-BE49-F238E27FC236}">
                  <a16:creationId xmlns:a16="http://schemas.microsoft.com/office/drawing/2014/main" id="{3F3B1B2A-7A11-4309-8963-C1F341994C14}"/>
                </a:ext>
              </a:extLst>
            </p:cNvPr>
            <p:cNvSpPr/>
            <p:nvPr/>
          </p:nvSpPr>
          <p:spPr>
            <a:xfrm>
              <a:off x="1267086" y="1864941"/>
              <a:ext cx="389753" cy="375049"/>
            </a:xfrm>
            <a:custGeom>
              <a:avLst/>
              <a:gdLst/>
              <a:ahLst/>
              <a:cxnLst/>
              <a:rect l="l" t="t" r="r" b="b"/>
              <a:pathLst>
                <a:path w="13810" h="13289" extrusionOk="0">
                  <a:moveTo>
                    <a:pt x="3504" y="6334"/>
                  </a:moveTo>
                  <a:cubicBezTo>
                    <a:pt x="3622" y="6334"/>
                    <a:pt x="3741" y="6377"/>
                    <a:pt x="3836" y="6472"/>
                  </a:cubicBezTo>
                  <a:lnTo>
                    <a:pt x="6816" y="9452"/>
                  </a:lnTo>
                  <a:cubicBezTo>
                    <a:pt x="7112" y="9777"/>
                    <a:pt x="6905" y="10308"/>
                    <a:pt x="6462" y="10308"/>
                  </a:cubicBezTo>
                  <a:lnTo>
                    <a:pt x="3482" y="10308"/>
                  </a:lnTo>
                  <a:cubicBezTo>
                    <a:pt x="3217" y="10308"/>
                    <a:pt x="3010" y="10072"/>
                    <a:pt x="3010" y="9806"/>
                  </a:cubicBezTo>
                  <a:lnTo>
                    <a:pt x="3010" y="6826"/>
                  </a:lnTo>
                  <a:cubicBezTo>
                    <a:pt x="3010" y="6526"/>
                    <a:pt x="3255" y="6334"/>
                    <a:pt x="3504" y="6334"/>
                  </a:cubicBezTo>
                  <a:close/>
                  <a:moveTo>
                    <a:pt x="1546" y="1"/>
                  </a:moveTo>
                  <a:cubicBezTo>
                    <a:pt x="762" y="1"/>
                    <a:pt x="0" y="623"/>
                    <a:pt x="0" y="1544"/>
                  </a:cubicBezTo>
                  <a:lnTo>
                    <a:pt x="0" y="11783"/>
                  </a:lnTo>
                  <a:cubicBezTo>
                    <a:pt x="0" y="12610"/>
                    <a:pt x="679" y="13288"/>
                    <a:pt x="1505" y="13288"/>
                  </a:cubicBezTo>
                  <a:lnTo>
                    <a:pt x="11774" y="13288"/>
                  </a:lnTo>
                  <a:cubicBezTo>
                    <a:pt x="13131" y="13288"/>
                    <a:pt x="13810" y="11636"/>
                    <a:pt x="12836" y="10692"/>
                  </a:cubicBezTo>
                  <a:lnTo>
                    <a:pt x="12836" y="10692"/>
                  </a:lnTo>
                  <a:lnTo>
                    <a:pt x="12836" y="10721"/>
                  </a:lnTo>
                  <a:lnTo>
                    <a:pt x="2597" y="452"/>
                  </a:lnTo>
                  <a:cubicBezTo>
                    <a:pt x="2294" y="140"/>
                    <a:pt x="1917" y="1"/>
                    <a:pt x="1546" y="1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" name="Google Shape;840;p45">
              <a:extLst>
                <a:ext uri="{FF2B5EF4-FFF2-40B4-BE49-F238E27FC236}">
                  <a16:creationId xmlns:a16="http://schemas.microsoft.com/office/drawing/2014/main" id="{5F84D9B5-1BE2-42D0-BBC2-BCF39C770E77}"/>
                </a:ext>
              </a:extLst>
            </p:cNvPr>
            <p:cNvSpPr/>
            <p:nvPr/>
          </p:nvSpPr>
          <p:spPr>
            <a:xfrm>
              <a:off x="1382005" y="2043754"/>
              <a:ext cx="115769" cy="112100"/>
            </a:xfrm>
            <a:custGeom>
              <a:avLst/>
              <a:gdLst/>
              <a:ahLst/>
              <a:cxnLst/>
              <a:rect l="l" t="t" r="r" b="b"/>
              <a:pathLst>
                <a:path w="4102" h="3972" extrusionOk="0">
                  <a:moveTo>
                    <a:pt x="495" y="0"/>
                  </a:moveTo>
                  <a:cubicBezTo>
                    <a:pt x="276" y="0"/>
                    <a:pt x="58" y="143"/>
                    <a:pt x="0" y="372"/>
                  </a:cubicBezTo>
                  <a:lnTo>
                    <a:pt x="2744" y="3116"/>
                  </a:lnTo>
                  <a:cubicBezTo>
                    <a:pt x="3040" y="3441"/>
                    <a:pt x="2833" y="3972"/>
                    <a:pt x="2390" y="3972"/>
                  </a:cubicBezTo>
                  <a:lnTo>
                    <a:pt x="3453" y="3972"/>
                  </a:lnTo>
                  <a:cubicBezTo>
                    <a:pt x="3895" y="3972"/>
                    <a:pt x="4102" y="3441"/>
                    <a:pt x="3807" y="3116"/>
                  </a:cubicBezTo>
                  <a:lnTo>
                    <a:pt x="826" y="136"/>
                  </a:lnTo>
                  <a:cubicBezTo>
                    <a:pt x="733" y="42"/>
                    <a:pt x="614" y="0"/>
                    <a:pt x="495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" name="Google Shape;841;p45">
              <a:extLst>
                <a:ext uri="{FF2B5EF4-FFF2-40B4-BE49-F238E27FC236}">
                  <a16:creationId xmlns:a16="http://schemas.microsoft.com/office/drawing/2014/main" id="{46369EAA-C238-4960-A69B-16C82C949B54}"/>
                </a:ext>
              </a:extLst>
            </p:cNvPr>
            <p:cNvSpPr/>
            <p:nvPr/>
          </p:nvSpPr>
          <p:spPr>
            <a:xfrm>
              <a:off x="1267227" y="1865646"/>
              <a:ext cx="72334" cy="374343"/>
            </a:xfrm>
            <a:custGeom>
              <a:avLst/>
              <a:gdLst/>
              <a:ahLst/>
              <a:cxnLst/>
              <a:rect l="l" t="t" r="r" b="b"/>
              <a:pathLst>
                <a:path w="2563" h="13264" extrusionOk="0">
                  <a:moveTo>
                    <a:pt x="1511" y="0"/>
                  </a:moveTo>
                  <a:cubicBezTo>
                    <a:pt x="705" y="0"/>
                    <a:pt x="1" y="651"/>
                    <a:pt x="25" y="1519"/>
                  </a:cubicBezTo>
                  <a:lnTo>
                    <a:pt x="25" y="11758"/>
                  </a:lnTo>
                  <a:cubicBezTo>
                    <a:pt x="25" y="12585"/>
                    <a:pt x="674" y="13263"/>
                    <a:pt x="1530" y="13263"/>
                  </a:cubicBezTo>
                  <a:lnTo>
                    <a:pt x="2562" y="13263"/>
                  </a:lnTo>
                  <a:cubicBezTo>
                    <a:pt x="1736" y="13263"/>
                    <a:pt x="1058" y="12585"/>
                    <a:pt x="1058" y="11758"/>
                  </a:cubicBezTo>
                  <a:lnTo>
                    <a:pt x="1058" y="1519"/>
                  </a:lnTo>
                  <a:cubicBezTo>
                    <a:pt x="1058" y="870"/>
                    <a:pt x="1441" y="309"/>
                    <a:pt x="2061" y="103"/>
                  </a:cubicBezTo>
                  <a:cubicBezTo>
                    <a:pt x="1877" y="33"/>
                    <a:pt x="1692" y="0"/>
                    <a:pt x="1511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" name="Google Shape;842;p45">
              <a:extLst>
                <a:ext uri="{FF2B5EF4-FFF2-40B4-BE49-F238E27FC236}">
                  <a16:creationId xmlns:a16="http://schemas.microsoft.com/office/drawing/2014/main" id="{E4C5F231-B825-4040-A867-FB8DD037EF75}"/>
                </a:ext>
              </a:extLst>
            </p:cNvPr>
            <p:cNvSpPr/>
            <p:nvPr/>
          </p:nvSpPr>
          <p:spPr>
            <a:xfrm>
              <a:off x="1407828" y="1838553"/>
              <a:ext cx="226542" cy="228207"/>
            </a:xfrm>
            <a:custGeom>
              <a:avLst/>
              <a:gdLst/>
              <a:ahLst/>
              <a:cxnLst/>
              <a:rect l="l" t="t" r="r" b="b"/>
              <a:pathLst>
                <a:path w="8027" h="8086" extrusionOk="0">
                  <a:moveTo>
                    <a:pt x="856" y="1"/>
                  </a:moveTo>
                  <a:cubicBezTo>
                    <a:pt x="0" y="856"/>
                    <a:pt x="0" y="2243"/>
                    <a:pt x="856" y="3099"/>
                  </a:cubicBezTo>
                  <a:lnTo>
                    <a:pt x="5724" y="7968"/>
                  </a:lnTo>
                  <a:cubicBezTo>
                    <a:pt x="5783" y="8027"/>
                    <a:pt x="5813" y="8056"/>
                    <a:pt x="5842" y="8086"/>
                  </a:cubicBezTo>
                  <a:lnTo>
                    <a:pt x="7288" y="7466"/>
                  </a:lnTo>
                  <a:lnTo>
                    <a:pt x="8026" y="7171"/>
                  </a:lnTo>
                  <a:lnTo>
                    <a:pt x="856" y="1"/>
                  </a:lnTo>
                  <a:close/>
                </a:path>
              </a:pathLst>
            </a:custGeom>
            <a:solidFill>
              <a:srgbClr val="78C2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" name="Google Shape;843;p45">
              <a:extLst>
                <a:ext uri="{FF2B5EF4-FFF2-40B4-BE49-F238E27FC236}">
                  <a16:creationId xmlns:a16="http://schemas.microsoft.com/office/drawing/2014/main" id="{E7837429-7184-455F-AEAE-9A72C3848366}"/>
                </a:ext>
              </a:extLst>
            </p:cNvPr>
            <p:cNvSpPr/>
            <p:nvPr/>
          </p:nvSpPr>
          <p:spPr>
            <a:xfrm>
              <a:off x="1431958" y="1820435"/>
              <a:ext cx="229054" cy="221349"/>
            </a:xfrm>
            <a:custGeom>
              <a:avLst/>
              <a:gdLst/>
              <a:ahLst/>
              <a:cxnLst/>
              <a:rect l="l" t="t" r="r" b="b"/>
              <a:pathLst>
                <a:path w="8116" h="7843" extrusionOk="0">
                  <a:moveTo>
                    <a:pt x="1565" y="1"/>
                  </a:moveTo>
                  <a:cubicBezTo>
                    <a:pt x="1004" y="1"/>
                    <a:pt x="443" y="215"/>
                    <a:pt x="1" y="643"/>
                  </a:cubicBezTo>
                  <a:lnTo>
                    <a:pt x="7171" y="7842"/>
                  </a:lnTo>
                  <a:lnTo>
                    <a:pt x="7496" y="7105"/>
                  </a:lnTo>
                  <a:lnTo>
                    <a:pt x="8115" y="5659"/>
                  </a:lnTo>
                  <a:cubicBezTo>
                    <a:pt x="8086" y="5600"/>
                    <a:pt x="8027" y="5570"/>
                    <a:pt x="7997" y="5541"/>
                  </a:cubicBezTo>
                  <a:lnTo>
                    <a:pt x="3129" y="643"/>
                  </a:lnTo>
                  <a:cubicBezTo>
                    <a:pt x="2686" y="215"/>
                    <a:pt x="2125" y="1"/>
                    <a:pt x="1565" y="1"/>
                  </a:cubicBezTo>
                  <a:close/>
                </a:path>
              </a:pathLst>
            </a:custGeom>
            <a:solidFill>
              <a:srgbClr val="95D6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" name="Google Shape;844;p45">
              <a:extLst>
                <a:ext uri="{FF2B5EF4-FFF2-40B4-BE49-F238E27FC236}">
                  <a16:creationId xmlns:a16="http://schemas.microsoft.com/office/drawing/2014/main" id="{6479BF33-775A-447D-A104-7CBB71D4A4FF}"/>
                </a:ext>
              </a:extLst>
            </p:cNvPr>
            <p:cNvSpPr/>
            <p:nvPr/>
          </p:nvSpPr>
          <p:spPr>
            <a:xfrm>
              <a:off x="1419484" y="1826079"/>
              <a:ext cx="238198" cy="238198"/>
            </a:xfrm>
            <a:custGeom>
              <a:avLst/>
              <a:gdLst/>
              <a:ahLst/>
              <a:cxnLst/>
              <a:rect l="l" t="t" r="r" b="b"/>
              <a:pathLst>
                <a:path w="8440" h="8440" extrusionOk="0">
                  <a:moveTo>
                    <a:pt x="1033" y="0"/>
                  </a:moveTo>
                  <a:cubicBezTo>
                    <a:pt x="826" y="118"/>
                    <a:pt x="620" y="266"/>
                    <a:pt x="443" y="443"/>
                  </a:cubicBezTo>
                  <a:cubicBezTo>
                    <a:pt x="266" y="620"/>
                    <a:pt x="118" y="826"/>
                    <a:pt x="0" y="1033"/>
                  </a:cubicBezTo>
                  <a:lnTo>
                    <a:pt x="7377" y="8439"/>
                  </a:lnTo>
                  <a:lnTo>
                    <a:pt x="8439" y="7406"/>
                  </a:lnTo>
                  <a:lnTo>
                    <a:pt x="1062" y="30"/>
                  </a:lnTo>
                  <a:lnTo>
                    <a:pt x="1033" y="0"/>
                  </a:lnTo>
                  <a:close/>
                </a:path>
              </a:pathLst>
            </a:custGeom>
            <a:solidFill>
              <a:srgbClr val="B3E59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" name="Google Shape;845;p45">
              <a:extLst>
                <a:ext uri="{FF2B5EF4-FFF2-40B4-BE49-F238E27FC236}">
                  <a16:creationId xmlns:a16="http://schemas.microsoft.com/office/drawing/2014/main" id="{B215061D-B3D5-410E-A6F8-6CD49ACC2CAD}"/>
                </a:ext>
              </a:extLst>
            </p:cNvPr>
            <p:cNvSpPr/>
            <p:nvPr/>
          </p:nvSpPr>
          <p:spPr>
            <a:xfrm>
              <a:off x="1615174" y="2021769"/>
              <a:ext cx="54977" cy="54385"/>
            </a:xfrm>
            <a:custGeom>
              <a:avLst/>
              <a:gdLst/>
              <a:ahLst/>
              <a:cxnLst/>
              <a:rect l="l" t="t" r="r" b="b"/>
              <a:pathLst>
                <a:path w="1948" h="1927" extrusionOk="0">
                  <a:moveTo>
                    <a:pt x="1889" y="0"/>
                  </a:moveTo>
                  <a:lnTo>
                    <a:pt x="177" y="118"/>
                  </a:lnTo>
                  <a:lnTo>
                    <a:pt x="89" y="944"/>
                  </a:lnTo>
                  <a:lnTo>
                    <a:pt x="0" y="1889"/>
                  </a:lnTo>
                  <a:lnTo>
                    <a:pt x="1328" y="1918"/>
                  </a:lnTo>
                  <a:cubicBezTo>
                    <a:pt x="1350" y="1924"/>
                    <a:pt x="1372" y="1926"/>
                    <a:pt x="1393" y="1926"/>
                  </a:cubicBezTo>
                  <a:cubicBezTo>
                    <a:pt x="1490" y="1926"/>
                    <a:pt x="1586" y="1878"/>
                    <a:pt x="1682" y="1830"/>
                  </a:cubicBezTo>
                  <a:cubicBezTo>
                    <a:pt x="1830" y="1712"/>
                    <a:pt x="1948" y="1535"/>
                    <a:pt x="1918" y="1328"/>
                  </a:cubicBezTo>
                  <a:lnTo>
                    <a:pt x="1889" y="0"/>
                  </a:ln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" name="Google Shape;846;p45">
              <a:extLst>
                <a:ext uri="{FF2B5EF4-FFF2-40B4-BE49-F238E27FC236}">
                  <a16:creationId xmlns:a16="http://schemas.microsoft.com/office/drawing/2014/main" id="{E713290D-34FC-41F4-8A50-13152472CD5D}"/>
                </a:ext>
              </a:extLst>
            </p:cNvPr>
            <p:cNvSpPr/>
            <p:nvPr/>
          </p:nvSpPr>
          <p:spPr>
            <a:xfrm>
              <a:off x="1615174" y="2048410"/>
              <a:ext cx="47498" cy="27743"/>
            </a:xfrm>
            <a:custGeom>
              <a:avLst/>
              <a:gdLst/>
              <a:ahLst/>
              <a:cxnLst/>
              <a:rect l="l" t="t" r="r" b="b"/>
              <a:pathLst>
                <a:path w="1683" h="983" extrusionOk="0">
                  <a:moveTo>
                    <a:pt x="89" y="0"/>
                  </a:moveTo>
                  <a:lnTo>
                    <a:pt x="0" y="945"/>
                  </a:lnTo>
                  <a:lnTo>
                    <a:pt x="1328" y="974"/>
                  </a:lnTo>
                  <a:cubicBezTo>
                    <a:pt x="1350" y="980"/>
                    <a:pt x="1372" y="982"/>
                    <a:pt x="1393" y="982"/>
                  </a:cubicBezTo>
                  <a:cubicBezTo>
                    <a:pt x="1490" y="982"/>
                    <a:pt x="1586" y="934"/>
                    <a:pt x="1682" y="886"/>
                  </a:cubicBezTo>
                  <a:lnTo>
                    <a:pt x="89" y="0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8" name="Google Shape;847;p45">
              <a:extLst>
                <a:ext uri="{FF2B5EF4-FFF2-40B4-BE49-F238E27FC236}">
                  <a16:creationId xmlns:a16="http://schemas.microsoft.com/office/drawing/2014/main" id="{5BF7B97E-6AA1-4FA9-8EB8-E9D551FFC3EB}"/>
                </a:ext>
              </a:extLst>
            </p:cNvPr>
            <p:cNvSpPr/>
            <p:nvPr/>
          </p:nvSpPr>
          <p:spPr>
            <a:xfrm>
              <a:off x="1564657" y="1977150"/>
              <a:ext cx="103831" cy="97932"/>
            </a:xfrm>
            <a:custGeom>
              <a:avLst/>
              <a:gdLst/>
              <a:ahLst/>
              <a:cxnLst/>
              <a:rect l="l" t="t" r="r" b="b"/>
              <a:pathLst>
                <a:path w="3679" h="3470" extrusionOk="0">
                  <a:moveTo>
                    <a:pt x="3011" y="0"/>
                  </a:moveTo>
                  <a:cubicBezTo>
                    <a:pt x="2453" y="0"/>
                    <a:pt x="2032" y="693"/>
                    <a:pt x="2469" y="1227"/>
                  </a:cubicBezTo>
                  <a:cubicBezTo>
                    <a:pt x="2312" y="1103"/>
                    <a:pt x="2147" y="1050"/>
                    <a:pt x="1990" y="1050"/>
                  </a:cubicBezTo>
                  <a:cubicBezTo>
                    <a:pt x="1438" y="1050"/>
                    <a:pt x="993" y="1709"/>
                    <a:pt x="1407" y="2260"/>
                  </a:cubicBezTo>
                  <a:cubicBezTo>
                    <a:pt x="1260" y="2134"/>
                    <a:pt x="1097" y="2079"/>
                    <a:pt x="941" y="2079"/>
                  </a:cubicBezTo>
                  <a:cubicBezTo>
                    <a:pt x="440" y="2079"/>
                    <a:pt x="0" y="2642"/>
                    <a:pt x="315" y="3204"/>
                  </a:cubicBezTo>
                  <a:cubicBezTo>
                    <a:pt x="522" y="3352"/>
                    <a:pt x="758" y="3440"/>
                    <a:pt x="994" y="3440"/>
                  </a:cubicBezTo>
                  <a:lnTo>
                    <a:pt x="1790" y="3470"/>
                  </a:lnTo>
                  <a:lnTo>
                    <a:pt x="3679" y="1581"/>
                  </a:lnTo>
                  <a:lnTo>
                    <a:pt x="3649" y="785"/>
                  </a:lnTo>
                  <a:cubicBezTo>
                    <a:pt x="3649" y="519"/>
                    <a:pt x="3561" y="283"/>
                    <a:pt x="3413" y="106"/>
                  </a:cubicBezTo>
                  <a:lnTo>
                    <a:pt x="3384" y="106"/>
                  </a:lnTo>
                  <a:cubicBezTo>
                    <a:pt x="3258" y="32"/>
                    <a:pt x="3131" y="0"/>
                    <a:pt x="3011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9" name="Google Shape;848;p45">
              <a:extLst>
                <a:ext uri="{FF2B5EF4-FFF2-40B4-BE49-F238E27FC236}">
                  <a16:creationId xmlns:a16="http://schemas.microsoft.com/office/drawing/2014/main" id="{52E2FA9A-93CB-4A03-AC18-79CDDA25D65D}"/>
                </a:ext>
              </a:extLst>
            </p:cNvPr>
            <p:cNvSpPr/>
            <p:nvPr/>
          </p:nvSpPr>
          <p:spPr>
            <a:xfrm>
              <a:off x="1564657" y="2035824"/>
              <a:ext cx="68863" cy="39257"/>
            </a:xfrm>
            <a:custGeom>
              <a:avLst/>
              <a:gdLst/>
              <a:ahLst/>
              <a:cxnLst/>
              <a:rect l="l" t="t" r="r" b="b"/>
              <a:pathLst>
                <a:path w="2440" h="1391" extrusionOk="0">
                  <a:moveTo>
                    <a:pt x="941" y="0"/>
                  </a:moveTo>
                  <a:cubicBezTo>
                    <a:pt x="440" y="0"/>
                    <a:pt x="0" y="563"/>
                    <a:pt x="315" y="1125"/>
                  </a:cubicBezTo>
                  <a:cubicBezTo>
                    <a:pt x="522" y="1273"/>
                    <a:pt x="758" y="1361"/>
                    <a:pt x="994" y="1361"/>
                  </a:cubicBezTo>
                  <a:lnTo>
                    <a:pt x="1790" y="1391"/>
                  </a:lnTo>
                  <a:lnTo>
                    <a:pt x="2440" y="742"/>
                  </a:lnTo>
                  <a:lnTo>
                    <a:pt x="1407" y="181"/>
                  </a:lnTo>
                  <a:cubicBezTo>
                    <a:pt x="1260" y="55"/>
                    <a:pt x="1097" y="0"/>
                    <a:pt x="941" y="0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0" name="Google Shape;849;p45">
              <a:extLst>
                <a:ext uri="{FF2B5EF4-FFF2-40B4-BE49-F238E27FC236}">
                  <a16:creationId xmlns:a16="http://schemas.microsoft.com/office/drawing/2014/main" id="{3AEA4860-361D-4FA7-B181-8771B4991C01}"/>
                </a:ext>
              </a:extLst>
            </p:cNvPr>
            <p:cNvSpPr/>
            <p:nvPr/>
          </p:nvSpPr>
          <p:spPr>
            <a:xfrm>
              <a:off x="1556868" y="2131693"/>
              <a:ext cx="56671" cy="55401"/>
            </a:xfrm>
            <a:custGeom>
              <a:avLst/>
              <a:gdLst/>
              <a:ahLst/>
              <a:cxnLst/>
              <a:rect l="l" t="t" r="r" b="b"/>
              <a:pathLst>
                <a:path w="2008" h="1963" extrusionOk="0">
                  <a:moveTo>
                    <a:pt x="1299" y="0"/>
                  </a:moveTo>
                  <a:lnTo>
                    <a:pt x="178" y="1122"/>
                  </a:lnTo>
                  <a:cubicBezTo>
                    <a:pt x="1" y="1299"/>
                    <a:pt x="1" y="1623"/>
                    <a:pt x="178" y="1830"/>
                  </a:cubicBezTo>
                  <a:cubicBezTo>
                    <a:pt x="281" y="1918"/>
                    <a:pt x="407" y="1962"/>
                    <a:pt x="532" y="1962"/>
                  </a:cubicBezTo>
                  <a:cubicBezTo>
                    <a:pt x="657" y="1962"/>
                    <a:pt x="783" y="1918"/>
                    <a:pt x="886" y="1830"/>
                  </a:cubicBezTo>
                  <a:lnTo>
                    <a:pt x="2007" y="708"/>
                  </a:lnTo>
                  <a:lnTo>
                    <a:pt x="1299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1" name="Google Shape;850;p45">
              <a:extLst>
                <a:ext uri="{FF2B5EF4-FFF2-40B4-BE49-F238E27FC236}">
                  <a16:creationId xmlns:a16="http://schemas.microsoft.com/office/drawing/2014/main" id="{E9F8C1D6-D267-4FAE-8D32-2F9922F8E106}"/>
                </a:ext>
              </a:extLst>
            </p:cNvPr>
            <p:cNvSpPr/>
            <p:nvPr/>
          </p:nvSpPr>
          <p:spPr>
            <a:xfrm>
              <a:off x="1319551" y="1893529"/>
              <a:ext cx="55824" cy="56022"/>
            </a:xfrm>
            <a:custGeom>
              <a:avLst/>
              <a:gdLst/>
              <a:ahLst/>
              <a:cxnLst/>
              <a:rect l="l" t="t" r="r" b="b"/>
              <a:pathLst>
                <a:path w="1978" h="1985" extrusionOk="0">
                  <a:moveTo>
                    <a:pt x="1299" y="0"/>
                  </a:moveTo>
                  <a:lnTo>
                    <a:pt x="177" y="1121"/>
                  </a:lnTo>
                  <a:cubicBezTo>
                    <a:pt x="0" y="1328"/>
                    <a:pt x="0" y="1623"/>
                    <a:pt x="177" y="1830"/>
                  </a:cubicBezTo>
                  <a:cubicBezTo>
                    <a:pt x="281" y="1933"/>
                    <a:pt x="406" y="1984"/>
                    <a:pt x="531" y="1984"/>
                  </a:cubicBezTo>
                  <a:cubicBezTo>
                    <a:pt x="657" y="1984"/>
                    <a:pt x="782" y="1933"/>
                    <a:pt x="885" y="1830"/>
                  </a:cubicBezTo>
                  <a:lnTo>
                    <a:pt x="1977" y="738"/>
                  </a:lnTo>
                  <a:lnTo>
                    <a:pt x="1299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" name="Google Shape;851;p45">
              <a:extLst>
                <a:ext uri="{FF2B5EF4-FFF2-40B4-BE49-F238E27FC236}">
                  <a16:creationId xmlns:a16="http://schemas.microsoft.com/office/drawing/2014/main" id="{4C8B3800-9B50-4BD0-B93F-668EB01BDC85}"/>
                </a:ext>
              </a:extLst>
            </p:cNvPr>
            <p:cNvSpPr/>
            <p:nvPr/>
          </p:nvSpPr>
          <p:spPr>
            <a:xfrm>
              <a:off x="1437800" y="2012597"/>
              <a:ext cx="56643" cy="55401"/>
            </a:xfrm>
            <a:custGeom>
              <a:avLst/>
              <a:gdLst/>
              <a:ahLst/>
              <a:cxnLst/>
              <a:rect l="l" t="t" r="r" b="b"/>
              <a:pathLst>
                <a:path w="2007" h="1963" extrusionOk="0">
                  <a:moveTo>
                    <a:pt x="1299" y="1"/>
                  </a:moveTo>
                  <a:lnTo>
                    <a:pt x="207" y="1092"/>
                  </a:lnTo>
                  <a:cubicBezTo>
                    <a:pt x="0" y="1299"/>
                    <a:pt x="0" y="1624"/>
                    <a:pt x="207" y="1830"/>
                  </a:cubicBezTo>
                  <a:cubicBezTo>
                    <a:pt x="295" y="1919"/>
                    <a:pt x="421" y="1963"/>
                    <a:pt x="550" y="1963"/>
                  </a:cubicBezTo>
                  <a:cubicBezTo>
                    <a:pt x="679" y="1963"/>
                    <a:pt x="812" y="1919"/>
                    <a:pt x="915" y="1830"/>
                  </a:cubicBezTo>
                  <a:lnTo>
                    <a:pt x="2007" y="709"/>
                  </a:lnTo>
                  <a:lnTo>
                    <a:pt x="1299" y="1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" name="Google Shape;852;p45">
              <a:extLst>
                <a:ext uri="{FF2B5EF4-FFF2-40B4-BE49-F238E27FC236}">
                  <a16:creationId xmlns:a16="http://schemas.microsoft.com/office/drawing/2014/main" id="{5E6BE544-25C5-4FF8-A3C4-EA773126E27A}"/>
                </a:ext>
              </a:extLst>
            </p:cNvPr>
            <p:cNvSpPr/>
            <p:nvPr/>
          </p:nvSpPr>
          <p:spPr>
            <a:xfrm>
              <a:off x="1372833" y="1933491"/>
              <a:ext cx="42503" cy="41036"/>
            </a:xfrm>
            <a:custGeom>
              <a:avLst/>
              <a:gdLst/>
              <a:ahLst/>
              <a:cxnLst/>
              <a:rect l="l" t="t" r="r" b="b"/>
              <a:pathLst>
                <a:path w="1506" h="1454" extrusionOk="0">
                  <a:moveTo>
                    <a:pt x="797" y="0"/>
                  </a:moveTo>
                  <a:lnTo>
                    <a:pt x="207" y="591"/>
                  </a:lnTo>
                  <a:cubicBezTo>
                    <a:pt x="1" y="797"/>
                    <a:pt x="1" y="1122"/>
                    <a:pt x="207" y="1299"/>
                  </a:cubicBezTo>
                  <a:cubicBezTo>
                    <a:pt x="311" y="1402"/>
                    <a:pt x="436" y="1454"/>
                    <a:pt x="561" y="1454"/>
                  </a:cubicBezTo>
                  <a:cubicBezTo>
                    <a:pt x="687" y="1454"/>
                    <a:pt x="812" y="1402"/>
                    <a:pt x="915" y="1299"/>
                  </a:cubicBezTo>
                  <a:lnTo>
                    <a:pt x="1506" y="709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" name="Google Shape;853;p45">
              <a:extLst>
                <a:ext uri="{FF2B5EF4-FFF2-40B4-BE49-F238E27FC236}">
                  <a16:creationId xmlns:a16="http://schemas.microsoft.com/office/drawing/2014/main" id="{F190C8EC-0DC5-41B3-86AC-8EFE444E3308}"/>
                </a:ext>
              </a:extLst>
            </p:cNvPr>
            <p:cNvSpPr/>
            <p:nvPr/>
          </p:nvSpPr>
          <p:spPr>
            <a:xfrm>
              <a:off x="1412824" y="1973453"/>
              <a:ext cx="42475" cy="40415"/>
            </a:xfrm>
            <a:custGeom>
              <a:avLst/>
              <a:gdLst/>
              <a:ahLst/>
              <a:cxnLst/>
              <a:rect l="l" t="t" r="r" b="b"/>
              <a:pathLst>
                <a:path w="1505" h="1432" extrusionOk="0">
                  <a:moveTo>
                    <a:pt x="797" y="1"/>
                  </a:moveTo>
                  <a:lnTo>
                    <a:pt x="207" y="591"/>
                  </a:lnTo>
                  <a:cubicBezTo>
                    <a:pt x="0" y="768"/>
                    <a:pt x="0" y="1093"/>
                    <a:pt x="207" y="1299"/>
                  </a:cubicBezTo>
                  <a:cubicBezTo>
                    <a:pt x="295" y="1388"/>
                    <a:pt x="421" y="1432"/>
                    <a:pt x="550" y="1432"/>
                  </a:cubicBezTo>
                  <a:cubicBezTo>
                    <a:pt x="679" y="1432"/>
                    <a:pt x="812" y="1388"/>
                    <a:pt x="915" y="1299"/>
                  </a:cubicBezTo>
                  <a:lnTo>
                    <a:pt x="1505" y="709"/>
                  </a:lnTo>
                  <a:lnTo>
                    <a:pt x="797" y="1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5" name="Google Shape;854;p45">
              <a:extLst>
                <a:ext uri="{FF2B5EF4-FFF2-40B4-BE49-F238E27FC236}">
                  <a16:creationId xmlns:a16="http://schemas.microsoft.com/office/drawing/2014/main" id="{C051DC68-B229-47BA-8E3E-B49565C4B5D0}"/>
                </a:ext>
              </a:extLst>
            </p:cNvPr>
            <p:cNvSpPr/>
            <p:nvPr/>
          </p:nvSpPr>
          <p:spPr>
            <a:xfrm>
              <a:off x="1491929" y="2052587"/>
              <a:ext cx="42503" cy="40415"/>
            </a:xfrm>
            <a:custGeom>
              <a:avLst/>
              <a:gdLst/>
              <a:ahLst/>
              <a:cxnLst/>
              <a:rect l="l" t="t" r="r" b="b"/>
              <a:pathLst>
                <a:path w="1506" h="1432" extrusionOk="0">
                  <a:moveTo>
                    <a:pt x="797" y="0"/>
                  </a:moveTo>
                  <a:lnTo>
                    <a:pt x="177" y="590"/>
                  </a:lnTo>
                  <a:cubicBezTo>
                    <a:pt x="0" y="767"/>
                    <a:pt x="0" y="1092"/>
                    <a:pt x="177" y="1298"/>
                  </a:cubicBezTo>
                  <a:lnTo>
                    <a:pt x="207" y="1298"/>
                  </a:lnTo>
                  <a:cubicBezTo>
                    <a:pt x="295" y="1387"/>
                    <a:pt x="421" y="1431"/>
                    <a:pt x="550" y="1431"/>
                  </a:cubicBezTo>
                  <a:cubicBezTo>
                    <a:pt x="679" y="1431"/>
                    <a:pt x="812" y="1387"/>
                    <a:pt x="915" y="1298"/>
                  </a:cubicBezTo>
                  <a:lnTo>
                    <a:pt x="1505" y="708"/>
                  </a:lnTo>
                  <a:lnTo>
                    <a:pt x="797" y="0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6" name="Google Shape;855;p45">
              <a:extLst>
                <a:ext uri="{FF2B5EF4-FFF2-40B4-BE49-F238E27FC236}">
                  <a16:creationId xmlns:a16="http://schemas.microsoft.com/office/drawing/2014/main" id="{AAE0C2DC-8843-4EAE-9016-45984F948544}"/>
                </a:ext>
              </a:extLst>
            </p:cNvPr>
            <p:cNvSpPr/>
            <p:nvPr/>
          </p:nvSpPr>
          <p:spPr>
            <a:xfrm>
              <a:off x="1531891" y="2091703"/>
              <a:ext cx="41656" cy="41064"/>
            </a:xfrm>
            <a:custGeom>
              <a:avLst/>
              <a:gdLst/>
              <a:ahLst/>
              <a:cxnLst/>
              <a:rect l="l" t="t" r="r" b="b"/>
              <a:pathLst>
                <a:path w="1476" h="1455" extrusionOk="0">
                  <a:moveTo>
                    <a:pt x="768" y="1"/>
                  </a:moveTo>
                  <a:lnTo>
                    <a:pt x="178" y="591"/>
                  </a:lnTo>
                  <a:cubicBezTo>
                    <a:pt x="1" y="798"/>
                    <a:pt x="1" y="1122"/>
                    <a:pt x="178" y="1299"/>
                  </a:cubicBezTo>
                  <a:cubicBezTo>
                    <a:pt x="281" y="1402"/>
                    <a:pt x="406" y="1454"/>
                    <a:pt x="532" y="1454"/>
                  </a:cubicBezTo>
                  <a:cubicBezTo>
                    <a:pt x="657" y="1454"/>
                    <a:pt x="783" y="1402"/>
                    <a:pt x="886" y="1299"/>
                  </a:cubicBezTo>
                  <a:lnTo>
                    <a:pt x="1476" y="709"/>
                  </a:lnTo>
                  <a:lnTo>
                    <a:pt x="768" y="1"/>
                  </a:ln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7" name="Google Shape;856;p45">
              <a:extLst>
                <a:ext uri="{FF2B5EF4-FFF2-40B4-BE49-F238E27FC236}">
                  <a16:creationId xmlns:a16="http://schemas.microsoft.com/office/drawing/2014/main" id="{F562B095-6AEA-461D-B308-455D488FB5E7}"/>
                </a:ext>
              </a:extLst>
            </p:cNvPr>
            <p:cNvSpPr/>
            <p:nvPr/>
          </p:nvSpPr>
          <p:spPr>
            <a:xfrm>
              <a:off x="1260821" y="1859889"/>
              <a:ext cx="403525" cy="386761"/>
            </a:xfrm>
            <a:custGeom>
              <a:avLst/>
              <a:gdLst/>
              <a:ahLst/>
              <a:cxnLst/>
              <a:rect l="l" t="t" r="r" b="b"/>
              <a:pathLst>
                <a:path w="14298" h="13704" extrusionOk="0">
                  <a:moveTo>
                    <a:pt x="3380" y="1517"/>
                  </a:moveTo>
                  <a:lnTo>
                    <a:pt x="3793" y="1930"/>
                  </a:lnTo>
                  <a:lnTo>
                    <a:pt x="2819" y="2874"/>
                  </a:lnTo>
                  <a:cubicBezTo>
                    <a:pt x="2760" y="2933"/>
                    <a:pt x="2686" y="2963"/>
                    <a:pt x="2612" y="2963"/>
                  </a:cubicBezTo>
                  <a:cubicBezTo>
                    <a:pt x="2539" y="2963"/>
                    <a:pt x="2465" y="2933"/>
                    <a:pt x="2406" y="2874"/>
                  </a:cubicBezTo>
                  <a:cubicBezTo>
                    <a:pt x="2317" y="2756"/>
                    <a:pt x="2317" y="2579"/>
                    <a:pt x="2406" y="2490"/>
                  </a:cubicBezTo>
                  <a:lnTo>
                    <a:pt x="3380" y="1517"/>
                  </a:lnTo>
                  <a:close/>
                  <a:moveTo>
                    <a:pt x="4766" y="2933"/>
                  </a:moveTo>
                  <a:lnTo>
                    <a:pt x="5150" y="3317"/>
                  </a:lnTo>
                  <a:lnTo>
                    <a:pt x="4737" y="3759"/>
                  </a:lnTo>
                  <a:cubicBezTo>
                    <a:pt x="4678" y="3818"/>
                    <a:pt x="4604" y="3848"/>
                    <a:pt x="4530" y="3848"/>
                  </a:cubicBezTo>
                  <a:cubicBezTo>
                    <a:pt x="4457" y="3848"/>
                    <a:pt x="4383" y="3818"/>
                    <a:pt x="4324" y="3759"/>
                  </a:cubicBezTo>
                  <a:cubicBezTo>
                    <a:pt x="4235" y="3641"/>
                    <a:pt x="4235" y="3464"/>
                    <a:pt x="4324" y="3376"/>
                  </a:cubicBezTo>
                  <a:lnTo>
                    <a:pt x="4766" y="2933"/>
                  </a:lnTo>
                  <a:close/>
                  <a:moveTo>
                    <a:pt x="6183" y="4320"/>
                  </a:moveTo>
                  <a:lnTo>
                    <a:pt x="6566" y="4733"/>
                  </a:lnTo>
                  <a:lnTo>
                    <a:pt x="6124" y="5146"/>
                  </a:lnTo>
                  <a:cubicBezTo>
                    <a:pt x="6079" y="5205"/>
                    <a:pt x="6013" y="5235"/>
                    <a:pt x="5943" y="5235"/>
                  </a:cubicBezTo>
                  <a:cubicBezTo>
                    <a:pt x="5873" y="5235"/>
                    <a:pt x="5799" y="5205"/>
                    <a:pt x="5740" y="5146"/>
                  </a:cubicBezTo>
                  <a:cubicBezTo>
                    <a:pt x="5622" y="5058"/>
                    <a:pt x="5622" y="4881"/>
                    <a:pt x="5740" y="4763"/>
                  </a:cubicBezTo>
                  <a:lnTo>
                    <a:pt x="6183" y="4320"/>
                  </a:lnTo>
                  <a:close/>
                  <a:moveTo>
                    <a:pt x="7570" y="5736"/>
                  </a:moveTo>
                  <a:lnTo>
                    <a:pt x="7983" y="6120"/>
                  </a:lnTo>
                  <a:lnTo>
                    <a:pt x="7009" y="7094"/>
                  </a:lnTo>
                  <a:cubicBezTo>
                    <a:pt x="6949" y="7154"/>
                    <a:pt x="6881" y="7179"/>
                    <a:pt x="6815" y="7179"/>
                  </a:cubicBezTo>
                  <a:cubicBezTo>
                    <a:pt x="6592" y="7179"/>
                    <a:pt x="6397" y="6886"/>
                    <a:pt x="6625" y="6680"/>
                  </a:cubicBezTo>
                  <a:lnTo>
                    <a:pt x="7570" y="5736"/>
                  </a:lnTo>
                  <a:close/>
                  <a:moveTo>
                    <a:pt x="8986" y="7153"/>
                  </a:moveTo>
                  <a:lnTo>
                    <a:pt x="9370" y="7536"/>
                  </a:lnTo>
                  <a:lnTo>
                    <a:pt x="8956" y="7979"/>
                  </a:lnTo>
                  <a:cubicBezTo>
                    <a:pt x="8898" y="8031"/>
                    <a:pt x="8833" y="8052"/>
                    <a:pt x="8769" y="8052"/>
                  </a:cubicBezTo>
                  <a:cubicBezTo>
                    <a:pt x="8542" y="8052"/>
                    <a:pt x="8336" y="7773"/>
                    <a:pt x="8543" y="7566"/>
                  </a:cubicBezTo>
                  <a:lnTo>
                    <a:pt x="8986" y="7153"/>
                  </a:lnTo>
                  <a:close/>
                  <a:moveTo>
                    <a:pt x="10373" y="8539"/>
                  </a:moveTo>
                  <a:lnTo>
                    <a:pt x="10786" y="8923"/>
                  </a:lnTo>
                  <a:lnTo>
                    <a:pt x="10343" y="9366"/>
                  </a:lnTo>
                  <a:cubicBezTo>
                    <a:pt x="10278" y="9438"/>
                    <a:pt x="10205" y="9468"/>
                    <a:pt x="10135" y="9468"/>
                  </a:cubicBezTo>
                  <a:cubicBezTo>
                    <a:pt x="9918" y="9468"/>
                    <a:pt x="9737" y="9183"/>
                    <a:pt x="9960" y="8982"/>
                  </a:cubicBezTo>
                  <a:lnTo>
                    <a:pt x="10373" y="8539"/>
                  </a:lnTo>
                  <a:close/>
                  <a:moveTo>
                    <a:pt x="11789" y="9926"/>
                  </a:moveTo>
                  <a:lnTo>
                    <a:pt x="12202" y="10339"/>
                  </a:lnTo>
                  <a:lnTo>
                    <a:pt x="11229" y="11284"/>
                  </a:lnTo>
                  <a:cubicBezTo>
                    <a:pt x="11165" y="11347"/>
                    <a:pt x="11095" y="11373"/>
                    <a:pt x="11029" y="11373"/>
                  </a:cubicBezTo>
                  <a:cubicBezTo>
                    <a:pt x="10817" y="11373"/>
                    <a:pt x="10643" y="11102"/>
                    <a:pt x="10845" y="10900"/>
                  </a:cubicBezTo>
                  <a:lnTo>
                    <a:pt x="11789" y="9926"/>
                  </a:lnTo>
                  <a:close/>
                  <a:moveTo>
                    <a:pt x="1751" y="1"/>
                  </a:moveTo>
                  <a:cubicBezTo>
                    <a:pt x="864" y="1"/>
                    <a:pt x="16" y="687"/>
                    <a:pt x="16" y="1723"/>
                  </a:cubicBezTo>
                  <a:lnTo>
                    <a:pt x="16" y="10280"/>
                  </a:lnTo>
                  <a:cubicBezTo>
                    <a:pt x="1" y="10413"/>
                    <a:pt x="119" y="10480"/>
                    <a:pt x="237" y="10480"/>
                  </a:cubicBezTo>
                  <a:cubicBezTo>
                    <a:pt x="355" y="10480"/>
                    <a:pt x="473" y="10413"/>
                    <a:pt x="458" y="10280"/>
                  </a:cubicBezTo>
                  <a:lnTo>
                    <a:pt x="458" y="1723"/>
                  </a:lnTo>
                  <a:cubicBezTo>
                    <a:pt x="458" y="944"/>
                    <a:pt x="1094" y="422"/>
                    <a:pt x="1751" y="422"/>
                  </a:cubicBezTo>
                  <a:cubicBezTo>
                    <a:pt x="2065" y="422"/>
                    <a:pt x="2384" y="541"/>
                    <a:pt x="2642" y="809"/>
                  </a:cubicBezTo>
                  <a:lnTo>
                    <a:pt x="3055" y="1192"/>
                  </a:lnTo>
                  <a:lnTo>
                    <a:pt x="2081" y="2166"/>
                  </a:lnTo>
                  <a:cubicBezTo>
                    <a:pt x="1816" y="2461"/>
                    <a:pt x="1816" y="2904"/>
                    <a:pt x="2081" y="3199"/>
                  </a:cubicBezTo>
                  <a:cubicBezTo>
                    <a:pt x="2229" y="3331"/>
                    <a:pt x="2413" y="3398"/>
                    <a:pt x="2598" y="3398"/>
                  </a:cubicBezTo>
                  <a:cubicBezTo>
                    <a:pt x="2782" y="3398"/>
                    <a:pt x="2966" y="3331"/>
                    <a:pt x="3114" y="3199"/>
                  </a:cubicBezTo>
                  <a:lnTo>
                    <a:pt x="4058" y="2225"/>
                  </a:lnTo>
                  <a:lnTo>
                    <a:pt x="4442" y="2608"/>
                  </a:lnTo>
                  <a:lnTo>
                    <a:pt x="3999" y="3051"/>
                  </a:lnTo>
                  <a:cubicBezTo>
                    <a:pt x="3624" y="3567"/>
                    <a:pt x="4068" y="4194"/>
                    <a:pt x="4607" y="4194"/>
                  </a:cubicBezTo>
                  <a:cubicBezTo>
                    <a:pt x="4746" y="4194"/>
                    <a:pt x="4892" y="4152"/>
                    <a:pt x="5032" y="4054"/>
                  </a:cubicBezTo>
                  <a:lnTo>
                    <a:pt x="5475" y="3612"/>
                  </a:lnTo>
                  <a:lnTo>
                    <a:pt x="5829" y="3995"/>
                  </a:lnTo>
                  <a:lnTo>
                    <a:pt x="5386" y="4438"/>
                  </a:lnTo>
                  <a:cubicBezTo>
                    <a:pt x="5120" y="4733"/>
                    <a:pt x="5120" y="5176"/>
                    <a:pt x="5386" y="5471"/>
                  </a:cubicBezTo>
                  <a:cubicBezTo>
                    <a:pt x="5534" y="5603"/>
                    <a:pt x="5718" y="5670"/>
                    <a:pt x="5902" y="5670"/>
                  </a:cubicBezTo>
                  <a:cubicBezTo>
                    <a:pt x="6087" y="5670"/>
                    <a:pt x="6271" y="5603"/>
                    <a:pt x="6419" y="5471"/>
                  </a:cubicBezTo>
                  <a:lnTo>
                    <a:pt x="6861" y="5028"/>
                  </a:lnTo>
                  <a:lnTo>
                    <a:pt x="7216" y="5382"/>
                  </a:lnTo>
                  <a:lnTo>
                    <a:pt x="6271" y="6356"/>
                  </a:lnTo>
                  <a:cubicBezTo>
                    <a:pt x="5716" y="6726"/>
                    <a:pt x="6357" y="7585"/>
                    <a:pt x="6902" y="7585"/>
                  </a:cubicBezTo>
                  <a:cubicBezTo>
                    <a:pt x="7052" y="7585"/>
                    <a:pt x="7195" y="7519"/>
                    <a:pt x="7304" y="7359"/>
                  </a:cubicBezTo>
                  <a:lnTo>
                    <a:pt x="8248" y="6415"/>
                  </a:lnTo>
                  <a:lnTo>
                    <a:pt x="8632" y="6799"/>
                  </a:lnTo>
                  <a:lnTo>
                    <a:pt x="8189" y="7212"/>
                  </a:lnTo>
                  <a:cubicBezTo>
                    <a:pt x="7814" y="7751"/>
                    <a:pt x="8259" y="8384"/>
                    <a:pt x="8798" y="8384"/>
                  </a:cubicBezTo>
                  <a:cubicBezTo>
                    <a:pt x="8937" y="8384"/>
                    <a:pt x="9083" y="8341"/>
                    <a:pt x="9222" y="8244"/>
                  </a:cubicBezTo>
                  <a:lnTo>
                    <a:pt x="9694" y="7831"/>
                  </a:lnTo>
                  <a:lnTo>
                    <a:pt x="10048" y="8215"/>
                  </a:lnTo>
                  <a:lnTo>
                    <a:pt x="9606" y="8657"/>
                  </a:lnTo>
                  <a:cubicBezTo>
                    <a:pt x="9252" y="9200"/>
                    <a:pt x="9690" y="9818"/>
                    <a:pt x="10227" y="9818"/>
                  </a:cubicBezTo>
                  <a:cubicBezTo>
                    <a:pt x="10361" y="9818"/>
                    <a:pt x="10502" y="9779"/>
                    <a:pt x="10638" y="9690"/>
                  </a:cubicBezTo>
                  <a:lnTo>
                    <a:pt x="11081" y="9248"/>
                  </a:lnTo>
                  <a:lnTo>
                    <a:pt x="11435" y="9602"/>
                  </a:lnTo>
                  <a:lnTo>
                    <a:pt x="10491" y="10575"/>
                  </a:lnTo>
                  <a:cubicBezTo>
                    <a:pt x="10052" y="11107"/>
                    <a:pt x="10517" y="11782"/>
                    <a:pt x="11065" y="11782"/>
                  </a:cubicBezTo>
                  <a:cubicBezTo>
                    <a:pt x="11217" y="11782"/>
                    <a:pt x="11376" y="11730"/>
                    <a:pt x="11524" y="11608"/>
                  </a:cubicBezTo>
                  <a:lnTo>
                    <a:pt x="12497" y="10634"/>
                  </a:lnTo>
                  <a:lnTo>
                    <a:pt x="12881" y="11048"/>
                  </a:lnTo>
                  <a:cubicBezTo>
                    <a:pt x="13707" y="11874"/>
                    <a:pt x="13117" y="13231"/>
                    <a:pt x="11966" y="13231"/>
                  </a:cubicBezTo>
                  <a:lnTo>
                    <a:pt x="1757" y="13231"/>
                  </a:lnTo>
                  <a:cubicBezTo>
                    <a:pt x="1048" y="13231"/>
                    <a:pt x="458" y="12670"/>
                    <a:pt x="458" y="11962"/>
                  </a:cubicBezTo>
                  <a:lnTo>
                    <a:pt x="458" y="11166"/>
                  </a:lnTo>
                  <a:cubicBezTo>
                    <a:pt x="473" y="11033"/>
                    <a:pt x="355" y="10966"/>
                    <a:pt x="237" y="10966"/>
                  </a:cubicBezTo>
                  <a:cubicBezTo>
                    <a:pt x="119" y="10966"/>
                    <a:pt x="1" y="11033"/>
                    <a:pt x="16" y="11166"/>
                  </a:cubicBezTo>
                  <a:lnTo>
                    <a:pt x="16" y="11962"/>
                  </a:lnTo>
                  <a:cubicBezTo>
                    <a:pt x="16" y="12907"/>
                    <a:pt x="783" y="13703"/>
                    <a:pt x="1757" y="13703"/>
                  </a:cubicBezTo>
                  <a:lnTo>
                    <a:pt x="11996" y="13703"/>
                  </a:lnTo>
                  <a:cubicBezTo>
                    <a:pt x="13530" y="13674"/>
                    <a:pt x="14297" y="11844"/>
                    <a:pt x="13206" y="10753"/>
                  </a:cubicBezTo>
                  <a:lnTo>
                    <a:pt x="2966" y="513"/>
                  </a:lnTo>
                  <a:cubicBezTo>
                    <a:pt x="2612" y="159"/>
                    <a:pt x="2177" y="1"/>
                    <a:pt x="17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8" name="Google Shape;857;p45">
              <a:extLst>
                <a:ext uri="{FF2B5EF4-FFF2-40B4-BE49-F238E27FC236}">
                  <a16:creationId xmlns:a16="http://schemas.microsoft.com/office/drawing/2014/main" id="{61D2DD26-9DB4-497E-9BC0-8DDC9934061F}"/>
                </a:ext>
              </a:extLst>
            </p:cNvPr>
            <p:cNvSpPr/>
            <p:nvPr/>
          </p:nvSpPr>
          <p:spPr>
            <a:xfrm>
              <a:off x="1345345" y="2037630"/>
              <a:ext cx="131630" cy="124066"/>
            </a:xfrm>
            <a:custGeom>
              <a:avLst/>
              <a:gdLst/>
              <a:ahLst/>
              <a:cxnLst/>
              <a:rect l="l" t="t" r="r" b="b"/>
              <a:pathLst>
                <a:path w="4664" h="4396" extrusionOk="0">
                  <a:moveTo>
                    <a:pt x="739" y="442"/>
                  </a:moveTo>
                  <a:cubicBezTo>
                    <a:pt x="798" y="442"/>
                    <a:pt x="857" y="471"/>
                    <a:pt x="916" y="530"/>
                  </a:cubicBezTo>
                  <a:lnTo>
                    <a:pt x="3896" y="3510"/>
                  </a:lnTo>
                  <a:cubicBezTo>
                    <a:pt x="4043" y="3658"/>
                    <a:pt x="3925" y="3953"/>
                    <a:pt x="3689" y="3953"/>
                  </a:cubicBezTo>
                  <a:lnTo>
                    <a:pt x="709" y="3953"/>
                  </a:lnTo>
                  <a:cubicBezTo>
                    <a:pt x="562" y="3953"/>
                    <a:pt x="444" y="3835"/>
                    <a:pt x="444" y="3687"/>
                  </a:cubicBezTo>
                  <a:lnTo>
                    <a:pt x="444" y="707"/>
                  </a:lnTo>
                  <a:cubicBezTo>
                    <a:pt x="444" y="589"/>
                    <a:pt x="503" y="501"/>
                    <a:pt x="621" y="471"/>
                  </a:cubicBezTo>
                  <a:cubicBezTo>
                    <a:pt x="650" y="442"/>
                    <a:pt x="680" y="442"/>
                    <a:pt x="739" y="442"/>
                  </a:cubicBezTo>
                  <a:close/>
                  <a:moveTo>
                    <a:pt x="731" y="1"/>
                  </a:moveTo>
                  <a:cubicBezTo>
                    <a:pt x="356" y="1"/>
                    <a:pt x="1" y="286"/>
                    <a:pt x="1" y="707"/>
                  </a:cubicBezTo>
                  <a:lnTo>
                    <a:pt x="1" y="3687"/>
                  </a:lnTo>
                  <a:cubicBezTo>
                    <a:pt x="1" y="4071"/>
                    <a:pt x="326" y="4395"/>
                    <a:pt x="709" y="4395"/>
                  </a:cubicBezTo>
                  <a:lnTo>
                    <a:pt x="3689" y="4395"/>
                  </a:lnTo>
                  <a:cubicBezTo>
                    <a:pt x="4339" y="4395"/>
                    <a:pt x="4663" y="3628"/>
                    <a:pt x="4191" y="3186"/>
                  </a:cubicBezTo>
                  <a:lnTo>
                    <a:pt x="1240" y="205"/>
                  </a:lnTo>
                  <a:cubicBezTo>
                    <a:pt x="1089" y="64"/>
                    <a:pt x="908" y="1"/>
                    <a:pt x="73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9" name="Google Shape;858;p45">
              <a:extLst>
                <a:ext uri="{FF2B5EF4-FFF2-40B4-BE49-F238E27FC236}">
                  <a16:creationId xmlns:a16="http://schemas.microsoft.com/office/drawing/2014/main" id="{02C696EC-AA39-4AF5-ACAC-65C67E22822F}"/>
                </a:ext>
              </a:extLst>
            </p:cNvPr>
            <p:cNvSpPr/>
            <p:nvPr/>
          </p:nvSpPr>
          <p:spPr>
            <a:xfrm>
              <a:off x="1401986" y="1814141"/>
              <a:ext cx="274012" cy="268452"/>
            </a:xfrm>
            <a:custGeom>
              <a:avLst/>
              <a:gdLst/>
              <a:ahLst/>
              <a:cxnLst/>
              <a:rect l="l" t="t" r="r" b="b"/>
              <a:pathLst>
                <a:path w="9709" h="9512" extrusionOk="0">
                  <a:moveTo>
                    <a:pt x="1653" y="718"/>
                  </a:moveTo>
                  <a:lnTo>
                    <a:pt x="7495" y="6590"/>
                  </a:lnTo>
                  <a:cubicBezTo>
                    <a:pt x="7318" y="6620"/>
                    <a:pt x="7171" y="6708"/>
                    <a:pt x="7023" y="6826"/>
                  </a:cubicBezTo>
                  <a:cubicBezTo>
                    <a:pt x="6905" y="6944"/>
                    <a:pt x="6817" y="7121"/>
                    <a:pt x="6787" y="7298"/>
                  </a:cubicBezTo>
                  <a:lnTo>
                    <a:pt x="915" y="1426"/>
                  </a:lnTo>
                  <a:cubicBezTo>
                    <a:pt x="1092" y="1131"/>
                    <a:pt x="1358" y="895"/>
                    <a:pt x="1653" y="718"/>
                  </a:cubicBezTo>
                  <a:close/>
                  <a:moveTo>
                    <a:pt x="738" y="1869"/>
                  </a:moveTo>
                  <a:lnTo>
                    <a:pt x="6463" y="7623"/>
                  </a:lnTo>
                  <a:cubicBezTo>
                    <a:pt x="6286" y="7652"/>
                    <a:pt x="6138" y="7741"/>
                    <a:pt x="5990" y="7859"/>
                  </a:cubicBezTo>
                  <a:cubicBezTo>
                    <a:pt x="5872" y="8006"/>
                    <a:pt x="5784" y="8154"/>
                    <a:pt x="5754" y="8331"/>
                  </a:cubicBezTo>
                  <a:lnTo>
                    <a:pt x="1240" y="3816"/>
                  </a:lnTo>
                  <a:cubicBezTo>
                    <a:pt x="738" y="3315"/>
                    <a:pt x="532" y="2577"/>
                    <a:pt x="738" y="1869"/>
                  </a:cubicBezTo>
                  <a:close/>
                  <a:moveTo>
                    <a:pt x="8776" y="5928"/>
                  </a:moveTo>
                  <a:cubicBezTo>
                    <a:pt x="8858" y="5928"/>
                    <a:pt x="8945" y="5950"/>
                    <a:pt x="9030" y="6000"/>
                  </a:cubicBezTo>
                  <a:cubicBezTo>
                    <a:pt x="9148" y="6147"/>
                    <a:pt x="9207" y="6354"/>
                    <a:pt x="9207" y="6531"/>
                  </a:cubicBezTo>
                  <a:lnTo>
                    <a:pt x="9236" y="7239"/>
                  </a:lnTo>
                  <a:lnTo>
                    <a:pt x="7495" y="8980"/>
                  </a:lnTo>
                  <a:lnTo>
                    <a:pt x="6787" y="8951"/>
                  </a:lnTo>
                  <a:cubicBezTo>
                    <a:pt x="6610" y="8951"/>
                    <a:pt x="6433" y="8892"/>
                    <a:pt x="6286" y="8774"/>
                  </a:cubicBezTo>
                  <a:lnTo>
                    <a:pt x="6256" y="8803"/>
                  </a:lnTo>
                  <a:cubicBezTo>
                    <a:pt x="6027" y="8488"/>
                    <a:pt x="6242" y="8035"/>
                    <a:pt x="6632" y="8035"/>
                  </a:cubicBezTo>
                  <a:cubicBezTo>
                    <a:pt x="6645" y="8035"/>
                    <a:pt x="6657" y="8035"/>
                    <a:pt x="6669" y="8036"/>
                  </a:cubicBezTo>
                  <a:cubicBezTo>
                    <a:pt x="6694" y="8031"/>
                    <a:pt x="6719" y="8028"/>
                    <a:pt x="6743" y="8028"/>
                  </a:cubicBezTo>
                  <a:cubicBezTo>
                    <a:pt x="6857" y="8028"/>
                    <a:pt x="6955" y="8086"/>
                    <a:pt x="7053" y="8183"/>
                  </a:cubicBezTo>
                  <a:cubicBezTo>
                    <a:pt x="7097" y="8228"/>
                    <a:pt x="7149" y="8250"/>
                    <a:pt x="7204" y="8250"/>
                  </a:cubicBezTo>
                  <a:cubicBezTo>
                    <a:pt x="7259" y="8250"/>
                    <a:pt x="7318" y="8228"/>
                    <a:pt x="7377" y="8183"/>
                  </a:cubicBezTo>
                  <a:cubicBezTo>
                    <a:pt x="7407" y="8124"/>
                    <a:pt x="7436" y="8065"/>
                    <a:pt x="7436" y="8006"/>
                  </a:cubicBezTo>
                  <a:cubicBezTo>
                    <a:pt x="7436" y="7947"/>
                    <a:pt x="7407" y="7888"/>
                    <a:pt x="7377" y="7859"/>
                  </a:cubicBezTo>
                  <a:cubicBezTo>
                    <a:pt x="6994" y="7475"/>
                    <a:pt x="7335" y="6954"/>
                    <a:pt x="7741" y="6954"/>
                  </a:cubicBezTo>
                  <a:cubicBezTo>
                    <a:pt x="7866" y="6954"/>
                    <a:pt x="7997" y="7003"/>
                    <a:pt x="8115" y="7121"/>
                  </a:cubicBezTo>
                  <a:cubicBezTo>
                    <a:pt x="8145" y="7165"/>
                    <a:pt x="8196" y="7188"/>
                    <a:pt x="8251" y="7188"/>
                  </a:cubicBezTo>
                  <a:cubicBezTo>
                    <a:pt x="8307" y="7188"/>
                    <a:pt x="8366" y="7165"/>
                    <a:pt x="8410" y="7121"/>
                  </a:cubicBezTo>
                  <a:cubicBezTo>
                    <a:pt x="8469" y="7062"/>
                    <a:pt x="8469" y="7033"/>
                    <a:pt x="8499" y="6944"/>
                  </a:cubicBezTo>
                  <a:cubicBezTo>
                    <a:pt x="8499" y="6885"/>
                    <a:pt x="8469" y="6856"/>
                    <a:pt x="8410" y="6797"/>
                  </a:cubicBezTo>
                  <a:cubicBezTo>
                    <a:pt x="8067" y="6454"/>
                    <a:pt x="8375" y="5928"/>
                    <a:pt x="8776" y="5928"/>
                  </a:cubicBezTo>
                  <a:close/>
                  <a:moveTo>
                    <a:pt x="9236" y="7888"/>
                  </a:moveTo>
                  <a:lnTo>
                    <a:pt x="9266" y="8685"/>
                  </a:lnTo>
                  <a:cubicBezTo>
                    <a:pt x="9266" y="8803"/>
                    <a:pt x="9236" y="8892"/>
                    <a:pt x="9148" y="8951"/>
                  </a:cubicBezTo>
                  <a:cubicBezTo>
                    <a:pt x="9089" y="9010"/>
                    <a:pt x="9000" y="9069"/>
                    <a:pt x="8882" y="9069"/>
                  </a:cubicBezTo>
                  <a:lnTo>
                    <a:pt x="8086" y="9039"/>
                  </a:lnTo>
                  <a:lnTo>
                    <a:pt x="9236" y="7888"/>
                  </a:lnTo>
                  <a:close/>
                  <a:moveTo>
                    <a:pt x="2646" y="1"/>
                  </a:moveTo>
                  <a:cubicBezTo>
                    <a:pt x="2020" y="1"/>
                    <a:pt x="1404" y="242"/>
                    <a:pt x="945" y="718"/>
                  </a:cubicBezTo>
                  <a:cubicBezTo>
                    <a:pt x="0" y="1662"/>
                    <a:pt x="0" y="3197"/>
                    <a:pt x="945" y="4141"/>
                  </a:cubicBezTo>
                  <a:lnTo>
                    <a:pt x="5784" y="9010"/>
                  </a:lnTo>
                  <a:cubicBezTo>
                    <a:pt x="6049" y="9275"/>
                    <a:pt x="6374" y="9423"/>
                    <a:pt x="6728" y="9423"/>
                  </a:cubicBezTo>
                  <a:lnTo>
                    <a:pt x="8853" y="9511"/>
                  </a:lnTo>
                  <a:lnTo>
                    <a:pt x="8882" y="9511"/>
                  </a:lnTo>
                  <a:cubicBezTo>
                    <a:pt x="9354" y="9511"/>
                    <a:pt x="9708" y="9128"/>
                    <a:pt x="9708" y="8685"/>
                  </a:cubicBezTo>
                  <a:lnTo>
                    <a:pt x="9649" y="6561"/>
                  </a:lnTo>
                  <a:cubicBezTo>
                    <a:pt x="9620" y="6177"/>
                    <a:pt x="9472" y="5852"/>
                    <a:pt x="9207" y="5587"/>
                  </a:cubicBezTo>
                  <a:lnTo>
                    <a:pt x="4663" y="1013"/>
                  </a:lnTo>
                  <a:cubicBezTo>
                    <a:pt x="4614" y="958"/>
                    <a:pt x="4558" y="935"/>
                    <a:pt x="4503" y="935"/>
                  </a:cubicBezTo>
                  <a:cubicBezTo>
                    <a:pt x="4323" y="935"/>
                    <a:pt x="4157" y="1180"/>
                    <a:pt x="4338" y="1338"/>
                  </a:cubicBezTo>
                  <a:lnTo>
                    <a:pt x="8528" y="5528"/>
                  </a:lnTo>
                  <a:cubicBezTo>
                    <a:pt x="8351" y="5557"/>
                    <a:pt x="8204" y="5646"/>
                    <a:pt x="8086" y="5793"/>
                  </a:cubicBezTo>
                  <a:cubicBezTo>
                    <a:pt x="7938" y="5911"/>
                    <a:pt x="7849" y="6059"/>
                    <a:pt x="7820" y="6236"/>
                  </a:cubicBezTo>
                  <a:lnTo>
                    <a:pt x="2095" y="541"/>
                  </a:lnTo>
                  <a:cubicBezTo>
                    <a:pt x="2273" y="482"/>
                    <a:pt x="2450" y="453"/>
                    <a:pt x="2656" y="453"/>
                  </a:cubicBezTo>
                  <a:cubicBezTo>
                    <a:pt x="3040" y="453"/>
                    <a:pt x="3394" y="571"/>
                    <a:pt x="3718" y="777"/>
                  </a:cubicBezTo>
                  <a:cubicBezTo>
                    <a:pt x="3760" y="798"/>
                    <a:pt x="3802" y="808"/>
                    <a:pt x="3843" y="808"/>
                  </a:cubicBezTo>
                  <a:cubicBezTo>
                    <a:pt x="3916" y="808"/>
                    <a:pt x="3986" y="775"/>
                    <a:pt x="4043" y="718"/>
                  </a:cubicBezTo>
                  <a:cubicBezTo>
                    <a:pt x="4102" y="600"/>
                    <a:pt x="4072" y="482"/>
                    <a:pt x="3984" y="394"/>
                  </a:cubicBezTo>
                  <a:cubicBezTo>
                    <a:pt x="3572" y="131"/>
                    <a:pt x="3106" y="1"/>
                    <a:pt x="264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61" name="Google Shape;1145;p49">
            <a:extLst>
              <a:ext uri="{FF2B5EF4-FFF2-40B4-BE49-F238E27FC236}">
                <a16:creationId xmlns:a16="http://schemas.microsoft.com/office/drawing/2014/main" id="{0E7B90F4-C7D9-4049-8C51-2F65AE995DA5}"/>
              </a:ext>
            </a:extLst>
          </p:cNvPr>
          <p:cNvSpPr/>
          <p:nvPr/>
        </p:nvSpPr>
        <p:spPr>
          <a:xfrm>
            <a:off x="6066645" y="4367916"/>
            <a:ext cx="561975" cy="882203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62" name="Google Shape;1282;p49">
            <a:extLst>
              <a:ext uri="{FF2B5EF4-FFF2-40B4-BE49-F238E27FC236}">
                <a16:creationId xmlns:a16="http://schemas.microsoft.com/office/drawing/2014/main" id="{831D3B8C-8073-4E2E-8E89-987E9D5615A7}"/>
              </a:ext>
            </a:extLst>
          </p:cNvPr>
          <p:cNvGrpSpPr/>
          <p:nvPr/>
        </p:nvGrpSpPr>
        <p:grpSpPr>
          <a:xfrm>
            <a:off x="6258436" y="5536404"/>
            <a:ext cx="318561" cy="495176"/>
            <a:chOff x="5425851" y="1824809"/>
            <a:chExt cx="432228" cy="411428"/>
          </a:xfrm>
        </p:grpSpPr>
        <p:sp>
          <p:nvSpPr>
            <p:cNvPr id="163" name="Google Shape;1283;p49">
              <a:extLst>
                <a:ext uri="{FF2B5EF4-FFF2-40B4-BE49-F238E27FC236}">
                  <a16:creationId xmlns:a16="http://schemas.microsoft.com/office/drawing/2014/main" id="{19217645-00D9-4B21-A837-276A5F1C68EE}"/>
                </a:ext>
              </a:extLst>
            </p:cNvPr>
            <p:cNvSpPr/>
            <p:nvPr/>
          </p:nvSpPr>
          <p:spPr>
            <a:xfrm>
              <a:off x="5439171" y="1830425"/>
              <a:ext cx="405586" cy="300457"/>
            </a:xfrm>
            <a:custGeom>
              <a:avLst/>
              <a:gdLst/>
              <a:ahLst/>
              <a:cxnLst/>
              <a:rect l="l" t="t" r="r" b="b"/>
              <a:pathLst>
                <a:path w="14371" h="10646" extrusionOk="0">
                  <a:moveTo>
                    <a:pt x="7186" y="1"/>
                  </a:moveTo>
                  <a:cubicBezTo>
                    <a:pt x="6920" y="1"/>
                    <a:pt x="6654" y="126"/>
                    <a:pt x="6492" y="377"/>
                  </a:cubicBezTo>
                  <a:lnTo>
                    <a:pt x="1" y="10646"/>
                  </a:lnTo>
                  <a:lnTo>
                    <a:pt x="14371" y="10646"/>
                  </a:lnTo>
                  <a:lnTo>
                    <a:pt x="7879" y="377"/>
                  </a:lnTo>
                  <a:cubicBezTo>
                    <a:pt x="7717" y="126"/>
                    <a:pt x="7451" y="1"/>
                    <a:pt x="7186" y="1"/>
                  </a:cubicBezTo>
                  <a:close/>
                </a:path>
              </a:pathLst>
            </a:custGeom>
            <a:solidFill>
              <a:srgbClr val="95D6A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4" name="Google Shape;1284;p49">
              <a:extLst>
                <a:ext uri="{FF2B5EF4-FFF2-40B4-BE49-F238E27FC236}">
                  <a16:creationId xmlns:a16="http://schemas.microsoft.com/office/drawing/2014/main" id="{0FF07E4D-2D2B-4FE7-80EE-E071EEA655D2}"/>
                </a:ext>
              </a:extLst>
            </p:cNvPr>
            <p:cNvSpPr/>
            <p:nvPr/>
          </p:nvSpPr>
          <p:spPr>
            <a:xfrm>
              <a:off x="5432511" y="2071722"/>
              <a:ext cx="419753" cy="158272"/>
            </a:xfrm>
            <a:custGeom>
              <a:avLst/>
              <a:gdLst/>
              <a:ahLst/>
              <a:cxnLst/>
              <a:rect l="l" t="t" r="r" b="b"/>
              <a:pathLst>
                <a:path w="14873" h="5608" extrusionOk="0">
                  <a:moveTo>
                    <a:pt x="7436" y="1"/>
                  </a:moveTo>
                  <a:cubicBezTo>
                    <a:pt x="3305" y="1"/>
                    <a:pt x="0" y="1270"/>
                    <a:pt x="0" y="2804"/>
                  </a:cubicBezTo>
                  <a:cubicBezTo>
                    <a:pt x="0" y="4368"/>
                    <a:pt x="3305" y="5607"/>
                    <a:pt x="7436" y="5607"/>
                  </a:cubicBezTo>
                  <a:cubicBezTo>
                    <a:pt x="11538" y="5607"/>
                    <a:pt x="14872" y="4368"/>
                    <a:pt x="14872" y="2804"/>
                  </a:cubicBezTo>
                  <a:cubicBezTo>
                    <a:pt x="14872" y="1270"/>
                    <a:pt x="11538" y="1"/>
                    <a:pt x="7436" y="1"/>
                  </a:cubicBezTo>
                  <a:close/>
                </a:path>
              </a:pathLst>
            </a:custGeom>
            <a:solidFill>
              <a:srgbClr val="FFEA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5" name="Google Shape;1285;p49">
              <a:extLst>
                <a:ext uri="{FF2B5EF4-FFF2-40B4-BE49-F238E27FC236}">
                  <a16:creationId xmlns:a16="http://schemas.microsoft.com/office/drawing/2014/main" id="{53BD6AA9-AF2D-48BC-BB04-C1DFD43820FC}"/>
                </a:ext>
              </a:extLst>
            </p:cNvPr>
            <p:cNvSpPr/>
            <p:nvPr/>
          </p:nvSpPr>
          <p:spPr>
            <a:xfrm>
              <a:off x="5538258" y="1980960"/>
              <a:ext cx="75834" cy="66633"/>
            </a:xfrm>
            <a:custGeom>
              <a:avLst/>
              <a:gdLst/>
              <a:ahLst/>
              <a:cxnLst/>
              <a:rect l="l" t="t" r="r" b="b"/>
              <a:pathLst>
                <a:path w="2687" h="2361" extrusionOk="0">
                  <a:moveTo>
                    <a:pt x="1487" y="634"/>
                  </a:moveTo>
                  <a:cubicBezTo>
                    <a:pt x="1764" y="634"/>
                    <a:pt x="2037" y="860"/>
                    <a:pt x="2037" y="1181"/>
                  </a:cubicBezTo>
                  <a:cubicBezTo>
                    <a:pt x="2037" y="1476"/>
                    <a:pt x="1801" y="1712"/>
                    <a:pt x="1506" y="1712"/>
                  </a:cubicBezTo>
                  <a:cubicBezTo>
                    <a:pt x="1034" y="1712"/>
                    <a:pt x="768" y="1122"/>
                    <a:pt x="1122" y="797"/>
                  </a:cubicBezTo>
                  <a:cubicBezTo>
                    <a:pt x="1226" y="684"/>
                    <a:pt x="1357" y="634"/>
                    <a:pt x="1487" y="634"/>
                  </a:cubicBezTo>
                  <a:close/>
                  <a:moveTo>
                    <a:pt x="1506" y="0"/>
                  </a:moveTo>
                  <a:cubicBezTo>
                    <a:pt x="1" y="59"/>
                    <a:pt x="1" y="2272"/>
                    <a:pt x="1506" y="2361"/>
                  </a:cubicBezTo>
                  <a:cubicBezTo>
                    <a:pt x="1712" y="2361"/>
                    <a:pt x="1889" y="2302"/>
                    <a:pt x="2096" y="2213"/>
                  </a:cubicBezTo>
                  <a:cubicBezTo>
                    <a:pt x="2125" y="2302"/>
                    <a:pt x="2243" y="2361"/>
                    <a:pt x="2361" y="2361"/>
                  </a:cubicBezTo>
                  <a:cubicBezTo>
                    <a:pt x="2539" y="2361"/>
                    <a:pt x="2686" y="2213"/>
                    <a:pt x="2686" y="2036"/>
                  </a:cubicBezTo>
                  <a:lnTo>
                    <a:pt x="2686" y="325"/>
                  </a:lnTo>
                  <a:cubicBezTo>
                    <a:pt x="2686" y="148"/>
                    <a:pt x="2539" y="0"/>
                    <a:pt x="2361" y="0"/>
                  </a:cubicBezTo>
                  <a:cubicBezTo>
                    <a:pt x="2243" y="0"/>
                    <a:pt x="2125" y="59"/>
                    <a:pt x="2096" y="148"/>
                  </a:cubicBezTo>
                  <a:cubicBezTo>
                    <a:pt x="1889" y="30"/>
                    <a:pt x="1712" y="0"/>
                    <a:pt x="1506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6" name="Google Shape;1286;p49">
              <a:extLst>
                <a:ext uri="{FF2B5EF4-FFF2-40B4-BE49-F238E27FC236}">
                  <a16:creationId xmlns:a16="http://schemas.microsoft.com/office/drawing/2014/main" id="{4EBC0D78-7092-4F8B-8A08-78BD466E289D}"/>
                </a:ext>
              </a:extLst>
            </p:cNvPr>
            <p:cNvSpPr/>
            <p:nvPr/>
          </p:nvSpPr>
          <p:spPr>
            <a:xfrm>
              <a:off x="5695651" y="2037799"/>
              <a:ext cx="73322" cy="92570"/>
            </a:xfrm>
            <a:custGeom>
              <a:avLst/>
              <a:gdLst/>
              <a:ahLst/>
              <a:cxnLst/>
              <a:rect l="l" t="t" r="r" b="b"/>
              <a:pathLst>
                <a:path w="2598" h="3280" extrusionOk="0">
                  <a:moveTo>
                    <a:pt x="1254" y="1505"/>
                  </a:moveTo>
                  <a:cubicBezTo>
                    <a:pt x="1536" y="1505"/>
                    <a:pt x="1801" y="1722"/>
                    <a:pt x="1801" y="2058"/>
                  </a:cubicBezTo>
                  <a:cubicBezTo>
                    <a:pt x="1801" y="2353"/>
                    <a:pt x="1565" y="2590"/>
                    <a:pt x="1240" y="2590"/>
                  </a:cubicBezTo>
                  <a:cubicBezTo>
                    <a:pt x="768" y="2590"/>
                    <a:pt x="502" y="1999"/>
                    <a:pt x="857" y="1675"/>
                  </a:cubicBezTo>
                  <a:cubicBezTo>
                    <a:pt x="973" y="1558"/>
                    <a:pt x="1116" y="1505"/>
                    <a:pt x="1254" y="1505"/>
                  </a:cubicBezTo>
                  <a:close/>
                  <a:moveTo>
                    <a:pt x="370" y="0"/>
                  </a:moveTo>
                  <a:cubicBezTo>
                    <a:pt x="185" y="0"/>
                    <a:pt x="1" y="126"/>
                    <a:pt x="30" y="376"/>
                  </a:cubicBezTo>
                  <a:lnTo>
                    <a:pt x="30" y="2944"/>
                  </a:lnTo>
                  <a:cubicBezTo>
                    <a:pt x="30" y="3146"/>
                    <a:pt x="203" y="3280"/>
                    <a:pt x="376" y="3280"/>
                  </a:cubicBezTo>
                  <a:cubicBezTo>
                    <a:pt x="479" y="3280"/>
                    <a:pt x="583" y="3232"/>
                    <a:pt x="650" y="3121"/>
                  </a:cubicBezTo>
                  <a:cubicBezTo>
                    <a:pt x="840" y="3223"/>
                    <a:pt x="1040" y="3271"/>
                    <a:pt x="1236" y="3271"/>
                  </a:cubicBezTo>
                  <a:cubicBezTo>
                    <a:pt x="1770" y="3271"/>
                    <a:pt x="2269" y="2915"/>
                    <a:pt x="2420" y="2353"/>
                  </a:cubicBezTo>
                  <a:cubicBezTo>
                    <a:pt x="2597" y="1586"/>
                    <a:pt x="2037" y="849"/>
                    <a:pt x="1240" y="849"/>
                  </a:cubicBezTo>
                  <a:cubicBezTo>
                    <a:pt x="1209" y="843"/>
                    <a:pt x="1177" y="841"/>
                    <a:pt x="1146" y="841"/>
                  </a:cubicBezTo>
                  <a:cubicBezTo>
                    <a:pt x="1000" y="841"/>
                    <a:pt x="855" y="894"/>
                    <a:pt x="709" y="967"/>
                  </a:cubicBezTo>
                  <a:lnTo>
                    <a:pt x="709" y="376"/>
                  </a:lnTo>
                  <a:cubicBezTo>
                    <a:pt x="738" y="126"/>
                    <a:pt x="554" y="0"/>
                    <a:pt x="370" y="0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7" name="Google Shape;1287;p49">
              <a:extLst>
                <a:ext uri="{FF2B5EF4-FFF2-40B4-BE49-F238E27FC236}">
                  <a16:creationId xmlns:a16="http://schemas.microsoft.com/office/drawing/2014/main" id="{7A22DE0D-E7C3-4E73-A097-DE4C47C319AC}"/>
                </a:ext>
              </a:extLst>
            </p:cNvPr>
            <p:cNvSpPr/>
            <p:nvPr/>
          </p:nvSpPr>
          <p:spPr>
            <a:xfrm>
              <a:off x="5425851" y="1824809"/>
              <a:ext cx="432228" cy="411428"/>
            </a:xfrm>
            <a:custGeom>
              <a:avLst/>
              <a:gdLst/>
              <a:ahLst/>
              <a:cxnLst/>
              <a:rect l="l" t="t" r="r" b="b"/>
              <a:pathLst>
                <a:path w="15315" h="14578" extrusionOk="0">
                  <a:moveTo>
                    <a:pt x="9930" y="7805"/>
                  </a:moveTo>
                  <a:cubicBezTo>
                    <a:pt x="9989" y="7805"/>
                    <a:pt x="10048" y="7835"/>
                    <a:pt x="10033" y="7894"/>
                  </a:cubicBezTo>
                  <a:lnTo>
                    <a:pt x="10033" y="8514"/>
                  </a:lnTo>
                  <a:cubicBezTo>
                    <a:pt x="10033" y="8626"/>
                    <a:pt x="10136" y="8721"/>
                    <a:pt x="10250" y="8721"/>
                  </a:cubicBezTo>
                  <a:cubicBezTo>
                    <a:pt x="10285" y="8721"/>
                    <a:pt x="10322" y="8712"/>
                    <a:pt x="10358" y="8691"/>
                  </a:cubicBezTo>
                  <a:cubicBezTo>
                    <a:pt x="10499" y="8627"/>
                    <a:pt x="10645" y="8597"/>
                    <a:pt x="10788" y="8597"/>
                  </a:cubicBezTo>
                  <a:cubicBezTo>
                    <a:pt x="11242" y="8597"/>
                    <a:pt x="11662" y="8898"/>
                    <a:pt x="11774" y="9369"/>
                  </a:cubicBezTo>
                  <a:cubicBezTo>
                    <a:pt x="11921" y="9989"/>
                    <a:pt x="11449" y="10579"/>
                    <a:pt x="10800" y="10579"/>
                  </a:cubicBezTo>
                  <a:lnTo>
                    <a:pt x="10800" y="10609"/>
                  </a:lnTo>
                  <a:cubicBezTo>
                    <a:pt x="10653" y="10609"/>
                    <a:pt x="10476" y="10550"/>
                    <a:pt x="10328" y="10461"/>
                  </a:cubicBezTo>
                  <a:cubicBezTo>
                    <a:pt x="10298" y="10461"/>
                    <a:pt x="10239" y="10432"/>
                    <a:pt x="10210" y="10432"/>
                  </a:cubicBezTo>
                  <a:cubicBezTo>
                    <a:pt x="10121" y="10432"/>
                    <a:pt x="10062" y="10461"/>
                    <a:pt x="10033" y="10550"/>
                  </a:cubicBezTo>
                  <a:cubicBezTo>
                    <a:pt x="10012" y="10581"/>
                    <a:pt x="9981" y="10593"/>
                    <a:pt x="9949" y="10593"/>
                  </a:cubicBezTo>
                  <a:cubicBezTo>
                    <a:pt x="9889" y="10593"/>
                    <a:pt x="9826" y="10548"/>
                    <a:pt x="9826" y="10491"/>
                  </a:cubicBezTo>
                  <a:lnTo>
                    <a:pt x="9826" y="7894"/>
                  </a:lnTo>
                  <a:cubicBezTo>
                    <a:pt x="9812" y="7835"/>
                    <a:pt x="9871" y="7805"/>
                    <a:pt x="9930" y="7805"/>
                  </a:cubicBezTo>
                  <a:close/>
                  <a:moveTo>
                    <a:pt x="7647" y="1"/>
                  </a:moveTo>
                  <a:cubicBezTo>
                    <a:pt x="7311" y="1"/>
                    <a:pt x="6979" y="163"/>
                    <a:pt x="6787" y="488"/>
                  </a:cubicBezTo>
                  <a:lnTo>
                    <a:pt x="295" y="10697"/>
                  </a:lnTo>
                  <a:cubicBezTo>
                    <a:pt x="118" y="10933"/>
                    <a:pt x="0" y="11228"/>
                    <a:pt x="0" y="11553"/>
                  </a:cubicBezTo>
                  <a:cubicBezTo>
                    <a:pt x="0" y="12409"/>
                    <a:pt x="827" y="13176"/>
                    <a:pt x="2331" y="13736"/>
                  </a:cubicBezTo>
                  <a:cubicBezTo>
                    <a:pt x="4072" y="14297"/>
                    <a:pt x="5872" y="14577"/>
                    <a:pt x="7669" y="14577"/>
                  </a:cubicBezTo>
                  <a:cubicBezTo>
                    <a:pt x="9465" y="14577"/>
                    <a:pt x="11257" y="14297"/>
                    <a:pt x="12984" y="13736"/>
                  </a:cubicBezTo>
                  <a:cubicBezTo>
                    <a:pt x="14489" y="13176"/>
                    <a:pt x="15315" y="12409"/>
                    <a:pt x="15315" y="11553"/>
                  </a:cubicBezTo>
                  <a:cubicBezTo>
                    <a:pt x="15315" y="11258"/>
                    <a:pt x="15197" y="10963"/>
                    <a:pt x="15020" y="10727"/>
                  </a:cubicBezTo>
                  <a:lnTo>
                    <a:pt x="10682" y="3822"/>
                  </a:lnTo>
                  <a:cubicBezTo>
                    <a:pt x="10650" y="3750"/>
                    <a:pt x="10594" y="3721"/>
                    <a:pt x="10534" y="3721"/>
                  </a:cubicBezTo>
                  <a:cubicBezTo>
                    <a:pt x="10370" y="3721"/>
                    <a:pt x="10169" y="3929"/>
                    <a:pt x="10298" y="4058"/>
                  </a:cubicBezTo>
                  <a:lnTo>
                    <a:pt x="13928" y="9782"/>
                  </a:lnTo>
                  <a:cubicBezTo>
                    <a:pt x="13367" y="9487"/>
                    <a:pt x="12777" y="9251"/>
                    <a:pt x="12157" y="9104"/>
                  </a:cubicBezTo>
                  <a:cubicBezTo>
                    <a:pt x="11951" y="8514"/>
                    <a:pt x="11420" y="8160"/>
                    <a:pt x="10800" y="8160"/>
                  </a:cubicBezTo>
                  <a:cubicBezTo>
                    <a:pt x="10712" y="8160"/>
                    <a:pt x="10594" y="8160"/>
                    <a:pt x="10476" y="8189"/>
                  </a:cubicBezTo>
                  <a:lnTo>
                    <a:pt x="10476" y="7894"/>
                  </a:lnTo>
                  <a:cubicBezTo>
                    <a:pt x="10431" y="7584"/>
                    <a:pt x="10180" y="7429"/>
                    <a:pt x="9930" y="7429"/>
                  </a:cubicBezTo>
                  <a:cubicBezTo>
                    <a:pt x="9679" y="7429"/>
                    <a:pt x="9428" y="7584"/>
                    <a:pt x="9384" y="7894"/>
                  </a:cubicBezTo>
                  <a:lnTo>
                    <a:pt x="9384" y="8602"/>
                  </a:lnTo>
                  <a:cubicBezTo>
                    <a:pt x="8912" y="8573"/>
                    <a:pt x="8410" y="8543"/>
                    <a:pt x="7908" y="8543"/>
                  </a:cubicBezTo>
                  <a:lnTo>
                    <a:pt x="7908" y="8396"/>
                  </a:lnTo>
                  <a:cubicBezTo>
                    <a:pt x="7923" y="8278"/>
                    <a:pt x="7805" y="8219"/>
                    <a:pt x="7687" y="8219"/>
                  </a:cubicBezTo>
                  <a:cubicBezTo>
                    <a:pt x="7569" y="8219"/>
                    <a:pt x="7451" y="8278"/>
                    <a:pt x="7466" y="8396"/>
                  </a:cubicBezTo>
                  <a:lnTo>
                    <a:pt x="7466" y="8543"/>
                  </a:lnTo>
                  <a:cubicBezTo>
                    <a:pt x="5872" y="8543"/>
                    <a:pt x="4279" y="8750"/>
                    <a:pt x="2774" y="9222"/>
                  </a:cubicBezTo>
                  <a:cubicBezTo>
                    <a:pt x="2627" y="9251"/>
                    <a:pt x="2568" y="9399"/>
                    <a:pt x="2627" y="9517"/>
                  </a:cubicBezTo>
                  <a:cubicBezTo>
                    <a:pt x="2648" y="9603"/>
                    <a:pt x="2717" y="9658"/>
                    <a:pt x="2799" y="9658"/>
                  </a:cubicBezTo>
                  <a:cubicBezTo>
                    <a:pt x="2829" y="9658"/>
                    <a:pt x="2861" y="9651"/>
                    <a:pt x="2892" y="9635"/>
                  </a:cubicBezTo>
                  <a:cubicBezTo>
                    <a:pt x="4367" y="9192"/>
                    <a:pt x="5902" y="8986"/>
                    <a:pt x="7466" y="8986"/>
                  </a:cubicBezTo>
                  <a:lnTo>
                    <a:pt x="7466" y="9546"/>
                  </a:lnTo>
                  <a:cubicBezTo>
                    <a:pt x="7451" y="9664"/>
                    <a:pt x="7569" y="9723"/>
                    <a:pt x="7687" y="9723"/>
                  </a:cubicBezTo>
                  <a:cubicBezTo>
                    <a:pt x="7805" y="9723"/>
                    <a:pt x="7923" y="9664"/>
                    <a:pt x="7908" y="9546"/>
                  </a:cubicBezTo>
                  <a:lnTo>
                    <a:pt x="7908" y="8986"/>
                  </a:lnTo>
                  <a:cubicBezTo>
                    <a:pt x="8410" y="8986"/>
                    <a:pt x="8912" y="9015"/>
                    <a:pt x="9384" y="9045"/>
                  </a:cubicBezTo>
                  <a:lnTo>
                    <a:pt x="9384" y="10461"/>
                  </a:lnTo>
                  <a:cubicBezTo>
                    <a:pt x="9384" y="10804"/>
                    <a:pt x="9665" y="11039"/>
                    <a:pt x="9954" y="11039"/>
                  </a:cubicBezTo>
                  <a:cubicBezTo>
                    <a:pt x="10063" y="11039"/>
                    <a:pt x="10172" y="11006"/>
                    <a:pt x="10269" y="10933"/>
                  </a:cubicBezTo>
                  <a:cubicBezTo>
                    <a:pt x="10414" y="10981"/>
                    <a:pt x="10558" y="11030"/>
                    <a:pt x="10719" y="11030"/>
                  </a:cubicBezTo>
                  <a:cubicBezTo>
                    <a:pt x="10755" y="11030"/>
                    <a:pt x="10792" y="11027"/>
                    <a:pt x="10830" y="11022"/>
                  </a:cubicBezTo>
                  <a:cubicBezTo>
                    <a:pt x="11626" y="11022"/>
                    <a:pt x="12275" y="10402"/>
                    <a:pt x="12275" y="9605"/>
                  </a:cubicBezTo>
                  <a:cubicBezTo>
                    <a:pt x="12925" y="9782"/>
                    <a:pt x="13544" y="10078"/>
                    <a:pt x="14105" y="10432"/>
                  </a:cubicBezTo>
                  <a:cubicBezTo>
                    <a:pt x="14459" y="10697"/>
                    <a:pt x="14843" y="11081"/>
                    <a:pt x="14843" y="11553"/>
                  </a:cubicBezTo>
                  <a:cubicBezTo>
                    <a:pt x="14843" y="12202"/>
                    <a:pt x="14105" y="12822"/>
                    <a:pt x="12807" y="13323"/>
                  </a:cubicBezTo>
                  <a:cubicBezTo>
                    <a:pt x="11125" y="13869"/>
                    <a:pt x="9384" y="14142"/>
                    <a:pt x="7643" y="14142"/>
                  </a:cubicBezTo>
                  <a:cubicBezTo>
                    <a:pt x="5902" y="14142"/>
                    <a:pt x="4161" y="13869"/>
                    <a:pt x="2479" y="13323"/>
                  </a:cubicBezTo>
                  <a:cubicBezTo>
                    <a:pt x="1181" y="12822"/>
                    <a:pt x="443" y="12202"/>
                    <a:pt x="443" y="11553"/>
                  </a:cubicBezTo>
                  <a:cubicBezTo>
                    <a:pt x="443" y="10992"/>
                    <a:pt x="1004" y="10432"/>
                    <a:pt x="2036" y="9959"/>
                  </a:cubicBezTo>
                  <a:cubicBezTo>
                    <a:pt x="2154" y="9900"/>
                    <a:pt x="2213" y="9782"/>
                    <a:pt x="2154" y="9664"/>
                  </a:cubicBezTo>
                  <a:cubicBezTo>
                    <a:pt x="2111" y="9578"/>
                    <a:pt x="2036" y="9523"/>
                    <a:pt x="1953" y="9523"/>
                  </a:cubicBezTo>
                  <a:cubicBezTo>
                    <a:pt x="1923" y="9523"/>
                    <a:pt x="1891" y="9531"/>
                    <a:pt x="1859" y="9546"/>
                  </a:cubicBezTo>
                  <a:cubicBezTo>
                    <a:pt x="1682" y="9635"/>
                    <a:pt x="1535" y="9694"/>
                    <a:pt x="1387" y="9782"/>
                  </a:cubicBezTo>
                  <a:lnTo>
                    <a:pt x="7171" y="694"/>
                  </a:lnTo>
                  <a:cubicBezTo>
                    <a:pt x="7289" y="517"/>
                    <a:pt x="7481" y="429"/>
                    <a:pt x="7672" y="429"/>
                  </a:cubicBezTo>
                  <a:cubicBezTo>
                    <a:pt x="7864" y="429"/>
                    <a:pt x="8056" y="517"/>
                    <a:pt x="8174" y="694"/>
                  </a:cubicBezTo>
                  <a:lnTo>
                    <a:pt x="9797" y="3291"/>
                  </a:lnTo>
                  <a:cubicBezTo>
                    <a:pt x="9830" y="3366"/>
                    <a:pt x="9890" y="3396"/>
                    <a:pt x="9954" y="3396"/>
                  </a:cubicBezTo>
                  <a:cubicBezTo>
                    <a:pt x="10116" y="3396"/>
                    <a:pt x="10307" y="3203"/>
                    <a:pt x="10180" y="3055"/>
                  </a:cubicBezTo>
                  <a:lnTo>
                    <a:pt x="8528" y="488"/>
                  </a:lnTo>
                  <a:cubicBezTo>
                    <a:pt x="8321" y="163"/>
                    <a:pt x="7982" y="1"/>
                    <a:pt x="76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8" name="Google Shape;1288;p49">
              <a:extLst>
                <a:ext uri="{FF2B5EF4-FFF2-40B4-BE49-F238E27FC236}">
                  <a16:creationId xmlns:a16="http://schemas.microsoft.com/office/drawing/2014/main" id="{18DCB0A7-33E3-49C0-A752-FF4A69444DAC}"/>
                </a:ext>
              </a:extLst>
            </p:cNvPr>
            <p:cNvSpPr/>
            <p:nvPr/>
          </p:nvSpPr>
          <p:spPr>
            <a:xfrm>
              <a:off x="5635285" y="1855204"/>
              <a:ext cx="13349" cy="27517"/>
            </a:xfrm>
            <a:custGeom>
              <a:avLst/>
              <a:gdLst/>
              <a:ahLst/>
              <a:cxnLst/>
              <a:rect l="l" t="t" r="r" b="b"/>
              <a:pathLst>
                <a:path w="473" h="975" extrusionOk="0">
                  <a:moveTo>
                    <a:pt x="237" y="1"/>
                  </a:moveTo>
                  <a:cubicBezTo>
                    <a:pt x="119" y="1"/>
                    <a:pt x="1" y="60"/>
                    <a:pt x="15" y="178"/>
                  </a:cubicBezTo>
                  <a:lnTo>
                    <a:pt x="15" y="797"/>
                  </a:lnTo>
                  <a:cubicBezTo>
                    <a:pt x="1" y="916"/>
                    <a:pt x="119" y="975"/>
                    <a:pt x="237" y="975"/>
                  </a:cubicBezTo>
                  <a:cubicBezTo>
                    <a:pt x="355" y="975"/>
                    <a:pt x="473" y="916"/>
                    <a:pt x="458" y="797"/>
                  </a:cubicBezTo>
                  <a:lnTo>
                    <a:pt x="458" y="178"/>
                  </a:lnTo>
                  <a:cubicBezTo>
                    <a:pt x="473" y="60"/>
                    <a:pt x="355" y="1"/>
                    <a:pt x="2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69" name="Google Shape;1289;p49">
              <a:extLst>
                <a:ext uri="{FF2B5EF4-FFF2-40B4-BE49-F238E27FC236}">
                  <a16:creationId xmlns:a16="http://schemas.microsoft.com/office/drawing/2014/main" id="{901779AE-83D0-44B6-A384-F4B8587BEC0D}"/>
                </a:ext>
              </a:extLst>
            </p:cNvPr>
            <p:cNvSpPr/>
            <p:nvPr/>
          </p:nvSpPr>
          <p:spPr>
            <a:xfrm>
              <a:off x="5635285" y="1912043"/>
              <a:ext cx="13349" cy="42926"/>
            </a:xfrm>
            <a:custGeom>
              <a:avLst/>
              <a:gdLst/>
              <a:ahLst/>
              <a:cxnLst/>
              <a:rect l="l" t="t" r="r" b="b"/>
              <a:pathLst>
                <a:path w="473" h="1521" extrusionOk="0">
                  <a:moveTo>
                    <a:pt x="237" y="1"/>
                  </a:moveTo>
                  <a:cubicBezTo>
                    <a:pt x="133" y="1"/>
                    <a:pt x="30" y="67"/>
                    <a:pt x="15" y="200"/>
                  </a:cubicBezTo>
                  <a:lnTo>
                    <a:pt x="15" y="1321"/>
                  </a:lnTo>
                  <a:cubicBezTo>
                    <a:pt x="1" y="1454"/>
                    <a:pt x="119" y="1520"/>
                    <a:pt x="237" y="1520"/>
                  </a:cubicBezTo>
                  <a:cubicBezTo>
                    <a:pt x="355" y="1520"/>
                    <a:pt x="473" y="1454"/>
                    <a:pt x="458" y="1321"/>
                  </a:cubicBezTo>
                  <a:lnTo>
                    <a:pt x="458" y="200"/>
                  </a:lnTo>
                  <a:cubicBezTo>
                    <a:pt x="443" y="67"/>
                    <a:pt x="340" y="1"/>
                    <a:pt x="2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0" name="Google Shape;1290;p49">
              <a:extLst>
                <a:ext uri="{FF2B5EF4-FFF2-40B4-BE49-F238E27FC236}">
                  <a16:creationId xmlns:a16="http://schemas.microsoft.com/office/drawing/2014/main" id="{654FA699-0DF1-490D-957D-93810B261EC4}"/>
                </a:ext>
              </a:extLst>
            </p:cNvPr>
            <p:cNvSpPr/>
            <p:nvPr/>
          </p:nvSpPr>
          <p:spPr>
            <a:xfrm>
              <a:off x="5635285" y="1983444"/>
              <a:ext cx="13349" cy="43350"/>
            </a:xfrm>
            <a:custGeom>
              <a:avLst/>
              <a:gdLst/>
              <a:ahLst/>
              <a:cxnLst/>
              <a:rect l="l" t="t" r="r" b="b"/>
              <a:pathLst>
                <a:path w="473" h="1536" extrusionOk="0">
                  <a:moveTo>
                    <a:pt x="251" y="1"/>
                  </a:moveTo>
                  <a:cubicBezTo>
                    <a:pt x="104" y="1"/>
                    <a:pt x="15" y="89"/>
                    <a:pt x="15" y="207"/>
                  </a:cubicBezTo>
                  <a:lnTo>
                    <a:pt x="15" y="1358"/>
                  </a:lnTo>
                  <a:cubicBezTo>
                    <a:pt x="1" y="1476"/>
                    <a:pt x="119" y="1535"/>
                    <a:pt x="237" y="1535"/>
                  </a:cubicBezTo>
                  <a:cubicBezTo>
                    <a:pt x="355" y="1535"/>
                    <a:pt x="473" y="1476"/>
                    <a:pt x="458" y="1358"/>
                  </a:cubicBezTo>
                  <a:lnTo>
                    <a:pt x="458" y="207"/>
                  </a:lnTo>
                  <a:cubicBezTo>
                    <a:pt x="458" y="89"/>
                    <a:pt x="369" y="1"/>
                    <a:pt x="2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1" name="Google Shape;1291;p49">
              <a:extLst>
                <a:ext uri="{FF2B5EF4-FFF2-40B4-BE49-F238E27FC236}">
                  <a16:creationId xmlns:a16="http://schemas.microsoft.com/office/drawing/2014/main" id="{C1AB00FB-78AA-4F0B-8329-DE5FA55D5D74}"/>
                </a:ext>
              </a:extLst>
            </p:cNvPr>
            <p:cNvSpPr/>
            <p:nvPr/>
          </p:nvSpPr>
          <p:spPr>
            <a:xfrm>
              <a:off x="5635708" y="2127516"/>
              <a:ext cx="30847" cy="30001"/>
            </a:xfrm>
            <a:custGeom>
              <a:avLst/>
              <a:gdLst/>
              <a:ahLst/>
              <a:cxnLst/>
              <a:rect l="l" t="t" r="r" b="b"/>
              <a:pathLst>
                <a:path w="1093" h="1063" extrusionOk="0">
                  <a:moveTo>
                    <a:pt x="236" y="1"/>
                  </a:moveTo>
                  <a:cubicBezTo>
                    <a:pt x="89" y="1"/>
                    <a:pt x="0" y="119"/>
                    <a:pt x="0" y="237"/>
                  </a:cubicBezTo>
                  <a:lnTo>
                    <a:pt x="0" y="827"/>
                  </a:lnTo>
                  <a:cubicBezTo>
                    <a:pt x="0" y="945"/>
                    <a:pt x="89" y="1063"/>
                    <a:pt x="236" y="1063"/>
                  </a:cubicBezTo>
                  <a:lnTo>
                    <a:pt x="826" y="1063"/>
                  </a:lnTo>
                  <a:cubicBezTo>
                    <a:pt x="1092" y="1004"/>
                    <a:pt x="1092" y="650"/>
                    <a:pt x="826" y="620"/>
                  </a:cubicBezTo>
                  <a:lnTo>
                    <a:pt x="472" y="620"/>
                  </a:lnTo>
                  <a:lnTo>
                    <a:pt x="472" y="237"/>
                  </a:lnTo>
                  <a:cubicBezTo>
                    <a:pt x="472" y="131"/>
                    <a:pt x="378" y="26"/>
                    <a:pt x="274" y="26"/>
                  </a:cubicBezTo>
                  <a:cubicBezTo>
                    <a:pt x="261" y="26"/>
                    <a:pt x="249" y="27"/>
                    <a:pt x="236" y="30"/>
                  </a:cubicBezTo>
                  <a:lnTo>
                    <a:pt x="23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2" name="Google Shape;1292;p49">
              <a:extLst>
                <a:ext uri="{FF2B5EF4-FFF2-40B4-BE49-F238E27FC236}">
                  <a16:creationId xmlns:a16="http://schemas.microsoft.com/office/drawing/2014/main" id="{A58A608B-54DF-47C6-B35B-7EF509ADA808}"/>
                </a:ext>
              </a:extLst>
            </p:cNvPr>
            <p:cNvSpPr/>
            <p:nvPr/>
          </p:nvSpPr>
          <p:spPr>
            <a:xfrm>
              <a:off x="5685858" y="2144873"/>
              <a:ext cx="41487" cy="12700"/>
            </a:xfrm>
            <a:custGeom>
              <a:avLst/>
              <a:gdLst/>
              <a:ahLst/>
              <a:cxnLst/>
              <a:rect l="l" t="t" r="r" b="b"/>
              <a:pathLst>
                <a:path w="1470" h="450" extrusionOk="0">
                  <a:moveTo>
                    <a:pt x="194" y="1"/>
                  </a:moveTo>
                  <a:cubicBezTo>
                    <a:pt x="0" y="1"/>
                    <a:pt x="6" y="449"/>
                    <a:pt x="211" y="449"/>
                  </a:cubicBezTo>
                  <a:cubicBezTo>
                    <a:pt x="217" y="449"/>
                    <a:pt x="223" y="449"/>
                    <a:pt x="230" y="448"/>
                  </a:cubicBezTo>
                  <a:lnTo>
                    <a:pt x="1204" y="448"/>
                  </a:lnTo>
                  <a:cubicBezTo>
                    <a:pt x="1469" y="389"/>
                    <a:pt x="1469" y="35"/>
                    <a:pt x="1204" y="5"/>
                  </a:cubicBezTo>
                  <a:lnTo>
                    <a:pt x="230" y="5"/>
                  </a:lnTo>
                  <a:cubicBezTo>
                    <a:pt x="217" y="2"/>
                    <a:pt x="206" y="1"/>
                    <a:pt x="19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3" name="Google Shape;1293;p49">
              <a:extLst>
                <a:ext uri="{FF2B5EF4-FFF2-40B4-BE49-F238E27FC236}">
                  <a16:creationId xmlns:a16="http://schemas.microsoft.com/office/drawing/2014/main" id="{F4821376-23A0-4236-B86F-D26AF3EC5DA4}"/>
                </a:ext>
              </a:extLst>
            </p:cNvPr>
            <p:cNvSpPr/>
            <p:nvPr/>
          </p:nvSpPr>
          <p:spPr>
            <a:xfrm>
              <a:off x="5746648" y="2144873"/>
              <a:ext cx="40640" cy="12700"/>
            </a:xfrm>
            <a:custGeom>
              <a:avLst/>
              <a:gdLst/>
              <a:ahLst/>
              <a:cxnLst/>
              <a:rect l="l" t="t" r="r" b="b"/>
              <a:pathLst>
                <a:path w="1440" h="450" extrusionOk="0">
                  <a:moveTo>
                    <a:pt x="194" y="1"/>
                  </a:moveTo>
                  <a:cubicBezTo>
                    <a:pt x="0" y="1"/>
                    <a:pt x="6" y="449"/>
                    <a:pt x="211" y="449"/>
                  </a:cubicBezTo>
                  <a:cubicBezTo>
                    <a:pt x="217" y="449"/>
                    <a:pt x="223" y="449"/>
                    <a:pt x="230" y="448"/>
                  </a:cubicBezTo>
                  <a:lnTo>
                    <a:pt x="1204" y="448"/>
                  </a:lnTo>
                  <a:cubicBezTo>
                    <a:pt x="1440" y="389"/>
                    <a:pt x="1440" y="35"/>
                    <a:pt x="1204" y="5"/>
                  </a:cubicBezTo>
                  <a:lnTo>
                    <a:pt x="230" y="5"/>
                  </a:lnTo>
                  <a:cubicBezTo>
                    <a:pt x="217" y="2"/>
                    <a:pt x="206" y="1"/>
                    <a:pt x="19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4" name="Google Shape;1294;p49">
              <a:extLst>
                <a:ext uri="{FF2B5EF4-FFF2-40B4-BE49-F238E27FC236}">
                  <a16:creationId xmlns:a16="http://schemas.microsoft.com/office/drawing/2014/main" id="{C4F1D405-BFDD-437F-AA5A-F34EF4910B29}"/>
                </a:ext>
              </a:extLst>
            </p:cNvPr>
            <p:cNvSpPr/>
            <p:nvPr/>
          </p:nvSpPr>
          <p:spPr>
            <a:xfrm>
              <a:off x="5806619" y="2144873"/>
              <a:ext cx="31271" cy="12700"/>
            </a:xfrm>
            <a:custGeom>
              <a:avLst/>
              <a:gdLst/>
              <a:ahLst/>
              <a:cxnLst/>
              <a:rect l="l" t="t" r="r" b="b"/>
              <a:pathLst>
                <a:path w="1108" h="450" extrusionOk="0">
                  <a:moveTo>
                    <a:pt x="219" y="1"/>
                  </a:moveTo>
                  <a:cubicBezTo>
                    <a:pt x="0" y="1"/>
                    <a:pt x="7" y="449"/>
                    <a:pt x="238" y="449"/>
                  </a:cubicBezTo>
                  <a:cubicBezTo>
                    <a:pt x="245" y="449"/>
                    <a:pt x="252" y="449"/>
                    <a:pt x="259" y="448"/>
                  </a:cubicBezTo>
                  <a:lnTo>
                    <a:pt x="849" y="448"/>
                  </a:lnTo>
                  <a:cubicBezTo>
                    <a:pt x="856" y="449"/>
                    <a:pt x="863" y="449"/>
                    <a:pt x="870" y="449"/>
                  </a:cubicBezTo>
                  <a:cubicBezTo>
                    <a:pt x="1101" y="449"/>
                    <a:pt x="1107" y="1"/>
                    <a:pt x="889" y="1"/>
                  </a:cubicBezTo>
                  <a:cubicBezTo>
                    <a:pt x="876" y="1"/>
                    <a:pt x="863" y="2"/>
                    <a:pt x="849" y="5"/>
                  </a:cubicBezTo>
                  <a:lnTo>
                    <a:pt x="259" y="5"/>
                  </a:lnTo>
                  <a:cubicBezTo>
                    <a:pt x="245" y="2"/>
                    <a:pt x="232" y="1"/>
                    <a:pt x="21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5" name="Google Shape;1295;p49">
              <a:extLst>
                <a:ext uri="{FF2B5EF4-FFF2-40B4-BE49-F238E27FC236}">
                  <a16:creationId xmlns:a16="http://schemas.microsoft.com/office/drawing/2014/main" id="{C80543AD-EAD1-46C8-ABA9-80ED42C6FB22}"/>
                </a:ext>
              </a:extLst>
            </p:cNvPr>
            <p:cNvSpPr/>
            <p:nvPr/>
          </p:nvSpPr>
          <p:spPr>
            <a:xfrm>
              <a:off x="5551607" y="1992616"/>
              <a:ext cx="49982" cy="42955"/>
            </a:xfrm>
            <a:custGeom>
              <a:avLst/>
              <a:gdLst/>
              <a:ahLst/>
              <a:cxnLst/>
              <a:rect l="l" t="t" r="r" b="b"/>
              <a:pathLst>
                <a:path w="1771" h="1522" extrusionOk="0">
                  <a:moveTo>
                    <a:pt x="1004" y="454"/>
                  </a:moveTo>
                  <a:cubicBezTo>
                    <a:pt x="1170" y="454"/>
                    <a:pt x="1328" y="582"/>
                    <a:pt x="1328" y="768"/>
                  </a:cubicBezTo>
                  <a:cubicBezTo>
                    <a:pt x="1328" y="945"/>
                    <a:pt x="1210" y="1063"/>
                    <a:pt x="1033" y="1063"/>
                  </a:cubicBezTo>
                  <a:cubicBezTo>
                    <a:pt x="738" y="1063"/>
                    <a:pt x="620" y="738"/>
                    <a:pt x="797" y="532"/>
                  </a:cubicBezTo>
                  <a:cubicBezTo>
                    <a:pt x="859" y="478"/>
                    <a:pt x="932" y="454"/>
                    <a:pt x="1004" y="454"/>
                  </a:cubicBezTo>
                  <a:close/>
                  <a:moveTo>
                    <a:pt x="1033" y="1"/>
                  </a:moveTo>
                  <a:cubicBezTo>
                    <a:pt x="354" y="1"/>
                    <a:pt x="0" y="827"/>
                    <a:pt x="472" y="1299"/>
                  </a:cubicBezTo>
                  <a:cubicBezTo>
                    <a:pt x="636" y="1453"/>
                    <a:pt x="830" y="1522"/>
                    <a:pt x="1019" y="1522"/>
                  </a:cubicBezTo>
                  <a:cubicBezTo>
                    <a:pt x="1408" y="1522"/>
                    <a:pt x="1770" y="1225"/>
                    <a:pt x="1770" y="768"/>
                  </a:cubicBezTo>
                  <a:cubicBezTo>
                    <a:pt x="1770" y="355"/>
                    <a:pt x="1446" y="1"/>
                    <a:pt x="10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6" name="Google Shape;1296;p49">
              <a:extLst>
                <a:ext uri="{FF2B5EF4-FFF2-40B4-BE49-F238E27FC236}">
                  <a16:creationId xmlns:a16="http://schemas.microsoft.com/office/drawing/2014/main" id="{9F3E18E3-DA41-4BA1-8398-7BC1B82338EF}"/>
                </a:ext>
              </a:extLst>
            </p:cNvPr>
            <p:cNvSpPr/>
            <p:nvPr/>
          </p:nvSpPr>
          <p:spPr>
            <a:xfrm>
              <a:off x="5536593" y="1974300"/>
              <a:ext cx="84159" cy="79870"/>
            </a:xfrm>
            <a:custGeom>
              <a:avLst/>
              <a:gdLst/>
              <a:ahLst/>
              <a:cxnLst/>
              <a:rect l="l" t="t" r="r" b="b"/>
              <a:pathLst>
                <a:path w="2982" h="2830" extrusionOk="0">
                  <a:moveTo>
                    <a:pt x="1572" y="441"/>
                  </a:moveTo>
                  <a:cubicBezTo>
                    <a:pt x="1727" y="441"/>
                    <a:pt x="1886" y="479"/>
                    <a:pt x="2037" y="561"/>
                  </a:cubicBezTo>
                  <a:cubicBezTo>
                    <a:pt x="2068" y="592"/>
                    <a:pt x="2106" y="605"/>
                    <a:pt x="2145" y="605"/>
                  </a:cubicBezTo>
                  <a:cubicBezTo>
                    <a:pt x="2218" y="605"/>
                    <a:pt x="2294" y="560"/>
                    <a:pt x="2332" y="502"/>
                  </a:cubicBezTo>
                  <a:cubicBezTo>
                    <a:pt x="2361" y="472"/>
                    <a:pt x="2391" y="443"/>
                    <a:pt x="2420" y="443"/>
                  </a:cubicBezTo>
                  <a:cubicBezTo>
                    <a:pt x="2480" y="443"/>
                    <a:pt x="2509" y="502"/>
                    <a:pt x="2509" y="561"/>
                  </a:cubicBezTo>
                  <a:lnTo>
                    <a:pt x="2509" y="2272"/>
                  </a:lnTo>
                  <a:cubicBezTo>
                    <a:pt x="2509" y="2331"/>
                    <a:pt x="2480" y="2361"/>
                    <a:pt x="2420" y="2361"/>
                  </a:cubicBezTo>
                  <a:cubicBezTo>
                    <a:pt x="2391" y="2361"/>
                    <a:pt x="2361" y="2361"/>
                    <a:pt x="2332" y="2331"/>
                  </a:cubicBezTo>
                  <a:cubicBezTo>
                    <a:pt x="2302" y="2243"/>
                    <a:pt x="2214" y="2213"/>
                    <a:pt x="2155" y="2213"/>
                  </a:cubicBezTo>
                  <a:cubicBezTo>
                    <a:pt x="2096" y="2213"/>
                    <a:pt x="2066" y="2213"/>
                    <a:pt x="2037" y="2243"/>
                  </a:cubicBezTo>
                  <a:cubicBezTo>
                    <a:pt x="1878" y="2337"/>
                    <a:pt x="1710" y="2379"/>
                    <a:pt x="1547" y="2379"/>
                  </a:cubicBezTo>
                  <a:cubicBezTo>
                    <a:pt x="1045" y="2379"/>
                    <a:pt x="591" y="1974"/>
                    <a:pt x="591" y="1417"/>
                  </a:cubicBezTo>
                  <a:cubicBezTo>
                    <a:pt x="591" y="851"/>
                    <a:pt x="1060" y="441"/>
                    <a:pt x="1572" y="441"/>
                  </a:cubicBezTo>
                  <a:close/>
                  <a:moveTo>
                    <a:pt x="1565" y="0"/>
                  </a:moveTo>
                  <a:cubicBezTo>
                    <a:pt x="680" y="0"/>
                    <a:pt x="1" y="827"/>
                    <a:pt x="178" y="1682"/>
                  </a:cubicBezTo>
                  <a:cubicBezTo>
                    <a:pt x="316" y="2372"/>
                    <a:pt x="903" y="2829"/>
                    <a:pt x="1546" y="2829"/>
                  </a:cubicBezTo>
                  <a:cubicBezTo>
                    <a:pt x="1728" y="2829"/>
                    <a:pt x="1914" y="2793"/>
                    <a:pt x="2096" y="2715"/>
                  </a:cubicBezTo>
                  <a:cubicBezTo>
                    <a:pt x="2193" y="2788"/>
                    <a:pt x="2302" y="2821"/>
                    <a:pt x="2409" y="2821"/>
                  </a:cubicBezTo>
                  <a:cubicBezTo>
                    <a:pt x="2690" y="2821"/>
                    <a:pt x="2960" y="2593"/>
                    <a:pt x="2981" y="2272"/>
                  </a:cubicBezTo>
                  <a:lnTo>
                    <a:pt x="2981" y="561"/>
                  </a:lnTo>
                  <a:cubicBezTo>
                    <a:pt x="2960" y="240"/>
                    <a:pt x="2690" y="12"/>
                    <a:pt x="2409" y="12"/>
                  </a:cubicBezTo>
                  <a:cubicBezTo>
                    <a:pt x="2302" y="12"/>
                    <a:pt x="2193" y="45"/>
                    <a:pt x="2096" y="118"/>
                  </a:cubicBezTo>
                  <a:cubicBezTo>
                    <a:pt x="1919" y="30"/>
                    <a:pt x="1742" y="0"/>
                    <a:pt x="156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77" name="Google Shape;1297;p49">
              <a:extLst>
                <a:ext uri="{FF2B5EF4-FFF2-40B4-BE49-F238E27FC236}">
                  <a16:creationId xmlns:a16="http://schemas.microsoft.com/office/drawing/2014/main" id="{E9F9191F-93E9-41DE-9CC9-88C8056E4FF5}"/>
                </a:ext>
              </a:extLst>
            </p:cNvPr>
            <p:cNvSpPr/>
            <p:nvPr/>
          </p:nvSpPr>
          <p:spPr>
            <a:xfrm>
              <a:off x="5701493" y="2073387"/>
              <a:ext cx="51647" cy="44168"/>
            </a:xfrm>
            <a:custGeom>
              <a:avLst/>
              <a:gdLst/>
              <a:ahLst/>
              <a:cxnLst/>
              <a:rect l="l" t="t" r="r" b="b"/>
              <a:pathLst>
                <a:path w="1830" h="1565" extrusionOk="0">
                  <a:moveTo>
                    <a:pt x="1033" y="473"/>
                  </a:moveTo>
                  <a:cubicBezTo>
                    <a:pt x="1476" y="473"/>
                    <a:pt x="1476" y="1122"/>
                    <a:pt x="1033" y="1122"/>
                  </a:cubicBezTo>
                  <a:cubicBezTo>
                    <a:pt x="620" y="1122"/>
                    <a:pt x="620" y="473"/>
                    <a:pt x="1033" y="473"/>
                  </a:cubicBezTo>
                  <a:close/>
                  <a:moveTo>
                    <a:pt x="1033" y="1"/>
                  </a:moveTo>
                  <a:cubicBezTo>
                    <a:pt x="354" y="1"/>
                    <a:pt x="0" y="856"/>
                    <a:pt x="502" y="1329"/>
                  </a:cubicBezTo>
                  <a:cubicBezTo>
                    <a:pt x="656" y="1492"/>
                    <a:pt x="851" y="1565"/>
                    <a:pt x="1043" y="1565"/>
                  </a:cubicBezTo>
                  <a:cubicBezTo>
                    <a:pt x="1441" y="1565"/>
                    <a:pt x="1830" y="1255"/>
                    <a:pt x="1830" y="797"/>
                  </a:cubicBezTo>
                  <a:cubicBezTo>
                    <a:pt x="1830" y="355"/>
                    <a:pt x="1476" y="1"/>
                    <a:pt x="10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78" name="Google Shape;1145;p49">
            <a:extLst>
              <a:ext uri="{FF2B5EF4-FFF2-40B4-BE49-F238E27FC236}">
                <a16:creationId xmlns:a16="http://schemas.microsoft.com/office/drawing/2014/main" id="{232D055B-0AA8-4D4A-8258-531FEA4EDC16}"/>
              </a:ext>
            </a:extLst>
          </p:cNvPr>
          <p:cNvSpPr/>
          <p:nvPr/>
        </p:nvSpPr>
        <p:spPr>
          <a:xfrm>
            <a:off x="6037519" y="5401114"/>
            <a:ext cx="586308" cy="867407"/>
          </a:xfrm>
          <a:prstGeom prst="ellipse">
            <a:avLst/>
          </a:prstGeom>
          <a:noFill/>
          <a:ln w="19050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loud Callout 1">
            <a:extLst>
              <a:ext uri="{FF2B5EF4-FFF2-40B4-BE49-F238E27FC236}">
                <a16:creationId xmlns:a16="http://schemas.microsoft.com/office/drawing/2014/main" id="{09CACE01-FD84-4681-A65B-FF7068A92A6C}"/>
              </a:ext>
            </a:extLst>
          </p:cNvPr>
          <p:cNvSpPr/>
          <p:nvPr/>
        </p:nvSpPr>
        <p:spPr>
          <a:xfrm>
            <a:off x="2790439" y="1456636"/>
            <a:ext cx="9020971" cy="3346453"/>
          </a:xfrm>
          <a:prstGeom prst="cloudCallout">
            <a:avLst>
              <a:gd name="adj1" fmla="val -35344"/>
              <a:gd name="adj2" fmla="val 73885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>
              <a:lnSpc>
                <a:spcPct val="120000"/>
              </a:lnSpc>
            </a:pPr>
            <a:r>
              <a:rPr lang="en-US" sz="4000" dirty="0" err="1">
                <a:solidFill>
                  <a:prstClr val="white"/>
                </a:solidFill>
                <a:latin typeface="Arial" panose="020B0604020202020204"/>
              </a:rPr>
              <a:t>Trong</a:t>
            </a:r>
            <a:r>
              <a:rPr lang="en-US" sz="4000" dirty="0">
                <a:solidFill>
                  <a:prstClr val="white"/>
                </a:solidFill>
                <a:latin typeface="Arial" panose="020B0604020202020204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anose="020B0604020202020204"/>
              </a:rPr>
              <a:t>chương</a:t>
            </a:r>
            <a:r>
              <a:rPr lang="en-US" sz="4000" dirty="0">
                <a:solidFill>
                  <a:prstClr val="white"/>
                </a:solidFill>
                <a:latin typeface="Arial" panose="020B0604020202020204"/>
              </a:rPr>
              <a:t> VI, </a:t>
            </a:r>
            <a:r>
              <a:rPr lang="en-US" sz="4000" dirty="0" err="1">
                <a:solidFill>
                  <a:prstClr val="white"/>
                </a:solidFill>
                <a:latin typeface="Arial" panose="020B0604020202020204"/>
              </a:rPr>
              <a:t>chúng</a:t>
            </a:r>
            <a:r>
              <a:rPr lang="en-US" sz="4000" dirty="0">
                <a:solidFill>
                  <a:prstClr val="white"/>
                </a:solidFill>
                <a:latin typeface="Arial" panose="020B0604020202020204"/>
              </a:rPr>
              <a:t> ta </a:t>
            </a:r>
            <a:r>
              <a:rPr lang="en-US" sz="4000" dirty="0" err="1">
                <a:solidFill>
                  <a:prstClr val="white"/>
                </a:solidFill>
                <a:latin typeface="Arial" panose="020B0604020202020204"/>
              </a:rPr>
              <a:t>đã</a:t>
            </a:r>
            <a:r>
              <a:rPr lang="en-US" sz="4000" dirty="0">
                <a:solidFill>
                  <a:prstClr val="white"/>
                </a:solidFill>
                <a:latin typeface="Arial" panose="020B0604020202020204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anose="020B0604020202020204"/>
              </a:rPr>
              <a:t>được</a:t>
            </a:r>
            <a:r>
              <a:rPr lang="en-US" sz="4000" dirty="0">
                <a:solidFill>
                  <a:prstClr val="white"/>
                </a:solidFill>
                <a:latin typeface="Arial" panose="020B0604020202020204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anose="020B0604020202020204"/>
              </a:rPr>
              <a:t>học</a:t>
            </a:r>
            <a:r>
              <a:rPr lang="en-US" sz="4000" dirty="0">
                <a:solidFill>
                  <a:prstClr val="white"/>
                </a:solidFill>
                <a:latin typeface="Arial" panose="020B0604020202020204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anose="020B0604020202020204"/>
              </a:rPr>
              <a:t>những</a:t>
            </a:r>
            <a:r>
              <a:rPr lang="en-US" sz="4000" dirty="0">
                <a:solidFill>
                  <a:prstClr val="white"/>
                </a:solidFill>
                <a:latin typeface="Arial" panose="020B0604020202020204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anose="020B0604020202020204"/>
              </a:rPr>
              <a:t>kiến</a:t>
            </a:r>
            <a:r>
              <a:rPr lang="en-US" sz="4000" dirty="0">
                <a:solidFill>
                  <a:prstClr val="white"/>
                </a:solidFill>
                <a:latin typeface="Arial" panose="020B0604020202020204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anose="020B0604020202020204"/>
              </a:rPr>
              <a:t>thức</a:t>
            </a:r>
            <a:r>
              <a:rPr lang="en-US" sz="4000" dirty="0">
                <a:solidFill>
                  <a:prstClr val="white"/>
                </a:solidFill>
                <a:latin typeface="Arial" panose="020B0604020202020204"/>
              </a:rPr>
              <a:t> </a:t>
            </a:r>
            <a:r>
              <a:rPr lang="en-US" sz="4000" dirty="0" err="1">
                <a:solidFill>
                  <a:prstClr val="white"/>
                </a:solidFill>
                <a:latin typeface="Arial" panose="020B0604020202020204"/>
              </a:rPr>
              <a:t>nào</a:t>
            </a:r>
            <a:r>
              <a:rPr lang="en-US" sz="4000" dirty="0">
                <a:solidFill>
                  <a:prstClr val="white"/>
                </a:solidFill>
                <a:latin typeface="Arial" panose="020B0604020202020204"/>
              </a:rPr>
              <a:t>? </a:t>
            </a:r>
            <a:endParaRPr lang="vi-VN" sz="4000" dirty="0">
              <a:solidFill>
                <a:prstClr val="white"/>
              </a:solidFill>
              <a:latin typeface="Arial" panose="020B0604020202020204" pitchFamily="34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2F1406E-64AE-4551-A82D-7C40A45DAB35}"/>
              </a:ext>
            </a:extLst>
          </p:cNvPr>
          <p:cNvGrpSpPr/>
          <p:nvPr/>
        </p:nvGrpSpPr>
        <p:grpSpPr>
          <a:xfrm>
            <a:off x="3507291" y="-35065"/>
            <a:ext cx="5440203" cy="1371693"/>
            <a:chOff x="4861386" y="-140391"/>
            <a:chExt cx="8247288" cy="2657697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F3A5FF5F-A1E5-46EF-B269-DA04D50A94AE}"/>
                </a:ext>
              </a:extLst>
            </p:cNvPr>
            <p:cNvGrpSpPr/>
            <p:nvPr/>
          </p:nvGrpSpPr>
          <p:grpSpPr>
            <a:xfrm>
              <a:off x="4861386" y="-8804"/>
              <a:ext cx="8067952" cy="2366517"/>
              <a:chOff x="4861386" y="-8804"/>
              <a:chExt cx="8067952" cy="2366517"/>
            </a:xfrm>
          </p:grpSpPr>
          <p:pic>
            <p:nvPicPr>
              <p:cNvPr id="33" name="Picture 4">
                <a:extLst>
                  <a:ext uri="{FF2B5EF4-FFF2-40B4-BE49-F238E27FC236}">
                    <a16:creationId xmlns:a16="http://schemas.microsoft.com/office/drawing/2014/main" id="{EEB35178-BBC3-40DF-97BD-FD7F93B425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stretch>
                <a:fillRect/>
              </a:stretch>
            </p:blipFill>
            <p:spPr>
              <a:xfrm rot="10800000" flipV="1">
                <a:off x="5166684" y="-8804"/>
                <a:ext cx="7655027" cy="2366517"/>
              </a:xfrm>
              <a:prstGeom prst="rect">
                <a:avLst/>
              </a:prstGeom>
            </p:spPr>
          </p:pic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D3DA81C-D3E3-4B98-9489-345FC16F6288}"/>
                  </a:ext>
                </a:extLst>
              </p:cNvPr>
              <p:cNvSpPr txBox="1"/>
              <p:nvPr/>
            </p:nvSpPr>
            <p:spPr>
              <a:xfrm>
                <a:off x="4861386" y="437804"/>
                <a:ext cx="8067952" cy="1371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 defTabSz="609585"/>
                <a:r>
                  <a:rPr lang="en-US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THẢO LUẬN NHÓM</a:t>
                </a:r>
                <a:endParaRPr lang="vi-VN" sz="40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31" name="Picture 7">
              <a:extLst>
                <a:ext uri="{FF2B5EF4-FFF2-40B4-BE49-F238E27FC236}">
                  <a16:creationId xmlns:a16="http://schemas.microsoft.com/office/drawing/2014/main" id="{A4FBD668-C8E3-4910-B047-B9CC98B6104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p:blipFill>
          <p:spPr>
            <a:xfrm rot="20819285">
              <a:off x="5009902" y="1570768"/>
              <a:ext cx="973076" cy="946538"/>
            </a:xfrm>
            <a:prstGeom prst="rect">
              <a:avLst/>
            </a:prstGeom>
          </p:spPr>
        </p:pic>
        <p:pic>
          <p:nvPicPr>
            <p:cNvPr id="32" name="Picture 9">
              <a:extLst>
                <a:ext uri="{FF2B5EF4-FFF2-40B4-BE49-F238E27FC236}">
                  <a16:creationId xmlns:a16="http://schemas.microsoft.com/office/drawing/2014/main" id="{7BD98899-F60B-499A-9D08-6B0087FDF58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>
              <a:fillRect/>
            </a:stretch>
          </p:blipFill>
          <p:spPr>
            <a:xfrm rot="1347550">
              <a:off x="11869569" y="-140391"/>
              <a:ext cx="1239105" cy="923697"/>
            </a:xfrm>
            <a:prstGeom prst="rect">
              <a:avLst/>
            </a:prstGeom>
          </p:spPr>
        </p:pic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88B16D6-38F8-424D-8C00-D8C1DBDFBF72}"/>
              </a:ext>
            </a:extLst>
          </p:cNvPr>
          <p:cNvSpPr txBox="1"/>
          <p:nvPr/>
        </p:nvSpPr>
        <p:spPr>
          <a:xfrm>
            <a:off x="3806403" y="1308279"/>
            <a:ext cx="6912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Kĩ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khăn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trải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endParaRPr lang="vi-VN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A7F437F-74DA-45E3-BB9C-3D88CB3AB6B8}"/>
              </a:ext>
            </a:extLst>
          </p:cNvPr>
          <p:cNvSpPr txBox="1"/>
          <p:nvPr/>
        </p:nvSpPr>
        <p:spPr>
          <a:xfrm>
            <a:off x="3751034" y="1757751"/>
            <a:ext cx="5759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thuyết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phút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endParaRPr lang="vi-VN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77F97984-ECA5-445F-B470-5C17734B9127}"/>
              </a:ext>
            </a:extLst>
          </p:cNvPr>
          <p:cNvSpPr/>
          <p:nvPr/>
        </p:nvSpPr>
        <p:spPr>
          <a:xfrm>
            <a:off x="257184" y="3119299"/>
            <a:ext cx="1750896" cy="56666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1</a:t>
            </a:r>
            <a:endParaRPr lang="vi-VN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8FD38DE4-EB85-4F9C-9384-DE012015B8F6}"/>
              </a:ext>
            </a:extLst>
          </p:cNvPr>
          <p:cNvSpPr/>
          <p:nvPr/>
        </p:nvSpPr>
        <p:spPr>
          <a:xfrm>
            <a:off x="9274719" y="3514603"/>
            <a:ext cx="1846663" cy="492887"/>
          </a:xfrm>
          <a:prstGeom prst="ellipse">
            <a:avLst/>
          </a:prstGeom>
          <a:solidFill>
            <a:schemeClr val="accent2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2</a:t>
            </a:r>
            <a:endParaRPr lang="vi-VN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8521A917-CEC2-4198-BB84-5E51F371B093}"/>
              </a:ext>
            </a:extLst>
          </p:cNvPr>
          <p:cNvSpPr/>
          <p:nvPr/>
        </p:nvSpPr>
        <p:spPr>
          <a:xfrm>
            <a:off x="3196420" y="5415285"/>
            <a:ext cx="1657469" cy="559321"/>
          </a:xfrm>
          <a:prstGeom prst="ellipse">
            <a:avLst/>
          </a:prstGeom>
          <a:solidFill>
            <a:srgbClr val="FFCC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3</a:t>
            </a:r>
            <a:endParaRPr lang="vi-VN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816D4EB-2290-4098-8370-3E5DB70A8566}"/>
              </a:ext>
            </a:extLst>
          </p:cNvPr>
          <p:cNvSpPr/>
          <p:nvPr/>
        </p:nvSpPr>
        <p:spPr>
          <a:xfrm>
            <a:off x="8213162" y="6029769"/>
            <a:ext cx="1648737" cy="583833"/>
          </a:xfrm>
          <a:prstGeom prst="ellipse">
            <a:avLst/>
          </a:prstGeom>
          <a:solidFill>
            <a:srgbClr val="CBC4EA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85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 4</a:t>
            </a:r>
            <a:endParaRPr lang="vi-VN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232F4966-06E1-4279-8469-47B1E333D768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3289" y="3660044"/>
            <a:ext cx="2567036" cy="2931491"/>
          </a:xfrm>
          <a:prstGeom prst="rect">
            <a:avLst/>
          </a:prstGeom>
        </p:spPr>
      </p:pic>
      <p:pic>
        <p:nvPicPr>
          <p:cNvPr id="58" name="Picture 24">
            <a:extLst>
              <a:ext uri="{FF2B5EF4-FFF2-40B4-BE49-F238E27FC236}">
                <a16:creationId xmlns:a16="http://schemas.microsoft.com/office/drawing/2014/main" id="{414A1854-61F6-459D-9BA1-F706C8EE7D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356" y="4983042"/>
            <a:ext cx="1955800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3">
            <a:extLst>
              <a:ext uri="{FF2B5EF4-FFF2-40B4-BE49-F238E27FC236}">
                <a16:creationId xmlns:a16="http://schemas.microsoft.com/office/drawing/2014/main" id="{6071CE3B-2AD9-406F-BB3B-74D156C3A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356" y="4979867"/>
            <a:ext cx="1122363" cy="41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2">
            <a:extLst>
              <a:ext uri="{FF2B5EF4-FFF2-40B4-BE49-F238E27FC236}">
                <a16:creationId xmlns:a16="http://schemas.microsoft.com/office/drawing/2014/main" id="{2D1BA690-2B6A-4844-9CEE-35E0AEC1F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356" y="4925891"/>
            <a:ext cx="1198563" cy="211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1">
            <a:extLst>
              <a:ext uri="{FF2B5EF4-FFF2-40B4-BE49-F238E27FC236}">
                <a16:creationId xmlns:a16="http://schemas.microsoft.com/office/drawing/2014/main" id="{6827CD5F-479E-4797-BAED-6539DDC9C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894" y="4568704"/>
            <a:ext cx="1252537" cy="519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0">
            <a:extLst>
              <a:ext uri="{FF2B5EF4-FFF2-40B4-BE49-F238E27FC236}">
                <a16:creationId xmlns:a16="http://schemas.microsoft.com/office/drawing/2014/main" id="{42E1ED06-05C0-4230-B801-2A396092F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182" y="3862266"/>
            <a:ext cx="1787525" cy="1271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19">
            <a:extLst>
              <a:ext uri="{FF2B5EF4-FFF2-40B4-BE49-F238E27FC236}">
                <a16:creationId xmlns:a16="http://schemas.microsoft.com/office/drawing/2014/main" id="{847BF419-1B08-419C-835D-718160ECE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344" y="3989265"/>
            <a:ext cx="1117600" cy="261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18">
            <a:extLst>
              <a:ext uri="{FF2B5EF4-FFF2-40B4-BE49-F238E27FC236}">
                <a16:creationId xmlns:a16="http://schemas.microsoft.com/office/drawing/2014/main" id="{DB91DED3-8154-4917-978A-1CC409C43C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7055" y="3657479"/>
            <a:ext cx="1047751" cy="46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17">
            <a:extLst>
              <a:ext uri="{FF2B5EF4-FFF2-40B4-BE49-F238E27FC236}">
                <a16:creationId xmlns:a16="http://schemas.microsoft.com/office/drawing/2014/main" id="{02D18471-38F6-409D-89A0-7453DB7D52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182" y="3854330"/>
            <a:ext cx="2068513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16">
            <a:extLst>
              <a:ext uri="{FF2B5EF4-FFF2-40B4-BE49-F238E27FC236}">
                <a16:creationId xmlns:a16="http://schemas.microsoft.com/office/drawing/2014/main" id="{92158F0B-B6A5-4A9F-AEE2-728C479D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295" y="4551242"/>
            <a:ext cx="1512887" cy="54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15">
            <a:extLst>
              <a:ext uri="{FF2B5EF4-FFF2-40B4-BE49-F238E27FC236}">
                <a16:creationId xmlns:a16="http://schemas.microsoft.com/office/drawing/2014/main" id="{6BDDEA9D-8D13-446F-99E2-11A59B4C0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131" y="4400429"/>
            <a:ext cx="1416051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14">
            <a:extLst>
              <a:ext uri="{FF2B5EF4-FFF2-40B4-BE49-F238E27FC236}">
                <a16:creationId xmlns:a16="http://schemas.microsoft.com/office/drawing/2014/main" id="{0A54BCE4-339B-49C1-BA17-4D24D128A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269" y="4005141"/>
            <a:ext cx="1479551" cy="64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13">
            <a:extLst>
              <a:ext uri="{FF2B5EF4-FFF2-40B4-BE49-F238E27FC236}">
                <a16:creationId xmlns:a16="http://schemas.microsoft.com/office/drawing/2014/main" id="{5F509739-54FB-4543-A17D-A73B17B1D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831" y="3854330"/>
            <a:ext cx="1714500" cy="85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12">
            <a:extLst>
              <a:ext uri="{FF2B5EF4-FFF2-40B4-BE49-F238E27FC236}">
                <a16:creationId xmlns:a16="http://schemas.microsoft.com/office/drawing/2014/main" id="{7E026C75-4124-4D56-BDBF-01AF5F4B87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9419" y="2974853"/>
            <a:ext cx="1560512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11">
            <a:extLst>
              <a:ext uri="{FF2B5EF4-FFF2-40B4-BE49-F238E27FC236}">
                <a16:creationId xmlns:a16="http://schemas.microsoft.com/office/drawing/2014/main" id="{A2D752B6-C2F2-4ACD-8BD3-E694DA672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9895" y="2612904"/>
            <a:ext cx="1550987" cy="49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10">
            <a:extLst>
              <a:ext uri="{FF2B5EF4-FFF2-40B4-BE49-F238E27FC236}">
                <a16:creationId xmlns:a16="http://schemas.microsoft.com/office/drawing/2014/main" id="{30B20FAB-BAF8-4264-B5C9-DED2186BD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8781" y="2217616"/>
            <a:ext cx="1485900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9">
            <a:extLst>
              <a:ext uri="{FF2B5EF4-FFF2-40B4-BE49-F238E27FC236}">
                <a16:creationId xmlns:a16="http://schemas.microsoft.com/office/drawing/2014/main" id="{FBD1C8CD-7C1E-4FF1-AE65-7E1D78647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181" y="2890716"/>
            <a:ext cx="3181351" cy="117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8">
            <a:extLst>
              <a:ext uri="{FF2B5EF4-FFF2-40B4-BE49-F238E27FC236}">
                <a16:creationId xmlns:a16="http://schemas.microsoft.com/office/drawing/2014/main" id="{441EF451-A7C2-4C7C-928B-8319A79BFD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2219" y="3335217"/>
            <a:ext cx="2016125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7">
            <a:extLst>
              <a:ext uri="{FF2B5EF4-FFF2-40B4-BE49-F238E27FC236}">
                <a16:creationId xmlns:a16="http://schemas.microsoft.com/office/drawing/2014/main" id="{670FD9B2-0CCD-4599-A3D5-038E4798FA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019" y="3071691"/>
            <a:ext cx="1965325" cy="374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6">
            <a:extLst>
              <a:ext uri="{FF2B5EF4-FFF2-40B4-BE49-F238E27FC236}">
                <a16:creationId xmlns:a16="http://schemas.microsoft.com/office/drawing/2014/main" id="{F8D2F0A2-EAF0-406F-BAF7-1E1617565A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106" y="2582741"/>
            <a:ext cx="2805113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5">
            <a:extLst>
              <a:ext uri="{FF2B5EF4-FFF2-40B4-BE49-F238E27FC236}">
                <a16:creationId xmlns:a16="http://schemas.microsoft.com/office/drawing/2014/main" id="{9A9FD46B-A663-426A-83B3-1404753AD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0232" y="3228855"/>
            <a:ext cx="2068513" cy="839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4">
            <a:extLst>
              <a:ext uri="{FF2B5EF4-FFF2-40B4-BE49-F238E27FC236}">
                <a16:creationId xmlns:a16="http://schemas.microsoft.com/office/drawing/2014/main" id="{B387E504-6801-4114-AB92-E0208940F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543" y="3486030"/>
            <a:ext cx="1238251" cy="96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288846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35" grpId="0"/>
      <p:bldP spid="36" grpId="0"/>
      <p:bldP spid="37" grpId="0" animBg="1"/>
      <p:bldP spid="38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3" name="Google Shape;363;p38"/>
          <p:cNvGrpSpPr/>
          <p:nvPr/>
        </p:nvGrpSpPr>
        <p:grpSpPr>
          <a:xfrm rot="1464382" flipH="1">
            <a:off x="10922292" y="6031802"/>
            <a:ext cx="1100720" cy="412325"/>
            <a:chOff x="5553275" y="2092625"/>
            <a:chExt cx="387150" cy="145025"/>
          </a:xfrm>
        </p:grpSpPr>
        <p:sp>
          <p:nvSpPr>
            <p:cNvPr id="364" name="Google Shape;364;p38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65" name="Google Shape;365;p38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66" name="Google Shape;366;p38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67" name="Google Shape;367;p38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68" name="Google Shape;368;p38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69" name="Google Shape;369;p38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70" name="Google Shape;370;p38"/>
          <p:cNvSpPr/>
          <p:nvPr/>
        </p:nvSpPr>
        <p:spPr>
          <a:xfrm flipH="1">
            <a:off x="11216546" y="16804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71" name="Google Shape;371;p38"/>
          <p:cNvSpPr/>
          <p:nvPr/>
        </p:nvSpPr>
        <p:spPr>
          <a:xfrm flipH="1">
            <a:off x="174427" y="443656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372" name="Google Shape;372;p38"/>
          <p:cNvGrpSpPr/>
          <p:nvPr/>
        </p:nvGrpSpPr>
        <p:grpSpPr>
          <a:xfrm flipH="1">
            <a:off x="5839588" y="5247457"/>
            <a:ext cx="512843" cy="765959"/>
            <a:chOff x="5896600" y="1746775"/>
            <a:chExt cx="180375" cy="269400"/>
          </a:xfrm>
        </p:grpSpPr>
        <p:sp>
          <p:nvSpPr>
            <p:cNvPr id="373" name="Google Shape;373;p38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74" name="Google Shape;374;p38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75" name="Google Shape;375;p38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76" name="Google Shape;376;p38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77" name="Google Shape;377;p38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78" name="Google Shape;378;p38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79" name="Google Shape;379;p38"/>
          <p:cNvGrpSpPr/>
          <p:nvPr/>
        </p:nvGrpSpPr>
        <p:grpSpPr>
          <a:xfrm flipH="1">
            <a:off x="10197346" y="6538405"/>
            <a:ext cx="654149" cy="553927"/>
            <a:chOff x="5278225" y="2418025"/>
            <a:chExt cx="230075" cy="194825"/>
          </a:xfrm>
        </p:grpSpPr>
        <p:sp>
          <p:nvSpPr>
            <p:cNvPr id="380" name="Google Shape;380;p38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1" name="Google Shape;381;p38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2" name="Google Shape;382;p38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3" name="Google Shape;383;p38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4" name="Google Shape;384;p38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5" name="Google Shape;385;p38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86" name="Google Shape;386;p38"/>
          <p:cNvSpPr/>
          <p:nvPr/>
        </p:nvSpPr>
        <p:spPr>
          <a:xfrm flipH="1">
            <a:off x="8920716" y="2292393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87" name="Google Shape;387;p38"/>
          <p:cNvSpPr/>
          <p:nvPr/>
        </p:nvSpPr>
        <p:spPr>
          <a:xfrm flipH="1">
            <a:off x="174434" y="5706109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3" name="Google Shape;1628;p45">
            <a:extLst>
              <a:ext uri="{FF2B5EF4-FFF2-40B4-BE49-F238E27FC236}">
                <a16:creationId xmlns:a16="http://schemas.microsoft.com/office/drawing/2014/main" id="{DE2E2E12-0C7A-4E88-8599-936EB193B2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04416" y="1257161"/>
            <a:ext cx="7330400" cy="36180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8000" dirty="0">
                <a:solidFill>
                  <a:srgbClr val="00B0F0"/>
                </a:solidFill>
              </a:rPr>
              <a:t>LUYỆN TẬP</a:t>
            </a:r>
            <a:endParaRPr sz="8000" dirty="0">
              <a:solidFill>
                <a:srgbClr val="00B0F0"/>
              </a:solidFill>
            </a:endParaRPr>
          </a:p>
        </p:txBody>
      </p:sp>
      <p:grpSp>
        <p:nvGrpSpPr>
          <p:cNvPr id="203" name="Google Shape;2495;p72">
            <a:extLst>
              <a:ext uri="{FF2B5EF4-FFF2-40B4-BE49-F238E27FC236}">
                <a16:creationId xmlns:a16="http://schemas.microsoft.com/office/drawing/2014/main" id="{3CF822C5-57D8-4828-821B-692FCFC450DB}"/>
              </a:ext>
            </a:extLst>
          </p:cNvPr>
          <p:cNvGrpSpPr/>
          <p:nvPr/>
        </p:nvGrpSpPr>
        <p:grpSpPr>
          <a:xfrm>
            <a:off x="2053513" y="4154260"/>
            <a:ext cx="1129969" cy="2085717"/>
            <a:chOff x="1300318" y="1194619"/>
            <a:chExt cx="644469" cy="1189573"/>
          </a:xfrm>
        </p:grpSpPr>
        <p:sp>
          <p:nvSpPr>
            <p:cNvPr id="204" name="Google Shape;2496;p72">
              <a:extLst>
                <a:ext uri="{FF2B5EF4-FFF2-40B4-BE49-F238E27FC236}">
                  <a16:creationId xmlns:a16="http://schemas.microsoft.com/office/drawing/2014/main" id="{9576ABD1-C6C6-4541-A13E-ABD6012F15F0}"/>
                </a:ext>
              </a:extLst>
            </p:cNvPr>
            <p:cNvSpPr/>
            <p:nvPr/>
          </p:nvSpPr>
          <p:spPr>
            <a:xfrm>
              <a:off x="1300318" y="2076776"/>
              <a:ext cx="644118" cy="307415"/>
            </a:xfrm>
            <a:custGeom>
              <a:avLst/>
              <a:gdLst/>
              <a:ahLst/>
              <a:cxnLst/>
              <a:rect l="l" t="t" r="r" b="b"/>
              <a:pathLst>
                <a:path w="34836" h="16626" extrusionOk="0">
                  <a:moveTo>
                    <a:pt x="17418" y="0"/>
                  </a:moveTo>
                  <a:cubicBezTo>
                    <a:pt x="12798" y="0"/>
                    <a:pt x="8368" y="876"/>
                    <a:pt x="5102" y="2435"/>
                  </a:cubicBezTo>
                  <a:cubicBezTo>
                    <a:pt x="1835" y="3994"/>
                    <a:pt x="0" y="6108"/>
                    <a:pt x="0" y="8313"/>
                  </a:cubicBezTo>
                  <a:cubicBezTo>
                    <a:pt x="0" y="10518"/>
                    <a:pt x="1835" y="12632"/>
                    <a:pt x="5102" y="14191"/>
                  </a:cubicBezTo>
                  <a:cubicBezTo>
                    <a:pt x="8368" y="15750"/>
                    <a:pt x="12798" y="16626"/>
                    <a:pt x="17418" y="16626"/>
                  </a:cubicBezTo>
                  <a:cubicBezTo>
                    <a:pt x="22037" y="16626"/>
                    <a:pt x="26467" y="15750"/>
                    <a:pt x="29734" y="14191"/>
                  </a:cubicBezTo>
                  <a:cubicBezTo>
                    <a:pt x="33000" y="12632"/>
                    <a:pt x="34835" y="10518"/>
                    <a:pt x="34835" y="8313"/>
                  </a:cubicBezTo>
                  <a:cubicBezTo>
                    <a:pt x="34835" y="6108"/>
                    <a:pt x="33000" y="3994"/>
                    <a:pt x="29734" y="2435"/>
                  </a:cubicBezTo>
                  <a:cubicBezTo>
                    <a:pt x="26467" y="876"/>
                    <a:pt x="22037" y="0"/>
                    <a:pt x="17418" y="0"/>
                  </a:cubicBez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5" name="Google Shape;2497;p72">
              <a:extLst>
                <a:ext uri="{FF2B5EF4-FFF2-40B4-BE49-F238E27FC236}">
                  <a16:creationId xmlns:a16="http://schemas.microsoft.com/office/drawing/2014/main" id="{F7F405D6-E344-4319-B153-52CB407531D5}"/>
                </a:ext>
              </a:extLst>
            </p:cNvPr>
            <p:cNvSpPr/>
            <p:nvPr/>
          </p:nvSpPr>
          <p:spPr>
            <a:xfrm>
              <a:off x="1337834" y="1591321"/>
              <a:ext cx="560728" cy="736937"/>
            </a:xfrm>
            <a:custGeom>
              <a:avLst/>
              <a:gdLst/>
              <a:ahLst/>
              <a:cxnLst/>
              <a:rect l="l" t="t" r="r" b="b"/>
              <a:pathLst>
                <a:path w="30326" h="39856" extrusionOk="0">
                  <a:moveTo>
                    <a:pt x="15163" y="0"/>
                  </a:moveTo>
                  <a:cubicBezTo>
                    <a:pt x="6789" y="0"/>
                    <a:pt x="1" y="3239"/>
                    <a:pt x="1" y="7236"/>
                  </a:cubicBezTo>
                  <a:lnTo>
                    <a:pt x="1" y="32619"/>
                  </a:lnTo>
                  <a:cubicBezTo>
                    <a:pt x="1" y="36616"/>
                    <a:pt x="6789" y="39855"/>
                    <a:pt x="15163" y="39855"/>
                  </a:cubicBezTo>
                  <a:cubicBezTo>
                    <a:pt x="23537" y="39855"/>
                    <a:pt x="30325" y="36616"/>
                    <a:pt x="30325" y="32619"/>
                  </a:cubicBezTo>
                  <a:lnTo>
                    <a:pt x="30325" y="7236"/>
                  </a:lnTo>
                  <a:cubicBezTo>
                    <a:pt x="30325" y="3239"/>
                    <a:pt x="23537" y="0"/>
                    <a:pt x="15163" y="0"/>
                  </a:cubicBezTo>
                  <a:close/>
                </a:path>
              </a:pathLst>
            </a:custGeom>
            <a:solidFill>
              <a:srgbClr val="E3EE6C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6" name="Google Shape;2498;p72">
              <a:extLst>
                <a:ext uri="{FF2B5EF4-FFF2-40B4-BE49-F238E27FC236}">
                  <a16:creationId xmlns:a16="http://schemas.microsoft.com/office/drawing/2014/main" id="{84F4F3B3-9ACB-4251-8DDE-B4F9969A1D7C}"/>
                </a:ext>
              </a:extLst>
            </p:cNvPr>
            <p:cNvSpPr/>
            <p:nvPr/>
          </p:nvSpPr>
          <p:spPr>
            <a:xfrm>
              <a:off x="1406192" y="1623919"/>
              <a:ext cx="424013" cy="202410"/>
            </a:xfrm>
            <a:custGeom>
              <a:avLst/>
              <a:gdLst/>
              <a:ahLst/>
              <a:cxnLst/>
              <a:rect l="l" t="t" r="r" b="b"/>
              <a:pathLst>
                <a:path w="22932" h="10947" extrusionOk="0">
                  <a:moveTo>
                    <a:pt x="11466" y="1"/>
                  </a:moveTo>
                  <a:cubicBezTo>
                    <a:pt x="8425" y="1"/>
                    <a:pt x="5509" y="577"/>
                    <a:pt x="3358" y="1604"/>
                  </a:cubicBezTo>
                  <a:cubicBezTo>
                    <a:pt x="1208" y="2630"/>
                    <a:pt x="0" y="4022"/>
                    <a:pt x="0" y="5473"/>
                  </a:cubicBezTo>
                  <a:cubicBezTo>
                    <a:pt x="0" y="6925"/>
                    <a:pt x="1208" y="8317"/>
                    <a:pt x="3358" y="9343"/>
                  </a:cubicBezTo>
                  <a:cubicBezTo>
                    <a:pt x="5509" y="10369"/>
                    <a:pt x="8425" y="10946"/>
                    <a:pt x="11466" y="10946"/>
                  </a:cubicBezTo>
                  <a:cubicBezTo>
                    <a:pt x="14506" y="10946"/>
                    <a:pt x="17423" y="10369"/>
                    <a:pt x="19574" y="9343"/>
                  </a:cubicBezTo>
                  <a:cubicBezTo>
                    <a:pt x="21723" y="8317"/>
                    <a:pt x="22932" y="6925"/>
                    <a:pt x="22932" y="5473"/>
                  </a:cubicBezTo>
                  <a:cubicBezTo>
                    <a:pt x="22932" y="4022"/>
                    <a:pt x="21723" y="2630"/>
                    <a:pt x="19574" y="1604"/>
                  </a:cubicBezTo>
                  <a:cubicBezTo>
                    <a:pt x="17423" y="577"/>
                    <a:pt x="14506" y="1"/>
                    <a:pt x="11466" y="1"/>
                  </a:cubicBezTo>
                  <a:close/>
                </a:path>
              </a:pathLst>
            </a:custGeom>
            <a:solidFill>
              <a:srgbClr val="517FC9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7" name="Google Shape;2499;p72">
              <a:extLst>
                <a:ext uri="{FF2B5EF4-FFF2-40B4-BE49-F238E27FC236}">
                  <a16:creationId xmlns:a16="http://schemas.microsoft.com/office/drawing/2014/main" id="{C70867C6-22A9-4572-96B5-4DA51B395DCE}"/>
                </a:ext>
              </a:extLst>
            </p:cNvPr>
            <p:cNvSpPr/>
            <p:nvPr/>
          </p:nvSpPr>
          <p:spPr>
            <a:xfrm>
              <a:off x="1594235" y="1194618"/>
              <a:ext cx="350552" cy="631711"/>
            </a:xfrm>
            <a:custGeom>
              <a:avLst/>
              <a:gdLst/>
              <a:ahLst/>
              <a:cxnLst/>
              <a:rect l="l" t="t" r="r" b="b"/>
              <a:pathLst>
                <a:path w="18959" h="34165" extrusionOk="0">
                  <a:moveTo>
                    <a:pt x="9077" y="0"/>
                  </a:moveTo>
                  <a:lnTo>
                    <a:pt x="2888" y="23273"/>
                  </a:lnTo>
                  <a:lnTo>
                    <a:pt x="1" y="34128"/>
                  </a:lnTo>
                  <a:cubicBezTo>
                    <a:pt x="426" y="34152"/>
                    <a:pt x="857" y="34164"/>
                    <a:pt x="1296" y="34164"/>
                  </a:cubicBezTo>
                  <a:cubicBezTo>
                    <a:pt x="5300" y="34164"/>
                    <a:pt x="8823" y="33183"/>
                    <a:pt x="10873" y="31699"/>
                  </a:cubicBezTo>
                  <a:cubicBezTo>
                    <a:pt x="10933" y="31620"/>
                    <a:pt x="10994" y="31542"/>
                    <a:pt x="11054" y="31459"/>
                  </a:cubicBezTo>
                  <a:lnTo>
                    <a:pt x="12255" y="27080"/>
                  </a:lnTo>
                  <a:lnTo>
                    <a:pt x="18959" y="2670"/>
                  </a:lnTo>
                  <a:lnTo>
                    <a:pt x="9077" y="0"/>
                  </a:lnTo>
                  <a:close/>
                </a:path>
              </a:pathLst>
            </a:custGeom>
            <a:solidFill>
              <a:srgbClr val="3BBD9A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8" name="Google Shape;2500;p72">
              <a:extLst>
                <a:ext uri="{FF2B5EF4-FFF2-40B4-BE49-F238E27FC236}">
                  <a16:creationId xmlns:a16="http://schemas.microsoft.com/office/drawing/2014/main" id="{C33AA0B3-E596-4770-A232-485C90C22C99}"/>
                </a:ext>
              </a:extLst>
            </p:cNvPr>
            <p:cNvSpPr/>
            <p:nvPr/>
          </p:nvSpPr>
          <p:spPr>
            <a:xfrm>
              <a:off x="1562322" y="1429183"/>
              <a:ext cx="175322" cy="395926"/>
            </a:xfrm>
            <a:custGeom>
              <a:avLst/>
              <a:gdLst/>
              <a:ahLst/>
              <a:cxnLst/>
              <a:rect l="l" t="t" r="r" b="b"/>
              <a:pathLst>
                <a:path w="9482" h="21413" extrusionOk="0">
                  <a:moveTo>
                    <a:pt x="3852" y="0"/>
                  </a:moveTo>
                  <a:lnTo>
                    <a:pt x="0" y="21217"/>
                  </a:lnTo>
                  <a:cubicBezTo>
                    <a:pt x="762" y="21369"/>
                    <a:pt x="1916" y="21413"/>
                    <a:pt x="2986" y="21413"/>
                  </a:cubicBezTo>
                  <a:cubicBezTo>
                    <a:pt x="4412" y="21413"/>
                    <a:pt x="5689" y="21335"/>
                    <a:pt x="5689" y="21335"/>
                  </a:cubicBezTo>
                  <a:lnTo>
                    <a:pt x="9481" y="1305"/>
                  </a:lnTo>
                  <a:lnTo>
                    <a:pt x="3852" y="0"/>
                  </a:lnTo>
                  <a:close/>
                </a:path>
              </a:pathLst>
            </a:custGeom>
            <a:solidFill>
              <a:srgbClr val="FFFFFF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09" name="Google Shape;2501;p72">
              <a:extLst>
                <a:ext uri="{FF2B5EF4-FFF2-40B4-BE49-F238E27FC236}">
                  <a16:creationId xmlns:a16="http://schemas.microsoft.com/office/drawing/2014/main" id="{A0661B9C-0EED-4950-82E2-7B712D8423E6}"/>
                </a:ext>
              </a:extLst>
            </p:cNvPr>
            <p:cNvSpPr/>
            <p:nvPr/>
          </p:nvSpPr>
          <p:spPr>
            <a:xfrm>
              <a:off x="1610414" y="1308850"/>
              <a:ext cx="153375" cy="239094"/>
            </a:xfrm>
            <a:custGeom>
              <a:avLst/>
              <a:gdLst/>
              <a:ahLst/>
              <a:cxnLst/>
              <a:rect l="l" t="t" r="r" b="b"/>
              <a:pathLst>
                <a:path w="8295" h="12931" extrusionOk="0">
                  <a:moveTo>
                    <a:pt x="4443" y="0"/>
                  </a:moveTo>
                  <a:cubicBezTo>
                    <a:pt x="1965" y="0"/>
                    <a:pt x="1812" y="1901"/>
                    <a:pt x="1660" y="2257"/>
                  </a:cubicBezTo>
                  <a:cubicBezTo>
                    <a:pt x="1495" y="2644"/>
                    <a:pt x="1" y="10606"/>
                    <a:pt x="1" y="10606"/>
                  </a:cubicBezTo>
                  <a:cubicBezTo>
                    <a:pt x="1" y="10606"/>
                    <a:pt x="664" y="12540"/>
                    <a:pt x="2986" y="12871"/>
                  </a:cubicBezTo>
                  <a:cubicBezTo>
                    <a:pt x="3277" y="12913"/>
                    <a:pt x="3544" y="12931"/>
                    <a:pt x="3790" y="12931"/>
                  </a:cubicBezTo>
                  <a:cubicBezTo>
                    <a:pt x="5503" y="12931"/>
                    <a:pt x="6138" y="12042"/>
                    <a:pt x="6138" y="12042"/>
                  </a:cubicBezTo>
                  <a:lnTo>
                    <a:pt x="7906" y="3805"/>
                  </a:lnTo>
                  <a:cubicBezTo>
                    <a:pt x="7906" y="3805"/>
                    <a:pt x="8294" y="432"/>
                    <a:pt x="5142" y="46"/>
                  </a:cubicBezTo>
                  <a:cubicBezTo>
                    <a:pt x="4890" y="15"/>
                    <a:pt x="4658" y="0"/>
                    <a:pt x="4443" y="0"/>
                  </a:cubicBezTo>
                  <a:close/>
                </a:path>
              </a:pathLst>
            </a:custGeom>
            <a:solidFill>
              <a:srgbClr val="E3EE6C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0" name="Google Shape;2502;p72">
              <a:extLst>
                <a:ext uri="{FF2B5EF4-FFF2-40B4-BE49-F238E27FC236}">
                  <a16:creationId xmlns:a16="http://schemas.microsoft.com/office/drawing/2014/main" id="{114B3EC2-63D8-4C51-92D1-B8DEAC693AE3}"/>
                </a:ext>
              </a:extLst>
            </p:cNvPr>
            <p:cNvSpPr/>
            <p:nvPr/>
          </p:nvSpPr>
          <p:spPr>
            <a:xfrm>
              <a:off x="1733798" y="1431327"/>
              <a:ext cx="52549" cy="192074"/>
            </a:xfrm>
            <a:custGeom>
              <a:avLst/>
              <a:gdLst/>
              <a:ahLst/>
              <a:cxnLst/>
              <a:rect l="l" t="t" r="r" b="b"/>
              <a:pathLst>
                <a:path w="2842" h="10388" extrusionOk="0">
                  <a:moveTo>
                    <a:pt x="738" y="0"/>
                  </a:moveTo>
                  <a:cubicBezTo>
                    <a:pt x="681" y="0"/>
                    <a:pt x="648" y="3"/>
                    <a:pt x="648" y="3"/>
                  </a:cubicBezTo>
                  <a:lnTo>
                    <a:pt x="115" y="2730"/>
                  </a:lnTo>
                  <a:cubicBezTo>
                    <a:pt x="115" y="2730"/>
                    <a:pt x="1064" y="2730"/>
                    <a:pt x="1241" y="3382"/>
                  </a:cubicBezTo>
                  <a:cubicBezTo>
                    <a:pt x="1420" y="4033"/>
                    <a:pt x="1005" y="5633"/>
                    <a:pt x="471" y="8004"/>
                  </a:cubicBezTo>
                  <a:cubicBezTo>
                    <a:pt x="0" y="10094"/>
                    <a:pt x="589" y="10387"/>
                    <a:pt x="1182" y="10387"/>
                  </a:cubicBezTo>
                  <a:cubicBezTo>
                    <a:pt x="1262" y="10387"/>
                    <a:pt x="1342" y="10382"/>
                    <a:pt x="1420" y="10375"/>
                  </a:cubicBezTo>
                  <a:cubicBezTo>
                    <a:pt x="2071" y="10315"/>
                    <a:pt x="2841" y="4922"/>
                    <a:pt x="2841" y="2374"/>
                  </a:cubicBezTo>
                  <a:cubicBezTo>
                    <a:pt x="2841" y="137"/>
                    <a:pt x="1151" y="0"/>
                    <a:pt x="738" y="0"/>
                  </a:cubicBezTo>
                  <a:close/>
                </a:path>
              </a:pathLst>
            </a:custGeom>
            <a:solidFill>
              <a:srgbClr val="E3EE6C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1" name="Google Shape;2503;p72">
              <a:extLst>
                <a:ext uri="{FF2B5EF4-FFF2-40B4-BE49-F238E27FC236}">
                  <a16:creationId xmlns:a16="http://schemas.microsoft.com/office/drawing/2014/main" id="{2F1D5077-B37B-4E6B-8C93-8957A0865490}"/>
                </a:ext>
              </a:extLst>
            </p:cNvPr>
            <p:cNvSpPr/>
            <p:nvPr/>
          </p:nvSpPr>
          <p:spPr>
            <a:xfrm>
              <a:off x="1484664" y="1421842"/>
              <a:ext cx="57301" cy="41362"/>
            </a:xfrm>
            <a:custGeom>
              <a:avLst/>
              <a:gdLst/>
              <a:ahLst/>
              <a:cxnLst/>
              <a:rect l="l" t="t" r="r" b="b"/>
              <a:pathLst>
                <a:path w="3099" h="2237" extrusionOk="0">
                  <a:moveTo>
                    <a:pt x="1305" y="0"/>
                  </a:moveTo>
                  <a:lnTo>
                    <a:pt x="1" y="1673"/>
                  </a:lnTo>
                  <a:cubicBezTo>
                    <a:pt x="358" y="1964"/>
                    <a:pt x="860" y="2236"/>
                    <a:pt x="1494" y="2236"/>
                  </a:cubicBezTo>
                  <a:cubicBezTo>
                    <a:pt x="1522" y="2236"/>
                    <a:pt x="1550" y="2236"/>
                    <a:pt x="1578" y="2235"/>
                  </a:cubicBezTo>
                  <a:cubicBezTo>
                    <a:pt x="2218" y="2211"/>
                    <a:pt x="2729" y="1932"/>
                    <a:pt x="3098" y="1630"/>
                  </a:cubicBezTo>
                  <a:lnTo>
                    <a:pt x="1305" y="0"/>
                  </a:lnTo>
                  <a:close/>
                </a:path>
              </a:pathLst>
            </a:custGeom>
            <a:solidFill>
              <a:srgbClr val="F89A9D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2" name="Google Shape;2504;p72">
              <a:extLst>
                <a:ext uri="{FF2B5EF4-FFF2-40B4-BE49-F238E27FC236}">
                  <a16:creationId xmlns:a16="http://schemas.microsoft.com/office/drawing/2014/main" id="{D802CF39-9392-42A6-8AFC-B6833F04411A}"/>
                </a:ext>
              </a:extLst>
            </p:cNvPr>
            <p:cNvSpPr/>
            <p:nvPr/>
          </p:nvSpPr>
          <p:spPr>
            <a:xfrm>
              <a:off x="1460386" y="1451981"/>
              <a:ext cx="103026" cy="52623"/>
            </a:xfrm>
            <a:custGeom>
              <a:avLst/>
              <a:gdLst/>
              <a:ahLst/>
              <a:cxnLst/>
              <a:rect l="l" t="t" r="r" b="b"/>
              <a:pathLst>
                <a:path w="5572" h="2846" extrusionOk="0">
                  <a:moveTo>
                    <a:pt x="4411" y="0"/>
                  </a:moveTo>
                  <a:cubicBezTo>
                    <a:pt x="4042" y="301"/>
                    <a:pt x="3531" y="581"/>
                    <a:pt x="2891" y="605"/>
                  </a:cubicBezTo>
                  <a:cubicBezTo>
                    <a:pt x="2863" y="606"/>
                    <a:pt x="2835" y="606"/>
                    <a:pt x="2807" y="606"/>
                  </a:cubicBezTo>
                  <a:cubicBezTo>
                    <a:pt x="2173" y="606"/>
                    <a:pt x="1671" y="334"/>
                    <a:pt x="1314" y="43"/>
                  </a:cubicBezTo>
                  <a:lnTo>
                    <a:pt x="0" y="1727"/>
                  </a:lnTo>
                  <a:cubicBezTo>
                    <a:pt x="624" y="2471"/>
                    <a:pt x="1578" y="2845"/>
                    <a:pt x="2540" y="2845"/>
                  </a:cubicBezTo>
                  <a:cubicBezTo>
                    <a:pt x="3750" y="2845"/>
                    <a:pt x="4974" y="2253"/>
                    <a:pt x="5572" y="1056"/>
                  </a:cubicBezTo>
                  <a:lnTo>
                    <a:pt x="4411" y="0"/>
                  </a:lnTo>
                  <a:close/>
                </a:path>
              </a:pathLst>
            </a:custGeom>
            <a:solidFill>
              <a:srgbClr val="FFFFFF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3" name="Google Shape;2505;p72">
              <a:extLst>
                <a:ext uri="{FF2B5EF4-FFF2-40B4-BE49-F238E27FC236}">
                  <a16:creationId xmlns:a16="http://schemas.microsoft.com/office/drawing/2014/main" id="{B0315ACC-34AA-4D9F-8965-9856C987C264}"/>
                </a:ext>
              </a:extLst>
            </p:cNvPr>
            <p:cNvSpPr/>
            <p:nvPr/>
          </p:nvSpPr>
          <p:spPr>
            <a:xfrm>
              <a:off x="1460386" y="1471469"/>
              <a:ext cx="129005" cy="353899"/>
            </a:xfrm>
            <a:custGeom>
              <a:avLst/>
              <a:gdLst/>
              <a:ahLst/>
              <a:cxnLst/>
              <a:rect l="l" t="t" r="r" b="b"/>
              <a:pathLst>
                <a:path w="6977" h="19140" extrusionOk="0">
                  <a:moveTo>
                    <a:pt x="5572" y="1"/>
                  </a:moveTo>
                  <a:cubicBezTo>
                    <a:pt x="4974" y="1197"/>
                    <a:pt x="3750" y="1790"/>
                    <a:pt x="2540" y="1790"/>
                  </a:cubicBezTo>
                  <a:cubicBezTo>
                    <a:pt x="1578" y="1790"/>
                    <a:pt x="624" y="1415"/>
                    <a:pt x="0" y="672"/>
                  </a:cubicBezTo>
                  <a:lnTo>
                    <a:pt x="0" y="672"/>
                  </a:lnTo>
                  <a:lnTo>
                    <a:pt x="647" y="9748"/>
                  </a:lnTo>
                  <a:lnTo>
                    <a:pt x="1232" y="17938"/>
                  </a:lnTo>
                  <a:cubicBezTo>
                    <a:pt x="2838" y="18571"/>
                    <a:pt x="4811" y="18999"/>
                    <a:pt x="6976" y="19139"/>
                  </a:cubicBezTo>
                  <a:lnTo>
                    <a:pt x="6185" y="8362"/>
                  </a:lnTo>
                  <a:lnTo>
                    <a:pt x="5572" y="1"/>
                  </a:lnTo>
                  <a:close/>
                </a:path>
              </a:pathLst>
            </a:custGeom>
            <a:solidFill>
              <a:srgbClr val="F89A9D"/>
            </a:solidFill>
            <a:ln w="12600" cap="rnd" cmpd="sng">
              <a:solidFill>
                <a:srgbClr val="4657B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14" name="Google Shape;2437;p72">
            <a:extLst>
              <a:ext uri="{FF2B5EF4-FFF2-40B4-BE49-F238E27FC236}">
                <a16:creationId xmlns:a16="http://schemas.microsoft.com/office/drawing/2014/main" id="{30056DDF-EBE7-4F13-A0A0-D3927A5648F8}"/>
              </a:ext>
            </a:extLst>
          </p:cNvPr>
          <p:cNvGrpSpPr/>
          <p:nvPr/>
        </p:nvGrpSpPr>
        <p:grpSpPr>
          <a:xfrm rot="19732113">
            <a:off x="447615" y="3983287"/>
            <a:ext cx="2879916" cy="1337052"/>
            <a:chOff x="3463297" y="4258097"/>
            <a:chExt cx="1610331" cy="747625"/>
          </a:xfrm>
        </p:grpSpPr>
        <p:sp>
          <p:nvSpPr>
            <p:cNvPr id="215" name="Google Shape;2438;p72">
              <a:extLst>
                <a:ext uri="{FF2B5EF4-FFF2-40B4-BE49-F238E27FC236}">
                  <a16:creationId xmlns:a16="http://schemas.microsoft.com/office/drawing/2014/main" id="{406B333F-B87A-463B-AE9B-34AE695CE434}"/>
                </a:ext>
              </a:extLst>
            </p:cNvPr>
            <p:cNvSpPr/>
            <p:nvPr/>
          </p:nvSpPr>
          <p:spPr>
            <a:xfrm>
              <a:off x="3676265" y="4355355"/>
              <a:ext cx="744407" cy="300000"/>
            </a:xfrm>
            <a:custGeom>
              <a:avLst/>
              <a:gdLst/>
              <a:ahLst/>
              <a:cxnLst/>
              <a:rect l="l" t="t" r="r" b="b"/>
              <a:pathLst>
                <a:path w="40260" h="16225" extrusionOk="0">
                  <a:moveTo>
                    <a:pt x="4538" y="1"/>
                  </a:moveTo>
                  <a:lnTo>
                    <a:pt x="0" y="15942"/>
                  </a:lnTo>
                  <a:lnTo>
                    <a:pt x="3228" y="16225"/>
                  </a:lnTo>
                  <a:cubicBezTo>
                    <a:pt x="3026" y="16058"/>
                    <a:pt x="6833" y="3373"/>
                    <a:pt x="6833" y="3373"/>
                  </a:cubicBezTo>
                  <a:lnTo>
                    <a:pt x="39328" y="10241"/>
                  </a:lnTo>
                  <a:lnTo>
                    <a:pt x="40260" y="7099"/>
                  </a:lnTo>
                  <a:lnTo>
                    <a:pt x="4538" y="1"/>
                  </a:lnTo>
                  <a:close/>
                </a:path>
              </a:pathLst>
            </a:custGeom>
            <a:solidFill>
              <a:srgbClr val="73BCA9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6" name="Google Shape;2439;p72">
              <a:extLst>
                <a:ext uri="{FF2B5EF4-FFF2-40B4-BE49-F238E27FC236}">
                  <a16:creationId xmlns:a16="http://schemas.microsoft.com/office/drawing/2014/main" id="{D407D055-B728-46C5-80F9-4DFE654AF5EF}"/>
                </a:ext>
              </a:extLst>
            </p:cNvPr>
            <p:cNvSpPr/>
            <p:nvPr/>
          </p:nvSpPr>
          <p:spPr>
            <a:xfrm>
              <a:off x="3463297" y="4365690"/>
              <a:ext cx="1610331" cy="640031"/>
            </a:xfrm>
            <a:custGeom>
              <a:avLst/>
              <a:gdLst/>
              <a:ahLst/>
              <a:cxnLst/>
              <a:rect l="l" t="t" r="r" b="b"/>
              <a:pathLst>
                <a:path w="87092" h="34615" extrusionOk="0">
                  <a:moveTo>
                    <a:pt x="22168" y="8237"/>
                  </a:moveTo>
                  <a:cubicBezTo>
                    <a:pt x="22194" y="8237"/>
                    <a:pt x="22220" y="8240"/>
                    <a:pt x="22246" y="8245"/>
                  </a:cubicBezTo>
                  <a:lnTo>
                    <a:pt x="54342" y="14920"/>
                  </a:lnTo>
                  <a:cubicBezTo>
                    <a:pt x="54740" y="15001"/>
                    <a:pt x="54738" y="15561"/>
                    <a:pt x="54342" y="15643"/>
                  </a:cubicBezTo>
                  <a:lnTo>
                    <a:pt x="18561" y="23020"/>
                  </a:lnTo>
                  <a:cubicBezTo>
                    <a:pt x="18535" y="23025"/>
                    <a:pt x="18508" y="23028"/>
                    <a:pt x="18483" y="23028"/>
                  </a:cubicBezTo>
                  <a:cubicBezTo>
                    <a:pt x="18246" y="23028"/>
                    <a:pt x="18058" y="22805"/>
                    <a:pt x="18121" y="22566"/>
                  </a:cubicBezTo>
                  <a:lnTo>
                    <a:pt x="21806" y="8515"/>
                  </a:lnTo>
                  <a:cubicBezTo>
                    <a:pt x="21851" y="8348"/>
                    <a:pt x="22002" y="8237"/>
                    <a:pt x="22168" y="8237"/>
                  </a:cubicBezTo>
                  <a:close/>
                  <a:moveTo>
                    <a:pt x="13017" y="1"/>
                  </a:moveTo>
                  <a:cubicBezTo>
                    <a:pt x="12863" y="1"/>
                    <a:pt x="12719" y="97"/>
                    <a:pt x="12663" y="247"/>
                  </a:cubicBezTo>
                  <a:lnTo>
                    <a:pt x="93" y="34117"/>
                  </a:lnTo>
                  <a:cubicBezTo>
                    <a:pt x="1" y="34364"/>
                    <a:pt x="192" y="34614"/>
                    <a:pt x="444" y="34614"/>
                  </a:cubicBezTo>
                  <a:cubicBezTo>
                    <a:pt x="469" y="34614"/>
                    <a:pt x="496" y="34612"/>
                    <a:pt x="522" y="34606"/>
                  </a:cubicBezTo>
                  <a:lnTo>
                    <a:pt x="86419" y="15201"/>
                  </a:lnTo>
                  <a:cubicBezTo>
                    <a:pt x="87091" y="15049"/>
                    <a:pt x="87075" y="14085"/>
                    <a:pt x="86397" y="13956"/>
                  </a:cubicBezTo>
                  <a:lnTo>
                    <a:pt x="13098" y="10"/>
                  </a:lnTo>
                  <a:cubicBezTo>
                    <a:pt x="13071" y="4"/>
                    <a:pt x="13044" y="1"/>
                    <a:pt x="13017" y="1"/>
                  </a:cubicBez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7" name="Google Shape;2440;p72">
              <a:extLst>
                <a:ext uri="{FF2B5EF4-FFF2-40B4-BE49-F238E27FC236}">
                  <a16:creationId xmlns:a16="http://schemas.microsoft.com/office/drawing/2014/main" id="{CE993147-97F3-4E76-912B-AA7F4F96EC3D}"/>
                </a:ext>
              </a:extLst>
            </p:cNvPr>
            <p:cNvSpPr/>
            <p:nvPr/>
          </p:nvSpPr>
          <p:spPr>
            <a:xfrm>
              <a:off x="3509263" y="4543990"/>
              <a:ext cx="1516383" cy="396352"/>
            </a:xfrm>
            <a:custGeom>
              <a:avLst/>
              <a:gdLst/>
              <a:ahLst/>
              <a:cxnLst/>
              <a:rect l="l" t="t" r="r" b="b"/>
              <a:pathLst>
                <a:path w="82011" h="21436" extrusionOk="0">
                  <a:moveTo>
                    <a:pt x="82011" y="1"/>
                  </a:moveTo>
                  <a:lnTo>
                    <a:pt x="0" y="17436"/>
                  </a:lnTo>
                  <a:lnTo>
                    <a:pt x="409" y="21436"/>
                  </a:lnTo>
                  <a:lnTo>
                    <a:pt x="81867" y="2562"/>
                  </a:lnTo>
                  <a:lnTo>
                    <a:pt x="82011" y="1"/>
                  </a:lnTo>
                  <a:close/>
                </a:path>
              </a:pathLst>
            </a:custGeom>
            <a:solidFill>
              <a:srgbClr val="73BCA9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18" name="Google Shape;2441;p72">
              <a:extLst>
                <a:ext uri="{FF2B5EF4-FFF2-40B4-BE49-F238E27FC236}">
                  <a16:creationId xmlns:a16="http://schemas.microsoft.com/office/drawing/2014/main" id="{FC3D1855-0769-4575-BF7C-A7A6F9F71C10}"/>
                </a:ext>
              </a:extLst>
            </p:cNvPr>
            <p:cNvSpPr/>
            <p:nvPr/>
          </p:nvSpPr>
          <p:spPr>
            <a:xfrm>
              <a:off x="3507654" y="4258097"/>
              <a:ext cx="1524926" cy="617141"/>
            </a:xfrm>
            <a:custGeom>
              <a:avLst/>
              <a:gdLst/>
              <a:ahLst/>
              <a:cxnLst/>
              <a:rect l="l" t="t" r="r" b="b"/>
              <a:pathLst>
                <a:path w="82473" h="33377" extrusionOk="0">
                  <a:moveTo>
                    <a:pt x="21058" y="7943"/>
                  </a:moveTo>
                  <a:cubicBezTo>
                    <a:pt x="21082" y="7943"/>
                    <a:pt x="21106" y="7945"/>
                    <a:pt x="21130" y="7950"/>
                  </a:cubicBezTo>
                  <a:lnTo>
                    <a:pt x="21131" y="7950"/>
                  </a:lnTo>
                  <a:lnTo>
                    <a:pt x="51615" y="14386"/>
                  </a:lnTo>
                  <a:cubicBezTo>
                    <a:pt x="51993" y="14466"/>
                    <a:pt x="51992" y="15005"/>
                    <a:pt x="51615" y="15084"/>
                  </a:cubicBezTo>
                  <a:lnTo>
                    <a:pt x="17630" y="22197"/>
                  </a:lnTo>
                  <a:cubicBezTo>
                    <a:pt x="17605" y="22202"/>
                    <a:pt x="17581" y="22205"/>
                    <a:pt x="17557" y="22205"/>
                  </a:cubicBezTo>
                  <a:cubicBezTo>
                    <a:pt x="17332" y="22205"/>
                    <a:pt x="17153" y="21990"/>
                    <a:pt x="17213" y="21759"/>
                  </a:cubicBezTo>
                  <a:lnTo>
                    <a:pt x="20713" y="8210"/>
                  </a:lnTo>
                  <a:cubicBezTo>
                    <a:pt x="20754" y="8050"/>
                    <a:pt x="20899" y="7943"/>
                    <a:pt x="21058" y="7943"/>
                  </a:cubicBezTo>
                  <a:close/>
                  <a:moveTo>
                    <a:pt x="12363" y="1"/>
                  </a:moveTo>
                  <a:cubicBezTo>
                    <a:pt x="12217" y="1"/>
                    <a:pt x="12081" y="92"/>
                    <a:pt x="12029" y="235"/>
                  </a:cubicBezTo>
                  <a:lnTo>
                    <a:pt x="88" y="32898"/>
                  </a:lnTo>
                  <a:cubicBezTo>
                    <a:pt x="1" y="33136"/>
                    <a:pt x="182" y="33376"/>
                    <a:pt x="420" y="33376"/>
                  </a:cubicBezTo>
                  <a:cubicBezTo>
                    <a:pt x="445" y="33376"/>
                    <a:pt x="470" y="33374"/>
                    <a:pt x="496" y="33368"/>
                  </a:cubicBezTo>
                  <a:lnTo>
                    <a:pt x="82094" y="16158"/>
                  </a:lnTo>
                  <a:cubicBezTo>
                    <a:pt x="82470" y="16080"/>
                    <a:pt x="82473" y="15545"/>
                    <a:pt x="82099" y="15462"/>
                  </a:cubicBezTo>
                  <a:lnTo>
                    <a:pt x="12440" y="9"/>
                  </a:lnTo>
                  <a:cubicBezTo>
                    <a:pt x="12414" y="3"/>
                    <a:pt x="12388" y="1"/>
                    <a:pt x="12363" y="1"/>
                  </a:cubicBezTo>
                  <a:close/>
                </a:path>
              </a:pathLst>
            </a:custGeom>
            <a:solidFill>
              <a:srgbClr val="AED9CF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32" name="Google Shape;2336;p72">
            <a:extLst>
              <a:ext uri="{FF2B5EF4-FFF2-40B4-BE49-F238E27FC236}">
                <a16:creationId xmlns:a16="http://schemas.microsoft.com/office/drawing/2014/main" id="{A027DD9C-96A7-4D87-9497-9E5FD7ED4A16}"/>
              </a:ext>
            </a:extLst>
          </p:cNvPr>
          <p:cNvGrpSpPr/>
          <p:nvPr/>
        </p:nvGrpSpPr>
        <p:grpSpPr>
          <a:xfrm>
            <a:off x="7994551" y="4800243"/>
            <a:ext cx="1872492" cy="1513693"/>
            <a:chOff x="3593892" y="1841676"/>
            <a:chExt cx="1491329" cy="1017264"/>
          </a:xfrm>
        </p:grpSpPr>
        <p:sp>
          <p:nvSpPr>
            <p:cNvPr id="233" name="Google Shape;2337;p72">
              <a:extLst>
                <a:ext uri="{FF2B5EF4-FFF2-40B4-BE49-F238E27FC236}">
                  <a16:creationId xmlns:a16="http://schemas.microsoft.com/office/drawing/2014/main" id="{7AEC134B-B33D-4486-97DF-0463A775D7E6}"/>
                </a:ext>
              </a:extLst>
            </p:cNvPr>
            <p:cNvSpPr/>
            <p:nvPr/>
          </p:nvSpPr>
          <p:spPr>
            <a:xfrm>
              <a:off x="3610884" y="2253504"/>
              <a:ext cx="592457" cy="545880"/>
            </a:xfrm>
            <a:custGeom>
              <a:avLst/>
              <a:gdLst/>
              <a:ahLst/>
              <a:cxnLst/>
              <a:rect l="l" t="t" r="r" b="b"/>
              <a:pathLst>
                <a:path w="32042" h="29523" extrusionOk="0">
                  <a:moveTo>
                    <a:pt x="1" y="1"/>
                  </a:moveTo>
                  <a:lnTo>
                    <a:pt x="1" y="1214"/>
                  </a:lnTo>
                  <a:lnTo>
                    <a:pt x="3441" y="3304"/>
                  </a:lnTo>
                  <a:lnTo>
                    <a:pt x="2786" y="9758"/>
                  </a:lnTo>
                  <a:lnTo>
                    <a:pt x="154" y="7669"/>
                  </a:lnTo>
                  <a:lnTo>
                    <a:pt x="224" y="9566"/>
                  </a:lnTo>
                  <a:lnTo>
                    <a:pt x="22218" y="27081"/>
                  </a:lnTo>
                  <a:cubicBezTo>
                    <a:pt x="24239" y="28674"/>
                    <a:pt x="25917" y="29371"/>
                    <a:pt x="27875" y="29495"/>
                  </a:cubicBezTo>
                  <a:cubicBezTo>
                    <a:pt x="28117" y="29511"/>
                    <a:pt x="28339" y="29523"/>
                    <a:pt x="28541" y="29523"/>
                  </a:cubicBezTo>
                  <a:cubicBezTo>
                    <a:pt x="29298" y="29523"/>
                    <a:pt x="29788" y="29348"/>
                    <a:pt x="30099" y="28494"/>
                  </a:cubicBezTo>
                  <a:cubicBezTo>
                    <a:pt x="32042" y="23152"/>
                    <a:pt x="30990" y="18592"/>
                    <a:pt x="28320" y="16145"/>
                  </a:cubicBezTo>
                  <a:cubicBezTo>
                    <a:pt x="25129" y="13221"/>
                    <a:pt x="12526" y="6382"/>
                    <a:pt x="3512" y="190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D3CF4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4" name="Google Shape;2338;p72">
              <a:extLst>
                <a:ext uri="{FF2B5EF4-FFF2-40B4-BE49-F238E27FC236}">
                  <a16:creationId xmlns:a16="http://schemas.microsoft.com/office/drawing/2014/main" id="{A052498F-87A3-48D9-AD53-39E2B3C2D878}"/>
                </a:ext>
              </a:extLst>
            </p:cNvPr>
            <p:cNvSpPr/>
            <p:nvPr/>
          </p:nvSpPr>
          <p:spPr>
            <a:xfrm>
              <a:off x="3632351" y="2289652"/>
              <a:ext cx="524709" cy="488672"/>
            </a:xfrm>
            <a:custGeom>
              <a:avLst/>
              <a:gdLst/>
              <a:ahLst/>
              <a:cxnLst/>
              <a:rect l="l" t="t" r="r" b="b"/>
              <a:pathLst>
                <a:path w="28378" h="26429" extrusionOk="0">
                  <a:moveTo>
                    <a:pt x="0" y="0"/>
                  </a:moveTo>
                  <a:lnTo>
                    <a:pt x="205" y="6648"/>
                  </a:lnTo>
                  <a:cubicBezTo>
                    <a:pt x="205" y="6648"/>
                    <a:pt x="22345" y="25628"/>
                    <a:pt x="25426" y="26252"/>
                  </a:cubicBezTo>
                  <a:cubicBezTo>
                    <a:pt x="25987" y="26366"/>
                    <a:pt x="26434" y="26429"/>
                    <a:pt x="26788" y="26429"/>
                  </a:cubicBezTo>
                  <a:cubicBezTo>
                    <a:pt x="28378" y="26429"/>
                    <a:pt x="28125" y="25162"/>
                    <a:pt x="28183" y="21509"/>
                  </a:cubicBezTo>
                  <a:cubicBezTo>
                    <a:pt x="28293" y="14559"/>
                    <a:pt x="21675" y="11802"/>
                    <a:pt x="21675" y="1180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5475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5" name="Google Shape;2339;p72">
              <a:extLst>
                <a:ext uri="{FF2B5EF4-FFF2-40B4-BE49-F238E27FC236}">
                  <a16:creationId xmlns:a16="http://schemas.microsoft.com/office/drawing/2014/main" id="{ACD9E319-EA01-4419-B482-F397536A1EAF}"/>
                </a:ext>
              </a:extLst>
            </p:cNvPr>
            <p:cNvSpPr/>
            <p:nvPr/>
          </p:nvSpPr>
          <p:spPr>
            <a:xfrm>
              <a:off x="3632351" y="2289652"/>
              <a:ext cx="524691" cy="488672"/>
            </a:xfrm>
            <a:custGeom>
              <a:avLst/>
              <a:gdLst/>
              <a:ahLst/>
              <a:cxnLst/>
              <a:rect l="l" t="t" r="r" b="b"/>
              <a:pathLst>
                <a:path w="28377" h="26429" extrusionOk="0">
                  <a:moveTo>
                    <a:pt x="0" y="0"/>
                  </a:moveTo>
                  <a:lnTo>
                    <a:pt x="67" y="2173"/>
                  </a:lnTo>
                  <a:cubicBezTo>
                    <a:pt x="3715" y="4316"/>
                    <a:pt x="11606" y="8920"/>
                    <a:pt x="15248" y="10773"/>
                  </a:cubicBezTo>
                  <a:cubicBezTo>
                    <a:pt x="20071" y="13229"/>
                    <a:pt x="26209" y="17175"/>
                    <a:pt x="26999" y="20069"/>
                  </a:cubicBezTo>
                  <a:cubicBezTo>
                    <a:pt x="27525" y="22000"/>
                    <a:pt x="27115" y="24784"/>
                    <a:pt x="26785" y="26428"/>
                  </a:cubicBezTo>
                  <a:cubicBezTo>
                    <a:pt x="28376" y="26428"/>
                    <a:pt x="28124" y="25163"/>
                    <a:pt x="28183" y="21509"/>
                  </a:cubicBezTo>
                  <a:cubicBezTo>
                    <a:pt x="28292" y="14559"/>
                    <a:pt x="21675" y="11802"/>
                    <a:pt x="21675" y="1180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5263B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6" name="Google Shape;2340;p72">
              <a:extLst>
                <a:ext uri="{FF2B5EF4-FFF2-40B4-BE49-F238E27FC236}">
                  <a16:creationId xmlns:a16="http://schemas.microsoft.com/office/drawing/2014/main" id="{6B447DDD-0C47-4DB8-9D12-8B77BCF561E1}"/>
                </a:ext>
              </a:extLst>
            </p:cNvPr>
            <p:cNvSpPr/>
            <p:nvPr/>
          </p:nvSpPr>
          <p:spPr>
            <a:xfrm>
              <a:off x="3593892" y="2390940"/>
              <a:ext cx="1420365" cy="468000"/>
            </a:xfrm>
            <a:custGeom>
              <a:avLst/>
              <a:gdLst/>
              <a:ahLst/>
              <a:cxnLst/>
              <a:rect l="l" t="t" r="r" b="b"/>
              <a:pathLst>
                <a:path w="76818" h="25311" extrusionOk="0">
                  <a:moveTo>
                    <a:pt x="13558" y="1"/>
                  </a:moveTo>
                  <a:lnTo>
                    <a:pt x="1722" y="1938"/>
                  </a:lnTo>
                  <a:lnTo>
                    <a:pt x="0" y="2583"/>
                  </a:lnTo>
                  <a:cubicBezTo>
                    <a:pt x="0" y="2583"/>
                    <a:pt x="23123" y="23203"/>
                    <a:pt x="27965" y="25140"/>
                  </a:cubicBezTo>
                  <a:cubicBezTo>
                    <a:pt x="28255" y="25256"/>
                    <a:pt x="28685" y="25311"/>
                    <a:pt x="29238" y="25311"/>
                  </a:cubicBezTo>
                  <a:cubicBezTo>
                    <a:pt x="37919" y="25311"/>
                    <a:pt x="76818" y="11873"/>
                    <a:pt x="76818" y="11873"/>
                  </a:cubicBezTo>
                  <a:lnTo>
                    <a:pt x="13558" y="1"/>
                  </a:ln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7" name="Google Shape;2341;p72">
              <a:extLst>
                <a:ext uri="{FF2B5EF4-FFF2-40B4-BE49-F238E27FC236}">
                  <a16:creationId xmlns:a16="http://schemas.microsoft.com/office/drawing/2014/main" id="{0C460649-30E1-41EB-A6BC-32229ED4DBF0}"/>
                </a:ext>
              </a:extLst>
            </p:cNvPr>
            <p:cNvSpPr/>
            <p:nvPr/>
          </p:nvSpPr>
          <p:spPr>
            <a:xfrm>
              <a:off x="3610884" y="2069750"/>
              <a:ext cx="1474337" cy="744574"/>
            </a:xfrm>
            <a:custGeom>
              <a:avLst/>
              <a:gdLst/>
              <a:ahLst/>
              <a:cxnLst/>
              <a:rect l="l" t="t" r="r" b="b"/>
              <a:pathLst>
                <a:path w="79737" h="40269" extrusionOk="0">
                  <a:moveTo>
                    <a:pt x="55465" y="0"/>
                  </a:moveTo>
                  <a:lnTo>
                    <a:pt x="1" y="9939"/>
                  </a:lnTo>
                  <a:lnTo>
                    <a:pt x="1" y="11152"/>
                  </a:lnTo>
                  <a:lnTo>
                    <a:pt x="3441" y="13242"/>
                  </a:lnTo>
                  <a:lnTo>
                    <a:pt x="2786" y="19696"/>
                  </a:lnTo>
                  <a:lnTo>
                    <a:pt x="154" y="17607"/>
                  </a:lnTo>
                  <a:lnTo>
                    <a:pt x="223" y="19504"/>
                  </a:lnTo>
                  <a:lnTo>
                    <a:pt x="22218" y="37019"/>
                  </a:lnTo>
                  <a:cubicBezTo>
                    <a:pt x="24893" y="39127"/>
                    <a:pt x="28196" y="40269"/>
                    <a:pt x="31593" y="40269"/>
                  </a:cubicBezTo>
                  <a:cubicBezTo>
                    <a:pt x="31776" y="40269"/>
                    <a:pt x="31959" y="40265"/>
                    <a:pt x="32142" y="40259"/>
                  </a:cubicBezTo>
                  <a:lnTo>
                    <a:pt x="75187" y="28959"/>
                  </a:lnTo>
                  <a:cubicBezTo>
                    <a:pt x="79737" y="27111"/>
                    <a:pt x="79311" y="17018"/>
                    <a:pt x="74477" y="11333"/>
                  </a:cubicBezTo>
                  <a:lnTo>
                    <a:pt x="55465" y="0"/>
                  </a:lnTo>
                  <a:close/>
                </a:path>
              </a:pathLst>
            </a:custGeom>
            <a:solidFill>
              <a:srgbClr val="F2F57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8" name="Google Shape;2342;p72">
              <a:extLst>
                <a:ext uri="{FF2B5EF4-FFF2-40B4-BE49-F238E27FC236}">
                  <a16:creationId xmlns:a16="http://schemas.microsoft.com/office/drawing/2014/main" id="{6C6CB25C-0A41-4958-93DA-11AF948C0A7C}"/>
                </a:ext>
              </a:extLst>
            </p:cNvPr>
            <p:cNvSpPr/>
            <p:nvPr/>
          </p:nvSpPr>
          <p:spPr>
            <a:xfrm>
              <a:off x="3610884" y="2069750"/>
              <a:ext cx="1474337" cy="746793"/>
            </a:xfrm>
            <a:custGeom>
              <a:avLst/>
              <a:gdLst/>
              <a:ahLst/>
              <a:cxnLst/>
              <a:rect l="l" t="t" r="r" b="b"/>
              <a:pathLst>
                <a:path w="79737" h="40389" fill="none" extrusionOk="0">
                  <a:moveTo>
                    <a:pt x="74477" y="11333"/>
                  </a:moveTo>
                  <a:lnTo>
                    <a:pt x="55465" y="0"/>
                  </a:lnTo>
                  <a:lnTo>
                    <a:pt x="1" y="9939"/>
                  </a:lnTo>
                  <a:lnTo>
                    <a:pt x="1" y="11152"/>
                  </a:lnTo>
                  <a:lnTo>
                    <a:pt x="3441" y="13242"/>
                  </a:lnTo>
                  <a:lnTo>
                    <a:pt x="2786" y="19696"/>
                  </a:lnTo>
                  <a:lnTo>
                    <a:pt x="154" y="17607"/>
                  </a:lnTo>
                  <a:lnTo>
                    <a:pt x="223" y="19504"/>
                  </a:lnTo>
                  <a:lnTo>
                    <a:pt x="22218" y="37019"/>
                  </a:lnTo>
                  <a:cubicBezTo>
                    <a:pt x="25037" y="39241"/>
                    <a:pt x="28554" y="40389"/>
                    <a:pt x="32142" y="40259"/>
                  </a:cubicBezTo>
                  <a:lnTo>
                    <a:pt x="75187" y="28959"/>
                  </a:lnTo>
                  <a:cubicBezTo>
                    <a:pt x="79737" y="27111"/>
                    <a:pt x="79311" y="17018"/>
                    <a:pt x="74477" y="11333"/>
                  </a:cubicBezTo>
                  <a:close/>
                </a:path>
              </a:pathLst>
            </a:custGeom>
            <a:noFill/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39" name="Google Shape;2343;p72">
              <a:extLst>
                <a:ext uri="{FF2B5EF4-FFF2-40B4-BE49-F238E27FC236}">
                  <a16:creationId xmlns:a16="http://schemas.microsoft.com/office/drawing/2014/main" id="{BB2E5858-7271-49AA-AD6E-46154852D658}"/>
                </a:ext>
              </a:extLst>
            </p:cNvPr>
            <p:cNvSpPr/>
            <p:nvPr/>
          </p:nvSpPr>
          <p:spPr>
            <a:xfrm>
              <a:off x="3655648" y="2125923"/>
              <a:ext cx="1306282" cy="388382"/>
            </a:xfrm>
            <a:custGeom>
              <a:avLst/>
              <a:gdLst/>
              <a:ahLst/>
              <a:cxnLst/>
              <a:rect l="l" t="t" r="r" b="b"/>
              <a:pathLst>
                <a:path w="70648" h="21005" extrusionOk="0">
                  <a:moveTo>
                    <a:pt x="37973" y="0"/>
                  </a:moveTo>
                  <a:lnTo>
                    <a:pt x="1" y="6486"/>
                  </a:lnTo>
                  <a:lnTo>
                    <a:pt x="18664" y="18499"/>
                  </a:lnTo>
                  <a:cubicBezTo>
                    <a:pt x="21229" y="20150"/>
                    <a:pt x="24191" y="21004"/>
                    <a:pt x="27185" y="21004"/>
                  </a:cubicBezTo>
                  <a:cubicBezTo>
                    <a:pt x="28552" y="21004"/>
                    <a:pt x="29926" y="20826"/>
                    <a:pt x="31272" y="20464"/>
                  </a:cubicBezTo>
                  <a:cubicBezTo>
                    <a:pt x="41552" y="17699"/>
                    <a:pt x="69838" y="7386"/>
                    <a:pt x="70177" y="7252"/>
                  </a:cubicBezTo>
                  <a:cubicBezTo>
                    <a:pt x="70647" y="7063"/>
                    <a:pt x="37973" y="0"/>
                    <a:pt x="37973" y="0"/>
                  </a:cubicBezTo>
                  <a:close/>
                </a:path>
              </a:pathLst>
            </a:custGeom>
            <a:solidFill>
              <a:srgbClr val="8698B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0" name="Google Shape;2344;p72">
              <a:extLst>
                <a:ext uri="{FF2B5EF4-FFF2-40B4-BE49-F238E27FC236}">
                  <a16:creationId xmlns:a16="http://schemas.microsoft.com/office/drawing/2014/main" id="{61343060-8248-4A9B-AA28-6681D65E9103}"/>
                </a:ext>
              </a:extLst>
            </p:cNvPr>
            <p:cNvSpPr/>
            <p:nvPr/>
          </p:nvSpPr>
          <p:spPr>
            <a:xfrm>
              <a:off x="3678631" y="1841676"/>
              <a:ext cx="1369129" cy="649202"/>
            </a:xfrm>
            <a:custGeom>
              <a:avLst/>
              <a:gdLst/>
              <a:ahLst/>
              <a:cxnLst/>
              <a:rect l="l" t="t" r="r" b="b"/>
              <a:pathLst>
                <a:path w="74047" h="35111" extrusionOk="0">
                  <a:moveTo>
                    <a:pt x="42207" y="0"/>
                  </a:moveTo>
                  <a:lnTo>
                    <a:pt x="0" y="13207"/>
                  </a:lnTo>
                  <a:lnTo>
                    <a:pt x="103" y="14154"/>
                  </a:lnTo>
                  <a:lnTo>
                    <a:pt x="2963" y="15494"/>
                  </a:lnTo>
                  <a:lnTo>
                    <a:pt x="3051" y="20586"/>
                  </a:lnTo>
                  <a:lnTo>
                    <a:pt x="3051" y="20586"/>
                  </a:lnTo>
                  <a:lnTo>
                    <a:pt x="768" y="19178"/>
                  </a:lnTo>
                  <a:lnTo>
                    <a:pt x="982" y="20653"/>
                  </a:lnTo>
                  <a:lnTo>
                    <a:pt x="20919" y="34006"/>
                  </a:lnTo>
                  <a:cubicBezTo>
                    <a:pt x="22179" y="34795"/>
                    <a:pt x="23872" y="35110"/>
                    <a:pt x="25652" y="35110"/>
                  </a:cubicBezTo>
                  <a:cubicBezTo>
                    <a:pt x="27247" y="35110"/>
                    <a:pt x="28913" y="34857"/>
                    <a:pt x="30398" y="34464"/>
                  </a:cubicBezTo>
                  <a:lnTo>
                    <a:pt x="70529" y="21566"/>
                  </a:lnTo>
                  <a:cubicBezTo>
                    <a:pt x="74047" y="20122"/>
                    <a:pt x="73015" y="10855"/>
                    <a:pt x="70449" y="9363"/>
                  </a:cubicBezTo>
                  <a:lnTo>
                    <a:pt x="42207" y="0"/>
                  </a:lnTo>
                  <a:close/>
                </a:path>
              </a:pathLst>
            </a:custGeom>
            <a:solidFill>
              <a:srgbClr val="C5E9B8"/>
            </a:solidFill>
            <a:ln w="5075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1" name="Google Shape;2345;p72">
              <a:extLst>
                <a:ext uri="{FF2B5EF4-FFF2-40B4-BE49-F238E27FC236}">
                  <a16:creationId xmlns:a16="http://schemas.microsoft.com/office/drawing/2014/main" id="{731A391B-6EB3-42EE-974A-F307780CC7EB}"/>
                </a:ext>
              </a:extLst>
            </p:cNvPr>
            <p:cNvSpPr/>
            <p:nvPr/>
          </p:nvSpPr>
          <p:spPr>
            <a:xfrm>
              <a:off x="3678668" y="2022841"/>
              <a:ext cx="1364451" cy="468019"/>
            </a:xfrm>
            <a:custGeom>
              <a:avLst/>
              <a:gdLst/>
              <a:ahLst/>
              <a:cxnLst/>
              <a:rect l="l" t="t" r="r" b="b"/>
              <a:pathLst>
                <a:path w="73794" h="25312" extrusionOk="0">
                  <a:moveTo>
                    <a:pt x="70970" y="0"/>
                  </a:moveTo>
                  <a:cubicBezTo>
                    <a:pt x="64423" y="2738"/>
                    <a:pt x="31735" y="13098"/>
                    <a:pt x="27730" y="13098"/>
                  </a:cubicBezTo>
                  <a:cubicBezTo>
                    <a:pt x="24052" y="13098"/>
                    <a:pt x="7134" y="5803"/>
                    <a:pt x="0" y="3442"/>
                  </a:cubicBezTo>
                  <a:lnTo>
                    <a:pt x="0" y="3442"/>
                  </a:lnTo>
                  <a:lnTo>
                    <a:pt x="99" y="4356"/>
                  </a:lnTo>
                  <a:lnTo>
                    <a:pt x="2960" y="5696"/>
                  </a:lnTo>
                  <a:lnTo>
                    <a:pt x="3048" y="10788"/>
                  </a:lnTo>
                  <a:lnTo>
                    <a:pt x="766" y="9380"/>
                  </a:lnTo>
                  <a:lnTo>
                    <a:pt x="980" y="10855"/>
                  </a:lnTo>
                  <a:lnTo>
                    <a:pt x="20919" y="24208"/>
                  </a:lnTo>
                  <a:cubicBezTo>
                    <a:pt x="22178" y="24997"/>
                    <a:pt x="23870" y="25312"/>
                    <a:pt x="25648" y="25312"/>
                  </a:cubicBezTo>
                  <a:cubicBezTo>
                    <a:pt x="27245" y="25312"/>
                    <a:pt x="28911" y="25058"/>
                    <a:pt x="30397" y="24664"/>
                  </a:cubicBezTo>
                  <a:lnTo>
                    <a:pt x="70527" y="11768"/>
                  </a:lnTo>
                  <a:cubicBezTo>
                    <a:pt x="73794" y="10428"/>
                    <a:pt x="73137" y="2342"/>
                    <a:pt x="70970" y="0"/>
                  </a:cubicBezTo>
                  <a:close/>
                </a:path>
              </a:pathLst>
            </a:custGeom>
            <a:solidFill>
              <a:srgbClr val="3BBD9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2" name="Google Shape;2346;p72">
              <a:extLst>
                <a:ext uri="{FF2B5EF4-FFF2-40B4-BE49-F238E27FC236}">
                  <a16:creationId xmlns:a16="http://schemas.microsoft.com/office/drawing/2014/main" id="{618CCBCA-593B-44BD-8068-CC22069D0EE8}"/>
                </a:ext>
              </a:extLst>
            </p:cNvPr>
            <p:cNvSpPr/>
            <p:nvPr/>
          </p:nvSpPr>
          <p:spPr>
            <a:xfrm>
              <a:off x="3678631" y="1841676"/>
              <a:ext cx="1369129" cy="656432"/>
            </a:xfrm>
            <a:custGeom>
              <a:avLst/>
              <a:gdLst/>
              <a:ahLst/>
              <a:cxnLst/>
              <a:rect l="l" t="t" r="r" b="b"/>
              <a:pathLst>
                <a:path w="74047" h="35502" fill="none" extrusionOk="0">
                  <a:moveTo>
                    <a:pt x="70529" y="21566"/>
                  </a:moveTo>
                  <a:lnTo>
                    <a:pt x="30398" y="34464"/>
                  </a:lnTo>
                  <a:cubicBezTo>
                    <a:pt x="27256" y="35296"/>
                    <a:pt x="23308" y="35502"/>
                    <a:pt x="20919" y="34006"/>
                  </a:cubicBezTo>
                  <a:lnTo>
                    <a:pt x="982" y="20653"/>
                  </a:lnTo>
                  <a:lnTo>
                    <a:pt x="768" y="19178"/>
                  </a:lnTo>
                  <a:lnTo>
                    <a:pt x="3051" y="20586"/>
                  </a:lnTo>
                  <a:lnTo>
                    <a:pt x="2963" y="15494"/>
                  </a:lnTo>
                  <a:lnTo>
                    <a:pt x="103" y="14154"/>
                  </a:lnTo>
                  <a:lnTo>
                    <a:pt x="0" y="13207"/>
                  </a:lnTo>
                  <a:lnTo>
                    <a:pt x="42207" y="0"/>
                  </a:lnTo>
                  <a:lnTo>
                    <a:pt x="70449" y="9363"/>
                  </a:lnTo>
                  <a:cubicBezTo>
                    <a:pt x="73015" y="10855"/>
                    <a:pt x="74047" y="20122"/>
                    <a:pt x="70529" y="21566"/>
                  </a:cubicBezTo>
                  <a:close/>
                </a:path>
              </a:pathLst>
            </a:custGeom>
            <a:noFill/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3" name="Google Shape;2347;p72">
              <a:extLst>
                <a:ext uri="{FF2B5EF4-FFF2-40B4-BE49-F238E27FC236}">
                  <a16:creationId xmlns:a16="http://schemas.microsoft.com/office/drawing/2014/main" id="{AB8D0C3A-7FFD-4879-9F62-9F517140E2CC}"/>
                </a:ext>
              </a:extLst>
            </p:cNvPr>
            <p:cNvSpPr/>
            <p:nvPr/>
          </p:nvSpPr>
          <p:spPr>
            <a:xfrm>
              <a:off x="3698397" y="2112240"/>
              <a:ext cx="451803" cy="339772"/>
            </a:xfrm>
            <a:custGeom>
              <a:avLst/>
              <a:gdLst/>
              <a:ahLst/>
              <a:cxnLst/>
              <a:rect l="l" t="t" r="r" b="b"/>
              <a:pathLst>
                <a:path w="24435" h="18376" extrusionOk="0">
                  <a:moveTo>
                    <a:pt x="1" y="0"/>
                  </a:moveTo>
                  <a:lnTo>
                    <a:pt x="723" y="5172"/>
                  </a:lnTo>
                  <a:cubicBezTo>
                    <a:pt x="723" y="5172"/>
                    <a:pt x="19605" y="18111"/>
                    <a:pt x="22063" y="18336"/>
                  </a:cubicBezTo>
                  <a:cubicBezTo>
                    <a:pt x="22340" y="18362"/>
                    <a:pt x="22580" y="18376"/>
                    <a:pt x="22789" y="18376"/>
                  </a:cubicBezTo>
                  <a:cubicBezTo>
                    <a:pt x="24434" y="18376"/>
                    <a:pt x="24100" y="17501"/>
                    <a:pt x="23813" y="14402"/>
                  </a:cubicBezTo>
                  <a:cubicBezTo>
                    <a:pt x="23311" y="8969"/>
                    <a:pt x="17913" y="7377"/>
                    <a:pt x="17913" y="7377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4" name="Google Shape;2348;p72">
              <a:extLst>
                <a:ext uri="{FF2B5EF4-FFF2-40B4-BE49-F238E27FC236}">
                  <a16:creationId xmlns:a16="http://schemas.microsoft.com/office/drawing/2014/main" id="{C2D8AF1D-F9FF-442F-B57C-D48239425892}"/>
                </a:ext>
              </a:extLst>
            </p:cNvPr>
            <p:cNvSpPr/>
            <p:nvPr/>
          </p:nvSpPr>
          <p:spPr>
            <a:xfrm>
              <a:off x="3698397" y="2112240"/>
              <a:ext cx="445572" cy="322909"/>
            </a:xfrm>
            <a:custGeom>
              <a:avLst/>
              <a:gdLst/>
              <a:ahLst/>
              <a:cxnLst/>
              <a:rect l="l" t="t" r="r" b="b"/>
              <a:pathLst>
                <a:path w="24098" h="17464" extrusionOk="0">
                  <a:moveTo>
                    <a:pt x="1" y="0"/>
                  </a:moveTo>
                  <a:lnTo>
                    <a:pt x="250" y="1787"/>
                  </a:lnTo>
                  <a:cubicBezTo>
                    <a:pt x="3980" y="3096"/>
                    <a:pt x="13963" y="6678"/>
                    <a:pt x="16572" y="8416"/>
                  </a:cubicBezTo>
                  <a:cubicBezTo>
                    <a:pt x="19396" y="10299"/>
                    <a:pt x="23869" y="14037"/>
                    <a:pt x="24035" y="17464"/>
                  </a:cubicBezTo>
                  <a:cubicBezTo>
                    <a:pt x="24097" y="16851"/>
                    <a:pt x="23950" y="15881"/>
                    <a:pt x="23814" y="14402"/>
                  </a:cubicBezTo>
                  <a:cubicBezTo>
                    <a:pt x="23312" y="8969"/>
                    <a:pt x="17914" y="7377"/>
                    <a:pt x="17914" y="7377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8698BE"/>
            </a:solidFill>
            <a:ln w="12600" cap="flat" cmpd="sng">
              <a:solidFill>
                <a:srgbClr val="4657B0"/>
              </a:solidFill>
              <a:prstDash val="solid"/>
              <a:miter lim="1151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246" name="Google Shape;2411;p30">
            <a:extLst>
              <a:ext uri="{FF2B5EF4-FFF2-40B4-BE49-F238E27FC236}">
                <a16:creationId xmlns:a16="http://schemas.microsoft.com/office/drawing/2014/main" id="{29640971-8D24-42AC-B394-1E43B0AFDE5A}"/>
              </a:ext>
            </a:extLst>
          </p:cNvPr>
          <p:cNvGrpSpPr/>
          <p:nvPr/>
        </p:nvGrpSpPr>
        <p:grpSpPr>
          <a:xfrm>
            <a:off x="5622834" y="1257162"/>
            <a:ext cx="648177" cy="1067585"/>
            <a:chOff x="2162175" y="1778325"/>
            <a:chExt cx="317900" cy="523600"/>
          </a:xfrm>
        </p:grpSpPr>
        <p:sp>
          <p:nvSpPr>
            <p:cNvPr id="247" name="Google Shape;2412;p30">
              <a:extLst>
                <a:ext uri="{FF2B5EF4-FFF2-40B4-BE49-F238E27FC236}">
                  <a16:creationId xmlns:a16="http://schemas.microsoft.com/office/drawing/2014/main" id="{E3D896F1-3312-472A-A644-99501D8C8A4D}"/>
                </a:ext>
              </a:extLst>
            </p:cNvPr>
            <p:cNvSpPr/>
            <p:nvPr/>
          </p:nvSpPr>
          <p:spPr>
            <a:xfrm>
              <a:off x="2162175" y="1778325"/>
              <a:ext cx="317900" cy="516450"/>
            </a:xfrm>
            <a:custGeom>
              <a:avLst/>
              <a:gdLst/>
              <a:ahLst/>
              <a:cxnLst/>
              <a:rect l="l" t="t" r="r" b="b"/>
              <a:pathLst>
                <a:path w="12716" h="20658" extrusionOk="0">
                  <a:moveTo>
                    <a:pt x="2191" y="0"/>
                  </a:moveTo>
                  <a:lnTo>
                    <a:pt x="2191" y="0"/>
                  </a:lnTo>
                  <a:cubicBezTo>
                    <a:pt x="2286" y="1798"/>
                    <a:pt x="2667" y="3465"/>
                    <a:pt x="3834" y="4715"/>
                  </a:cubicBezTo>
                  <a:cubicBezTo>
                    <a:pt x="0" y="6870"/>
                    <a:pt x="274" y="13097"/>
                    <a:pt x="3155" y="18336"/>
                  </a:cubicBezTo>
                  <a:cubicBezTo>
                    <a:pt x="3316" y="18271"/>
                    <a:pt x="3489" y="18238"/>
                    <a:pt x="3663" y="18238"/>
                  </a:cubicBezTo>
                  <a:cubicBezTo>
                    <a:pt x="3837" y="18238"/>
                    <a:pt x="4012" y="18271"/>
                    <a:pt x="4179" y="18336"/>
                  </a:cubicBezTo>
                  <a:cubicBezTo>
                    <a:pt x="4304" y="18271"/>
                    <a:pt x="4444" y="18238"/>
                    <a:pt x="4585" y="18238"/>
                  </a:cubicBezTo>
                  <a:cubicBezTo>
                    <a:pt x="4727" y="18238"/>
                    <a:pt x="4870" y="18271"/>
                    <a:pt x="5001" y="18336"/>
                  </a:cubicBezTo>
                  <a:cubicBezTo>
                    <a:pt x="5560" y="18860"/>
                    <a:pt x="5596" y="19670"/>
                    <a:pt x="5608" y="20658"/>
                  </a:cubicBezTo>
                  <a:lnTo>
                    <a:pt x="7263" y="20658"/>
                  </a:lnTo>
                  <a:cubicBezTo>
                    <a:pt x="7310" y="19753"/>
                    <a:pt x="7203" y="18884"/>
                    <a:pt x="7799" y="18336"/>
                  </a:cubicBezTo>
                  <a:cubicBezTo>
                    <a:pt x="7936" y="18271"/>
                    <a:pt x="8084" y="18238"/>
                    <a:pt x="8233" y="18238"/>
                  </a:cubicBezTo>
                  <a:cubicBezTo>
                    <a:pt x="8382" y="18238"/>
                    <a:pt x="8531" y="18271"/>
                    <a:pt x="8668" y="18336"/>
                  </a:cubicBezTo>
                  <a:cubicBezTo>
                    <a:pt x="8828" y="18271"/>
                    <a:pt x="9001" y="18238"/>
                    <a:pt x="9174" y="18238"/>
                  </a:cubicBezTo>
                  <a:cubicBezTo>
                    <a:pt x="9346" y="18238"/>
                    <a:pt x="9519" y="18271"/>
                    <a:pt x="9680" y="18336"/>
                  </a:cubicBezTo>
                  <a:cubicBezTo>
                    <a:pt x="12383" y="13300"/>
                    <a:pt x="12716" y="7061"/>
                    <a:pt x="8870" y="4787"/>
                  </a:cubicBezTo>
                  <a:cubicBezTo>
                    <a:pt x="10168" y="3620"/>
                    <a:pt x="10597" y="1965"/>
                    <a:pt x="10501" y="0"/>
                  </a:cubicBezTo>
                  <a:lnTo>
                    <a:pt x="10501" y="0"/>
                  </a:lnTo>
                  <a:cubicBezTo>
                    <a:pt x="9153" y="2011"/>
                    <a:pt x="7790" y="2997"/>
                    <a:pt x="6414" y="2997"/>
                  </a:cubicBezTo>
                  <a:cubicBezTo>
                    <a:pt x="5019" y="2997"/>
                    <a:pt x="3611" y="1984"/>
                    <a:pt x="219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8" name="Google Shape;2413;p30">
              <a:extLst>
                <a:ext uri="{FF2B5EF4-FFF2-40B4-BE49-F238E27FC236}">
                  <a16:creationId xmlns:a16="http://schemas.microsoft.com/office/drawing/2014/main" id="{30B3099A-967B-4D6F-811D-5894EC5A5BFD}"/>
                </a:ext>
              </a:extLst>
            </p:cNvPr>
            <p:cNvSpPr/>
            <p:nvPr/>
          </p:nvSpPr>
          <p:spPr>
            <a:xfrm>
              <a:off x="2200550" y="1947050"/>
              <a:ext cx="114025" cy="97700"/>
            </a:xfrm>
            <a:custGeom>
              <a:avLst/>
              <a:gdLst/>
              <a:ahLst/>
              <a:cxnLst/>
              <a:rect l="l" t="t" r="r" b="b"/>
              <a:pathLst>
                <a:path w="4561" h="3908" extrusionOk="0">
                  <a:moveTo>
                    <a:pt x="2597" y="0"/>
                  </a:moveTo>
                  <a:cubicBezTo>
                    <a:pt x="2117" y="0"/>
                    <a:pt x="1627" y="177"/>
                    <a:pt x="1227" y="574"/>
                  </a:cubicBezTo>
                  <a:cubicBezTo>
                    <a:pt x="1" y="1800"/>
                    <a:pt x="870" y="3908"/>
                    <a:pt x="2620" y="3908"/>
                  </a:cubicBezTo>
                  <a:cubicBezTo>
                    <a:pt x="3692" y="3908"/>
                    <a:pt x="4561" y="3038"/>
                    <a:pt x="4561" y="1955"/>
                  </a:cubicBezTo>
                  <a:cubicBezTo>
                    <a:pt x="4561" y="778"/>
                    <a:pt x="3601" y="0"/>
                    <a:pt x="25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49" name="Google Shape;2414;p30">
              <a:extLst>
                <a:ext uri="{FF2B5EF4-FFF2-40B4-BE49-F238E27FC236}">
                  <a16:creationId xmlns:a16="http://schemas.microsoft.com/office/drawing/2014/main" id="{82C35F80-053C-46E5-B2BA-28319B658CAF}"/>
                </a:ext>
              </a:extLst>
            </p:cNvPr>
            <p:cNvSpPr/>
            <p:nvPr/>
          </p:nvSpPr>
          <p:spPr>
            <a:xfrm>
              <a:off x="2286875" y="2050075"/>
              <a:ext cx="65525" cy="43200"/>
            </a:xfrm>
            <a:custGeom>
              <a:avLst/>
              <a:gdLst/>
              <a:ahLst/>
              <a:cxnLst/>
              <a:rect l="l" t="t" r="r" b="b"/>
              <a:pathLst>
                <a:path w="2621" h="1728" extrusionOk="0">
                  <a:moveTo>
                    <a:pt x="739" y="1"/>
                  </a:moveTo>
                  <a:cubicBezTo>
                    <a:pt x="1" y="1"/>
                    <a:pt x="1037" y="1727"/>
                    <a:pt x="1310" y="1727"/>
                  </a:cubicBezTo>
                  <a:cubicBezTo>
                    <a:pt x="1584" y="1727"/>
                    <a:pt x="2620" y="1"/>
                    <a:pt x="18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0" name="Google Shape;2415;p30">
              <a:extLst>
                <a:ext uri="{FF2B5EF4-FFF2-40B4-BE49-F238E27FC236}">
                  <a16:creationId xmlns:a16="http://schemas.microsoft.com/office/drawing/2014/main" id="{DB99E777-8BDD-4DC2-9C12-1E952490C76B}"/>
                </a:ext>
              </a:extLst>
            </p:cNvPr>
            <p:cNvSpPr/>
            <p:nvPr/>
          </p:nvSpPr>
          <p:spPr>
            <a:xfrm>
              <a:off x="2325275" y="1947050"/>
              <a:ext cx="114025" cy="97700"/>
            </a:xfrm>
            <a:custGeom>
              <a:avLst/>
              <a:gdLst/>
              <a:ahLst/>
              <a:cxnLst/>
              <a:rect l="l" t="t" r="r" b="b"/>
              <a:pathLst>
                <a:path w="4561" h="3908" extrusionOk="0">
                  <a:moveTo>
                    <a:pt x="1973" y="0"/>
                  </a:moveTo>
                  <a:cubicBezTo>
                    <a:pt x="972" y="0"/>
                    <a:pt x="13" y="778"/>
                    <a:pt x="13" y="1955"/>
                  </a:cubicBezTo>
                  <a:cubicBezTo>
                    <a:pt x="1" y="3038"/>
                    <a:pt x="882" y="3908"/>
                    <a:pt x="1965" y="3908"/>
                  </a:cubicBezTo>
                  <a:cubicBezTo>
                    <a:pt x="3703" y="3908"/>
                    <a:pt x="4561" y="1800"/>
                    <a:pt x="3334" y="574"/>
                  </a:cubicBezTo>
                  <a:cubicBezTo>
                    <a:pt x="2938" y="177"/>
                    <a:pt x="2451" y="0"/>
                    <a:pt x="19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1" name="Google Shape;2416;p30">
              <a:extLst>
                <a:ext uri="{FF2B5EF4-FFF2-40B4-BE49-F238E27FC236}">
                  <a16:creationId xmlns:a16="http://schemas.microsoft.com/office/drawing/2014/main" id="{437D0514-388C-48EB-AF04-6DA585FD365C}"/>
                </a:ext>
              </a:extLst>
            </p:cNvPr>
            <p:cNvSpPr/>
            <p:nvPr/>
          </p:nvSpPr>
          <p:spPr>
            <a:xfrm>
              <a:off x="2261275" y="1982525"/>
              <a:ext cx="47650" cy="40575"/>
            </a:xfrm>
            <a:custGeom>
              <a:avLst/>
              <a:gdLst/>
              <a:ahLst/>
              <a:cxnLst/>
              <a:rect l="l" t="t" r="r" b="b"/>
              <a:pathLst>
                <a:path w="1906" h="1623" extrusionOk="0">
                  <a:moveTo>
                    <a:pt x="822" y="0"/>
                  </a:moveTo>
                  <a:cubicBezTo>
                    <a:pt x="370" y="0"/>
                    <a:pt x="1" y="357"/>
                    <a:pt x="1" y="810"/>
                  </a:cubicBezTo>
                  <a:cubicBezTo>
                    <a:pt x="1" y="1300"/>
                    <a:pt x="402" y="1622"/>
                    <a:pt x="821" y="1622"/>
                  </a:cubicBezTo>
                  <a:cubicBezTo>
                    <a:pt x="1022" y="1622"/>
                    <a:pt x="1227" y="1548"/>
                    <a:pt x="1394" y="1381"/>
                  </a:cubicBezTo>
                  <a:cubicBezTo>
                    <a:pt x="1906" y="869"/>
                    <a:pt x="1549" y="0"/>
                    <a:pt x="8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2" name="Google Shape;2417;p30">
              <a:extLst>
                <a:ext uri="{FF2B5EF4-FFF2-40B4-BE49-F238E27FC236}">
                  <a16:creationId xmlns:a16="http://schemas.microsoft.com/office/drawing/2014/main" id="{6E1AF96B-62FE-4B27-B79D-376E56F70E97}"/>
                </a:ext>
              </a:extLst>
            </p:cNvPr>
            <p:cNvSpPr/>
            <p:nvPr/>
          </p:nvSpPr>
          <p:spPr>
            <a:xfrm>
              <a:off x="2338075" y="1982525"/>
              <a:ext cx="47650" cy="40575"/>
            </a:xfrm>
            <a:custGeom>
              <a:avLst/>
              <a:gdLst/>
              <a:ahLst/>
              <a:cxnLst/>
              <a:rect l="l" t="t" r="r" b="b"/>
              <a:pathLst>
                <a:path w="1906" h="1623" extrusionOk="0">
                  <a:moveTo>
                    <a:pt x="822" y="0"/>
                  </a:moveTo>
                  <a:cubicBezTo>
                    <a:pt x="370" y="0"/>
                    <a:pt x="1" y="357"/>
                    <a:pt x="1" y="810"/>
                  </a:cubicBezTo>
                  <a:cubicBezTo>
                    <a:pt x="1" y="1300"/>
                    <a:pt x="402" y="1622"/>
                    <a:pt x="821" y="1622"/>
                  </a:cubicBezTo>
                  <a:cubicBezTo>
                    <a:pt x="1022" y="1622"/>
                    <a:pt x="1227" y="1548"/>
                    <a:pt x="1394" y="1381"/>
                  </a:cubicBezTo>
                  <a:cubicBezTo>
                    <a:pt x="1906" y="869"/>
                    <a:pt x="1548" y="0"/>
                    <a:pt x="8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3" name="Google Shape;2418;p30">
              <a:extLst>
                <a:ext uri="{FF2B5EF4-FFF2-40B4-BE49-F238E27FC236}">
                  <a16:creationId xmlns:a16="http://schemas.microsoft.com/office/drawing/2014/main" id="{AC0F08FD-87EA-4FC8-AB9B-7B19E8DD56CB}"/>
                </a:ext>
              </a:extLst>
            </p:cNvPr>
            <p:cNvSpPr/>
            <p:nvPr/>
          </p:nvSpPr>
          <p:spPr>
            <a:xfrm>
              <a:off x="2210675" y="2256950"/>
              <a:ext cx="76825" cy="44975"/>
            </a:xfrm>
            <a:custGeom>
              <a:avLst/>
              <a:gdLst/>
              <a:ahLst/>
              <a:cxnLst/>
              <a:rect l="l" t="t" r="r" b="b"/>
              <a:pathLst>
                <a:path w="3073" h="1799" extrusionOk="0">
                  <a:moveTo>
                    <a:pt x="572" y="1"/>
                  </a:moveTo>
                  <a:cubicBezTo>
                    <a:pt x="251" y="1"/>
                    <a:pt x="1" y="394"/>
                    <a:pt x="1" y="894"/>
                  </a:cubicBezTo>
                  <a:cubicBezTo>
                    <a:pt x="1" y="1394"/>
                    <a:pt x="251" y="1799"/>
                    <a:pt x="572" y="1799"/>
                  </a:cubicBezTo>
                  <a:cubicBezTo>
                    <a:pt x="775" y="1799"/>
                    <a:pt x="965" y="1620"/>
                    <a:pt x="1060" y="1358"/>
                  </a:cubicBezTo>
                  <a:cubicBezTo>
                    <a:pt x="1156" y="1620"/>
                    <a:pt x="1334" y="1799"/>
                    <a:pt x="1549" y="1799"/>
                  </a:cubicBezTo>
                  <a:cubicBezTo>
                    <a:pt x="1751" y="1799"/>
                    <a:pt x="1930" y="1632"/>
                    <a:pt x="2025" y="1382"/>
                  </a:cubicBezTo>
                  <a:cubicBezTo>
                    <a:pt x="2132" y="1632"/>
                    <a:pt x="2311" y="1799"/>
                    <a:pt x="2513" y="1799"/>
                  </a:cubicBezTo>
                  <a:cubicBezTo>
                    <a:pt x="2823" y="1799"/>
                    <a:pt x="3073" y="1394"/>
                    <a:pt x="3073" y="894"/>
                  </a:cubicBezTo>
                  <a:cubicBezTo>
                    <a:pt x="3073" y="406"/>
                    <a:pt x="2811" y="1"/>
                    <a:pt x="2513" y="1"/>
                  </a:cubicBezTo>
                  <a:cubicBezTo>
                    <a:pt x="2311" y="1"/>
                    <a:pt x="2132" y="167"/>
                    <a:pt x="2025" y="417"/>
                  </a:cubicBezTo>
                  <a:cubicBezTo>
                    <a:pt x="1930" y="167"/>
                    <a:pt x="1751" y="1"/>
                    <a:pt x="1549" y="1"/>
                  </a:cubicBezTo>
                  <a:cubicBezTo>
                    <a:pt x="1346" y="1"/>
                    <a:pt x="1156" y="179"/>
                    <a:pt x="1060" y="441"/>
                  </a:cubicBezTo>
                  <a:cubicBezTo>
                    <a:pt x="965" y="167"/>
                    <a:pt x="775" y="1"/>
                    <a:pt x="5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254" name="Google Shape;2419;p30">
              <a:extLst>
                <a:ext uri="{FF2B5EF4-FFF2-40B4-BE49-F238E27FC236}">
                  <a16:creationId xmlns:a16="http://schemas.microsoft.com/office/drawing/2014/main" id="{06BA95FF-CBD4-4D44-BA92-EE42A830A2C8}"/>
                </a:ext>
              </a:extLst>
            </p:cNvPr>
            <p:cNvSpPr/>
            <p:nvPr/>
          </p:nvSpPr>
          <p:spPr>
            <a:xfrm>
              <a:off x="2347000" y="2256950"/>
              <a:ext cx="77125" cy="44975"/>
            </a:xfrm>
            <a:custGeom>
              <a:avLst/>
              <a:gdLst/>
              <a:ahLst/>
              <a:cxnLst/>
              <a:rect l="l" t="t" r="r" b="b"/>
              <a:pathLst>
                <a:path w="3085" h="1799" extrusionOk="0">
                  <a:moveTo>
                    <a:pt x="572" y="1"/>
                  </a:moveTo>
                  <a:cubicBezTo>
                    <a:pt x="263" y="1"/>
                    <a:pt x="1" y="394"/>
                    <a:pt x="1" y="894"/>
                  </a:cubicBezTo>
                  <a:cubicBezTo>
                    <a:pt x="1" y="1394"/>
                    <a:pt x="263" y="1799"/>
                    <a:pt x="572" y="1799"/>
                  </a:cubicBezTo>
                  <a:cubicBezTo>
                    <a:pt x="787" y="1799"/>
                    <a:pt x="965" y="1620"/>
                    <a:pt x="1060" y="1358"/>
                  </a:cubicBezTo>
                  <a:cubicBezTo>
                    <a:pt x="1156" y="1620"/>
                    <a:pt x="1346" y="1799"/>
                    <a:pt x="1549" y="1799"/>
                  </a:cubicBezTo>
                  <a:cubicBezTo>
                    <a:pt x="1763" y="1799"/>
                    <a:pt x="1930" y="1632"/>
                    <a:pt x="2037" y="1382"/>
                  </a:cubicBezTo>
                  <a:cubicBezTo>
                    <a:pt x="2132" y="1632"/>
                    <a:pt x="2311" y="1799"/>
                    <a:pt x="2513" y="1799"/>
                  </a:cubicBezTo>
                  <a:cubicBezTo>
                    <a:pt x="2823" y="1799"/>
                    <a:pt x="3085" y="1394"/>
                    <a:pt x="3085" y="894"/>
                  </a:cubicBezTo>
                  <a:cubicBezTo>
                    <a:pt x="3085" y="406"/>
                    <a:pt x="2823" y="1"/>
                    <a:pt x="2513" y="1"/>
                  </a:cubicBezTo>
                  <a:cubicBezTo>
                    <a:pt x="2311" y="1"/>
                    <a:pt x="2132" y="167"/>
                    <a:pt x="2037" y="417"/>
                  </a:cubicBezTo>
                  <a:cubicBezTo>
                    <a:pt x="1930" y="167"/>
                    <a:pt x="1751" y="1"/>
                    <a:pt x="1549" y="1"/>
                  </a:cubicBezTo>
                  <a:cubicBezTo>
                    <a:pt x="1346" y="1"/>
                    <a:pt x="1156" y="179"/>
                    <a:pt x="1060" y="441"/>
                  </a:cubicBezTo>
                  <a:cubicBezTo>
                    <a:pt x="965" y="167"/>
                    <a:pt x="787" y="1"/>
                    <a:pt x="5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2" name="Google Shape;1012;p47"/>
          <p:cNvGrpSpPr/>
          <p:nvPr/>
        </p:nvGrpSpPr>
        <p:grpSpPr>
          <a:xfrm rot="-1464382">
            <a:off x="168979" y="5933752"/>
            <a:ext cx="1100720" cy="412325"/>
            <a:chOff x="5553275" y="2092625"/>
            <a:chExt cx="387150" cy="145025"/>
          </a:xfrm>
        </p:grpSpPr>
        <p:sp>
          <p:nvSpPr>
            <p:cNvPr id="1013" name="Google Shape;1013;p47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4" name="Google Shape;1014;p47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5" name="Google Shape;1015;p47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6" name="Google Shape;1016;p47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7" name="Google Shape;1017;p47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8" name="Google Shape;1018;p47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019" name="Google Shape;1019;p47"/>
          <p:cNvSpPr/>
          <p:nvPr/>
        </p:nvSpPr>
        <p:spPr>
          <a:xfrm>
            <a:off x="393356" y="412133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020" name="Google Shape;1020;p47"/>
          <p:cNvSpPr/>
          <p:nvPr/>
        </p:nvSpPr>
        <p:spPr>
          <a:xfrm>
            <a:off x="5748133" y="5591023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021" name="Google Shape;1021;p47"/>
          <p:cNvGrpSpPr/>
          <p:nvPr/>
        </p:nvGrpSpPr>
        <p:grpSpPr>
          <a:xfrm rot="-3512591">
            <a:off x="8760048" y="1221420"/>
            <a:ext cx="512840" cy="765955"/>
            <a:chOff x="5896600" y="1746775"/>
            <a:chExt cx="180375" cy="269400"/>
          </a:xfrm>
        </p:grpSpPr>
        <p:sp>
          <p:nvSpPr>
            <p:cNvPr id="1022" name="Google Shape;1022;p47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3" name="Google Shape;1023;p47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4" name="Google Shape;1024;p47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5" name="Google Shape;1025;p47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6" name="Google Shape;1026;p47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7" name="Google Shape;1027;p47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028" name="Google Shape;1028;p47"/>
          <p:cNvGrpSpPr/>
          <p:nvPr/>
        </p:nvGrpSpPr>
        <p:grpSpPr>
          <a:xfrm>
            <a:off x="11291164" y="5862938"/>
            <a:ext cx="654149" cy="553927"/>
            <a:chOff x="5278225" y="2418025"/>
            <a:chExt cx="230075" cy="194825"/>
          </a:xfrm>
        </p:grpSpPr>
        <p:sp>
          <p:nvSpPr>
            <p:cNvPr id="1029" name="Google Shape;1029;p47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0" name="Google Shape;1030;p47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1" name="Google Shape;1031;p47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2" name="Google Shape;1032;p47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3" name="Google Shape;1033;p47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4" name="Google Shape;1034;p47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035" name="Google Shape;1035;p47"/>
          <p:cNvSpPr/>
          <p:nvPr/>
        </p:nvSpPr>
        <p:spPr>
          <a:xfrm rot="1791412">
            <a:off x="5633916" y="5679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036" name="Google Shape;1036;p47"/>
          <p:cNvSpPr/>
          <p:nvPr/>
        </p:nvSpPr>
        <p:spPr>
          <a:xfrm rot="1844305">
            <a:off x="10934897" y="567942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1" name="Rectangle 2">
            <a:extLst>
              <a:ext uri="{FF2B5EF4-FFF2-40B4-BE49-F238E27FC236}">
                <a16:creationId xmlns:a16="http://schemas.microsoft.com/office/drawing/2014/main" id="{2B16BC9A-53E7-4E39-ABD9-B132AF26C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655" y="1656330"/>
            <a:ext cx="10766730" cy="1351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a)</a:t>
            </a:r>
            <a:r>
              <a:rPr lang="vi-VN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Đọc tên điểm, đường thẳng, đoạn thẳng trong Hình 89.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3200" dirty="0"/>
          </a:p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3200" dirty="0"/>
          </a:p>
        </p:txBody>
      </p:sp>
      <p:sp>
        <p:nvSpPr>
          <p:cNvPr id="32" name="Rectangle 2">
            <a:extLst>
              <a:ext uri="{FF2B5EF4-FFF2-40B4-BE49-F238E27FC236}">
                <a16:creationId xmlns:a16="http://schemas.microsoft.com/office/drawing/2014/main" id="{56444F55-1FCB-43A0-85D3-67B775321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026" y="4540838"/>
            <a:ext cx="10434908" cy="1351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200" dirty="0">
                <a:solidFill>
                  <a:schemeClr val="bg2">
                    <a:lumMod val="1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vi-VN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Vẽ hai điểm M,N và đường thẳng đi qua hai điểm đó.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3200" dirty="0"/>
          </a:p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endParaRPr lang="en-US" altLang="en-US" sz="3200" dirty="0"/>
          </a:p>
        </p:txBody>
      </p:sp>
      <p:pic>
        <p:nvPicPr>
          <p:cNvPr id="36" name="Picture 355">
            <a:extLst>
              <a:ext uri="{FF2B5EF4-FFF2-40B4-BE49-F238E27FC236}">
                <a16:creationId xmlns:a16="http://schemas.microsoft.com/office/drawing/2014/main" id="{ABE5EA3C-1AE9-4EA0-B8EF-78A529C7F1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4095" y="2282377"/>
            <a:ext cx="5186240" cy="1336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5B3EB8DF-0E0F-4B57-9E70-2368406A5873}"/>
              </a:ext>
            </a:extLst>
          </p:cNvPr>
          <p:cNvSpPr txBox="1"/>
          <p:nvPr/>
        </p:nvSpPr>
        <p:spPr>
          <a:xfrm>
            <a:off x="5474247" y="3527824"/>
            <a:ext cx="1900768" cy="680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i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GB" altLang="en-US" sz="32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89</a:t>
            </a:r>
            <a:endParaRPr lang="en-US" altLang="en-US" sz="3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938F6BE-55F4-4858-9330-9402FDFC7B9E}"/>
              </a:ext>
            </a:extLst>
          </p:cNvPr>
          <p:cNvSpPr txBox="1"/>
          <p:nvPr/>
        </p:nvSpPr>
        <p:spPr>
          <a:xfrm>
            <a:off x="5474247" y="840099"/>
            <a:ext cx="1750395" cy="666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altLang="en-US" sz="3733" b="1" dirty="0">
                <a:solidFill>
                  <a:srgbClr val="00B0F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Bài 1</a:t>
            </a:r>
            <a:r>
              <a:rPr lang="en-US" altLang="en-US" sz="3733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GB" altLang="en-US" sz="3733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vi-VN" sz="3733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628;p42">
            <a:extLst>
              <a:ext uri="{FF2B5EF4-FFF2-40B4-BE49-F238E27FC236}">
                <a16:creationId xmlns:a16="http://schemas.microsoft.com/office/drawing/2014/main" id="{503FF927-B480-4319-B4E3-F0A853506C6C}"/>
              </a:ext>
            </a:extLst>
          </p:cNvPr>
          <p:cNvGrpSpPr/>
          <p:nvPr/>
        </p:nvGrpSpPr>
        <p:grpSpPr>
          <a:xfrm rot="-1464382">
            <a:off x="-216171" y="5736956"/>
            <a:ext cx="1100720" cy="412325"/>
            <a:chOff x="5553275" y="2092625"/>
            <a:chExt cx="387150" cy="145025"/>
          </a:xfrm>
        </p:grpSpPr>
        <p:sp>
          <p:nvSpPr>
            <p:cNvPr id="11" name="Google Shape;629;p42">
              <a:extLst>
                <a:ext uri="{FF2B5EF4-FFF2-40B4-BE49-F238E27FC236}">
                  <a16:creationId xmlns:a16="http://schemas.microsoft.com/office/drawing/2014/main" id="{0C151C98-B0CB-429A-9C2F-52FD77E156FF}"/>
                </a:ext>
              </a:extLst>
            </p:cNvPr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lnSpc>
                  <a:spcPct val="130000"/>
                </a:lnSpc>
              </a:pPr>
              <a:endParaRPr sz="2400"/>
            </a:p>
          </p:txBody>
        </p:sp>
        <p:sp>
          <p:nvSpPr>
            <p:cNvPr id="12" name="Google Shape;630;p42">
              <a:extLst>
                <a:ext uri="{FF2B5EF4-FFF2-40B4-BE49-F238E27FC236}">
                  <a16:creationId xmlns:a16="http://schemas.microsoft.com/office/drawing/2014/main" id="{39B7A5AB-49CA-4A5B-A033-A36BE75562F8}"/>
                </a:ext>
              </a:extLst>
            </p:cNvPr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lnSpc>
                  <a:spcPct val="130000"/>
                </a:lnSpc>
              </a:pPr>
              <a:endParaRPr sz="2400"/>
            </a:p>
          </p:txBody>
        </p:sp>
        <p:sp>
          <p:nvSpPr>
            <p:cNvPr id="13" name="Google Shape;631;p42">
              <a:extLst>
                <a:ext uri="{FF2B5EF4-FFF2-40B4-BE49-F238E27FC236}">
                  <a16:creationId xmlns:a16="http://schemas.microsoft.com/office/drawing/2014/main" id="{B181BFCA-731E-474F-BBE2-9DA0EEAF1647}"/>
                </a:ext>
              </a:extLst>
            </p:cNvPr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lnSpc>
                  <a:spcPct val="130000"/>
                </a:lnSpc>
              </a:pPr>
              <a:endParaRPr sz="2400"/>
            </a:p>
          </p:txBody>
        </p:sp>
        <p:sp>
          <p:nvSpPr>
            <p:cNvPr id="14" name="Google Shape;632;p42">
              <a:extLst>
                <a:ext uri="{FF2B5EF4-FFF2-40B4-BE49-F238E27FC236}">
                  <a16:creationId xmlns:a16="http://schemas.microsoft.com/office/drawing/2014/main" id="{39F19D20-197A-43C8-8EFA-6BF9AC807D63}"/>
                </a:ext>
              </a:extLst>
            </p:cNvPr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lnSpc>
                  <a:spcPct val="130000"/>
                </a:lnSpc>
              </a:pPr>
              <a:endParaRPr sz="2400"/>
            </a:p>
          </p:txBody>
        </p:sp>
        <p:sp>
          <p:nvSpPr>
            <p:cNvPr id="15" name="Google Shape;633;p42">
              <a:extLst>
                <a:ext uri="{FF2B5EF4-FFF2-40B4-BE49-F238E27FC236}">
                  <a16:creationId xmlns:a16="http://schemas.microsoft.com/office/drawing/2014/main" id="{CF396316-FDE8-4FA2-9BC1-BB4D893653D2}"/>
                </a:ext>
              </a:extLst>
            </p:cNvPr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lnSpc>
                  <a:spcPct val="130000"/>
                </a:lnSpc>
              </a:pPr>
              <a:endParaRPr sz="2400"/>
            </a:p>
          </p:txBody>
        </p:sp>
        <p:sp>
          <p:nvSpPr>
            <p:cNvPr id="16" name="Google Shape;634;p42">
              <a:extLst>
                <a:ext uri="{FF2B5EF4-FFF2-40B4-BE49-F238E27FC236}">
                  <a16:creationId xmlns:a16="http://schemas.microsoft.com/office/drawing/2014/main" id="{6E60868E-C32C-404C-A5EB-DCD308074057}"/>
                </a:ext>
              </a:extLst>
            </p:cNvPr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lnSpc>
                  <a:spcPct val="130000"/>
                </a:lnSpc>
              </a:pPr>
              <a:endParaRPr sz="2400"/>
            </a:p>
          </p:txBody>
        </p:sp>
      </p:grpSp>
      <p:sp>
        <p:nvSpPr>
          <p:cNvPr id="17" name="Google Shape;635;p42">
            <a:extLst>
              <a:ext uri="{FF2B5EF4-FFF2-40B4-BE49-F238E27FC236}">
                <a16:creationId xmlns:a16="http://schemas.microsoft.com/office/drawing/2014/main" id="{FFC558AA-9D38-4E6A-B426-039972C2D6DB}"/>
              </a:ext>
            </a:extLst>
          </p:cNvPr>
          <p:cNvSpPr/>
          <p:nvPr/>
        </p:nvSpPr>
        <p:spPr>
          <a:xfrm>
            <a:off x="11146701" y="55279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130000"/>
              </a:lnSpc>
            </a:pPr>
            <a:endParaRPr sz="2400"/>
          </a:p>
        </p:txBody>
      </p:sp>
      <p:sp>
        <p:nvSpPr>
          <p:cNvPr id="18" name="Google Shape;636;p42">
            <a:extLst>
              <a:ext uri="{FF2B5EF4-FFF2-40B4-BE49-F238E27FC236}">
                <a16:creationId xmlns:a16="http://schemas.microsoft.com/office/drawing/2014/main" id="{7D0EE4A9-FB4E-4002-BD43-51AAB8EFA84E}"/>
              </a:ext>
            </a:extLst>
          </p:cNvPr>
          <p:cNvSpPr/>
          <p:nvPr/>
        </p:nvSpPr>
        <p:spPr>
          <a:xfrm>
            <a:off x="4460317" y="131468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130000"/>
              </a:lnSpc>
            </a:pPr>
            <a:endParaRPr sz="2400"/>
          </a:p>
        </p:txBody>
      </p:sp>
      <p:grpSp>
        <p:nvGrpSpPr>
          <p:cNvPr id="19" name="Google Shape;637;p42">
            <a:extLst>
              <a:ext uri="{FF2B5EF4-FFF2-40B4-BE49-F238E27FC236}">
                <a16:creationId xmlns:a16="http://schemas.microsoft.com/office/drawing/2014/main" id="{0776FFE6-01B5-4B93-87BA-9055C5525D2F}"/>
              </a:ext>
            </a:extLst>
          </p:cNvPr>
          <p:cNvGrpSpPr/>
          <p:nvPr/>
        </p:nvGrpSpPr>
        <p:grpSpPr>
          <a:xfrm>
            <a:off x="719344" y="718090"/>
            <a:ext cx="512843" cy="765959"/>
            <a:chOff x="5896600" y="1746775"/>
            <a:chExt cx="180375" cy="269400"/>
          </a:xfrm>
        </p:grpSpPr>
        <p:sp>
          <p:nvSpPr>
            <p:cNvPr id="20" name="Google Shape;638;p42">
              <a:extLst>
                <a:ext uri="{FF2B5EF4-FFF2-40B4-BE49-F238E27FC236}">
                  <a16:creationId xmlns:a16="http://schemas.microsoft.com/office/drawing/2014/main" id="{54EADF53-562A-43F6-A39C-31C26620FCE4}"/>
                </a:ext>
              </a:extLst>
            </p:cNvPr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lnSpc>
                  <a:spcPct val="130000"/>
                </a:lnSpc>
              </a:pPr>
              <a:endParaRPr sz="2400"/>
            </a:p>
          </p:txBody>
        </p:sp>
        <p:sp>
          <p:nvSpPr>
            <p:cNvPr id="21" name="Google Shape;639;p42">
              <a:extLst>
                <a:ext uri="{FF2B5EF4-FFF2-40B4-BE49-F238E27FC236}">
                  <a16:creationId xmlns:a16="http://schemas.microsoft.com/office/drawing/2014/main" id="{B62D5E36-4830-4048-BC66-017E246DB3B2}"/>
                </a:ext>
              </a:extLst>
            </p:cNvPr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lnSpc>
                  <a:spcPct val="130000"/>
                </a:lnSpc>
              </a:pPr>
              <a:endParaRPr sz="2400"/>
            </a:p>
          </p:txBody>
        </p:sp>
        <p:sp>
          <p:nvSpPr>
            <p:cNvPr id="22" name="Google Shape;640;p42">
              <a:extLst>
                <a:ext uri="{FF2B5EF4-FFF2-40B4-BE49-F238E27FC236}">
                  <a16:creationId xmlns:a16="http://schemas.microsoft.com/office/drawing/2014/main" id="{08848708-CBD6-49AC-B5E5-EDAC6C6BBA84}"/>
                </a:ext>
              </a:extLst>
            </p:cNvPr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lnSpc>
                  <a:spcPct val="130000"/>
                </a:lnSpc>
              </a:pPr>
              <a:endParaRPr sz="2400"/>
            </a:p>
          </p:txBody>
        </p:sp>
        <p:sp>
          <p:nvSpPr>
            <p:cNvPr id="23" name="Google Shape;641;p42">
              <a:extLst>
                <a:ext uri="{FF2B5EF4-FFF2-40B4-BE49-F238E27FC236}">
                  <a16:creationId xmlns:a16="http://schemas.microsoft.com/office/drawing/2014/main" id="{942D2BC4-347B-4097-BF76-983FBE76206F}"/>
                </a:ext>
              </a:extLst>
            </p:cNvPr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lnSpc>
                  <a:spcPct val="130000"/>
                </a:lnSpc>
              </a:pPr>
              <a:endParaRPr sz="2400"/>
            </a:p>
          </p:txBody>
        </p:sp>
        <p:sp>
          <p:nvSpPr>
            <p:cNvPr id="24" name="Google Shape;642;p42">
              <a:extLst>
                <a:ext uri="{FF2B5EF4-FFF2-40B4-BE49-F238E27FC236}">
                  <a16:creationId xmlns:a16="http://schemas.microsoft.com/office/drawing/2014/main" id="{B4698323-460A-462B-B7F3-99E2E9BDE59D}"/>
                </a:ext>
              </a:extLst>
            </p:cNvPr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lnSpc>
                  <a:spcPct val="130000"/>
                </a:lnSpc>
              </a:pPr>
              <a:endParaRPr sz="2400"/>
            </a:p>
          </p:txBody>
        </p:sp>
        <p:sp>
          <p:nvSpPr>
            <p:cNvPr id="25" name="Google Shape;643;p42">
              <a:extLst>
                <a:ext uri="{FF2B5EF4-FFF2-40B4-BE49-F238E27FC236}">
                  <a16:creationId xmlns:a16="http://schemas.microsoft.com/office/drawing/2014/main" id="{29CEF479-49BC-4A14-A2A2-C32FB34B111B}"/>
                </a:ext>
              </a:extLst>
            </p:cNvPr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lnSpc>
                  <a:spcPct val="130000"/>
                </a:lnSpc>
              </a:pPr>
              <a:endParaRPr sz="2400"/>
            </a:p>
          </p:txBody>
        </p:sp>
      </p:grpSp>
      <p:sp>
        <p:nvSpPr>
          <p:cNvPr id="34" name="Google Shape;652;p42">
            <a:extLst>
              <a:ext uri="{FF2B5EF4-FFF2-40B4-BE49-F238E27FC236}">
                <a16:creationId xmlns:a16="http://schemas.microsoft.com/office/drawing/2014/main" id="{E5D806A2-98A6-4E3B-95B6-07D9BEE49C41}"/>
              </a:ext>
            </a:extLst>
          </p:cNvPr>
          <p:cNvSpPr/>
          <p:nvPr/>
        </p:nvSpPr>
        <p:spPr>
          <a:xfrm>
            <a:off x="11146690" y="487476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130000"/>
              </a:lnSpc>
            </a:pPr>
            <a:endParaRPr sz="2400"/>
          </a:p>
        </p:txBody>
      </p:sp>
      <p:sp>
        <p:nvSpPr>
          <p:cNvPr id="35" name="Rectangle 2">
            <a:extLst>
              <a:ext uri="{FF2B5EF4-FFF2-40B4-BE49-F238E27FC236}">
                <a16:creationId xmlns:a16="http://schemas.microsoft.com/office/drawing/2014/main" id="{2939A593-8726-40AA-B47E-B4AED3919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4128" y="-53213"/>
            <a:ext cx="1249701" cy="708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vi-VN" altLang="en-US" sz="3200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Giải:</a:t>
            </a:r>
            <a:r>
              <a:rPr lang="en-GB" altLang="en-US" sz="3200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3200" dirty="0"/>
          </a:p>
        </p:txBody>
      </p:sp>
      <p:sp>
        <p:nvSpPr>
          <p:cNvPr id="37" name="Rectangle 3">
            <a:extLst>
              <a:ext uri="{FF2B5EF4-FFF2-40B4-BE49-F238E27FC236}">
                <a16:creationId xmlns:a16="http://schemas.microsoft.com/office/drawing/2014/main" id="{EDD10251-7A6A-4D81-9573-746C0C33F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670" y="2454945"/>
            <a:ext cx="6236757" cy="1351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endParaRPr lang="en-US" altLang="en-US" sz="3200" b="1" dirty="0"/>
          </a:p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thẳng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đoạn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thẳng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AB</a:t>
            </a:r>
            <a:endParaRPr lang="en-US" altLang="en-US" sz="3200" b="1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1D46AE1-2FB5-4DDC-A924-6E48EAFF784D}"/>
              </a:ext>
            </a:extLst>
          </p:cNvPr>
          <p:cNvSpPr txBox="1"/>
          <p:nvPr/>
        </p:nvSpPr>
        <p:spPr>
          <a:xfrm>
            <a:off x="5233367" y="1662838"/>
            <a:ext cx="1900768" cy="680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i="1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GB" altLang="en-US" sz="3200" i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89</a:t>
            </a:r>
            <a:endParaRPr lang="en-US" altLang="en-US" sz="3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09350AA-BEC4-4147-900F-CE2D1345D05A}"/>
              </a:ext>
            </a:extLst>
          </p:cNvPr>
          <p:cNvSpPr txBox="1"/>
          <p:nvPr/>
        </p:nvSpPr>
        <p:spPr>
          <a:xfrm>
            <a:off x="925867" y="3996605"/>
            <a:ext cx="9996320" cy="680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Đường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thẳng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b </a:t>
            </a: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M </a:t>
            </a:r>
            <a:r>
              <a:rPr lang="en-GB" altLang="en-US" sz="3200" dirty="0" err="1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GB" altLang="en-US" sz="32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N</a:t>
            </a:r>
            <a:endParaRPr lang="en-GB" altLang="en-US" sz="3200" dirty="0"/>
          </a:p>
        </p:txBody>
      </p:sp>
      <p:sp>
        <p:nvSpPr>
          <p:cNvPr id="43" name="Rectangle 3">
            <a:extLst>
              <a:ext uri="{FF2B5EF4-FFF2-40B4-BE49-F238E27FC236}">
                <a16:creationId xmlns:a16="http://schemas.microsoft.com/office/drawing/2014/main" id="{160CF21B-26C6-4604-97CC-9AF8C6236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506" y="608128"/>
            <a:ext cx="1270007" cy="711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121917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cs typeface="Times New Roman" panose="02020603050405020304" pitchFamily="18" charset="0"/>
              </a:rPr>
              <a:t>a)</a:t>
            </a:r>
            <a:endParaRPr lang="en-US" altLang="en-US" sz="3200" dirty="0"/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A37DA7FA-D7F6-48ED-9FFF-1746AA9900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895" y="680348"/>
            <a:ext cx="5766816" cy="1095248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2754A654-BF49-4AB4-B3F7-1134B4A0C2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4187" y="5110924"/>
            <a:ext cx="5730240" cy="171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789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7" grpId="0" build="p"/>
      <p:bldP spid="39" grpId="0"/>
      <p:bldP spid="41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0" name="Google Shape;3810;p73"/>
          <p:cNvSpPr txBox="1">
            <a:spLocks noGrp="1"/>
          </p:cNvSpPr>
          <p:nvPr>
            <p:ph type="title"/>
          </p:nvPr>
        </p:nvSpPr>
        <p:spPr>
          <a:xfrm>
            <a:off x="932316" y="113800"/>
            <a:ext cx="11315981" cy="14211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just">
              <a:lnSpc>
                <a:spcPct val="130000"/>
              </a:lnSpc>
            </a:pPr>
            <a:r>
              <a:rPr lang="vi-VN" sz="3200" dirty="0">
                <a:solidFill>
                  <a:srgbClr val="00B0F0"/>
                </a:solidFill>
                <a:latin typeface="+mn-lt"/>
              </a:rPr>
              <a:t>Bài 2</a:t>
            </a:r>
            <a:r>
              <a:rPr lang="en-US" sz="3200" dirty="0">
                <a:solidFill>
                  <a:srgbClr val="00B0F0"/>
                </a:solidFill>
                <a:latin typeface="+mn-lt"/>
              </a:rPr>
              <a:t>.</a:t>
            </a:r>
            <a:r>
              <a:rPr lang="vi-VN" sz="3200" dirty="0">
                <a:solidFill>
                  <a:srgbClr val="00B0F0"/>
                </a:solidFill>
                <a:latin typeface="+mn-lt"/>
              </a:rPr>
              <a:t> </a:t>
            </a:r>
            <a:r>
              <a:rPr lang="vi-VN" sz="3200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Đọc tên hai đường thẳng song song, hai đường thẳng cắt nhau trong </a:t>
            </a:r>
            <a:r>
              <a:rPr lang="vi-VN" sz="3200" i="1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Hình 90, Hình 91, Hình 92, Hình 93</a:t>
            </a:r>
            <a:r>
              <a:rPr lang="vi-VN" sz="3200" dirty="0">
                <a:solidFill>
                  <a:schemeClr val="bg2">
                    <a:lumMod val="10000"/>
                  </a:schemeClr>
                </a:solidFill>
                <a:latin typeface="+mn-lt"/>
              </a:rPr>
              <a:t>.</a:t>
            </a:r>
            <a:endParaRPr sz="3200" dirty="0">
              <a:solidFill>
                <a:schemeClr val="bg2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3812" name="Google Shape;3812;p73"/>
          <p:cNvSpPr/>
          <p:nvPr/>
        </p:nvSpPr>
        <p:spPr>
          <a:xfrm>
            <a:off x="11146701" y="5706400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3813" name="Google Shape;3813;p73"/>
          <p:cNvGrpSpPr/>
          <p:nvPr/>
        </p:nvGrpSpPr>
        <p:grpSpPr>
          <a:xfrm>
            <a:off x="719344" y="5895390"/>
            <a:ext cx="512843" cy="765959"/>
            <a:chOff x="5896600" y="1746775"/>
            <a:chExt cx="180375" cy="269400"/>
          </a:xfrm>
        </p:grpSpPr>
        <p:sp>
          <p:nvSpPr>
            <p:cNvPr id="3814" name="Google Shape;3814;p73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15" name="Google Shape;3815;p73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16" name="Google Shape;3816;p73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17" name="Google Shape;3817;p73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18" name="Google Shape;3818;p73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19" name="Google Shape;3819;p73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3820" name="Google Shape;3820;p73"/>
          <p:cNvGrpSpPr/>
          <p:nvPr/>
        </p:nvGrpSpPr>
        <p:grpSpPr>
          <a:xfrm>
            <a:off x="10492551" y="6863263"/>
            <a:ext cx="654149" cy="553927"/>
            <a:chOff x="5278225" y="2418025"/>
            <a:chExt cx="230075" cy="194825"/>
          </a:xfrm>
        </p:grpSpPr>
        <p:sp>
          <p:nvSpPr>
            <p:cNvPr id="3821" name="Google Shape;3821;p73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22" name="Google Shape;3822;p73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23" name="Google Shape;3823;p73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24" name="Google Shape;3824;p73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25" name="Google Shape;3825;p73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826" name="Google Shape;3826;p73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3827" name="Google Shape;3827;p73"/>
          <p:cNvSpPr/>
          <p:nvPr/>
        </p:nvSpPr>
        <p:spPr>
          <a:xfrm>
            <a:off x="9411656" y="3491376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828" name="Google Shape;3828;p73"/>
          <p:cNvSpPr/>
          <p:nvPr/>
        </p:nvSpPr>
        <p:spPr>
          <a:xfrm>
            <a:off x="11253670" y="159555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3829" name="Google Shape;3829;p73"/>
          <p:cNvSpPr/>
          <p:nvPr/>
        </p:nvSpPr>
        <p:spPr>
          <a:xfrm>
            <a:off x="10751" y="752717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24" name="Picture 357">
            <a:extLst>
              <a:ext uri="{FF2B5EF4-FFF2-40B4-BE49-F238E27FC236}">
                <a16:creationId xmlns:a16="http://schemas.microsoft.com/office/drawing/2014/main" id="{94B0470C-F5A1-4F6F-B431-84D326200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867" y="1375332"/>
            <a:ext cx="10600452" cy="2390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2F7E032D-C981-4699-9115-37A93169C788}"/>
              </a:ext>
            </a:extLst>
          </p:cNvPr>
          <p:cNvSpPr txBox="1"/>
          <p:nvPr/>
        </p:nvSpPr>
        <p:spPr>
          <a:xfrm>
            <a:off x="925867" y="3766140"/>
            <a:ext cx="9261293" cy="27989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Hình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90: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Đường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thẳng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a song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song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với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đường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thẳng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b</a:t>
            </a:r>
            <a:endParaRPr lang="vi-VN" sz="2667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Hình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91: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Đường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thẳng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c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cắt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đường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thẳng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d</a:t>
            </a:r>
            <a:endParaRPr lang="en-US" sz="2667" dirty="0"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Hình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92: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Đường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thẳng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AB song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song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với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đường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thẳng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CD</a:t>
            </a:r>
            <a:endParaRPr lang="en-US" sz="2667" dirty="0">
              <a:ea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ts val="800"/>
              </a:spcBef>
              <a:spcAft>
                <a:spcPts val="800"/>
              </a:spcAft>
            </a:pP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Hình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93: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Đường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thẳng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MQ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cắt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đường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</a:t>
            </a:r>
            <a:r>
              <a:rPr lang="en-GB" sz="2667" dirty="0" err="1">
                <a:solidFill>
                  <a:srgbClr val="000000"/>
                </a:solidFill>
                <a:ea typeface="Times New Roman" panose="02020603050405020304" pitchFamily="18" charset="0"/>
              </a:rPr>
              <a:t>thẳng</a:t>
            </a:r>
            <a:r>
              <a:rPr lang="en-GB" sz="2667" dirty="0">
                <a:solidFill>
                  <a:srgbClr val="000000"/>
                </a:solidFill>
                <a:ea typeface="Times New Roman" panose="02020603050405020304" pitchFamily="18" charset="0"/>
              </a:rPr>
              <a:t> NP</a:t>
            </a:r>
            <a:endParaRPr lang="en-US" sz="2667" dirty="0"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0" grpId="0" animBg="1"/>
      <p:bldP spid="2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0" name="Google Shape;1520;p54"/>
          <p:cNvGrpSpPr/>
          <p:nvPr/>
        </p:nvGrpSpPr>
        <p:grpSpPr>
          <a:xfrm rot="-1464382">
            <a:off x="11055279" y="5427635"/>
            <a:ext cx="1100720" cy="412325"/>
            <a:chOff x="5553275" y="2092625"/>
            <a:chExt cx="387150" cy="145025"/>
          </a:xfrm>
        </p:grpSpPr>
        <p:sp>
          <p:nvSpPr>
            <p:cNvPr id="1521" name="Google Shape;1521;p54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2" name="Google Shape;1522;p54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3" name="Google Shape;1523;p54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4" name="Google Shape;1524;p54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5" name="Google Shape;1525;p54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26" name="Google Shape;1526;p54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27" name="Google Shape;1527;p54"/>
          <p:cNvSpPr/>
          <p:nvPr/>
        </p:nvSpPr>
        <p:spPr>
          <a:xfrm>
            <a:off x="258822" y="6144351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28" name="Google Shape;1528;p54"/>
          <p:cNvSpPr/>
          <p:nvPr/>
        </p:nvSpPr>
        <p:spPr>
          <a:xfrm>
            <a:off x="9431367" y="1100655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1529" name="Google Shape;1529;p54"/>
          <p:cNvGrpSpPr/>
          <p:nvPr/>
        </p:nvGrpSpPr>
        <p:grpSpPr>
          <a:xfrm rot="-3512591">
            <a:off x="4076581" y="5513087"/>
            <a:ext cx="512840" cy="765955"/>
            <a:chOff x="5896600" y="1746775"/>
            <a:chExt cx="180375" cy="269400"/>
          </a:xfrm>
        </p:grpSpPr>
        <p:sp>
          <p:nvSpPr>
            <p:cNvPr id="1530" name="Google Shape;1530;p54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1" name="Google Shape;1531;p54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2" name="Google Shape;1532;p54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3" name="Google Shape;1533;p54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4" name="Google Shape;1534;p54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5" name="Google Shape;1535;p54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1536" name="Google Shape;1536;p54"/>
          <p:cNvGrpSpPr/>
          <p:nvPr/>
        </p:nvGrpSpPr>
        <p:grpSpPr>
          <a:xfrm>
            <a:off x="11145598" y="441138"/>
            <a:ext cx="654149" cy="553927"/>
            <a:chOff x="5278225" y="2418025"/>
            <a:chExt cx="230075" cy="194825"/>
          </a:xfrm>
        </p:grpSpPr>
        <p:sp>
          <p:nvSpPr>
            <p:cNvPr id="1537" name="Google Shape;1537;p54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8" name="Google Shape;1538;p54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39" name="Google Shape;1539;p54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0" name="Google Shape;1540;p54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1" name="Google Shape;1541;p54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542" name="Google Shape;1542;p54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543" name="Google Shape;1543;p54"/>
          <p:cNvSpPr/>
          <p:nvPr/>
        </p:nvSpPr>
        <p:spPr>
          <a:xfrm rot="1791412">
            <a:off x="418500" y="541347"/>
            <a:ext cx="848283" cy="867616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544" name="Google Shape;1544;p54"/>
          <p:cNvSpPr/>
          <p:nvPr/>
        </p:nvSpPr>
        <p:spPr>
          <a:xfrm rot="1844305">
            <a:off x="7545414" y="5834576"/>
            <a:ext cx="848260" cy="86759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014723C-9BDC-4D89-8F6C-C4CAD4E7743D}"/>
              </a:ext>
            </a:extLst>
          </p:cNvPr>
          <p:cNvSpPr txBox="1"/>
          <p:nvPr/>
        </p:nvSpPr>
        <p:spPr>
          <a:xfrm>
            <a:off x="3096447" y="318167"/>
            <a:ext cx="6010443" cy="666786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733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 DẪN VỀ NHÀ</a:t>
            </a:r>
            <a:endParaRPr lang="vi-VN" sz="3733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CA25665-9A05-4328-8756-43C41C2AA8A6}"/>
              </a:ext>
            </a:extLst>
          </p:cNvPr>
          <p:cNvSpPr txBox="1"/>
          <p:nvPr/>
        </p:nvSpPr>
        <p:spPr>
          <a:xfrm>
            <a:off x="842642" y="1782937"/>
            <a:ext cx="10353028" cy="2758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pt-BR" sz="3733" dirty="0">
                <a:solidFill>
                  <a:srgbClr val="000000"/>
                </a:solidFill>
                <a:ea typeface="Calibri" panose="020F0502020204030204" pitchFamily="34" charset="0"/>
              </a:rPr>
              <a:t>- Ôn lại toàn bộ nội dung kiến thức đã học.</a:t>
            </a:r>
            <a:endParaRPr lang="en-US" sz="3733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r>
              <a:rPr lang="pt-BR" sz="3733" dirty="0">
                <a:solidFill>
                  <a:srgbClr val="000000"/>
                </a:solidFill>
                <a:ea typeface="Calibri" panose="020F0502020204030204" pitchFamily="34" charset="0"/>
              </a:rPr>
              <a:t>- Hoàn thành các bài tập </a:t>
            </a:r>
            <a:r>
              <a:rPr lang="vi-VN" sz="3733" dirty="0">
                <a:solidFill>
                  <a:srgbClr val="000000"/>
                </a:solidFill>
                <a:ea typeface="Calibri" panose="020F0502020204030204" pitchFamily="34" charset="0"/>
              </a:rPr>
              <a:t>3,4 SGK</a:t>
            </a:r>
            <a:r>
              <a:rPr lang="pt-BR" sz="3733" dirty="0">
                <a:solidFill>
                  <a:srgbClr val="000000"/>
                </a:solidFill>
                <a:ea typeface="Calibri" panose="020F0502020204030204" pitchFamily="34" charset="0"/>
              </a:rPr>
              <a:t>.</a:t>
            </a:r>
            <a:endParaRPr lang="en-US" sz="3733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800"/>
              </a:spcBef>
              <a:spcAft>
                <a:spcPts val="800"/>
              </a:spcAft>
            </a:pPr>
            <a:endParaRPr lang="en-US" sz="3733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1815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2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9" name="Google Shape;449;p40"/>
          <p:cNvGrpSpPr/>
          <p:nvPr/>
        </p:nvGrpSpPr>
        <p:grpSpPr>
          <a:xfrm>
            <a:off x="11125948" y="3101740"/>
            <a:ext cx="693456" cy="892053"/>
            <a:chOff x="4938450" y="2419450"/>
            <a:chExt cx="243900" cy="313750"/>
          </a:xfrm>
        </p:grpSpPr>
        <p:sp>
          <p:nvSpPr>
            <p:cNvPr id="450" name="Google Shape;450;p40"/>
            <p:cNvSpPr/>
            <p:nvPr/>
          </p:nvSpPr>
          <p:spPr>
            <a:xfrm>
              <a:off x="4988550" y="2432675"/>
              <a:ext cx="189850" cy="242075"/>
            </a:xfrm>
            <a:custGeom>
              <a:avLst/>
              <a:gdLst/>
              <a:ahLst/>
              <a:cxnLst/>
              <a:rect l="l" t="t" r="r" b="b"/>
              <a:pathLst>
                <a:path w="7594" h="9683" extrusionOk="0">
                  <a:moveTo>
                    <a:pt x="6788" y="0"/>
                  </a:moveTo>
                  <a:cubicBezTo>
                    <a:pt x="6773" y="47"/>
                    <a:pt x="6725" y="47"/>
                    <a:pt x="6694" y="79"/>
                  </a:cubicBezTo>
                  <a:cubicBezTo>
                    <a:pt x="6710" y="95"/>
                    <a:pt x="6741" y="142"/>
                    <a:pt x="6757" y="142"/>
                  </a:cubicBezTo>
                  <a:lnTo>
                    <a:pt x="6962" y="284"/>
                  </a:lnTo>
                  <a:cubicBezTo>
                    <a:pt x="7388" y="568"/>
                    <a:pt x="7483" y="1216"/>
                    <a:pt x="7136" y="1721"/>
                  </a:cubicBezTo>
                  <a:lnTo>
                    <a:pt x="2226" y="9029"/>
                  </a:lnTo>
                  <a:cubicBezTo>
                    <a:pt x="1989" y="9374"/>
                    <a:pt x="1619" y="9572"/>
                    <a:pt x="1273" y="9572"/>
                  </a:cubicBezTo>
                  <a:cubicBezTo>
                    <a:pt x="1112" y="9572"/>
                    <a:pt x="957" y="9530"/>
                    <a:pt x="822" y="9440"/>
                  </a:cubicBezTo>
                  <a:lnTo>
                    <a:pt x="616" y="9298"/>
                  </a:lnTo>
                  <a:cubicBezTo>
                    <a:pt x="190" y="9014"/>
                    <a:pt x="127" y="8366"/>
                    <a:pt x="474" y="7845"/>
                  </a:cubicBezTo>
                  <a:lnTo>
                    <a:pt x="2526" y="4799"/>
                  </a:lnTo>
                  <a:cubicBezTo>
                    <a:pt x="2561" y="4742"/>
                    <a:pt x="2529" y="4701"/>
                    <a:pt x="2490" y="4701"/>
                  </a:cubicBezTo>
                  <a:cubicBezTo>
                    <a:pt x="2476" y="4701"/>
                    <a:pt x="2461" y="4707"/>
                    <a:pt x="2447" y="4720"/>
                  </a:cubicBezTo>
                  <a:lnTo>
                    <a:pt x="380" y="7782"/>
                  </a:lnTo>
                  <a:cubicBezTo>
                    <a:pt x="1" y="8351"/>
                    <a:pt x="80" y="9077"/>
                    <a:pt x="537" y="9392"/>
                  </a:cubicBezTo>
                  <a:lnTo>
                    <a:pt x="743" y="9534"/>
                  </a:lnTo>
                  <a:cubicBezTo>
                    <a:pt x="893" y="9635"/>
                    <a:pt x="1067" y="9683"/>
                    <a:pt x="1245" y="9683"/>
                  </a:cubicBezTo>
                  <a:cubicBezTo>
                    <a:pt x="1626" y="9683"/>
                    <a:pt x="2031" y="9464"/>
                    <a:pt x="2290" y="9077"/>
                  </a:cubicBezTo>
                  <a:lnTo>
                    <a:pt x="7199" y="1784"/>
                  </a:lnTo>
                  <a:cubicBezTo>
                    <a:pt x="7593" y="1216"/>
                    <a:pt x="7515" y="489"/>
                    <a:pt x="7041" y="174"/>
                  </a:cubicBezTo>
                  <a:lnTo>
                    <a:pt x="6852" y="32"/>
                  </a:lnTo>
                  <a:cubicBezTo>
                    <a:pt x="6820" y="32"/>
                    <a:pt x="6804" y="16"/>
                    <a:pt x="67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1" name="Google Shape;451;p40"/>
            <p:cNvSpPr/>
            <p:nvPr/>
          </p:nvSpPr>
          <p:spPr>
            <a:xfrm>
              <a:off x="4986575" y="2431075"/>
              <a:ext cx="194200" cy="245425"/>
            </a:xfrm>
            <a:custGeom>
              <a:avLst/>
              <a:gdLst/>
              <a:ahLst/>
              <a:cxnLst/>
              <a:rect l="l" t="t" r="r" b="b"/>
              <a:pathLst>
                <a:path w="7768" h="9817" extrusionOk="0">
                  <a:moveTo>
                    <a:pt x="7138" y="303"/>
                  </a:moveTo>
                  <a:lnTo>
                    <a:pt x="7138" y="303"/>
                  </a:lnTo>
                  <a:cubicBezTo>
                    <a:pt x="7200" y="365"/>
                    <a:pt x="7263" y="428"/>
                    <a:pt x="7325" y="506"/>
                  </a:cubicBezTo>
                  <a:lnTo>
                    <a:pt x="7309" y="506"/>
                  </a:lnTo>
                  <a:cubicBezTo>
                    <a:pt x="7263" y="428"/>
                    <a:pt x="7200" y="365"/>
                    <a:pt x="7138" y="303"/>
                  </a:cubicBezTo>
                  <a:close/>
                  <a:moveTo>
                    <a:pt x="6867" y="1"/>
                  </a:moveTo>
                  <a:cubicBezTo>
                    <a:pt x="6836" y="17"/>
                    <a:pt x="6820" y="17"/>
                    <a:pt x="6820" y="48"/>
                  </a:cubicBezTo>
                  <a:cubicBezTo>
                    <a:pt x="6804" y="48"/>
                    <a:pt x="6804" y="48"/>
                    <a:pt x="6789" y="64"/>
                  </a:cubicBezTo>
                  <a:cubicBezTo>
                    <a:pt x="6773" y="64"/>
                    <a:pt x="6757" y="80"/>
                    <a:pt x="6741" y="80"/>
                  </a:cubicBezTo>
                  <a:cubicBezTo>
                    <a:pt x="6741" y="96"/>
                    <a:pt x="6725" y="96"/>
                    <a:pt x="6725" y="111"/>
                  </a:cubicBezTo>
                  <a:cubicBezTo>
                    <a:pt x="6694" y="143"/>
                    <a:pt x="6710" y="190"/>
                    <a:pt x="6741" y="206"/>
                  </a:cubicBezTo>
                  <a:lnTo>
                    <a:pt x="6757" y="222"/>
                  </a:lnTo>
                  <a:cubicBezTo>
                    <a:pt x="6773" y="238"/>
                    <a:pt x="6789" y="254"/>
                    <a:pt x="6804" y="269"/>
                  </a:cubicBezTo>
                  <a:lnTo>
                    <a:pt x="6994" y="396"/>
                  </a:lnTo>
                  <a:cubicBezTo>
                    <a:pt x="7404" y="664"/>
                    <a:pt x="7467" y="1280"/>
                    <a:pt x="7152" y="1753"/>
                  </a:cubicBezTo>
                  <a:lnTo>
                    <a:pt x="2242" y="9046"/>
                  </a:lnTo>
                  <a:cubicBezTo>
                    <a:pt x="2027" y="9380"/>
                    <a:pt x="1680" y="9567"/>
                    <a:pt x="1355" y="9567"/>
                  </a:cubicBezTo>
                  <a:cubicBezTo>
                    <a:pt x="1204" y="9567"/>
                    <a:pt x="1058" y="9526"/>
                    <a:pt x="932" y="9441"/>
                  </a:cubicBezTo>
                  <a:lnTo>
                    <a:pt x="743" y="9299"/>
                  </a:lnTo>
                  <a:cubicBezTo>
                    <a:pt x="348" y="9030"/>
                    <a:pt x="285" y="8430"/>
                    <a:pt x="616" y="7957"/>
                  </a:cubicBezTo>
                  <a:lnTo>
                    <a:pt x="2669" y="4894"/>
                  </a:lnTo>
                  <a:cubicBezTo>
                    <a:pt x="2684" y="4863"/>
                    <a:pt x="2700" y="4831"/>
                    <a:pt x="2684" y="4800"/>
                  </a:cubicBezTo>
                  <a:cubicBezTo>
                    <a:pt x="2684" y="4752"/>
                    <a:pt x="2669" y="4737"/>
                    <a:pt x="2637" y="4721"/>
                  </a:cubicBezTo>
                  <a:cubicBezTo>
                    <a:pt x="2618" y="4702"/>
                    <a:pt x="2595" y="4693"/>
                    <a:pt x="2571" y="4693"/>
                  </a:cubicBezTo>
                  <a:cubicBezTo>
                    <a:pt x="2535" y="4693"/>
                    <a:pt x="2498" y="4714"/>
                    <a:pt x="2479" y="4752"/>
                  </a:cubicBezTo>
                  <a:lnTo>
                    <a:pt x="411" y="7815"/>
                  </a:lnTo>
                  <a:cubicBezTo>
                    <a:pt x="1" y="8415"/>
                    <a:pt x="96" y="9188"/>
                    <a:pt x="585" y="9520"/>
                  </a:cubicBezTo>
                  <a:lnTo>
                    <a:pt x="790" y="9662"/>
                  </a:lnTo>
                  <a:cubicBezTo>
                    <a:pt x="950" y="9767"/>
                    <a:pt x="1134" y="9816"/>
                    <a:pt x="1324" y="9816"/>
                  </a:cubicBezTo>
                  <a:cubicBezTo>
                    <a:pt x="1731" y="9816"/>
                    <a:pt x="2162" y="9587"/>
                    <a:pt x="2432" y="9188"/>
                  </a:cubicBezTo>
                  <a:lnTo>
                    <a:pt x="7357" y="1879"/>
                  </a:lnTo>
                  <a:cubicBezTo>
                    <a:pt x="7767" y="1280"/>
                    <a:pt x="7672" y="522"/>
                    <a:pt x="7167" y="175"/>
                  </a:cubicBezTo>
                  <a:lnTo>
                    <a:pt x="6978" y="48"/>
                  </a:lnTo>
                  <a:lnTo>
                    <a:pt x="6931" y="17"/>
                  </a:lnTo>
                  <a:cubicBezTo>
                    <a:pt x="6899" y="1"/>
                    <a:pt x="6883" y="1"/>
                    <a:pt x="68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2" name="Google Shape;452;p40"/>
            <p:cNvSpPr/>
            <p:nvPr/>
          </p:nvSpPr>
          <p:spPr>
            <a:xfrm>
              <a:off x="4986975" y="2428325"/>
              <a:ext cx="193800" cy="248175"/>
            </a:xfrm>
            <a:custGeom>
              <a:avLst/>
              <a:gdLst/>
              <a:ahLst/>
              <a:cxnLst/>
              <a:rect l="l" t="t" r="r" b="b"/>
              <a:pathLst>
                <a:path w="7752" h="9927" extrusionOk="0">
                  <a:moveTo>
                    <a:pt x="6662" y="0"/>
                  </a:moveTo>
                  <a:cubicBezTo>
                    <a:pt x="6630" y="64"/>
                    <a:pt x="6567" y="127"/>
                    <a:pt x="6504" y="158"/>
                  </a:cubicBezTo>
                  <a:lnTo>
                    <a:pt x="6946" y="458"/>
                  </a:lnTo>
                  <a:cubicBezTo>
                    <a:pt x="7357" y="806"/>
                    <a:pt x="7451" y="1405"/>
                    <a:pt x="7136" y="1863"/>
                  </a:cubicBezTo>
                  <a:lnTo>
                    <a:pt x="2226" y="9156"/>
                  </a:lnTo>
                  <a:cubicBezTo>
                    <a:pt x="2011" y="9490"/>
                    <a:pt x="1664" y="9677"/>
                    <a:pt x="1339" y="9677"/>
                  </a:cubicBezTo>
                  <a:cubicBezTo>
                    <a:pt x="1188" y="9677"/>
                    <a:pt x="1042" y="9636"/>
                    <a:pt x="916" y="9551"/>
                  </a:cubicBezTo>
                  <a:lnTo>
                    <a:pt x="727" y="9409"/>
                  </a:lnTo>
                  <a:cubicBezTo>
                    <a:pt x="332" y="9140"/>
                    <a:pt x="269" y="8540"/>
                    <a:pt x="600" y="8067"/>
                  </a:cubicBezTo>
                  <a:lnTo>
                    <a:pt x="2653" y="5004"/>
                  </a:lnTo>
                  <a:cubicBezTo>
                    <a:pt x="2668" y="4973"/>
                    <a:pt x="2684" y="4941"/>
                    <a:pt x="2668" y="4910"/>
                  </a:cubicBezTo>
                  <a:cubicBezTo>
                    <a:pt x="2668" y="4862"/>
                    <a:pt x="2653" y="4847"/>
                    <a:pt x="2621" y="4831"/>
                  </a:cubicBezTo>
                  <a:cubicBezTo>
                    <a:pt x="2601" y="4818"/>
                    <a:pt x="2579" y="4810"/>
                    <a:pt x="2556" y="4810"/>
                  </a:cubicBezTo>
                  <a:cubicBezTo>
                    <a:pt x="2524" y="4810"/>
                    <a:pt x="2491" y="4825"/>
                    <a:pt x="2463" y="4862"/>
                  </a:cubicBezTo>
                  <a:lnTo>
                    <a:pt x="411" y="7925"/>
                  </a:lnTo>
                  <a:cubicBezTo>
                    <a:pt x="1" y="8525"/>
                    <a:pt x="80" y="9282"/>
                    <a:pt x="585" y="9630"/>
                  </a:cubicBezTo>
                  <a:lnTo>
                    <a:pt x="790" y="9772"/>
                  </a:lnTo>
                  <a:cubicBezTo>
                    <a:pt x="950" y="9877"/>
                    <a:pt x="1134" y="9926"/>
                    <a:pt x="1323" y="9926"/>
                  </a:cubicBezTo>
                  <a:cubicBezTo>
                    <a:pt x="1731" y="9926"/>
                    <a:pt x="2162" y="9697"/>
                    <a:pt x="2432" y="9298"/>
                  </a:cubicBezTo>
                  <a:lnTo>
                    <a:pt x="7341" y="1989"/>
                  </a:lnTo>
                  <a:cubicBezTo>
                    <a:pt x="7751" y="1390"/>
                    <a:pt x="7656" y="663"/>
                    <a:pt x="7167" y="332"/>
                  </a:cubicBezTo>
                  <a:lnTo>
                    <a:pt x="666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3" name="Google Shape;453;p40"/>
            <p:cNvSpPr/>
            <p:nvPr/>
          </p:nvSpPr>
          <p:spPr>
            <a:xfrm>
              <a:off x="4984600" y="2426325"/>
              <a:ext cx="197750" cy="251975"/>
            </a:xfrm>
            <a:custGeom>
              <a:avLst/>
              <a:gdLst/>
              <a:ahLst/>
              <a:cxnLst/>
              <a:rect l="l" t="t" r="r" b="b"/>
              <a:pathLst>
                <a:path w="7910" h="10079" extrusionOk="0">
                  <a:moveTo>
                    <a:pt x="6773" y="191"/>
                  </a:moveTo>
                  <a:lnTo>
                    <a:pt x="7199" y="475"/>
                  </a:lnTo>
                  <a:cubicBezTo>
                    <a:pt x="7673" y="791"/>
                    <a:pt x="7751" y="1470"/>
                    <a:pt x="7373" y="2038"/>
                  </a:cubicBezTo>
                  <a:lnTo>
                    <a:pt x="2463" y="9331"/>
                  </a:lnTo>
                  <a:cubicBezTo>
                    <a:pt x="2194" y="9718"/>
                    <a:pt x="1786" y="9937"/>
                    <a:pt x="1408" y="9937"/>
                  </a:cubicBezTo>
                  <a:cubicBezTo>
                    <a:pt x="1232" y="9937"/>
                    <a:pt x="1062" y="9889"/>
                    <a:pt x="916" y="9788"/>
                  </a:cubicBezTo>
                  <a:lnTo>
                    <a:pt x="711" y="9646"/>
                  </a:lnTo>
                  <a:cubicBezTo>
                    <a:pt x="238" y="9331"/>
                    <a:pt x="175" y="8620"/>
                    <a:pt x="553" y="8052"/>
                  </a:cubicBezTo>
                  <a:lnTo>
                    <a:pt x="2621" y="4990"/>
                  </a:lnTo>
                  <a:cubicBezTo>
                    <a:pt x="2628" y="4970"/>
                    <a:pt x="2643" y="4961"/>
                    <a:pt x="2658" y="4961"/>
                  </a:cubicBezTo>
                  <a:cubicBezTo>
                    <a:pt x="2679" y="4961"/>
                    <a:pt x="2700" y="4978"/>
                    <a:pt x="2700" y="5005"/>
                  </a:cubicBezTo>
                  <a:cubicBezTo>
                    <a:pt x="2716" y="5021"/>
                    <a:pt x="2700" y="5037"/>
                    <a:pt x="2684" y="5053"/>
                  </a:cubicBezTo>
                  <a:lnTo>
                    <a:pt x="632" y="8099"/>
                  </a:lnTo>
                  <a:cubicBezTo>
                    <a:pt x="285" y="8620"/>
                    <a:pt x="364" y="9268"/>
                    <a:pt x="790" y="9567"/>
                  </a:cubicBezTo>
                  <a:lnTo>
                    <a:pt x="980" y="9694"/>
                  </a:lnTo>
                  <a:cubicBezTo>
                    <a:pt x="1117" y="9785"/>
                    <a:pt x="1276" y="9830"/>
                    <a:pt x="1440" y="9830"/>
                  </a:cubicBezTo>
                  <a:cubicBezTo>
                    <a:pt x="1784" y="9830"/>
                    <a:pt x="2149" y="9636"/>
                    <a:pt x="2384" y="9283"/>
                  </a:cubicBezTo>
                  <a:lnTo>
                    <a:pt x="7294" y="1991"/>
                  </a:lnTo>
                  <a:cubicBezTo>
                    <a:pt x="7625" y="1485"/>
                    <a:pt x="7530" y="791"/>
                    <a:pt x="7073" y="491"/>
                  </a:cubicBezTo>
                  <a:lnTo>
                    <a:pt x="6725" y="254"/>
                  </a:lnTo>
                  <a:cubicBezTo>
                    <a:pt x="6741" y="238"/>
                    <a:pt x="6757" y="207"/>
                    <a:pt x="6773" y="191"/>
                  </a:cubicBezTo>
                  <a:close/>
                  <a:moveTo>
                    <a:pt x="6735" y="1"/>
                  </a:moveTo>
                  <a:cubicBezTo>
                    <a:pt x="6712" y="1"/>
                    <a:pt x="6688" y="18"/>
                    <a:pt x="6678" y="49"/>
                  </a:cubicBezTo>
                  <a:cubicBezTo>
                    <a:pt x="6647" y="112"/>
                    <a:pt x="6631" y="128"/>
                    <a:pt x="6568" y="175"/>
                  </a:cubicBezTo>
                  <a:cubicBezTo>
                    <a:pt x="6552" y="175"/>
                    <a:pt x="6536" y="207"/>
                    <a:pt x="6520" y="238"/>
                  </a:cubicBezTo>
                  <a:cubicBezTo>
                    <a:pt x="6520" y="254"/>
                    <a:pt x="6536" y="270"/>
                    <a:pt x="6552" y="286"/>
                  </a:cubicBezTo>
                  <a:lnTo>
                    <a:pt x="6994" y="601"/>
                  </a:lnTo>
                  <a:cubicBezTo>
                    <a:pt x="7373" y="854"/>
                    <a:pt x="7452" y="1470"/>
                    <a:pt x="7167" y="1896"/>
                  </a:cubicBezTo>
                  <a:lnTo>
                    <a:pt x="2258" y="9189"/>
                  </a:lnTo>
                  <a:cubicBezTo>
                    <a:pt x="2052" y="9504"/>
                    <a:pt x="1733" y="9677"/>
                    <a:pt x="1436" y="9677"/>
                  </a:cubicBezTo>
                  <a:cubicBezTo>
                    <a:pt x="1302" y="9677"/>
                    <a:pt x="1172" y="9641"/>
                    <a:pt x="1059" y="9567"/>
                  </a:cubicBezTo>
                  <a:lnTo>
                    <a:pt x="853" y="9425"/>
                  </a:lnTo>
                  <a:cubicBezTo>
                    <a:pt x="490" y="9189"/>
                    <a:pt x="443" y="8620"/>
                    <a:pt x="743" y="8178"/>
                  </a:cubicBezTo>
                  <a:lnTo>
                    <a:pt x="2795" y="5132"/>
                  </a:lnTo>
                  <a:cubicBezTo>
                    <a:pt x="2842" y="5084"/>
                    <a:pt x="2842" y="5037"/>
                    <a:pt x="2842" y="4974"/>
                  </a:cubicBezTo>
                  <a:cubicBezTo>
                    <a:pt x="2826" y="4927"/>
                    <a:pt x="2795" y="4879"/>
                    <a:pt x="2763" y="4848"/>
                  </a:cubicBezTo>
                  <a:cubicBezTo>
                    <a:pt x="2729" y="4831"/>
                    <a:pt x="2693" y="4822"/>
                    <a:pt x="2658" y="4822"/>
                  </a:cubicBezTo>
                  <a:cubicBezTo>
                    <a:pt x="2595" y="4822"/>
                    <a:pt x="2535" y="4850"/>
                    <a:pt x="2495" y="4911"/>
                  </a:cubicBezTo>
                  <a:lnTo>
                    <a:pt x="427" y="7973"/>
                  </a:lnTo>
                  <a:cubicBezTo>
                    <a:pt x="1" y="8605"/>
                    <a:pt x="96" y="9410"/>
                    <a:pt x="632" y="9773"/>
                  </a:cubicBezTo>
                  <a:lnTo>
                    <a:pt x="838" y="9915"/>
                  </a:lnTo>
                  <a:cubicBezTo>
                    <a:pt x="1009" y="10026"/>
                    <a:pt x="1207" y="10079"/>
                    <a:pt x="1410" y="10079"/>
                  </a:cubicBezTo>
                  <a:cubicBezTo>
                    <a:pt x="1842" y="10079"/>
                    <a:pt x="2300" y="9839"/>
                    <a:pt x="2590" y="9410"/>
                  </a:cubicBezTo>
                  <a:lnTo>
                    <a:pt x="7483" y="2101"/>
                  </a:lnTo>
                  <a:cubicBezTo>
                    <a:pt x="7909" y="1485"/>
                    <a:pt x="7815" y="696"/>
                    <a:pt x="7278" y="349"/>
                  </a:cubicBezTo>
                  <a:lnTo>
                    <a:pt x="6773" y="17"/>
                  </a:lnTo>
                  <a:cubicBezTo>
                    <a:pt x="6762" y="6"/>
                    <a:pt x="6748" y="1"/>
                    <a:pt x="67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4" name="Google Shape;454;p40"/>
            <p:cNvSpPr/>
            <p:nvPr/>
          </p:nvSpPr>
          <p:spPr>
            <a:xfrm>
              <a:off x="4940800" y="2421300"/>
              <a:ext cx="224575" cy="310075"/>
            </a:xfrm>
            <a:custGeom>
              <a:avLst/>
              <a:gdLst/>
              <a:ahLst/>
              <a:cxnLst/>
              <a:rect l="l" t="t" r="r" b="b"/>
              <a:pathLst>
                <a:path w="8983" h="12403" extrusionOk="0">
                  <a:moveTo>
                    <a:pt x="7543" y="1"/>
                  </a:moveTo>
                  <a:cubicBezTo>
                    <a:pt x="7160" y="1"/>
                    <a:pt x="6836" y="166"/>
                    <a:pt x="6615" y="502"/>
                  </a:cubicBezTo>
                  <a:lnTo>
                    <a:pt x="459" y="9642"/>
                  </a:lnTo>
                  <a:cubicBezTo>
                    <a:pt x="1" y="10353"/>
                    <a:pt x="238" y="11347"/>
                    <a:pt x="1027" y="11868"/>
                  </a:cubicBezTo>
                  <a:lnTo>
                    <a:pt x="1358" y="12089"/>
                  </a:lnTo>
                  <a:cubicBezTo>
                    <a:pt x="1673" y="12301"/>
                    <a:pt x="2029" y="12403"/>
                    <a:pt x="2372" y="12403"/>
                  </a:cubicBezTo>
                  <a:cubicBezTo>
                    <a:pt x="2872" y="12403"/>
                    <a:pt x="3344" y="12185"/>
                    <a:pt x="3616" y="11773"/>
                  </a:cubicBezTo>
                  <a:lnTo>
                    <a:pt x="7278" y="6343"/>
                  </a:lnTo>
                  <a:cubicBezTo>
                    <a:pt x="7309" y="6296"/>
                    <a:pt x="7294" y="6217"/>
                    <a:pt x="7246" y="6185"/>
                  </a:cubicBezTo>
                  <a:cubicBezTo>
                    <a:pt x="7225" y="6171"/>
                    <a:pt x="7200" y="6163"/>
                    <a:pt x="7177" y="6163"/>
                  </a:cubicBezTo>
                  <a:cubicBezTo>
                    <a:pt x="7148" y="6163"/>
                    <a:pt x="7121" y="6175"/>
                    <a:pt x="7104" y="6201"/>
                  </a:cubicBezTo>
                  <a:lnTo>
                    <a:pt x="3426" y="11647"/>
                  </a:lnTo>
                  <a:cubicBezTo>
                    <a:pt x="3192" y="12002"/>
                    <a:pt x="2787" y="12191"/>
                    <a:pt x="2354" y="12191"/>
                  </a:cubicBezTo>
                  <a:cubicBezTo>
                    <a:pt x="2056" y="12191"/>
                    <a:pt x="1745" y="12102"/>
                    <a:pt x="1469" y="11915"/>
                  </a:cubicBezTo>
                  <a:lnTo>
                    <a:pt x="1153" y="11694"/>
                  </a:lnTo>
                  <a:cubicBezTo>
                    <a:pt x="474" y="11236"/>
                    <a:pt x="269" y="10368"/>
                    <a:pt x="664" y="9784"/>
                  </a:cubicBezTo>
                  <a:lnTo>
                    <a:pt x="6820" y="629"/>
                  </a:lnTo>
                  <a:cubicBezTo>
                    <a:pt x="6998" y="354"/>
                    <a:pt x="7262" y="216"/>
                    <a:pt x="7581" y="216"/>
                  </a:cubicBezTo>
                  <a:cubicBezTo>
                    <a:pt x="7886" y="216"/>
                    <a:pt x="8241" y="343"/>
                    <a:pt x="8620" y="597"/>
                  </a:cubicBezTo>
                  <a:lnTo>
                    <a:pt x="8856" y="771"/>
                  </a:lnTo>
                  <a:lnTo>
                    <a:pt x="8888" y="771"/>
                  </a:lnTo>
                  <a:cubicBezTo>
                    <a:pt x="8904" y="755"/>
                    <a:pt x="8904" y="755"/>
                    <a:pt x="8919" y="739"/>
                  </a:cubicBezTo>
                  <a:cubicBezTo>
                    <a:pt x="8919" y="708"/>
                    <a:pt x="8951" y="660"/>
                    <a:pt x="8983" y="629"/>
                  </a:cubicBezTo>
                  <a:cubicBezTo>
                    <a:pt x="8983" y="629"/>
                    <a:pt x="8983" y="613"/>
                    <a:pt x="8983" y="597"/>
                  </a:cubicBezTo>
                  <a:cubicBezTo>
                    <a:pt x="8983" y="597"/>
                    <a:pt x="8967" y="581"/>
                    <a:pt x="8967" y="581"/>
                  </a:cubicBezTo>
                  <a:lnTo>
                    <a:pt x="8730" y="424"/>
                  </a:lnTo>
                  <a:cubicBezTo>
                    <a:pt x="8305" y="143"/>
                    <a:pt x="7898" y="1"/>
                    <a:pt x="7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5" name="Google Shape;455;p40"/>
            <p:cNvSpPr/>
            <p:nvPr/>
          </p:nvSpPr>
          <p:spPr>
            <a:xfrm>
              <a:off x="4938450" y="2419450"/>
              <a:ext cx="228500" cy="313750"/>
            </a:xfrm>
            <a:custGeom>
              <a:avLst/>
              <a:gdLst/>
              <a:ahLst/>
              <a:cxnLst/>
              <a:rect l="l" t="t" r="r" b="b"/>
              <a:pathLst>
                <a:path w="9140" h="12550" extrusionOk="0">
                  <a:moveTo>
                    <a:pt x="7635" y="146"/>
                  </a:moveTo>
                  <a:cubicBezTo>
                    <a:pt x="7978" y="146"/>
                    <a:pt x="8370" y="284"/>
                    <a:pt x="8777" y="561"/>
                  </a:cubicBezTo>
                  <a:lnTo>
                    <a:pt x="8982" y="687"/>
                  </a:lnTo>
                  <a:cubicBezTo>
                    <a:pt x="8966" y="703"/>
                    <a:pt x="8966" y="734"/>
                    <a:pt x="8950" y="750"/>
                  </a:cubicBezTo>
                  <a:lnTo>
                    <a:pt x="8745" y="608"/>
                  </a:lnTo>
                  <a:cubicBezTo>
                    <a:pt x="8354" y="347"/>
                    <a:pt x="7985" y="217"/>
                    <a:pt x="7664" y="217"/>
                  </a:cubicBezTo>
                  <a:cubicBezTo>
                    <a:pt x="7324" y="217"/>
                    <a:pt x="7038" y="363"/>
                    <a:pt x="6835" y="655"/>
                  </a:cubicBezTo>
                  <a:lnTo>
                    <a:pt x="679" y="9811"/>
                  </a:lnTo>
                  <a:cubicBezTo>
                    <a:pt x="253" y="10442"/>
                    <a:pt x="489" y="11342"/>
                    <a:pt x="1200" y="11816"/>
                  </a:cubicBezTo>
                  <a:lnTo>
                    <a:pt x="1515" y="12037"/>
                  </a:lnTo>
                  <a:cubicBezTo>
                    <a:pt x="1804" y="12235"/>
                    <a:pt x="2129" y="12330"/>
                    <a:pt x="2441" y="12330"/>
                  </a:cubicBezTo>
                  <a:cubicBezTo>
                    <a:pt x="2899" y="12330"/>
                    <a:pt x="3330" y="12128"/>
                    <a:pt x="3583" y="11752"/>
                  </a:cubicBezTo>
                  <a:lnTo>
                    <a:pt x="7245" y="6307"/>
                  </a:lnTo>
                  <a:cubicBezTo>
                    <a:pt x="7245" y="6307"/>
                    <a:pt x="7261" y="6307"/>
                    <a:pt x="7277" y="6322"/>
                  </a:cubicBezTo>
                  <a:cubicBezTo>
                    <a:pt x="7293" y="6322"/>
                    <a:pt x="7324" y="6354"/>
                    <a:pt x="7293" y="6385"/>
                  </a:cubicBezTo>
                  <a:lnTo>
                    <a:pt x="3646" y="11800"/>
                  </a:lnTo>
                  <a:cubicBezTo>
                    <a:pt x="3377" y="12200"/>
                    <a:pt x="2931" y="12408"/>
                    <a:pt x="2456" y="12408"/>
                  </a:cubicBezTo>
                  <a:cubicBezTo>
                    <a:pt x="2125" y="12408"/>
                    <a:pt x="1779" y="12307"/>
                    <a:pt x="1468" y="12100"/>
                  </a:cubicBezTo>
                  <a:lnTo>
                    <a:pt x="1152" y="11879"/>
                  </a:lnTo>
                  <a:cubicBezTo>
                    <a:pt x="410" y="11374"/>
                    <a:pt x="158" y="10427"/>
                    <a:pt x="600" y="9764"/>
                  </a:cubicBezTo>
                  <a:lnTo>
                    <a:pt x="6756" y="608"/>
                  </a:lnTo>
                  <a:cubicBezTo>
                    <a:pt x="6967" y="300"/>
                    <a:pt x="7273" y="146"/>
                    <a:pt x="7635" y="146"/>
                  </a:cubicBezTo>
                  <a:close/>
                  <a:moveTo>
                    <a:pt x="7649" y="1"/>
                  </a:moveTo>
                  <a:cubicBezTo>
                    <a:pt x="7239" y="1"/>
                    <a:pt x="6887" y="179"/>
                    <a:pt x="6646" y="529"/>
                  </a:cubicBezTo>
                  <a:lnTo>
                    <a:pt x="489" y="9685"/>
                  </a:lnTo>
                  <a:cubicBezTo>
                    <a:pt x="0" y="10427"/>
                    <a:pt x="268" y="11453"/>
                    <a:pt x="1073" y="12005"/>
                  </a:cubicBezTo>
                  <a:lnTo>
                    <a:pt x="1405" y="12226"/>
                  </a:lnTo>
                  <a:cubicBezTo>
                    <a:pt x="1731" y="12443"/>
                    <a:pt x="2098" y="12549"/>
                    <a:pt x="2454" y="12549"/>
                  </a:cubicBezTo>
                  <a:cubicBezTo>
                    <a:pt x="2976" y="12549"/>
                    <a:pt x="3472" y="12320"/>
                    <a:pt x="3773" y="11879"/>
                  </a:cubicBezTo>
                  <a:lnTo>
                    <a:pt x="7419" y="6449"/>
                  </a:lnTo>
                  <a:cubicBezTo>
                    <a:pt x="7466" y="6370"/>
                    <a:pt x="7451" y="6259"/>
                    <a:pt x="7356" y="6196"/>
                  </a:cubicBezTo>
                  <a:cubicBezTo>
                    <a:pt x="7331" y="6177"/>
                    <a:pt x="7299" y="6169"/>
                    <a:pt x="7266" y="6169"/>
                  </a:cubicBezTo>
                  <a:cubicBezTo>
                    <a:pt x="7215" y="6169"/>
                    <a:pt x="7164" y="6189"/>
                    <a:pt x="7135" y="6228"/>
                  </a:cubicBezTo>
                  <a:lnTo>
                    <a:pt x="3457" y="11674"/>
                  </a:lnTo>
                  <a:cubicBezTo>
                    <a:pt x="3233" y="12009"/>
                    <a:pt x="2850" y="12185"/>
                    <a:pt x="2440" y="12185"/>
                  </a:cubicBezTo>
                  <a:cubicBezTo>
                    <a:pt x="2156" y="12185"/>
                    <a:pt x="1859" y="12101"/>
                    <a:pt x="1594" y="11926"/>
                  </a:cubicBezTo>
                  <a:lnTo>
                    <a:pt x="1279" y="11705"/>
                  </a:lnTo>
                  <a:cubicBezTo>
                    <a:pt x="631" y="11279"/>
                    <a:pt x="426" y="10458"/>
                    <a:pt x="805" y="9890"/>
                  </a:cubicBezTo>
                  <a:lnTo>
                    <a:pt x="6961" y="734"/>
                  </a:lnTo>
                  <a:cubicBezTo>
                    <a:pt x="7128" y="488"/>
                    <a:pt x="7372" y="361"/>
                    <a:pt x="7667" y="361"/>
                  </a:cubicBezTo>
                  <a:cubicBezTo>
                    <a:pt x="7957" y="361"/>
                    <a:pt x="8298" y="484"/>
                    <a:pt x="8666" y="734"/>
                  </a:cubicBezTo>
                  <a:lnTo>
                    <a:pt x="8903" y="892"/>
                  </a:lnTo>
                  <a:cubicBezTo>
                    <a:pt x="8934" y="908"/>
                    <a:pt x="8966" y="908"/>
                    <a:pt x="8998" y="908"/>
                  </a:cubicBezTo>
                  <a:cubicBezTo>
                    <a:pt x="9029" y="892"/>
                    <a:pt x="9061" y="876"/>
                    <a:pt x="9061" y="845"/>
                  </a:cubicBezTo>
                  <a:cubicBezTo>
                    <a:pt x="9077" y="813"/>
                    <a:pt x="9092" y="782"/>
                    <a:pt x="9124" y="750"/>
                  </a:cubicBezTo>
                  <a:cubicBezTo>
                    <a:pt x="9140" y="734"/>
                    <a:pt x="9140" y="703"/>
                    <a:pt x="9140" y="671"/>
                  </a:cubicBezTo>
                  <a:cubicBezTo>
                    <a:pt x="9140" y="640"/>
                    <a:pt x="9124" y="608"/>
                    <a:pt x="9092" y="592"/>
                  </a:cubicBezTo>
                  <a:lnTo>
                    <a:pt x="8856" y="434"/>
                  </a:lnTo>
                  <a:cubicBezTo>
                    <a:pt x="8431" y="144"/>
                    <a:pt x="8016" y="1"/>
                    <a:pt x="76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56" name="Google Shape;456;p40"/>
          <p:cNvGrpSpPr/>
          <p:nvPr/>
        </p:nvGrpSpPr>
        <p:grpSpPr>
          <a:xfrm rot="-1464382">
            <a:off x="7153579" y="5933752"/>
            <a:ext cx="1100720" cy="412325"/>
            <a:chOff x="5553275" y="2092625"/>
            <a:chExt cx="387150" cy="145025"/>
          </a:xfrm>
        </p:grpSpPr>
        <p:sp>
          <p:nvSpPr>
            <p:cNvPr id="457" name="Google Shape;457;p40"/>
            <p:cNvSpPr/>
            <p:nvPr/>
          </p:nvSpPr>
          <p:spPr>
            <a:xfrm>
              <a:off x="5556825" y="2122250"/>
              <a:ext cx="312975" cy="75675"/>
            </a:xfrm>
            <a:custGeom>
              <a:avLst/>
              <a:gdLst/>
              <a:ahLst/>
              <a:cxnLst/>
              <a:rect l="l" t="t" r="r" b="b"/>
              <a:pathLst>
                <a:path w="12519" h="3027" extrusionOk="0">
                  <a:moveTo>
                    <a:pt x="11085" y="0"/>
                  </a:moveTo>
                  <a:cubicBezTo>
                    <a:pt x="11027" y="0"/>
                    <a:pt x="10968" y="4"/>
                    <a:pt x="10908" y="10"/>
                  </a:cubicBezTo>
                  <a:lnTo>
                    <a:pt x="1295" y="1194"/>
                  </a:lnTo>
                  <a:cubicBezTo>
                    <a:pt x="553" y="1288"/>
                    <a:pt x="1" y="1873"/>
                    <a:pt x="79" y="2488"/>
                  </a:cubicBezTo>
                  <a:lnTo>
                    <a:pt x="111" y="2757"/>
                  </a:lnTo>
                  <a:cubicBezTo>
                    <a:pt x="127" y="2788"/>
                    <a:pt x="127" y="2804"/>
                    <a:pt x="127" y="2820"/>
                  </a:cubicBezTo>
                  <a:cubicBezTo>
                    <a:pt x="134" y="2817"/>
                    <a:pt x="140" y="2816"/>
                    <a:pt x="146" y="2816"/>
                  </a:cubicBezTo>
                  <a:cubicBezTo>
                    <a:pt x="184" y="2816"/>
                    <a:pt x="215" y="2851"/>
                    <a:pt x="269" y="2851"/>
                  </a:cubicBezTo>
                  <a:lnTo>
                    <a:pt x="269" y="2757"/>
                  </a:lnTo>
                  <a:lnTo>
                    <a:pt x="237" y="2504"/>
                  </a:lnTo>
                  <a:cubicBezTo>
                    <a:pt x="158" y="1936"/>
                    <a:pt x="632" y="1383"/>
                    <a:pt x="1311" y="1304"/>
                  </a:cubicBezTo>
                  <a:lnTo>
                    <a:pt x="10908" y="120"/>
                  </a:lnTo>
                  <a:cubicBezTo>
                    <a:pt x="10968" y="113"/>
                    <a:pt x="11028" y="110"/>
                    <a:pt x="11087" y="110"/>
                  </a:cubicBezTo>
                  <a:cubicBezTo>
                    <a:pt x="11692" y="110"/>
                    <a:pt x="12208" y="471"/>
                    <a:pt x="12266" y="989"/>
                  </a:cubicBezTo>
                  <a:lnTo>
                    <a:pt x="12297" y="1257"/>
                  </a:lnTo>
                  <a:cubicBezTo>
                    <a:pt x="12376" y="1825"/>
                    <a:pt x="11871" y="2346"/>
                    <a:pt x="11192" y="2425"/>
                  </a:cubicBezTo>
                  <a:lnTo>
                    <a:pt x="7183" y="2914"/>
                  </a:lnTo>
                  <a:cubicBezTo>
                    <a:pt x="7094" y="2929"/>
                    <a:pt x="7102" y="3026"/>
                    <a:pt x="7168" y="3026"/>
                  </a:cubicBezTo>
                  <a:cubicBezTo>
                    <a:pt x="7173" y="3026"/>
                    <a:pt x="7178" y="3026"/>
                    <a:pt x="7183" y="3025"/>
                  </a:cubicBezTo>
                  <a:lnTo>
                    <a:pt x="11224" y="2536"/>
                  </a:lnTo>
                  <a:cubicBezTo>
                    <a:pt x="11966" y="2441"/>
                    <a:pt x="12518" y="1857"/>
                    <a:pt x="12439" y="1241"/>
                  </a:cubicBezTo>
                  <a:lnTo>
                    <a:pt x="12408" y="973"/>
                  </a:lnTo>
                  <a:cubicBezTo>
                    <a:pt x="12335" y="406"/>
                    <a:pt x="11755" y="0"/>
                    <a:pt x="11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8" name="Google Shape;458;p40"/>
            <p:cNvSpPr/>
            <p:nvPr/>
          </p:nvSpPr>
          <p:spPr>
            <a:xfrm>
              <a:off x="5554850" y="2120500"/>
              <a:ext cx="316525" cy="79425"/>
            </a:xfrm>
            <a:custGeom>
              <a:avLst/>
              <a:gdLst/>
              <a:ahLst/>
              <a:cxnLst/>
              <a:rect l="l" t="t" r="r" b="b"/>
              <a:pathLst>
                <a:path w="12661" h="3177" extrusionOk="0">
                  <a:moveTo>
                    <a:pt x="11200" y="1"/>
                  </a:moveTo>
                  <a:cubicBezTo>
                    <a:pt x="11125" y="1"/>
                    <a:pt x="11049" y="6"/>
                    <a:pt x="10971" y="17"/>
                  </a:cubicBezTo>
                  <a:lnTo>
                    <a:pt x="1374" y="1201"/>
                  </a:lnTo>
                  <a:cubicBezTo>
                    <a:pt x="569" y="1295"/>
                    <a:pt x="1" y="1911"/>
                    <a:pt x="80" y="2574"/>
                  </a:cubicBezTo>
                  <a:lnTo>
                    <a:pt x="111" y="2842"/>
                  </a:lnTo>
                  <a:cubicBezTo>
                    <a:pt x="111" y="2858"/>
                    <a:pt x="127" y="2890"/>
                    <a:pt x="127" y="2905"/>
                  </a:cubicBezTo>
                  <a:cubicBezTo>
                    <a:pt x="127" y="2921"/>
                    <a:pt x="143" y="2937"/>
                    <a:pt x="158" y="2953"/>
                  </a:cubicBezTo>
                  <a:cubicBezTo>
                    <a:pt x="174" y="2969"/>
                    <a:pt x="206" y="2969"/>
                    <a:pt x="222" y="2969"/>
                  </a:cubicBezTo>
                  <a:lnTo>
                    <a:pt x="253" y="2969"/>
                  </a:lnTo>
                  <a:cubicBezTo>
                    <a:pt x="269" y="2984"/>
                    <a:pt x="285" y="2984"/>
                    <a:pt x="316" y="2984"/>
                  </a:cubicBezTo>
                  <a:cubicBezTo>
                    <a:pt x="316" y="2992"/>
                    <a:pt x="320" y="2996"/>
                    <a:pt x="326" y="2996"/>
                  </a:cubicBezTo>
                  <a:cubicBezTo>
                    <a:pt x="332" y="2996"/>
                    <a:pt x="340" y="2992"/>
                    <a:pt x="348" y="2984"/>
                  </a:cubicBezTo>
                  <a:cubicBezTo>
                    <a:pt x="395" y="2984"/>
                    <a:pt x="427" y="2937"/>
                    <a:pt x="411" y="2905"/>
                  </a:cubicBezTo>
                  <a:lnTo>
                    <a:pt x="411" y="2874"/>
                  </a:lnTo>
                  <a:cubicBezTo>
                    <a:pt x="411" y="2858"/>
                    <a:pt x="411" y="2827"/>
                    <a:pt x="411" y="2811"/>
                  </a:cubicBezTo>
                  <a:lnTo>
                    <a:pt x="379" y="2558"/>
                  </a:lnTo>
                  <a:cubicBezTo>
                    <a:pt x="316" y="2021"/>
                    <a:pt x="774" y="1532"/>
                    <a:pt x="1390" y="1453"/>
                  </a:cubicBezTo>
                  <a:lnTo>
                    <a:pt x="11003" y="269"/>
                  </a:lnTo>
                  <a:cubicBezTo>
                    <a:pt x="11061" y="262"/>
                    <a:pt x="11119" y="259"/>
                    <a:pt x="11175" y="259"/>
                  </a:cubicBezTo>
                  <a:cubicBezTo>
                    <a:pt x="11735" y="259"/>
                    <a:pt x="12208" y="601"/>
                    <a:pt x="12266" y="1074"/>
                  </a:cubicBezTo>
                  <a:lnTo>
                    <a:pt x="12297" y="1343"/>
                  </a:lnTo>
                  <a:cubicBezTo>
                    <a:pt x="12361" y="1864"/>
                    <a:pt x="11903" y="2337"/>
                    <a:pt x="11271" y="2416"/>
                  </a:cubicBezTo>
                  <a:lnTo>
                    <a:pt x="7246" y="2921"/>
                  </a:lnTo>
                  <a:cubicBezTo>
                    <a:pt x="7215" y="2921"/>
                    <a:pt x="7167" y="2937"/>
                    <a:pt x="7136" y="2969"/>
                  </a:cubicBezTo>
                  <a:cubicBezTo>
                    <a:pt x="7120" y="3000"/>
                    <a:pt x="7104" y="3032"/>
                    <a:pt x="7120" y="3063"/>
                  </a:cubicBezTo>
                  <a:cubicBezTo>
                    <a:pt x="7120" y="3132"/>
                    <a:pt x="7180" y="3177"/>
                    <a:pt x="7237" y="3177"/>
                  </a:cubicBezTo>
                  <a:cubicBezTo>
                    <a:pt x="7245" y="3177"/>
                    <a:pt x="7254" y="3176"/>
                    <a:pt x="7262" y="3174"/>
                  </a:cubicBezTo>
                  <a:lnTo>
                    <a:pt x="11303" y="2684"/>
                  </a:lnTo>
                  <a:cubicBezTo>
                    <a:pt x="12092" y="2590"/>
                    <a:pt x="12660" y="1974"/>
                    <a:pt x="12582" y="1311"/>
                  </a:cubicBezTo>
                  <a:lnTo>
                    <a:pt x="12550" y="1043"/>
                  </a:lnTo>
                  <a:cubicBezTo>
                    <a:pt x="12479" y="445"/>
                    <a:pt x="11894" y="1"/>
                    <a:pt x="112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59" name="Google Shape;459;p40"/>
            <p:cNvSpPr/>
            <p:nvPr/>
          </p:nvSpPr>
          <p:spPr>
            <a:xfrm>
              <a:off x="5555650" y="2120600"/>
              <a:ext cx="315725" cy="80050"/>
            </a:xfrm>
            <a:custGeom>
              <a:avLst/>
              <a:gdLst/>
              <a:ahLst/>
              <a:cxnLst/>
              <a:rect l="l" t="t" r="r" b="b"/>
              <a:pathLst>
                <a:path w="12629" h="3202" extrusionOk="0">
                  <a:moveTo>
                    <a:pt x="11146" y="0"/>
                  </a:moveTo>
                  <a:cubicBezTo>
                    <a:pt x="11078" y="0"/>
                    <a:pt x="11009" y="4"/>
                    <a:pt x="10939" y="13"/>
                  </a:cubicBezTo>
                  <a:lnTo>
                    <a:pt x="1326" y="1197"/>
                  </a:lnTo>
                  <a:cubicBezTo>
                    <a:pt x="537" y="1291"/>
                    <a:pt x="0" y="1891"/>
                    <a:pt x="79" y="2554"/>
                  </a:cubicBezTo>
                  <a:lnTo>
                    <a:pt x="174" y="3201"/>
                  </a:lnTo>
                  <a:cubicBezTo>
                    <a:pt x="213" y="3186"/>
                    <a:pt x="253" y="3178"/>
                    <a:pt x="292" y="3178"/>
                  </a:cubicBezTo>
                  <a:cubicBezTo>
                    <a:pt x="332" y="3178"/>
                    <a:pt x="371" y="3186"/>
                    <a:pt x="411" y="3201"/>
                  </a:cubicBezTo>
                  <a:lnTo>
                    <a:pt x="347" y="2633"/>
                  </a:lnTo>
                  <a:cubicBezTo>
                    <a:pt x="284" y="2096"/>
                    <a:pt x="742" y="1528"/>
                    <a:pt x="1358" y="1449"/>
                  </a:cubicBezTo>
                  <a:lnTo>
                    <a:pt x="10971" y="265"/>
                  </a:lnTo>
                  <a:cubicBezTo>
                    <a:pt x="11029" y="258"/>
                    <a:pt x="11087" y="255"/>
                    <a:pt x="11143" y="255"/>
                  </a:cubicBezTo>
                  <a:cubicBezTo>
                    <a:pt x="11703" y="255"/>
                    <a:pt x="12176" y="597"/>
                    <a:pt x="12234" y="1070"/>
                  </a:cubicBezTo>
                  <a:lnTo>
                    <a:pt x="12265" y="1339"/>
                  </a:lnTo>
                  <a:cubicBezTo>
                    <a:pt x="12329" y="1860"/>
                    <a:pt x="11871" y="2333"/>
                    <a:pt x="11239" y="2412"/>
                  </a:cubicBezTo>
                  <a:lnTo>
                    <a:pt x="7214" y="2917"/>
                  </a:lnTo>
                  <a:cubicBezTo>
                    <a:pt x="7183" y="2917"/>
                    <a:pt x="7135" y="2933"/>
                    <a:pt x="7119" y="2965"/>
                  </a:cubicBezTo>
                  <a:cubicBezTo>
                    <a:pt x="7088" y="2996"/>
                    <a:pt x="7072" y="3028"/>
                    <a:pt x="7088" y="3059"/>
                  </a:cubicBezTo>
                  <a:cubicBezTo>
                    <a:pt x="7088" y="3130"/>
                    <a:pt x="7138" y="3188"/>
                    <a:pt x="7206" y="3188"/>
                  </a:cubicBezTo>
                  <a:cubicBezTo>
                    <a:pt x="7214" y="3188"/>
                    <a:pt x="7222" y="3187"/>
                    <a:pt x="7230" y="3186"/>
                  </a:cubicBezTo>
                  <a:lnTo>
                    <a:pt x="11271" y="2696"/>
                  </a:lnTo>
                  <a:cubicBezTo>
                    <a:pt x="12060" y="2602"/>
                    <a:pt x="12628" y="1970"/>
                    <a:pt x="12550" y="1307"/>
                  </a:cubicBezTo>
                  <a:lnTo>
                    <a:pt x="12518" y="1039"/>
                  </a:lnTo>
                  <a:cubicBezTo>
                    <a:pt x="12446" y="434"/>
                    <a:pt x="11849" y="0"/>
                    <a:pt x="11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0" name="Google Shape;460;p40"/>
            <p:cNvSpPr/>
            <p:nvPr/>
          </p:nvSpPr>
          <p:spPr>
            <a:xfrm>
              <a:off x="5553275" y="2118650"/>
              <a:ext cx="320475" cy="83975"/>
            </a:xfrm>
            <a:custGeom>
              <a:avLst/>
              <a:gdLst/>
              <a:ahLst/>
              <a:cxnLst/>
              <a:rect l="l" t="t" r="r" b="b"/>
              <a:pathLst>
                <a:path w="12819" h="3359" extrusionOk="0">
                  <a:moveTo>
                    <a:pt x="11241" y="141"/>
                  </a:moveTo>
                  <a:cubicBezTo>
                    <a:pt x="11898" y="141"/>
                    <a:pt x="12462" y="544"/>
                    <a:pt x="12534" y="1117"/>
                  </a:cubicBezTo>
                  <a:lnTo>
                    <a:pt x="12566" y="1385"/>
                  </a:lnTo>
                  <a:cubicBezTo>
                    <a:pt x="12645" y="2001"/>
                    <a:pt x="12092" y="2585"/>
                    <a:pt x="11350" y="2680"/>
                  </a:cubicBezTo>
                  <a:lnTo>
                    <a:pt x="7309" y="3169"/>
                  </a:lnTo>
                  <a:cubicBezTo>
                    <a:pt x="7262" y="3169"/>
                    <a:pt x="7230" y="3122"/>
                    <a:pt x="7262" y="3090"/>
                  </a:cubicBezTo>
                  <a:cubicBezTo>
                    <a:pt x="7278" y="3074"/>
                    <a:pt x="7293" y="3058"/>
                    <a:pt x="7309" y="3058"/>
                  </a:cubicBezTo>
                  <a:lnTo>
                    <a:pt x="11334" y="2569"/>
                  </a:lnTo>
                  <a:cubicBezTo>
                    <a:pt x="12013" y="2474"/>
                    <a:pt x="12502" y="1953"/>
                    <a:pt x="12439" y="1401"/>
                  </a:cubicBezTo>
                  <a:lnTo>
                    <a:pt x="12408" y="1133"/>
                  </a:lnTo>
                  <a:cubicBezTo>
                    <a:pt x="12336" y="613"/>
                    <a:pt x="11828" y="239"/>
                    <a:pt x="11223" y="239"/>
                  </a:cubicBezTo>
                  <a:cubicBezTo>
                    <a:pt x="11166" y="239"/>
                    <a:pt x="11108" y="242"/>
                    <a:pt x="11050" y="249"/>
                  </a:cubicBezTo>
                  <a:lnTo>
                    <a:pt x="1437" y="1432"/>
                  </a:lnTo>
                  <a:cubicBezTo>
                    <a:pt x="790" y="1527"/>
                    <a:pt x="285" y="2111"/>
                    <a:pt x="364" y="2711"/>
                  </a:cubicBezTo>
                  <a:lnTo>
                    <a:pt x="411" y="3169"/>
                  </a:lnTo>
                  <a:lnTo>
                    <a:pt x="316" y="3169"/>
                  </a:lnTo>
                  <a:lnTo>
                    <a:pt x="237" y="2601"/>
                  </a:lnTo>
                  <a:cubicBezTo>
                    <a:pt x="174" y="1985"/>
                    <a:pt x="679" y="1417"/>
                    <a:pt x="1421" y="1338"/>
                  </a:cubicBezTo>
                  <a:lnTo>
                    <a:pt x="11034" y="154"/>
                  </a:lnTo>
                  <a:cubicBezTo>
                    <a:pt x="11104" y="145"/>
                    <a:pt x="11173" y="141"/>
                    <a:pt x="11241" y="141"/>
                  </a:cubicBezTo>
                  <a:close/>
                  <a:moveTo>
                    <a:pt x="11225" y="0"/>
                  </a:moveTo>
                  <a:cubicBezTo>
                    <a:pt x="11157" y="0"/>
                    <a:pt x="11088" y="4"/>
                    <a:pt x="11019" y="12"/>
                  </a:cubicBezTo>
                  <a:lnTo>
                    <a:pt x="1405" y="1196"/>
                  </a:lnTo>
                  <a:cubicBezTo>
                    <a:pt x="585" y="1306"/>
                    <a:pt x="1" y="1938"/>
                    <a:pt x="95" y="2648"/>
                  </a:cubicBezTo>
                  <a:lnTo>
                    <a:pt x="190" y="3295"/>
                  </a:lnTo>
                  <a:cubicBezTo>
                    <a:pt x="190" y="3327"/>
                    <a:pt x="206" y="3342"/>
                    <a:pt x="221" y="3358"/>
                  </a:cubicBezTo>
                  <a:lnTo>
                    <a:pt x="285" y="3358"/>
                  </a:lnTo>
                  <a:cubicBezTo>
                    <a:pt x="316" y="3342"/>
                    <a:pt x="348" y="3335"/>
                    <a:pt x="377" y="3335"/>
                  </a:cubicBezTo>
                  <a:cubicBezTo>
                    <a:pt x="407" y="3335"/>
                    <a:pt x="435" y="3342"/>
                    <a:pt x="458" y="3358"/>
                  </a:cubicBezTo>
                  <a:cubicBezTo>
                    <a:pt x="490" y="3358"/>
                    <a:pt x="521" y="3358"/>
                    <a:pt x="537" y="3342"/>
                  </a:cubicBezTo>
                  <a:cubicBezTo>
                    <a:pt x="569" y="3327"/>
                    <a:pt x="585" y="3295"/>
                    <a:pt x="569" y="3264"/>
                  </a:cubicBezTo>
                  <a:lnTo>
                    <a:pt x="521" y="2695"/>
                  </a:lnTo>
                  <a:cubicBezTo>
                    <a:pt x="458" y="2190"/>
                    <a:pt x="900" y="1669"/>
                    <a:pt x="1453" y="1606"/>
                  </a:cubicBezTo>
                  <a:lnTo>
                    <a:pt x="11066" y="422"/>
                  </a:lnTo>
                  <a:cubicBezTo>
                    <a:pt x="11126" y="414"/>
                    <a:pt x="11185" y="411"/>
                    <a:pt x="11243" y="411"/>
                  </a:cubicBezTo>
                  <a:cubicBezTo>
                    <a:pt x="11768" y="411"/>
                    <a:pt x="12207" y="722"/>
                    <a:pt x="12250" y="1148"/>
                  </a:cubicBezTo>
                  <a:lnTo>
                    <a:pt x="12281" y="1417"/>
                  </a:lnTo>
                  <a:cubicBezTo>
                    <a:pt x="12345" y="1890"/>
                    <a:pt x="11918" y="2348"/>
                    <a:pt x="11319" y="2411"/>
                  </a:cubicBezTo>
                  <a:lnTo>
                    <a:pt x="7309" y="2916"/>
                  </a:lnTo>
                  <a:cubicBezTo>
                    <a:pt x="7246" y="2916"/>
                    <a:pt x="7183" y="2948"/>
                    <a:pt x="7151" y="2995"/>
                  </a:cubicBezTo>
                  <a:cubicBezTo>
                    <a:pt x="7104" y="3043"/>
                    <a:pt x="7088" y="3090"/>
                    <a:pt x="7104" y="3153"/>
                  </a:cubicBezTo>
                  <a:cubicBezTo>
                    <a:pt x="7118" y="3254"/>
                    <a:pt x="7199" y="3329"/>
                    <a:pt x="7309" y="3329"/>
                  </a:cubicBezTo>
                  <a:cubicBezTo>
                    <a:pt x="7319" y="3329"/>
                    <a:pt x="7330" y="3328"/>
                    <a:pt x="7341" y="3327"/>
                  </a:cubicBezTo>
                  <a:lnTo>
                    <a:pt x="11366" y="2837"/>
                  </a:lnTo>
                  <a:cubicBezTo>
                    <a:pt x="12203" y="2727"/>
                    <a:pt x="12818" y="2080"/>
                    <a:pt x="12723" y="1385"/>
                  </a:cubicBezTo>
                  <a:lnTo>
                    <a:pt x="12692" y="1117"/>
                  </a:lnTo>
                  <a:cubicBezTo>
                    <a:pt x="12605" y="466"/>
                    <a:pt x="11974" y="0"/>
                    <a:pt x="112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1" name="Google Shape;461;p40"/>
            <p:cNvSpPr/>
            <p:nvPr/>
          </p:nvSpPr>
          <p:spPr>
            <a:xfrm>
              <a:off x="5558000" y="2094575"/>
              <a:ext cx="380450" cy="141425"/>
            </a:xfrm>
            <a:custGeom>
              <a:avLst/>
              <a:gdLst/>
              <a:ahLst/>
              <a:cxnLst/>
              <a:rect l="l" t="t" r="r" b="b"/>
              <a:pathLst>
                <a:path w="15218" h="5657" extrusionOk="0">
                  <a:moveTo>
                    <a:pt x="13318" y="1"/>
                  </a:moveTo>
                  <a:cubicBezTo>
                    <a:pt x="13257" y="1"/>
                    <a:pt x="13196" y="5"/>
                    <a:pt x="13134" y="12"/>
                  </a:cubicBezTo>
                  <a:lnTo>
                    <a:pt x="5999" y="880"/>
                  </a:lnTo>
                  <a:cubicBezTo>
                    <a:pt x="5920" y="896"/>
                    <a:pt x="5889" y="959"/>
                    <a:pt x="5889" y="1038"/>
                  </a:cubicBezTo>
                  <a:cubicBezTo>
                    <a:pt x="5905" y="1085"/>
                    <a:pt x="5952" y="1133"/>
                    <a:pt x="6015" y="1133"/>
                  </a:cubicBezTo>
                  <a:lnTo>
                    <a:pt x="13166" y="264"/>
                  </a:lnTo>
                  <a:cubicBezTo>
                    <a:pt x="13220" y="258"/>
                    <a:pt x="13273" y="255"/>
                    <a:pt x="13326" y="255"/>
                  </a:cubicBezTo>
                  <a:cubicBezTo>
                    <a:pt x="14065" y="255"/>
                    <a:pt x="14704" y="860"/>
                    <a:pt x="14808" y="1685"/>
                  </a:cubicBezTo>
                  <a:lnTo>
                    <a:pt x="14855" y="2127"/>
                  </a:lnTo>
                  <a:cubicBezTo>
                    <a:pt x="14965" y="3011"/>
                    <a:pt x="14413" y="3816"/>
                    <a:pt x="13624" y="3911"/>
                  </a:cubicBezTo>
                  <a:lnTo>
                    <a:pt x="1579" y="5395"/>
                  </a:lnTo>
                  <a:cubicBezTo>
                    <a:pt x="1536" y="5400"/>
                    <a:pt x="1493" y="5402"/>
                    <a:pt x="1450" y="5402"/>
                  </a:cubicBezTo>
                  <a:cubicBezTo>
                    <a:pt x="823" y="5402"/>
                    <a:pt x="373" y="4857"/>
                    <a:pt x="269" y="3911"/>
                  </a:cubicBezTo>
                  <a:lnTo>
                    <a:pt x="222" y="3595"/>
                  </a:lnTo>
                  <a:cubicBezTo>
                    <a:pt x="222" y="3579"/>
                    <a:pt x="206" y="3564"/>
                    <a:pt x="206" y="3564"/>
                  </a:cubicBezTo>
                  <a:lnTo>
                    <a:pt x="175" y="3564"/>
                  </a:lnTo>
                  <a:cubicBezTo>
                    <a:pt x="127" y="3579"/>
                    <a:pt x="80" y="3595"/>
                    <a:pt x="32" y="3595"/>
                  </a:cubicBezTo>
                  <a:cubicBezTo>
                    <a:pt x="27" y="3590"/>
                    <a:pt x="22" y="3588"/>
                    <a:pt x="17" y="3588"/>
                  </a:cubicBezTo>
                  <a:cubicBezTo>
                    <a:pt x="8" y="3588"/>
                    <a:pt x="1" y="3595"/>
                    <a:pt x="1" y="3595"/>
                  </a:cubicBezTo>
                  <a:cubicBezTo>
                    <a:pt x="1" y="3611"/>
                    <a:pt x="1" y="3627"/>
                    <a:pt x="1" y="3627"/>
                  </a:cubicBezTo>
                  <a:lnTo>
                    <a:pt x="48" y="3942"/>
                  </a:lnTo>
                  <a:cubicBezTo>
                    <a:pt x="166" y="5020"/>
                    <a:pt x="713" y="5656"/>
                    <a:pt x="1468" y="5656"/>
                  </a:cubicBezTo>
                  <a:cubicBezTo>
                    <a:pt x="1520" y="5656"/>
                    <a:pt x="1573" y="5653"/>
                    <a:pt x="1627" y="5647"/>
                  </a:cubicBezTo>
                  <a:lnTo>
                    <a:pt x="13655" y="4163"/>
                  </a:lnTo>
                  <a:cubicBezTo>
                    <a:pt x="14571" y="4053"/>
                    <a:pt x="15218" y="3122"/>
                    <a:pt x="15092" y="2096"/>
                  </a:cubicBezTo>
                  <a:lnTo>
                    <a:pt x="15044" y="1669"/>
                  </a:lnTo>
                  <a:cubicBezTo>
                    <a:pt x="14926" y="711"/>
                    <a:pt x="14175" y="1"/>
                    <a:pt x="1331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2" name="Google Shape;462;p40"/>
            <p:cNvSpPr/>
            <p:nvPr/>
          </p:nvSpPr>
          <p:spPr>
            <a:xfrm>
              <a:off x="5555650" y="2092625"/>
              <a:ext cx="384775" cy="145025"/>
            </a:xfrm>
            <a:custGeom>
              <a:avLst/>
              <a:gdLst/>
              <a:ahLst/>
              <a:cxnLst/>
              <a:rect l="l" t="t" r="r" b="b"/>
              <a:pathLst>
                <a:path w="15391" h="5801" extrusionOk="0">
                  <a:moveTo>
                    <a:pt x="13464" y="170"/>
                  </a:moveTo>
                  <a:cubicBezTo>
                    <a:pt x="14264" y="170"/>
                    <a:pt x="14959" y="846"/>
                    <a:pt x="15075" y="1763"/>
                  </a:cubicBezTo>
                  <a:lnTo>
                    <a:pt x="15123" y="2189"/>
                  </a:lnTo>
                  <a:cubicBezTo>
                    <a:pt x="15233" y="3184"/>
                    <a:pt x="14617" y="4052"/>
                    <a:pt x="13733" y="4163"/>
                  </a:cubicBezTo>
                  <a:lnTo>
                    <a:pt x="1705" y="5646"/>
                  </a:lnTo>
                  <a:cubicBezTo>
                    <a:pt x="1653" y="5653"/>
                    <a:pt x="1602" y="5656"/>
                    <a:pt x="1551" y="5656"/>
                  </a:cubicBezTo>
                  <a:cubicBezTo>
                    <a:pt x="841" y="5656"/>
                    <a:pt x="323" y="5038"/>
                    <a:pt x="205" y="4020"/>
                  </a:cubicBezTo>
                  <a:lnTo>
                    <a:pt x="174" y="3736"/>
                  </a:lnTo>
                  <a:lnTo>
                    <a:pt x="253" y="3736"/>
                  </a:lnTo>
                  <a:lnTo>
                    <a:pt x="284" y="4005"/>
                  </a:lnTo>
                  <a:cubicBezTo>
                    <a:pt x="403" y="4997"/>
                    <a:pt x="869" y="5559"/>
                    <a:pt x="1552" y="5559"/>
                  </a:cubicBezTo>
                  <a:cubicBezTo>
                    <a:pt x="1597" y="5559"/>
                    <a:pt x="1643" y="5556"/>
                    <a:pt x="1689" y="5552"/>
                  </a:cubicBezTo>
                  <a:lnTo>
                    <a:pt x="13733" y="4068"/>
                  </a:lnTo>
                  <a:cubicBezTo>
                    <a:pt x="14554" y="3973"/>
                    <a:pt x="15154" y="3121"/>
                    <a:pt x="15028" y="2205"/>
                  </a:cubicBezTo>
                  <a:lnTo>
                    <a:pt x="14980" y="1763"/>
                  </a:lnTo>
                  <a:cubicBezTo>
                    <a:pt x="14877" y="891"/>
                    <a:pt x="14192" y="255"/>
                    <a:pt x="13419" y="255"/>
                  </a:cubicBezTo>
                  <a:cubicBezTo>
                    <a:pt x="13366" y="255"/>
                    <a:pt x="13313" y="257"/>
                    <a:pt x="13260" y="264"/>
                  </a:cubicBezTo>
                  <a:lnTo>
                    <a:pt x="6093" y="1148"/>
                  </a:lnTo>
                  <a:cubicBezTo>
                    <a:pt x="6093" y="1132"/>
                    <a:pt x="6078" y="1116"/>
                    <a:pt x="6078" y="1116"/>
                  </a:cubicBezTo>
                  <a:cubicBezTo>
                    <a:pt x="6078" y="1100"/>
                    <a:pt x="6078" y="1053"/>
                    <a:pt x="6125" y="1053"/>
                  </a:cubicBezTo>
                  <a:lnTo>
                    <a:pt x="13260" y="185"/>
                  </a:lnTo>
                  <a:cubicBezTo>
                    <a:pt x="13328" y="175"/>
                    <a:pt x="13396" y="170"/>
                    <a:pt x="13464" y="170"/>
                  </a:cubicBezTo>
                  <a:close/>
                  <a:moveTo>
                    <a:pt x="13412" y="0"/>
                  </a:moveTo>
                  <a:cubicBezTo>
                    <a:pt x="13351" y="0"/>
                    <a:pt x="13290" y="4"/>
                    <a:pt x="13228" y="11"/>
                  </a:cubicBezTo>
                  <a:lnTo>
                    <a:pt x="6078" y="895"/>
                  </a:lnTo>
                  <a:cubicBezTo>
                    <a:pt x="5967" y="895"/>
                    <a:pt x="5888" y="1005"/>
                    <a:pt x="5904" y="1116"/>
                  </a:cubicBezTo>
                  <a:cubicBezTo>
                    <a:pt x="5918" y="1217"/>
                    <a:pt x="5986" y="1292"/>
                    <a:pt x="6081" y="1292"/>
                  </a:cubicBezTo>
                  <a:cubicBezTo>
                    <a:pt x="6090" y="1292"/>
                    <a:pt x="6100" y="1291"/>
                    <a:pt x="6109" y="1290"/>
                  </a:cubicBezTo>
                  <a:lnTo>
                    <a:pt x="13276" y="421"/>
                  </a:lnTo>
                  <a:cubicBezTo>
                    <a:pt x="13327" y="415"/>
                    <a:pt x="13379" y="412"/>
                    <a:pt x="13430" y="412"/>
                  </a:cubicBezTo>
                  <a:cubicBezTo>
                    <a:pt x="14125" y="412"/>
                    <a:pt x="14734" y="999"/>
                    <a:pt x="14823" y="1779"/>
                  </a:cubicBezTo>
                  <a:lnTo>
                    <a:pt x="14870" y="2221"/>
                  </a:lnTo>
                  <a:cubicBezTo>
                    <a:pt x="14980" y="3058"/>
                    <a:pt x="14460" y="3815"/>
                    <a:pt x="13702" y="3910"/>
                  </a:cubicBezTo>
                  <a:lnTo>
                    <a:pt x="1673" y="5394"/>
                  </a:lnTo>
                  <a:cubicBezTo>
                    <a:pt x="1629" y="5399"/>
                    <a:pt x="1586" y="5402"/>
                    <a:pt x="1544" y="5402"/>
                  </a:cubicBezTo>
                  <a:cubicBezTo>
                    <a:pt x="951" y="5402"/>
                    <a:pt x="545" y="4888"/>
                    <a:pt x="442" y="3989"/>
                  </a:cubicBezTo>
                  <a:lnTo>
                    <a:pt x="395" y="3657"/>
                  </a:lnTo>
                  <a:cubicBezTo>
                    <a:pt x="381" y="3603"/>
                    <a:pt x="332" y="3560"/>
                    <a:pt x="267" y="3560"/>
                  </a:cubicBezTo>
                  <a:cubicBezTo>
                    <a:pt x="257" y="3560"/>
                    <a:pt x="247" y="3561"/>
                    <a:pt x="237" y="3563"/>
                  </a:cubicBezTo>
                  <a:cubicBezTo>
                    <a:pt x="205" y="3578"/>
                    <a:pt x="158" y="3594"/>
                    <a:pt x="126" y="3594"/>
                  </a:cubicBezTo>
                  <a:cubicBezTo>
                    <a:pt x="95" y="3594"/>
                    <a:pt x="63" y="3594"/>
                    <a:pt x="32" y="3626"/>
                  </a:cubicBezTo>
                  <a:cubicBezTo>
                    <a:pt x="16" y="3657"/>
                    <a:pt x="0" y="3689"/>
                    <a:pt x="16" y="3721"/>
                  </a:cubicBezTo>
                  <a:lnTo>
                    <a:pt x="48" y="4036"/>
                  </a:lnTo>
                  <a:cubicBezTo>
                    <a:pt x="194" y="5149"/>
                    <a:pt x="748" y="5800"/>
                    <a:pt x="1533" y="5800"/>
                  </a:cubicBezTo>
                  <a:cubicBezTo>
                    <a:pt x="1594" y="5800"/>
                    <a:pt x="1657" y="5796"/>
                    <a:pt x="1721" y="5788"/>
                  </a:cubicBezTo>
                  <a:lnTo>
                    <a:pt x="13765" y="4320"/>
                  </a:lnTo>
                  <a:cubicBezTo>
                    <a:pt x="14728" y="4194"/>
                    <a:pt x="15391" y="3231"/>
                    <a:pt x="15249" y="2174"/>
                  </a:cubicBezTo>
                  <a:lnTo>
                    <a:pt x="15201" y="1732"/>
                  </a:lnTo>
                  <a:cubicBezTo>
                    <a:pt x="15083" y="742"/>
                    <a:pt x="14301" y="0"/>
                    <a:pt x="134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63" name="Google Shape;463;p40"/>
          <p:cNvSpPr/>
          <p:nvPr/>
        </p:nvSpPr>
        <p:spPr>
          <a:xfrm>
            <a:off x="11146701" y="5693867"/>
            <a:ext cx="651945" cy="611928"/>
          </a:xfrm>
          <a:custGeom>
            <a:avLst/>
            <a:gdLst/>
            <a:ahLst/>
            <a:cxnLst/>
            <a:rect l="l" t="t" r="r" b="b"/>
            <a:pathLst>
              <a:path w="9172" h="8609" extrusionOk="0">
                <a:moveTo>
                  <a:pt x="7636" y="0"/>
                </a:moveTo>
                <a:cubicBezTo>
                  <a:pt x="7422" y="0"/>
                  <a:pt x="7211" y="44"/>
                  <a:pt x="7009" y="132"/>
                </a:cubicBezTo>
                <a:cubicBezTo>
                  <a:pt x="6694" y="258"/>
                  <a:pt x="6394" y="416"/>
                  <a:pt x="6125" y="637"/>
                </a:cubicBezTo>
                <a:cubicBezTo>
                  <a:pt x="5604" y="1032"/>
                  <a:pt x="5178" y="1521"/>
                  <a:pt x="4815" y="2073"/>
                </a:cubicBezTo>
                <a:cubicBezTo>
                  <a:pt x="4723" y="2224"/>
                  <a:pt x="4636" y="2374"/>
                  <a:pt x="4555" y="2527"/>
                </a:cubicBezTo>
                <a:lnTo>
                  <a:pt x="4555" y="2527"/>
                </a:lnTo>
                <a:cubicBezTo>
                  <a:pt x="4499" y="2338"/>
                  <a:pt x="4431" y="2153"/>
                  <a:pt x="4357" y="1979"/>
                </a:cubicBezTo>
                <a:cubicBezTo>
                  <a:pt x="4231" y="1631"/>
                  <a:pt x="4042" y="1316"/>
                  <a:pt x="3805" y="1032"/>
                </a:cubicBezTo>
                <a:cubicBezTo>
                  <a:pt x="3679" y="890"/>
                  <a:pt x="3521" y="763"/>
                  <a:pt x="3347" y="653"/>
                </a:cubicBezTo>
                <a:cubicBezTo>
                  <a:pt x="3189" y="558"/>
                  <a:pt x="3016" y="479"/>
                  <a:pt x="2842" y="432"/>
                </a:cubicBezTo>
                <a:cubicBezTo>
                  <a:pt x="2622" y="355"/>
                  <a:pt x="2391" y="314"/>
                  <a:pt x="2158" y="314"/>
                </a:cubicBezTo>
                <a:cubicBezTo>
                  <a:pt x="2007" y="314"/>
                  <a:pt x="1855" y="331"/>
                  <a:pt x="1705" y="369"/>
                </a:cubicBezTo>
                <a:cubicBezTo>
                  <a:pt x="1327" y="463"/>
                  <a:pt x="979" y="669"/>
                  <a:pt x="711" y="953"/>
                </a:cubicBezTo>
                <a:cubicBezTo>
                  <a:pt x="458" y="1221"/>
                  <a:pt x="269" y="1537"/>
                  <a:pt x="143" y="1884"/>
                </a:cubicBezTo>
                <a:cubicBezTo>
                  <a:pt x="111" y="1979"/>
                  <a:pt x="95" y="2058"/>
                  <a:pt x="64" y="2152"/>
                </a:cubicBezTo>
                <a:cubicBezTo>
                  <a:pt x="64" y="2200"/>
                  <a:pt x="48" y="2247"/>
                  <a:pt x="32" y="2294"/>
                </a:cubicBezTo>
                <a:cubicBezTo>
                  <a:pt x="32" y="2326"/>
                  <a:pt x="16" y="2373"/>
                  <a:pt x="16" y="2405"/>
                </a:cubicBezTo>
                <a:cubicBezTo>
                  <a:pt x="1" y="2500"/>
                  <a:pt x="1" y="2594"/>
                  <a:pt x="1" y="2673"/>
                </a:cubicBezTo>
                <a:lnTo>
                  <a:pt x="1" y="2942"/>
                </a:lnTo>
                <a:cubicBezTo>
                  <a:pt x="32" y="3636"/>
                  <a:pt x="237" y="4299"/>
                  <a:pt x="585" y="4899"/>
                </a:cubicBezTo>
                <a:cubicBezTo>
                  <a:pt x="916" y="5467"/>
                  <a:pt x="1327" y="5988"/>
                  <a:pt x="1800" y="6446"/>
                </a:cubicBezTo>
                <a:cubicBezTo>
                  <a:pt x="2021" y="6683"/>
                  <a:pt x="2274" y="6888"/>
                  <a:pt x="2510" y="7109"/>
                </a:cubicBezTo>
                <a:cubicBezTo>
                  <a:pt x="2763" y="7314"/>
                  <a:pt x="3031" y="7519"/>
                  <a:pt x="3300" y="7693"/>
                </a:cubicBezTo>
                <a:cubicBezTo>
                  <a:pt x="3821" y="8056"/>
                  <a:pt x="4389" y="8372"/>
                  <a:pt x="4989" y="8609"/>
                </a:cubicBezTo>
                <a:cubicBezTo>
                  <a:pt x="4720" y="8451"/>
                  <a:pt x="4452" y="8277"/>
                  <a:pt x="4215" y="8088"/>
                </a:cubicBezTo>
                <a:cubicBezTo>
                  <a:pt x="3947" y="7898"/>
                  <a:pt x="3694" y="7709"/>
                  <a:pt x="3458" y="7504"/>
                </a:cubicBezTo>
                <a:cubicBezTo>
                  <a:pt x="2968" y="7109"/>
                  <a:pt x="2526" y="6667"/>
                  <a:pt x="2116" y="6193"/>
                </a:cubicBezTo>
                <a:cubicBezTo>
                  <a:pt x="1705" y="5720"/>
                  <a:pt x="1358" y="5199"/>
                  <a:pt x="1074" y="4646"/>
                </a:cubicBezTo>
                <a:cubicBezTo>
                  <a:pt x="806" y="4126"/>
                  <a:pt x="648" y="3541"/>
                  <a:pt x="648" y="2942"/>
                </a:cubicBezTo>
                <a:lnTo>
                  <a:pt x="664" y="2736"/>
                </a:lnTo>
                <a:lnTo>
                  <a:pt x="695" y="2531"/>
                </a:lnTo>
                <a:cubicBezTo>
                  <a:pt x="711" y="2500"/>
                  <a:pt x="727" y="2452"/>
                  <a:pt x="727" y="2421"/>
                </a:cubicBezTo>
                <a:lnTo>
                  <a:pt x="743" y="2326"/>
                </a:lnTo>
                <a:cubicBezTo>
                  <a:pt x="774" y="2263"/>
                  <a:pt x="790" y="2200"/>
                  <a:pt x="821" y="2137"/>
                </a:cubicBezTo>
                <a:cubicBezTo>
                  <a:pt x="916" y="1868"/>
                  <a:pt x="1058" y="1647"/>
                  <a:pt x="1248" y="1458"/>
                </a:cubicBezTo>
                <a:cubicBezTo>
                  <a:pt x="1494" y="1201"/>
                  <a:pt x="1821" y="1067"/>
                  <a:pt x="2158" y="1067"/>
                </a:cubicBezTo>
                <a:cubicBezTo>
                  <a:pt x="2318" y="1067"/>
                  <a:pt x="2480" y="1097"/>
                  <a:pt x="2637" y="1158"/>
                </a:cubicBezTo>
                <a:cubicBezTo>
                  <a:pt x="2763" y="1189"/>
                  <a:pt x="2874" y="1253"/>
                  <a:pt x="3000" y="1316"/>
                </a:cubicBezTo>
                <a:cubicBezTo>
                  <a:pt x="3095" y="1379"/>
                  <a:pt x="3189" y="1458"/>
                  <a:pt x="3268" y="1553"/>
                </a:cubicBezTo>
                <a:cubicBezTo>
                  <a:pt x="3442" y="1773"/>
                  <a:pt x="3584" y="2010"/>
                  <a:pt x="3679" y="2263"/>
                </a:cubicBezTo>
                <a:cubicBezTo>
                  <a:pt x="3773" y="2547"/>
                  <a:pt x="3868" y="2831"/>
                  <a:pt x="3931" y="3131"/>
                </a:cubicBezTo>
                <a:lnTo>
                  <a:pt x="4091" y="3916"/>
                </a:lnTo>
                <a:lnTo>
                  <a:pt x="4091" y="3916"/>
                </a:lnTo>
                <a:cubicBezTo>
                  <a:pt x="4090" y="3923"/>
                  <a:pt x="4090" y="3929"/>
                  <a:pt x="4089" y="3936"/>
                </a:cubicBezTo>
                <a:lnTo>
                  <a:pt x="4095" y="3936"/>
                </a:lnTo>
                <a:lnTo>
                  <a:pt x="4121" y="4062"/>
                </a:lnTo>
                <a:cubicBezTo>
                  <a:pt x="4173" y="4264"/>
                  <a:pt x="4338" y="4359"/>
                  <a:pt x="4502" y="4359"/>
                </a:cubicBezTo>
                <a:cubicBezTo>
                  <a:pt x="4686" y="4359"/>
                  <a:pt x="4869" y="4240"/>
                  <a:pt x="4894" y="4015"/>
                </a:cubicBezTo>
                <a:cubicBezTo>
                  <a:pt x="4926" y="3747"/>
                  <a:pt x="4989" y="3494"/>
                  <a:pt x="5099" y="3242"/>
                </a:cubicBezTo>
                <a:cubicBezTo>
                  <a:pt x="5210" y="2989"/>
                  <a:pt x="5336" y="2736"/>
                  <a:pt x="5494" y="2500"/>
                </a:cubicBezTo>
                <a:cubicBezTo>
                  <a:pt x="5794" y="2010"/>
                  <a:pt x="6173" y="1584"/>
                  <a:pt x="6599" y="1205"/>
                </a:cubicBezTo>
                <a:cubicBezTo>
                  <a:pt x="6804" y="1032"/>
                  <a:pt x="7041" y="890"/>
                  <a:pt x="7278" y="779"/>
                </a:cubicBezTo>
                <a:cubicBezTo>
                  <a:pt x="7410" y="718"/>
                  <a:pt x="7556" y="683"/>
                  <a:pt x="7702" y="683"/>
                </a:cubicBezTo>
                <a:cubicBezTo>
                  <a:pt x="7782" y="683"/>
                  <a:pt x="7862" y="694"/>
                  <a:pt x="7941" y="716"/>
                </a:cubicBezTo>
                <a:cubicBezTo>
                  <a:pt x="8146" y="795"/>
                  <a:pt x="8319" y="953"/>
                  <a:pt x="8398" y="1174"/>
                </a:cubicBezTo>
                <a:cubicBezTo>
                  <a:pt x="8462" y="1284"/>
                  <a:pt x="8509" y="1410"/>
                  <a:pt x="8556" y="1537"/>
                </a:cubicBezTo>
                <a:lnTo>
                  <a:pt x="8556" y="1568"/>
                </a:lnTo>
                <a:lnTo>
                  <a:pt x="8572" y="1631"/>
                </a:lnTo>
                <a:lnTo>
                  <a:pt x="8588" y="1742"/>
                </a:lnTo>
                <a:cubicBezTo>
                  <a:pt x="8604" y="1805"/>
                  <a:pt x="8604" y="1868"/>
                  <a:pt x="8619" y="1931"/>
                </a:cubicBezTo>
                <a:cubicBezTo>
                  <a:pt x="8651" y="2500"/>
                  <a:pt x="8540" y="3068"/>
                  <a:pt x="8319" y="3605"/>
                </a:cubicBezTo>
                <a:cubicBezTo>
                  <a:pt x="8098" y="4157"/>
                  <a:pt x="7830" y="4694"/>
                  <a:pt x="7530" y="5215"/>
                </a:cubicBezTo>
                <a:cubicBezTo>
                  <a:pt x="7230" y="5736"/>
                  <a:pt x="6899" y="6241"/>
                  <a:pt x="6583" y="6777"/>
                </a:cubicBezTo>
                <a:cubicBezTo>
                  <a:pt x="6252" y="7298"/>
                  <a:pt x="5983" y="7835"/>
                  <a:pt x="5762" y="8403"/>
                </a:cubicBezTo>
                <a:cubicBezTo>
                  <a:pt x="6046" y="7867"/>
                  <a:pt x="6378" y="7361"/>
                  <a:pt x="6741" y="6872"/>
                </a:cubicBezTo>
                <a:cubicBezTo>
                  <a:pt x="7104" y="6383"/>
                  <a:pt x="7467" y="5893"/>
                  <a:pt x="7814" y="5388"/>
                </a:cubicBezTo>
                <a:cubicBezTo>
                  <a:pt x="8177" y="4883"/>
                  <a:pt x="8477" y="4347"/>
                  <a:pt x="8746" y="3778"/>
                </a:cubicBezTo>
                <a:cubicBezTo>
                  <a:pt x="9030" y="3194"/>
                  <a:pt x="9172" y="2531"/>
                  <a:pt x="9156" y="1884"/>
                </a:cubicBezTo>
                <a:cubicBezTo>
                  <a:pt x="9156" y="1805"/>
                  <a:pt x="9140" y="1695"/>
                  <a:pt x="9125" y="1616"/>
                </a:cubicBezTo>
                <a:lnTo>
                  <a:pt x="9109" y="1505"/>
                </a:lnTo>
                <a:lnTo>
                  <a:pt x="9109" y="1458"/>
                </a:lnTo>
                <a:lnTo>
                  <a:pt x="9093" y="1379"/>
                </a:lnTo>
                <a:cubicBezTo>
                  <a:pt x="9046" y="1221"/>
                  <a:pt x="8998" y="1047"/>
                  <a:pt x="8935" y="890"/>
                </a:cubicBezTo>
                <a:cubicBezTo>
                  <a:pt x="8856" y="732"/>
                  <a:pt x="8746" y="574"/>
                  <a:pt x="8635" y="432"/>
                </a:cubicBezTo>
                <a:cubicBezTo>
                  <a:pt x="8493" y="274"/>
                  <a:pt x="8319" y="163"/>
                  <a:pt x="8146" y="84"/>
                </a:cubicBezTo>
                <a:cubicBezTo>
                  <a:pt x="7977" y="28"/>
                  <a:pt x="7806" y="0"/>
                  <a:pt x="763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64" name="Google Shape;464;p40"/>
          <p:cNvSpPr/>
          <p:nvPr/>
        </p:nvSpPr>
        <p:spPr>
          <a:xfrm>
            <a:off x="719333" y="566089"/>
            <a:ext cx="695731" cy="548880"/>
          </a:xfrm>
          <a:custGeom>
            <a:avLst/>
            <a:gdLst/>
            <a:ahLst/>
            <a:cxnLst/>
            <a:rect l="l" t="t" r="r" b="b"/>
            <a:pathLst>
              <a:path w="9788" h="7722" extrusionOk="0">
                <a:moveTo>
                  <a:pt x="7767" y="0"/>
                </a:moveTo>
                <a:cubicBezTo>
                  <a:pt x="7677" y="0"/>
                  <a:pt x="7587" y="6"/>
                  <a:pt x="7498" y="18"/>
                </a:cubicBezTo>
                <a:cubicBezTo>
                  <a:pt x="6772" y="97"/>
                  <a:pt x="6109" y="476"/>
                  <a:pt x="5683" y="1060"/>
                </a:cubicBezTo>
                <a:cubicBezTo>
                  <a:pt x="5478" y="1344"/>
                  <a:pt x="5320" y="1644"/>
                  <a:pt x="5194" y="1960"/>
                </a:cubicBezTo>
                <a:cubicBezTo>
                  <a:pt x="5088" y="2211"/>
                  <a:pt x="4998" y="2469"/>
                  <a:pt x="4918" y="2725"/>
                </a:cubicBezTo>
                <a:lnTo>
                  <a:pt x="4918" y="2725"/>
                </a:lnTo>
                <a:cubicBezTo>
                  <a:pt x="4822" y="2510"/>
                  <a:pt x="4721" y="2296"/>
                  <a:pt x="4610" y="2086"/>
                </a:cubicBezTo>
                <a:cubicBezTo>
                  <a:pt x="4468" y="1802"/>
                  <a:pt x="4294" y="1533"/>
                  <a:pt x="4120" y="1281"/>
                </a:cubicBezTo>
                <a:cubicBezTo>
                  <a:pt x="3915" y="997"/>
                  <a:pt x="3663" y="760"/>
                  <a:pt x="3363" y="586"/>
                </a:cubicBezTo>
                <a:cubicBezTo>
                  <a:pt x="3118" y="427"/>
                  <a:pt x="2826" y="344"/>
                  <a:pt x="2538" y="344"/>
                </a:cubicBezTo>
                <a:cubicBezTo>
                  <a:pt x="2454" y="344"/>
                  <a:pt x="2371" y="351"/>
                  <a:pt x="2289" y="365"/>
                </a:cubicBezTo>
                <a:cubicBezTo>
                  <a:pt x="2100" y="397"/>
                  <a:pt x="1942" y="444"/>
                  <a:pt x="1768" y="523"/>
                </a:cubicBezTo>
                <a:cubicBezTo>
                  <a:pt x="1689" y="555"/>
                  <a:pt x="1611" y="586"/>
                  <a:pt x="1547" y="634"/>
                </a:cubicBezTo>
                <a:lnTo>
                  <a:pt x="1421" y="697"/>
                </a:lnTo>
                <a:lnTo>
                  <a:pt x="1342" y="760"/>
                </a:lnTo>
                <a:cubicBezTo>
                  <a:pt x="1058" y="934"/>
                  <a:pt x="806" y="1155"/>
                  <a:pt x="600" y="1407"/>
                </a:cubicBezTo>
                <a:cubicBezTo>
                  <a:pt x="143" y="1944"/>
                  <a:pt x="0" y="2670"/>
                  <a:pt x="206" y="3333"/>
                </a:cubicBezTo>
                <a:cubicBezTo>
                  <a:pt x="285" y="3633"/>
                  <a:pt x="411" y="3933"/>
                  <a:pt x="585" y="4201"/>
                </a:cubicBezTo>
                <a:cubicBezTo>
                  <a:pt x="916" y="4722"/>
                  <a:pt x="1311" y="5180"/>
                  <a:pt x="1753" y="5606"/>
                </a:cubicBezTo>
                <a:cubicBezTo>
                  <a:pt x="2195" y="6001"/>
                  <a:pt x="2652" y="6379"/>
                  <a:pt x="3126" y="6743"/>
                </a:cubicBezTo>
                <a:cubicBezTo>
                  <a:pt x="3615" y="7090"/>
                  <a:pt x="4105" y="7421"/>
                  <a:pt x="4610" y="7721"/>
                </a:cubicBezTo>
                <a:cubicBezTo>
                  <a:pt x="4136" y="7342"/>
                  <a:pt x="3694" y="6979"/>
                  <a:pt x="3268" y="6569"/>
                </a:cubicBezTo>
                <a:cubicBezTo>
                  <a:pt x="2826" y="6190"/>
                  <a:pt x="2416" y="5780"/>
                  <a:pt x="2021" y="5338"/>
                </a:cubicBezTo>
                <a:cubicBezTo>
                  <a:pt x="1642" y="4927"/>
                  <a:pt x="1311" y="4454"/>
                  <a:pt x="1042" y="3964"/>
                </a:cubicBezTo>
                <a:cubicBezTo>
                  <a:pt x="916" y="3728"/>
                  <a:pt x="821" y="3475"/>
                  <a:pt x="758" y="3207"/>
                </a:cubicBezTo>
                <a:cubicBezTo>
                  <a:pt x="695" y="2970"/>
                  <a:pt x="695" y="2717"/>
                  <a:pt x="758" y="2465"/>
                </a:cubicBezTo>
                <a:cubicBezTo>
                  <a:pt x="821" y="2228"/>
                  <a:pt x="948" y="2023"/>
                  <a:pt x="1105" y="1849"/>
                </a:cubicBezTo>
                <a:cubicBezTo>
                  <a:pt x="1279" y="1644"/>
                  <a:pt x="1484" y="1486"/>
                  <a:pt x="1721" y="1360"/>
                </a:cubicBezTo>
                <a:lnTo>
                  <a:pt x="1816" y="1297"/>
                </a:lnTo>
                <a:lnTo>
                  <a:pt x="1895" y="1265"/>
                </a:lnTo>
                <a:cubicBezTo>
                  <a:pt x="1942" y="1233"/>
                  <a:pt x="1989" y="1218"/>
                  <a:pt x="2053" y="1186"/>
                </a:cubicBezTo>
                <a:cubicBezTo>
                  <a:pt x="2163" y="1139"/>
                  <a:pt x="2274" y="1107"/>
                  <a:pt x="2384" y="1107"/>
                </a:cubicBezTo>
                <a:cubicBezTo>
                  <a:pt x="2428" y="1101"/>
                  <a:pt x="2472" y="1098"/>
                  <a:pt x="2515" y="1098"/>
                </a:cubicBezTo>
                <a:cubicBezTo>
                  <a:pt x="2686" y="1098"/>
                  <a:pt x="2845" y="1148"/>
                  <a:pt x="2984" y="1249"/>
                </a:cubicBezTo>
                <a:cubicBezTo>
                  <a:pt x="3189" y="1376"/>
                  <a:pt x="3379" y="1549"/>
                  <a:pt x="3505" y="1754"/>
                </a:cubicBezTo>
                <a:cubicBezTo>
                  <a:pt x="3663" y="1975"/>
                  <a:pt x="3805" y="2212"/>
                  <a:pt x="3931" y="2449"/>
                </a:cubicBezTo>
                <a:cubicBezTo>
                  <a:pt x="4184" y="2954"/>
                  <a:pt x="4389" y="3491"/>
                  <a:pt x="4641" y="4043"/>
                </a:cubicBezTo>
                <a:cubicBezTo>
                  <a:pt x="4716" y="4186"/>
                  <a:pt x="4855" y="4257"/>
                  <a:pt x="4993" y="4257"/>
                </a:cubicBezTo>
                <a:cubicBezTo>
                  <a:pt x="5144" y="4257"/>
                  <a:pt x="5294" y="4170"/>
                  <a:pt x="5352" y="3996"/>
                </a:cubicBezTo>
                <a:cubicBezTo>
                  <a:pt x="5541" y="3380"/>
                  <a:pt x="5683" y="2780"/>
                  <a:pt x="5904" y="2260"/>
                </a:cubicBezTo>
                <a:cubicBezTo>
                  <a:pt x="6125" y="1723"/>
                  <a:pt x="6409" y="1233"/>
                  <a:pt x="6851" y="981"/>
                </a:cubicBezTo>
                <a:cubicBezTo>
                  <a:pt x="7088" y="839"/>
                  <a:pt x="7341" y="744"/>
                  <a:pt x="7593" y="713"/>
                </a:cubicBezTo>
                <a:cubicBezTo>
                  <a:pt x="7674" y="697"/>
                  <a:pt x="7753" y="690"/>
                  <a:pt x="7832" y="690"/>
                </a:cubicBezTo>
                <a:cubicBezTo>
                  <a:pt x="7998" y="690"/>
                  <a:pt x="8158" y="722"/>
                  <a:pt x="8319" y="776"/>
                </a:cubicBezTo>
                <a:cubicBezTo>
                  <a:pt x="8540" y="886"/>
                  <a:pt x="8730" y="1060"/>
                  <a:pt x="8856" y="1265"/>
                </a:cubicBezTo>
                <a:cubicBezTo>
                  <a:pt x="8998" y="1518"/>
                  <a:pt x="9109" y="1770"/>
                  <a:pt x="9172" y="2054"/>
                </a:cubicBezTo>
                <a:cubicBezTo>
                  <a:pt x="9235" y="2307"/>
                  <a:pt x="9235" y="2591"/>
                  <a:pt x="9188" y="2844"/>
                </a:cubicBezTo>
                <a:cubicBezTo>
                  <a:pt x="9124" y="3128"/>
                  <a:pt x="9030" y="3396"/>
                  <a:pt x="8888" y="3633"/>
                </a:cubicBezTo>
                <a:cubicBezTo>
                  <a:pt x="8588" y="4154"/>
                  <a:pt x="8225" y="4643"/>
                  <a:pt x="7798" y="5069"/>
                </a:cubicBezTo>
                <a:cubicBezTo>
                  <a:pt x="7372" y="5527"/>
                  <a:pt x="6930" y="5937"/>
                  <a:pt x="6472" y="6379"/>
                </a:cubicBezTo>
                <a:cubicBezTo>
                  <a:pt x="6251" y="6585"/>
                  <a:pt x="6030" y="6806"/>
                  <a:pt x="5809" y="7027"/>
                </a:cubicBezTo>
                <a:cubicBezTo>
                  <a:pt x="5588" y="7248"/>
                  <a:pt x="5383" y="7469"/>
                  <a:pt x="5178" y="7721"/>
                </a:cubicBezTo>
                <a:cubicBezTo>
                  <a:pt x="5636" y="7295"/>
                  <a:pt x="6109" y="6885"/>
                  <a:pt x="6599" y="6522"/>
                </a:cubicBezTo>
                <a:cubicBezTo>
                  <a:pt x="7088" y="6143"/>
                  <a:pt x="7577" y="5748"/>
                  <a:pt x="8035" y="5322"/>
                </a:cubicBezTo>
                <a:cubicBezTo>
                  <a:pt x="8525" y="4896"/>
                  <a:pt x="8935" y="4406"/>
                  <a:pt x="9282" y="3870"/>
                </a:cubicBezTo>
                <a:cubicBezTo>
                  <a:pt x="9472" y="3585"/>
                  <a:pt x="9598" y="3286"/>
                  <a:pt x="9677" y="2954"/>
                </a:cubicBezTo>
                <a:cubicBezTo>
                  <a:pt x="9772" y="2623"/>
                  <a:pt x="9787" y="2260"/>
                  <a:pt x="9708" y="1912"/>
                </a:cubicBezTo>
                <a:cubicBezTo>
                  <a:pt x="9645" y="1581"/>
                  <a:pt x="9535" y="1249"/>
                  <a:pt x="9377" y="949"/>
                </a:cubicBezTo>
                <a:cubicBezTo>
                  <a:pt x="9203" y="618"/>
                  <a:pt x="8919" y="349"/>
                  <a:pt x="8588" y="176"/>
                </a:cubicBezTo>
                <a:cubicBezTo>
                  <a:pt x="8325" y="57"/>
                  <a:pt x="8045" y="0"/>
                  <a:pt x="776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465" name="Google Shape;465;p40"/>
          <p:cNvGrpSpPr/>
          <p:nvPr/>
        </p:nvGrpSpPr>
        <p:grpSpPr>
          <a:xfrm>
            <a:off x="5602211" y="335123"/>
            <a:ext cx="512843" cy="765959"/>
            <a:chOff x="5896600" y="1746775"/>
            <a:chExt cx="180375" cy="269400"/>
          </a:xfrm>
        </p:grpSpPr>
        <p:sp>
          <p:nvSpPr>
            <p:cNvPr id="466" name="Google Shape;466;p40"/>
            <p:cNvSpPr/>
            <p:nvPr/>
          </p:nvSpPr>
          <p:spPr>
            <a:xfrm>
              <a:off x="5900150" y="1796400"/>
              <a:ext cx="139325" cy="211275"/>
            </a:xfrm>
            <a:custGeom>
              <a:avLst/>
              <a:gdLst/>
              <a:ahLst/>
              <a:cxnLst/>
              <a:rect l="l" t="t" r="r" b="b"/>
              <a:pathLst>
                <a:path w="5573" h="8451" extrusionOk="0">
                  <a:moveTo>
                    <a:pt x="4511" y="1"/>
                  </a:moveTo>
                  <a:cubicBezTo>
                    <a:pt x="4172" y="1"/>
                    <a:pt x="3815" y="225"/>
                    <a:pt x="3616" y="589"/>
                  </a:cubicBezTo>
                  <a:lnTo>
                    <a:pt x="253" y="7030"/>
                  </a:lnTo>
                  <a:cubicBezTo>
                    <a:pt x="1" y="7535"/>
                    <a:pt x="111" y="8119"/>
                    <a:pt x="537" y="8324"/>
                  </a:cubicBezTo>
                  <a:lnTo>
                    <a:pt x="711" y="8419"/>
                  </a:lnTo>
                  <a:lnTo>
                    <a:pt x="758" y="8450"/>
                  </a:lnTo>
                  <a:cubicBezTo>
                    <a:pt x="774" y="8403"/>
                    <a:pt x="806" y="8403"/>
                    <a:pt x="837" y="8371"/>
                  </a:cubicBezTo>
                  <a:cubicBezTo>
                    <a:pt x="822" y="8371"/>
                    <a:pt x="790" y="8324"/>
                    <a:pt x="774" y="8324"/>
                  </a:cubicBezTo>
                  <a:lnTo>
                    <a:pt x="601" y="8245"/>
                  </a:lnTo>
                  <a:cubicBezTo>
                    <a:pt x="206" y="7993"/>
                    <a:pt x="80" y="7472"/>
                    <a:pt x="332" y="7061"/>
                  </a:cubicBezTo>
                  <a:lnTo>
                    <a:pt x="3679" y="637"/>
                  </a:lnTo>
                  <a:cubicBezTo>
                    <a:pt x="3856" y="294"/>
                    <a:pt x="4184" y="93"/>
                    <a:pt x="4496" y="93"/>
                  </a:cubicBezTo>
                  <a:cubicBezTo>
                    <a:pt x="4601" y="93"/>
                    <a:pt x="4704" y="115"/>
                    <a:pt x="4799" y="163"/>
                  </a:cubicBezTo>
                  <a:lnTo>
                    <a:pt x="4973" y="258"/>
                  </a:lnTo>
                  <a:cubicBezTo>
                    <a:pt x="5352" y="463"/>
                    <a:pt x="5462" y="984"/>
                    <a:pt x="5226" y="1442"/>
                  </a:cubicBezTo>
                  <a:lnTo>
                    <a:pt x="3821" y="4141"/>
                  </a:lnTo>
                  <a:cubicBezTo>
                    <a:pt x="3800" y="4183"/>
                    <a:pt x="3821" y="4211"/>
                    <a:pt x="3847" y="4211"/>
                  </a:cubicBezTo>
                  <a:cubicBezTo>
                    <a:pt x="3859" y="4211"/>
                    <a:pt x="3873" y="4204"/>
                    <a:pt x="3884" y="4188"/>
                  </a:cubicBezTo>
                  <a:lnTo>
                    <a:pt x="5305" y="1473"/>
                  </a:lnTo>
                  <a:cubicBezTo>
                    <a:pt x="5573" y="968"/>
                    <a:pt x="5447" y="384"/>
                    <a:pt x="5036" y="179"/>
                  </a:cubicBezTo>
                  <a:lnTo>
                    <a:pt x="4847" y="84"/>
                  </a:lnTo>
                  <a:cubicBezTo>
                    <a:pt x="4742" y="28"/>
                    <a:pt x="4627" y="1"/>
                    <a:pt x="4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7" name="Google Shape;467;p40"/>
            <p:cNvSpPr/>
            <p:nvPr/>
          </p:nvSpPr>
          <p:spPr>
            <a:xfrm>
              <a:off x="5898175" y="1795025"/>
              <a:ext cx="142500" cy="213825"/>
            </a:xfrm>
            <a:custGeom>
              <a:avLst/>
              <a:gdLst/>
              <a:ahLst/>
              <a:cxnLst/>
              <a:rect l="l" t="t" r="r" b="b"/>
              <a:pathLst>
                <a:path w="5700" h="8553" extrusionOk="0">
                  <a:moveTo>
                    <a:pt x="4579" y="0"/>
                  </a:moveTo>
                  <a:cubicBezTo>
                    <a:pt x="4215" y="0"/>
                    <a:pt x="3845" y="233"/>
                    <a:pt x="3647" y="628"/>
                  </a:cubicBezTo>
                  <a:lnTo>
                    <a:pt x="285" y="7069"/>
                  </a:lnTo>
                  <a:cubicBezTo>
                    <a:pt x="1" y="7590"/>
                    <a:pt x="143" y="8205"/>
                    <a:pt x="585" y="8442"/>
                  </a:cubicBezTo>
                  <a:lnTo>
                    <a:pt x="759" y="8537"/>
                  </a:lnTo>
                  <a:lnTo>
                    <a:pt x="806" y="8553"/>
                  </a:lnTo>
                  <a:lnTo>
                    <a:pt x="853" y="8553"/>
                  </a:lnTo>
                  <a:cubicBezTo>
                    <a:pt x="869" y="8553"/>
                    <a:pt x="885" y="8537"/>
                    <a:pt x="885" y="8521"/>
                  </a:cubicBezTo>
                  <a:lnTo>
                    <a:pt x="901" y="8505"/>
                  </a:lnTo>
                  <a:cubicBezTo>
                    <a:pt x="916" y="8505"/>
                    <a:pt x="932" y="8490"/>
                    <a:pt x="948" y="8474"/>
                  </a:cubicBezTo>
                  <a:cubicBezTo>
                    <a:pt x="948" y="8474"/>
                    <a:pt x="948" y="8474"/>
                    <a:pt x="964" y="8458"/>
                  </a:cubicBezTo>
                  <a:cubicBezTo>
                    <a:pt x="980" y="8426"/>
                    <a:pt x="964" y="8395"/>
                    <a:pt x="932" y="8379"/>
                  </a:cubicBezTo>
                  <a:lnTo>
                    <a:pt x="916" y="8363"/>
                  </a:lnTo>
                  <a:cubicBezTo>
                    <a:pt x="901" y="8347"/>
                    <a:pt x="901" y="8347"/>
                    <a:pt x="885" y="8332"/>
                  </a:cubicBezTo>
                  <a:lnTo>
                    <a:pt x="711" y="8253"/>
                  </a:lnTo>
                  <a:cubicBezTo>
                    <a:pt x="348" y="8063"/>
                    <a:pt x="238" y="7574"/>
                    <a:pt x="459" y="7164"/>
                  </a:cubicBezTo>
                  <a:lnTo>
                    <a:pt x="3805" y="723"/>
                  </a:lnTo>
                  <a:cubicBezTo>
                    <a:pt x="3982" y="405"/>
                    <a:pt x="4281" y="210"/>
                    <a:pt x="4566" y="210"/>
                  </a:cubicBezTo>
                  <a:cubicBezTo>
                    <a:pt x="4663" y="210"/>
                    <a:pt x="4759" y="233"/>
                    <a:pt x="4847" y="281"/>
                  </a:cubicBezTo>
                  <a:lnTo>
                    <a:pt x="5021" y="376"/>
                  </a:lnTo>
                  <a:cubicBezTo>
                    <a:pt x="5368" y="550"/>
                    <a:pt x="5478" y="1055"/>
                    <a:pt x="5257" y="1481"/>
                  </a:cubicBezTo>
                  <a:lnTo>
                    <a:pt x="3852" y="4164"/>
                  </a:lnTo>
                  <a:cubicBezTo>
                    <a:pt x="3837" y="4196"/>
                    <a:pt x="3821" y="4228"/>
                    <a:pt x="3837" y="4259"/>
                  </a:cubicBezTo>
                  <a:cubicBezTo>
                    <a:pt x="3837" y="4275"/>
                    <a:pt x="3852" y="4306"/>
                    <a:pt x="3884" y="4306"/>
                  </a:cubicBezTo>
                  <a:cubicBezTo>
                    <a:pt x="3901" y="4318"/>
                    <a:pt x="3920" y="4323"/>
                    <a:pt x="3937" y="4323"/>
                  </a:cubicBezTo>
                  <a:cubicBezTo>
                    <a:pt x="3970" y="4323"/>
                    <a:pt x="4000" y="4305"/>
                    <a:pt x="4010" y="4275"/>
                  </a:cubicBezTo>
                  <a:lnTo>
                    <a:pt x="5431" y="1560"/>
                  </a:lnTo>
                  <a:cubicBezTo>
                    <a:pt x="5699" y="1039"/>
                    <a:pt x="5573" y="423"/>
                    <a:pt x="5131" y="186"/>
                  </a:cubicBezTo>
                  <a:lnTo>
                    <a:pt x="4957" y="92"/>
                  </a:lnTo>
                  <a:cubicBezTo>
                    <a:pt x="4837" y="30"/>
                    <a:pt x="4708" y="0"/>
                    <a:pt x="4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8" name="Google Shape;468;p40"/>
            <p:cNvSpPr/>
            <p:nvPr/>
          </p:nvSpPr>
          <p:spPr>
            <a:xfrm>
              <a:off x="5897800" y="1795075"/>
              <a:ext cx="142875" cy="215750"/>
            </a:xfrm>
            <a:custGeom>
              <a:avLst/>
              <a:gdLst/>
              <a:ahLst/>
              <a:cxnLst/>
              <a:rect l="l" t="t" r="r" b="b"/>
              <a:pathLst>
                <a:path w="5715" h="8630" extrusionOk="0">
                  <a:moveTo>
                    <a:pt x="4595" y="0"/>
                  </a:moveTo>
                  <a:cubicBezTo>
                    <a:pt x="4234" y="0"/>
                    <a:pt x="3858" y="239"/>
                    <a:pt x="3646" y="626"/>
                  </a:cubicBezTo>
                  <a:lnTo>
                    <a:pt x="284" y="7067"/>
                  </a:lnTo>
                  <a:cubicBezTo>
                    <a:pt x="0" y="7588"/>
                    <a:pt x="142" y="8172"/>
                    <a:pt x="584" y="8409"/>
                  </a:cubicBezTo>
                  <a:lnTo>
                    <a:pt x="1042" y="8630"/>
                  </a:lnTo>
                  <a:cubicBezTo>
                    <a:pt x="1058" y="8566"/>
                    <a:pt x="1089" y="8519"/>
                    <a:pt x="1152" y="8488"/>
                  </a:cubicBezTo>
                  <a:lnTo>
                    <a:pt x="774" y="8282"/>
                  </a:lnTo>
                  <a:cubicBezTo>
                    <a:pt x="395" y="8046"/>
                    <a:pt x="253" y="7540"/>
                    <a:pt x="474" y="7162"/>
                  </a:cubicBezTo>
                  <a:lnTo>
                    <a:pt x="3820" y="721"/>
                  </a:lnTo>
                  <a:cubicBezTo>
                    <a:pt x="3997" y="403"/>
                    <a:pt x="4296" y="208"/>
                    <a:pt x="4581" y="208"/>
                  </a:cubicBezTo>
                  <a:cubicBezTo>
                    <a:pt x="4678" y="208"/>
                    <a:pt x="4774" y="231"/>
                    <a:pt x="4862" y="279"/>
                  </a:cubicBezTo>
                  <a:lnTo>
                    <a:pt x="5036" y="374"/>
                  </a:lnTo>
                  <a:cubicBezTo>
                    <a:pt x="5383" y="548"/>
                    <a:pt x="5493" y="1053"/>
                    <a:pt x="5272" y="1479"/>
                  </a:cubicBezTo>
                  <a:lnTo>
                    <a:pt x="3867" y="4162"/>
                  </a:lnTo>
                  <a:cubicBezTo>
                    <a:pt x="3852" y="4194"/>
                    <a:pt x="3836" y="4226"/>
                    <a:pt x="3852" y="4257"/>
                  </a:cubicBezTo>
                  <a:cubicBezTo>
                    <a:pt x="3852" y="4273"/>
                    <a:pt x="3867" y="4304"/>
                    <a:pt x="3899" y="4304"/>
                  </a:cubicBezTo>
                  <a:cubicBezTo>
                    <a:pt x="3916" y="4316"/>
                    <a:pt x="3933" y="4321"/>
                    <a:pt x="3949" y="4321"/>
                  </a:cubicBezTo>
                  <a:cubicBezTo>
                    <a:pt x="3978" y="4321"/>
                    <a:pt x="4005" y="4303"/>
                    <a:pt x="4025" y="4273"/>
                  </a:cubicBezTo>
                  <a:lnTo>
                    <a:pt x="5430" y="1558"/>
                  </a:lnTo>
                  <a:cubicBezTo>
                    <a:pt x="5714" y="1037"/>
                    <a:pt x="5572" y="421"/>
                    <a:pt x="5130" y="184"/>
                  </a:cubicBezTo>
                  <a:lnTo>
                    <a:pt x="4957" y="90"/>
                  </a:lnTo>
                  <a:cubicBezTo>
                    <a:pt x="4843" y="29"/>
                    <a:pt x="4720" y="0"/>
                    <a:pt x="45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69" name="Google Shape;469;p40"/>
            <p:cNvSpPr/>
            <p:nvPr/>
          </p:nvSpPr>
          <p:spPr>
            <a:xfrm>
              <a:off x="5896600" y="1793500"/>
              <a:ext cx="146050" cy="218675"/>
            </a:xfrm>
            <a:custGeom>
              <a:avLst/>
              <a:gdLst/>
              <a:ahLst/>
              <a:cxnLst/>
              <a:rect l="l" t="t" r="r" b="b"/>
              <a:pathLst>
                <a:path w="5842" h="8747" extrusionOk="0">
                  <a:moveTo>
                    <a:pt x="4637" y="133"/>
                  </a:moveTo>
                  <a:cubicBezTo>
                    <a:pt x="4754" y="133"/>
                    <a:pt x="4868" y="159"/>
                    <a:pt x="4973" y="216"/>
                  </a:cubicBezTo>
                  <a:lnTo>
                    <a:pt x="5162" y="311"/>
                  </a:lnTo>
                  <a:cubicBezTo>
                    <a:pt x="5573" y="532"/>
                    <a:pt x="5699" y="1116"/>
                    <a:pt x="5431" y="1605"/>
                  </a:cubicBezTo>
                  <a:lnTo>
                    <a:pt x="4026" y="4320"/>
                  </a:lnTo>
                  <a:cubicBezTo>
                    <a:pt x="4018" y="4336"/>
                    <a:pt x="4002" y="4344"/>
                    <a:pt x="3986" y="4344"/>
                  </a:cubicBezTo>
                  <a:cubicBezTo>
                    <a:pt x="3971" y="4344"/>
                    <a:pt x="3955" y="4336"/>
                    <a:pt x="3947" y="4320"/>
                  </a:cubicBezTo>
                  <a:cubicBezTo>
                    <a:pt x="3947" y="4304"/>
                    <a:pt x="3947" y="4289"/>
                    <a:pt x="3947" y="4273"/>
                  </a:cubicBezTo>
                  <a:lnTo>
                    <a:pt x="5352" y="1573"/>
                  </a:lnTo>
                  <a:cubicBezTo>
                    <a:pt x="5589" y="1116"/>
                    <a:pt x="5478" y="595"/>
                    <a:pt x="5099" y="390"/>
                  </a:cubicBezTo>
                  <a:lnTo>
                    <a:pt x="4926" y="295"/>
                  </a:lnTo>
                  <a:cubicBezTo>
                    <a:pt x="4830" y="247"/>
                    <a:pt x="4728" y="225"/>
                    <a:pt x="4625" y="225"/>
                  </a:cubicBezTo>
                  <a:cubicBezTo>
                    <a:pt x="4317" y="225"/>
                    <a:pt x="3998" y="426"/>
                    <a:pt x="3821" y="768"/>
                  </a:cubicBezTo>
                  <a:lnTo>
                    <a:pt x="458" y="7193"/>
                  </a:lnTo>
                  <a:cubicBezTo>
                    <a:pt x="222" y="7619"/>
                    <a:pt x="364" y="8156"/>
                    <a:pt x="774" y="8408"/>
                  </a:cubicBezTo>
                  <a:lnTo>
                    <a:pt x="1090" y="8566"/>
                  </a:lnTo>
                  <a:cubicBezTo>
                    <a:pt x="1074" y="8582"/>
                    <a:pt x="1058" y="8598"/>
                    <a:pt x="1043" y="8629"/>
                  </a:cubicBezTo>
                  <a:lnTo>
                    <a:pt x="664" y="8440"/>
                  </a:lnTo>
                  <a:cubicBezTo>
                    <a:pt x="253" y="8219"/>
                    <a:pt x="127" y="7651"/>
                    <a:pt x="380" y="7161"/>
                  </a:cubicBezTo>
                  <a:lnTo>
                    <a:pt x="3758" y="721"/>
                  </a:lnTo>
                  <a:cubicBezTo>
                    <a:pt x="3945" y="357"/>
                    <a:pt x="4299" y="133"/>
                    <a:pt x="4637" y="133"/>
                  </a:cubicBezTo>
                  <a:close/>
                  <a:moveTo>
                    <a:pt x="4655" y="1"/>
                  </a:moveTo>
                  <a:cubicBezTo>
                    <a:pt x="4270" y="1"/>
                    <a:pt x="3871" y="246"/>
                    <a:pt x="3647" y="658"/>
                  </a:cubicBezTo>
                  <a:lnTo>
                    <a:pt x="285" y="7098"/>
                  </a:lnTo>
                  <a:cubicBezTo>
                    <a:pt x="1" y="7651"/>
                    <a:pt x="143" y="8282"/>
                    <a:pt x="616" y="8519"/>
                  </a:cubicBezTo>
                  <a:lnTo>
                    <a:pt x="1058" y="8740"/>
                  </a:lnTo>
                  <a:cubicBezTo>
                    <a:pt x="1067" y="8744"/>
                    <a:pt x="1075" y="8746"/>
                    <a:pt x="1083" y="8746"/>
                  </a:cubicBezTo>
                  <a:cubicBezTo>
                    <a:pt x="1106" y="8746"/>
                    <a:pt x="1126" y="8732"/>
                    <a:pt x="1137" y="8708"/>
                  </a:cubicBezTo>
                  <a:cubicBezTo>
                    <a:pt x="1153" y="8661"/>
                    <a:pt x="1169" y="8629"/>
                    <a:pt x="1216" y="8598"/>
                  </a:cubicBezTo>
                  <a:cubicBezTo>
                    <a:pt x="1232" y="8582"/>
                    <a:pt x="1248" y="8566"/>
                    <a:pt x="1248" y="8551"/>
                  </a:cubicBezTo>
                  <a:cubicBezTo>
                    <a:pt x="1248" y="8519"/>
                    <a:pt x="1232" y="8503"/>
                    <a:pt x="1216" y="8503"/>
                  </a:cubicBezTo>
                  <a:lnTo>
                    <a:pt x="837" y="8282"/>
                  </a:lnTo>
                  <a:cubicBezTo>
                    <a:pt x="474" y="8061"/>
                    <a:pt x="364" y="7603"/>
                    <a:pt x="569" y="7240"/>
                  </a:cubicBezTo>
                  <a:lnTo>
                    <a:pt x="3931" y="800"/>
                  </a:lnTo>
                  <a:cubicBezTo>
                    <a:pt x="4085" y="503"/>
                    <a:pt x="4365" y="332"/>
                    <a:pt x="4634" y="332"/>
                  </a:cubicBezTo>
                  <a:cubicBezTo>
                    <a:pt x="4724" y="332"/>
                    <a:pt x="4812" y="350"/>
                    <a:pt x="4894" y="390"/>
                  </a:cubicBezTo>
                  <a:lnTo>
                    <a:pt x="5068" y="484"/>
                  </a:lnTo>
                  <a:cubicBezTo>
                    <a:pt x="5383" y="658"/>
                    <a:pt x="5462" y="1116"/>
                    <a:pt x="5257" y="1510"/>
                  </a:cubicBezTo>
                  <a:lnTo>
                    <a:pt x="3852" y="4194"/>
                  </a:lnTo>
                  <a:cubicBezTo>
                    <a:pt x="3837" y="4241"/>
                    <a:pt x="3821" y="4289"/>
                    <a:pt x="3837" y="4336"/>
                  </a:cubicBezTo>
                  <a:cubicBezTo>
                    <a:pt x="3862" y="4403"/>
                    <a:pt x="3927" y="4439"/>
                    <a:pt x="3992" y="4439"/>
                  </a:cubicBezTo>
                  <a:cubicBezTo>
                    <a:pt x="4049" y="4439"/>
                    <a:pt x="4107" y="4411"/>
                    <a:pt x="4136" y="4352"/>
                  </a:cubicBezTo>
                  <a:lnTo>
                    <a:pt x="5541" y="1652"/>
                  </a:lnTo>
                  <a:cubicBezTo>
                    <a:pt x="5841" y="1100"/>
                    <a:pt x="5683" y="437"/>
                    <a:pt x="5210" y="184"/>
                  </a:cubicBezTo>
                  <a:lnTo>
                    <a:pt x="5036" y="90"/>
                  </a:lnTo>
                  <a:cubicBezTo>
                    <a:pt x="4916" y="29"/>
                    <a:pt x="4786" y="1"/>
                    <a:pt x="46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0" name="Google Shape;470;p40"/>
            <p:cNvSpPr/>
            <p:nvPr/>
          </p:nvSpPr>
          <p:spPr>
            <a:xfrm>
              <a:off x="5913175" y="1747925"/>
              <a:ext cx="162225" cy="266725"/>
            </a:xfrm>
            <a:custGeom>
              <a:avLst/>
              <a:gdLst/>
              <a:ahLst/>
              <a:cxnLst/>
              <a:rect l="l" t="t" r="r" b="b"/>
              <a:pathLst>
                <a:path w="6489" h="10669" extrusionOk="0">
                  <a:moveTo>
                    <a:pt x="4503" y="1"/>
                  </a:moveTo>
                  <a:cubicBezTo>
                    <a:pt x="4031" y="1"/>
                    <a:pt x="3591" y="236"/>
                    <a:pt x="3379" y="650"/>
                  </a:cubicBezTo>
                  <a:lnTo>
                    <a:pt x="869" y="5433"/>
                  </a:lnTo>
                  <a:cubicBezTo>
                    <a:pt x="853" y="5480"/>
                    <a:pt x="869" y="5527"/>
                    <a:pt x="916" y="5559"/>
                  </a:cubicBezTo>
                  <a:cubicBezTo>
                    <a:pt x="929" y="5563"/>
                    <a:pt x="942" y="5565"/>
                    <a:pt x="954" y="5565"/>
                  </a:cubicBezTo>
                  <a:cubicBezTo>
                    <a:pt x="987" y="5565"/>
                    <a:pt x="1015" y="5551"/>
                    <a:pt x="1027" y="5527"/>
                  </a:cubicBezTo>
                  <a:lnTo>
                    <a:pt x="3537" y="729"/>
                  </a:lnTo>
                  <a:cubicBezTo>
                    <a:pt x="3727" y="380"/>
                    <a:pt x="4107" y="180"/>
                    <a:pt x="4513" y="180"/>
                  </a:cubicBezTo>
                  <a:cubicBezTo>
                    <a:pt x="4714" y="180"/>
                    <a:pt x="4922" y="229"/>
                    <a:pt x="5115" y="334"/>
                  </a:cubicBezTo>
                  <a:lnTo>
                    <a:pt x="5415" y="492"/>
                  </a:lnTo>
                  <a:cubicBezTo>
                    <a:pt x="5999" y="792"/>
                    <a:pt x="6267" y="1486"/>
                    <a:pt x="5983" y="2007"/>
                  </a:cubicBezTo>
                  <a:lnTo>
                    <a:pt x="1769" y="10074"/>
                  </a:lnTo>
                  <a:cubicBezTo>
                    <a:pt x="1622" y="10348"/>
                    <a:pt x="1380" y="10490"/>
                    <a:pt x="1070" y="10490"/>
                  </a:cubicBezTo>
                  <a:cubicBezTo>
                    <a:pt x="846" y="10490"/>
                    <a:pt x="586" y="10416"/>
                    <a:pt x="301" y="10263"/>
                  </a:cubicBezTo>
                  <a:lnTo>
                    <a:pt x="80" y="10153"/>
                  </a:lnTo>
                  <a:lnTo>
                    <a:pt x="64" y="10153"/>
                  </a:lnTo>
                  <a:cubicBezTo>
                    <a:pt x="48" y="10153"/>
                    <a:pt x="48" y="10168"/>
                    <a:pt x="32" y="10168"/>
                  </a:cubicBezTo>
                  <a:cubicBezTo>
                    <a:pt x="32" y="10216"/>
                    <a:pt x="16" y="10247"/>
                    <a:pt x="1" y="10263"/>
                  </a:cubicBezTo>
                  <a:cubicBezTo>
                    <a:pt x="1" y="10279"/>
                    <a:pt x="1" y="10295"/>
                    <a:pt x="1" y="10295"/>
                  </a:cubicBezTo>
                  <a:cubicBezTo>
                    <a:pt x="1" y="10310"/>
                    <a:pt x="1" y="10310"/>
                    <a:pt x="16" y="10310"/>
                  </a:cubicBezTo>
                  <a:lnTo>
                    <a:pt x="222" y="10421"/>
                  </a:lnTo>
                  <a:cubicBezTo>
                    <a:pt x="536" y="10588"/>
                    <a:pt x="832" y="10668"/>
                    <a:pt x="1092" y="10668"/>
                  </a:cubicBezTo>
                  <a:cubicBezTo>
                    <a:pt x="1472" y="10668"/>
                    <a:pt x="1774" y="10496"/>
                    <a:pt x="1942" y="10168"/>
                  </a:cubicBezTo>
                  <a:lnTo>
                    <a:pt x="6157" y="2102"/>
                  </a:lnTo>
                  <a:cubicBezTo>
                    <a:pt x="6488" y="1486"/>
                    <a:pt x="6189" y="697"/>
                    <a:pt x="5494" y="334"/>
                  </a:cubicBezTo>
                  <a:lnTo>
                    <a:pt x="5194" y="176"/>
                  </a:lnTo>
                  <a:cubicBezTo>
                    <a:pt x="4971" y="57"/>
                    <a:pt x="4733" y="1"/>
                    <a:pt x="45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1" name="Google Shape;471;p40"/>
            <p:cNvSpPr/>
            <p:nvPr/>
          </p:nvSpPr>
          <p:spPr>
            <a:xfrm>
              <a:off x="5911600" y="1746775"/>
              <a:ext cx="165375" cy="269400"/>
            </a:xfrm>
            <a:custGeom>
              <a:avLst/>
              <a:gdLst/>
              <a:ahLst/>
              <a:cxnLst/>
              <a:rect l="l" t="t" r="r" b="b"/>
              <a:pathLst>
                <a:path w="6615" h="10776" extrusionOk="0">
                  <a:moveTo>
                    <a:pt x="4563" y="116"/>
                  </a:moveTo>
                  <a:cubicBezTo>
                    <a:pt x="4788" y="116"/>
                    <a:pt x="5021" y="170"/>
                    <a:pt x="5241" y="285"/>
                  </a:cubicBezTo>
                  <a:lnTo>
                    <a:pt x="5525" y="443"/>
                  </a:lnTo>
                  <a:cubicBezTo>
                    <a:pt x="6188" y="791"/>
                    <a:pt x="6473" y="1532"/>
                    <a:pt x="6157" y="2132"/>
                  </a:cubicBezTo>
                  <a:lnTo>
                    <a:pt x="1942" y="10183"/>
                  </a:lnTo>
                  <a:cubicBezTo>
                    <a:pt x="1784" y="10499"/>
                    <a:pt x="1500" y="10661"/>
                    <a:pt x="1142" y="10661"/>
                  </a:cubicBezTo>
                  <a:cubicBezTo>
                    <a:pt x="892" y="10661"/>
                    <a:pt x="606" y="10582"/>
                    <a:pt x="300" y="10420"/>
                  </a:cubicBezTo>
                  <a:lnTo>
                    <a:pt x="127" y="10325"/>
                  </a:lnTo>
                  <a:cubicBezTo>
                    <a:pt x="127" y="10309"/>
                    <a:pt x="143" y="10293"/>
                    <a:pt x="143" y="10277"/>
                  </a:cubicBezTo>
                  <a:lnTo>
                    <a:pt x="332" y="10372"/>
                  </a:lnTo>
                  <a:cubicBezTo>
                    <a:pt x="624" y="10528"/>
                    <a:pt x="895" y="10604"/>
                    <a:pt x="1130" y="10604"/>
                  </a:cubicBezTo>
                  <a:cubicBezTo>
                    <a:pt x="1467" y="10604"/>
                    <a:pt x="1730" y="10449"/>
                    <a:pt x="1879" y="10151"/>
                  </a:cubicBezTo>
                  <a:lnTo>
                    <a:pt x="6094" y="2101"/>
                  </a:lnTo>
                  <a:cubicBezTo>
                    <a:pt x="6394" y="1532"/>
                    <a:pt x="6125" y="822"/>
                    <a:pt x="5510" y="491"/>
                  </a:cubicBezTo>
                  <a:lnTo>
                    <a:pt x="5225" y="333"/>
                  </a:lnTo>
                  <a:cubicBezTo>
                    <a:pt x="5019" y="229"/>
                    <a:pt x="4800" y="180"/>
                    <a:pt x="4589" y="180"/>
                  </a:cubicBezTo>
                  <a:cubicBezTo>
                    <a:pt x="4155" y="180"/>
                    <a:pt x="3754" y="387"/>
                    <a:pt x="3552" y="759"/>
                  </a:cubicBezTo>
                  <a:lnTo>
                    <a:pt x="1058" y="5558"/>
                  </a:lnTo>
                  <a:lnTo>
                    <a:pt x="1011" y="5558"/>
                  </a:lnTo>
                  <a:cubicBezTo>
                    <a:pt x="995" y="5558"/>
                    <a:pt x="979" y="5526"/>
                    <a:pt x="979" y="5510"/>
                  </a:cubicBezTo>
                  <a:lnTo>
                    <a:pt x="3489" y="727"/>
                  </a:lnTo>
                  <a:cubicBezTo>
                    <a:pt x="3690" y="337"/>
                    <a:pt x="4109" y="116"/>
                    <a:pt x="4563" y="116"/>
                  </a:cubicBezTo>
                  <a:close/>
                  <a:moveTo>
                    <a:pt x="4570" y="0"/>
                  </a:moveTo>
                  <a:cubicBezTo>
                    <a:pt x="4077" y="0"/>
                    <a:pt x="3618" y="239"/>
                    <a:pt x="3394" y="664"/>
                  </a:cubicBezTo>
                  <a:lnTo>
                    <a:pt x="885" y="5463"/>
                  </a:lnTo>
                  <a:cubicBezTo>
                    <a:pt x="853" y="5542"/>
                    <a:pt x="885" y="5621"/>
                    <a:pt x="948" y="5668"/>
                  </a:cubicBezTo>
                  <a:cubicBezTo>
                    <a:pt x="974" y="5679"/>
                    <a:pt x="1000" y="5684"/>
                    <a:pt x="1025" y="5684"/>
                  </a:cubicBezTo>
                  <a:cubicBezTo>
                    <a:pt x="1076" y="5684"/>
                    <a:pt x="1121" y="5663"/>
                    <a:pt x="1153" y="5621"/>
                  </a:cubicBezTo>
                  <a:lnTo>
                    <a:pt x="3647" y="806"/>
                  </a:lnTo>
                  <a:cubicBezTo>
                    <a:pt x="3825" y="481"/>
                    <a:pt x="4185" y="295"/>
                    <a:pt x="4568" y="295"/>
                  </a:cubicBezTo>
                  <a:cubicBezTo>
                    <a:pt x="4762" y="295"/>
                    <a:pt x="4961" y="343"/>
                    <a:pt x="5147" y="443"/>
                  </a:cubicBezTo>
                  <a:lnTo>
                    <a:pt x="5446" y="585"/>
                  </a:lnTo>
                  <a:cubicBezTo>
                    <a:pt x="6015" y="885"/>
                    <a:pt x="6252" y="1532"/>
                    <a:pt x="5999" y="2038"/>
                  </a:cubicBezTo>
                  <a:lnTo>
                    <a:pt x="1768" y="10104"/>
                  </a:lnTo>
                  <a:cubicBezTo>
                    <a:pt x="1652" y="10354"/>
                    <a:pt x="1435" y="10478"/>
                    <a:pt x="1150" y="10478"/>
                  </a:cubicBezTo>
                  <a:cubicBezTo>
                    <a:pt x="933" y="10478"/>
                    <a:pt x="676" y="10405"/>
                    <a:pt x="395" y="10262"/>
                  </a:cubicBezTo>
                  <a:lnTo>
                    <a:pt x="174" y="10151"/>
                  </a:lnTo>
                  <a:cubicBezTo>
                    <a:pt x="161" y="10143"/>
                    <a:pt x="148" y="10139"/>
                    <a:pt x="134" y="10139"/>
                  </a:cubicBezTo>
                  <a:cubicBezTo>
                    <a:pt x="96" y="10139"/>
                    <a:pt x="59" y="10168"/>
                    <a:pt x="48" y="10214"/>
                  </a:cubicBezTo>
                  <a:cubicBezTo>
                    <a:pt x="48" y="10230"/>
                    <a:pt x="32" y="10262"/>
                    <a:pt x="16" y="10277"/>
                  </a:cubicBezTo>
                  <a:cubicBezTo>
                    <a:pt x="1" y="10309"/>
                    <a:pt x="1" y="10325"/>
                    <a:pt x="1" y="10356"/>
                  </a:cubicBezTo>
                  <a:cubicBezTo>
                    <a:pt x="16" y="10388"/>
                    <a:pt x="32" y="10404"/>
                    <a:pt x="48" y="10420"/>
                  </a:cubicBezTo>
                  <a:lnTo>
                    <a:pt x="253" y="10530"/>
                  </a:lnTo>
                  <a:cubicBezTo>
                    <a:pt x="576" y="10695"/>
                    <a:pt x="881" y="10776"/>
                    <a:pt x="1150" y="10776"/>
                  </a:cubicBezTo>
                  <a:cubicBezTo>
                    <a:pt x="1552" y="10776"/>
                    <a:pt x="1873" y="10596"/>
                    <a:pt x="2053" y="10246"/>
                  </a:cubicBezTo>
                  <a:lnTo>
                    <a:pt x="6267" y="2180"/>
                  </a:lnTo>
                  <a:cubicBezTo>
                    <a:pt x="6615" y="1532"/>
                    <a:pt x="6299" y="712"/>
                    <a:pt x="5589" y="333"/>
                  </a:cubicBezTo>
                  <a:lnTo>
                    <a:pt x="5289" y="175"/>
                  </a:lnTo>
                  <a:cubicBezTo>
                    <a:pt x="5057" y="56"/>
                    <a:pt x="4809" y="0"/>
                    <a:pt x="45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472" name="Google Shape;472;p40"/>
          <p:cNvGrpSpPr/>
          <p:nvPr/>
        </p:nvGrpSpPr>
        <p:grpSpPr>
          <a:xfrm>
            <a:off x="9125498" y="1014438"/>
            <a:ext cx="654149" cy="553927"/>
            <a:chOff x="5278225" y="2418025"/>
            <a:chExt cx="230075" cy="194825"/>
          </a:xfrm>
        </p:grpSpPr>
        <p:sp>
          <p:nvSpPr>
            <p:cNvPr id="473" name="Google Shape;473;p40"/>
            <p:cNvSpPr/>
            <p:nvPr/>
          </p:nvSpPr>
          <p:spPr>
            <a:xfrm>
              <a:off x="5280975" y="2455175"/>
              <a:ext cx="183925" cy="139700"/>
            </a:xfrm>
            <a:custGeom>
              <a:avLst/>
              <a:gdLst/>
              <a:ahLst/>
              <a:cxnLst/>
              <a:rect l="l" t="t" r="r" b="b"/>
              <a:pathLst>
                <a:path w="7357" h="5588" extrusionOk="0">
                  <a:moveTo>
                    <a:pt x="6397" y="1"/>
                  </a:moveTo>
                  <a:cubicBezTo>
                    <a:pt x="6191" y="1"/>
                    <a:pt x="5971" y="73"/>
                    <a:pt x="5778" y="221"/>
                  </a:cubicBezTo>
                  <a:lnTo>
                    <a:pt x="522" y="4230"/>
                  </a:lnTo>
                  <a:cubicBezTo>
                    <a:pt x="111" y="4530"/>
                    <a:pt x="1" y="5067"/>
                    <a:pt x="253" y="5414"/>
                  </a:cubicBezTo>
                  <a:lnTo>
                    <a:pt x="364" y="5556"/>
                  </a:lnTo>
                  <a:cubicBezTo>
                    <a:pt x="380" y="5572"/>
                    <a:pt x="395" y="5572"/>
                    <a:pt x="395" y="5588"/>
                  </a:cubicBezTo>
                  <a:cubicBezTo>
                    <a:pt x="411" y="5556"/>
                    <a:pt x="458" y="5572"/>
                    <a:pt x="474" y="5556"/>
                  </a:cubicBezTo>
                  <a:cubicBezTo>
                    <a:pt x="474" y="5541"/>
                    <a:pt x="458" y="5509"/>
                    <a:pt x="458" y="5493"/>
                  </a:cubicBezTo>
                  <a:lnTo>
                    <a:pt x="348" y="5351"/>
                  </a:lnTo>
                  <a:cubicBezTo>
                    <a:pt x="127" y="5004"/>
                    <a:pt x="222" y="4530"/>
                    <a:pt x="569" y="4278"/>
                  </a:cubicBezTo>
                  <a:lnTo>
                    <a:pt x="5825" y="284"/>
                  </a:lnTo>
                  <a:cubicBezTo>
                    <a:pt x="5997" y="149"/>
                    <a:pt x="6198" y="82"/>
                    <a:pt x="6386" y="82"/>
                  </a:cubicBezTo>
                  <a:cubicBezTo>
                    <a:pt x="6595" y="82"/>
                    <a:pt x="6790" y="165"/>
                    <a:pt x="6915" y="331"/>
                  </a:cubicBezTo>
                  <a:lnTo>
                    <a:pt x="7025" y="473"/>
                  </a:lnTo>
                  <a:cubicBezTo>
                    <a:pt x="7262" y="789"/>
                    <a:pt x="7151" y="1263"/>
                    <a:pt x="6773" y="1547"/>
                  </a:cubicBezTo>
                  <a:lnTo>
                    <a:pt x="4578" y="3220"/>
                  </a:lnTo>
                  <a:cubicBezTo>
                    <a:pt x="4553" y="3246"/>
                    <a:pt x="4569" y="3292"/>
                    <a:pt x="4601" y="3292"/>
                  </a:cubicBezTo>
                  <a:cubicBezTo>
                    <a:pt x="4608" y="3292"/>
                    <a:pt x="4617" y="3289"/>
                    <a:pt x="4626" y="3283"/>
                  </a:cubicBezTo>
                  <a:lnTo>
                    <a:pt x="6820" y="1594"/>
                  </a:lnTo>
                  <a:cubicBezTo>
                    <a:pt x="7230" y="1278"/>
                    <a:pt x="7357" y="758"/>
                    <a:pt x="7088" y="410"/>
                  </a:cubicBezTo>
                  <a:lnTo>
                    <a:pt x="6978" y="268"/>
                  </a:lnTo>
                  <a:cubicBezTo>
                    <a:pt x="6844" y="92"/>
                    <a:pt x="6630" y="1"/>
                    <a:pt x="63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5279000" y="2453750"/>
              <a:ext cx="187475" cy="142325"/>
            </a:xfrm>
            <a:custGeom>
              <a:avLst/>
              <a:gdLst/>
              <a:ahLst/>
              <a:cxnLst/>
              <a:rect l="l" t="t" r="r" b="b"/>
              <a:pathLst>
                <a:path w="7499" h="5693" extrusionOk="0">
                  <a:moveTo>
                    <a:pt x="285" y="5235"/>
                  </a:moveTo>
                  <a:cubicBezTo>
                    <a:pt x="301" y="5298"/>
                    <a:pt x="332" y="5361"/>
                    <a:pt x="364" y="5408"/>
                  </a:cubicBezTo>
                  <a:cubicBezTo>
                    <a:pt x="316" y="5361"/>
                    <a:pt x="301" y="5298"/>
                    <a:pt x="285" y="5235"/>
                  </a:cubicBezTo>
                  <a:close/>
                  <a:moveTo>
                    <a:pt x="6468" y="0"/>
                  </a:moveTo>
                  <a:cubicBezTo>
                    <a:pt x="6249" y="0"/>
                    <a:pt x="6016" y="76"/>
                    <a:pt x="5810" y="231"/>
                  </a:cubicBezTo>
                  <a:lnTo>
                    <a:pt x="569" y="4224"/>
                  </a:lnTo>
                  <a:cubicBezTo>
                    <a:pt x="127" y="4556"/>
                    <a:pt x="1" y="5124"/>
                    <a:pt x="285" y="5487"/>
                  </a:cubicBezTo>
                  <a:lnTo>
                    <a:pt x="395" y="5629"/>
                  </a:lnTo>
                  <a:cubicBezTo>
                    <a:pt x="395" y="5645"/>
                    <a:pt x="411" y="5661"/>
                    <a:pt x="427" y="5661"/>
                  </a:cubicBezTo>
                  <a:cubicBezTo>
                    <a:pt x="427" y="5676"/>
                    <a:pt x="443" y="5676"/>
                    <a:pt x="459" y="5692"/>
                  </a:cubicBezTo>
                  <a:cubicBezTo>
                    <a:pt x="474" y="5692"/>
                    <a:pt x="490" y="5676"/>
                    <a:pt x="506" y="5676"/>
                  </a:cubicBezTo>
                  <a:lnTo>
                    <a:pt x="522" y="5676"/>
                  </a:lnTo>
                  <a:cubicBezTo>
                    <a:pt x="537" y="5676"/>
                    <a:pt x="553" y="5661"/>
                    <a:pt x="569" y="5661"/>
                  </a:cubicBezTo>
                  <a:cubicBezTo>
                    <a:pt x="569" y="5661"/>
                    <a:pt x="585" y="5661"/>
                    <a:pt x="585" y="5645"/>
                  </a:cubicBezTo>
                  <a:cubicBezTo>
                    <a:pt x="616" y="5629"/>
                    <a:pt x="616" y="5598"/>
                    <a:pt x="585" y="5582"/>
                  </a:cubicBezTo>
                  <a:cubicBezTo>
                    <a:pt x="585" y="5566"/>
                    <a:pt x="585" y="5566"/>
                    <a:pt x="585" y="5566"/>
                  </a:cubicBezTo>
                  <a:cubicBezTo>
                    <a:pt x="585" y="5550"/>
                    <a:pt x="569" y="5534"/>
                    <a:pt x="569" y="5519"/>
                  </a:cubicBezTo>
                  <a:lnTo>
                    <a:pt x="459" y="5377"/>
                  </a:lnTo>
                  <a:cubicBezTo>
                    <a:pt x="253" y="5045"/>
                    <a:pt x="348" y="4603"/>
                    <a:pt x="679" y="4382"/>
                  </a:cubicBezTo>
                  <a:lnTo>
                    <a:pt x="5936" y="388"/>
                  </a:lnTo>
                  <a:cubicBezTo>
                    <a:pt x="6102" y="260"/>
                    <a:pt x="6290" y="197"/>
                    <a:pt x="6465" y="197"/>
                  </a:cubicBezTo>
                  <a:cubicBezTo>
                    <a:pt x="6656" y="197"/>
                    <a:pt x="6831" y="272"/>
                    <a:pt x="6946" y="420"/>
                  </a:cubicBezTo>
                  <a:lnTo>
                    <a:pt x="7057" y="562"/>
                  </a:lnTo>
                  <a:cubicBezTo>
                    <a:pt x="7278" y="846"/>
                    <a:pt x="7167" y="1288"/>
                    <a:pt x="6820" y="1556"/>
                  </a:cubicBezTo>
                  <a:lnTo>
                    <a:pt x="4626" y="3230"/>
                  </a:lnTo>
                  <a:cubicBezTo>
                    <a:pt x="4610" y="3246"/>
                    <a:pt x="4594" y="3261"/>
                    <a:pt x="4594" y="3293"/>
                  </a:cubicBezTo>
                  <a:cubicBezTo>
                    <a:pt x="4578" y="3324"/>
                    <a:pt x="4594" y="3340"/>
                    <a:pt x="4610" y="3372"/>
                  </a:cubicBezTo>
                  <a:cubicBezTo>
                    <a:pt x="4620" y="3391"/>
                    <a:pt x="4648" y="3405"/>
                    <a:pt x="4679" y="3405"/>
                  </a:cubicBezTo>
                  <a:cubicBezTo>
                    <a:pt x="4698" y="3405"/>
                    <a:pt x="4718" y="3400"/>
                    <a:pt x="4736" y="3388"/>
                  </a:cubicBezTo>
                  <a:lnTo>
                    <a:pt x="6930" y="1699"/>
                  </a:lnTo>
                  <a:cubicBezTo>
                    <a:pt x="7372" y="1367"/>
                    <a:pt x="7499" y="815"/>
                    <a:pt x="7215" y="436"/>
                  </a:cubicBezTo>
                  <a:lnTo>
                    <a:pt x="7104" y="294"/>
                  </a:lnTo>
                  <a:cubicBezTo>
                    <a:pt x="6952" y="100"/>
                    <a:pt x="6720" y="0"/>
                    <a:pt x="64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5" name="Google Shape;475;p40"/>
            <p:cNvSpPr/>
            <p:nvPr/>
          </p:nvSpPr>
          <p:spPr>
            <a:xfrm>
              <a:off x="5279400" y="2453900"/>
              <a:ext cx="186675" cy="145325"/>
            </a:xfrm>
            <a:custGeom>
              <a:avLst/>
              <a:gdLst/>
              <a:ahLst/>
              <a:cxnLst/>
              <a:rect l="l" t="t" r="r" b="b"/>
              <a:pathLst>
                <a:path w="7467" h="5813" extrusionOk="0">
                  <a:moveTo>
                    <a:pt x="6451" y="1"/>
                  </a:moveTo>
                  <a:cubicBezTo>
                    <a:pt x="6230" y="1"/>
                    <a:pt x="5994" y="76"/>
                    <a:pt x="5794" y="225"/>
                  </a:cubicBezTo>
                  <a:lnTo>
                    <a:pt x="537" y="4234"/>
                  </a:lnTo>
                  <a:cubicBezTo>
                    <a:pt x="111" y="4565"/>
                    <a:pt x="1" y="5102"/>
                    <a:pt x="269" y="5465"/>
                  </a:cubicBezTo>
                  <a:lnTo>
                    <a:pt x="553" y="5813"/>
                  </a:lnTo>
                  <a:cubicBezTo>
                    <a:pt x="585" y="5765"/>
                    <a:pt x="632" y="5749"/>
                    <a:pt x="695" y="5734"/>
                  </a:cubicBezTo>
                  <a:lnTo>
                    <a:pt x="458" y="5418"/>
                  </a:lnTo>
                  <a:cubicBezTo>
                    <a:pt x="237" y="5071"/>
                    <a:pt x="332" y="4613"/>
                    <a:pt x="663" y="4376"/>
                  </a:cubicBezTo>
                  <a:lnTo>
                    <a:pt x="5920" y="382"/>
                  </a:lnTo>
                  <a:cubicBezTo>
                    <a:pt x="6086" y="254"/>
                    <a:pt x="6274" y="191"/>
                    <a:pt x="6449" y="191"/>
                  </a:cubicBezTo>
                  <a:cubicBezTo>
                    <a:pt x="6640" y="191"/>
                    <a:pt x="6815" y="266"/>
                    <a:pt x="6930" y="414"/>
                  </a:cubicBezTo>
                  <a:lnTo>
                    <a:pt x="7041" y="556"/>
                  </a:lnTo>
                  <a:cubicBezTo>
                    <a:pt x="7262" y="840"/>
                    <a:pt x="7151" y="1282"/>
                    <a:pt x="6804" y="1550"/>
                  </a:cubicBezTo>
                  <a:lnTo>
                    <a:pt x="4610" y="3224"/>
                  </a:lnTo>
                  <a:cubicBezTo>
                    <a:pt x="4594" y="3240"/>
                    <a:pt x="4578" y="3255"/>
                    <a:pt x="4562" y="3287"/>
                  </a:cubicBezTo>
                  <a:cubicBezTo>
                    <a:pt x="4562" y="3318"/>
                    <a:pt x="4578" y="3334"/>
                    <a:pt x="4594" y="3366"/>
                  </a:cubicBezTo>
                  <a:cubicBezTo>
                    <a:pt x="4602" y="3382"/>
                    <a:pt x="4618" y="3389"/>
                    <a:pt x="4637" y="3389"/>
                  </a:cubicBezTo>
                  <a:cubicBezTo>
                    <a:pt x="4657" y="3389"/>
                    <a:pt x="4681" y="3382"/>
                    <a:pt x="4705" y="3366"/>
                  </a:cubicBezTo>
                  <a:lnTo>
                    <a:pt x="6899" y="1693"/>
                  </a:lnTo>
                  <a:cubicBezTo>
                    <a:pt x="7341" y="1361"/>
                    <a:pt x="7467" y="793"/>
                    <a:pt x="7183" y="446"/>
                  </a:cubicBezTo>
                  <a:lnTo>
                    <a:pt x="7072" y="288"/>
                  </a:lnTo>
                  <a:cubicBezTo>
                    <a:pt x="6930" y="96"/>
                    <a:pt x="6700" y="1"/>
                    <a:pt x="645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6" name="Google Shape;476;p40"/>
            <p:cNvSpPr/>
            <p:nvPr/>
          </p:nvSpPr>
          <p:spPr>
            <a:xfrm>
              <a:off x="5278225" y="2452675"/>
              <a:ext cx="189450" cy="148125"/>
            </a:xfrm>
            <a:custGeom>
              <a:avLst/>
              <a:gdLst/>
              <a:ahLst/>
              <a:cxnLst/>
              <a:rect l="l" t="t" r="r" b="b"/>
              <a:pathLst>
                <a:path w="7578" h="5925" extrusionOk="0">
                  <a:moveTo>
                    <a:pt x="6493" y="101"/>
                  </a:moveTo>
                  <a:cubicBezTo>
                    <a:pt x="6728" y="101"/>
                    <a:pt x="6945" y="192"/>
                    <a:pt x="7088" y="368"/>
                  </a:cubicBezTo>
                  <a:lnTo>
                    <a:pt x="7198" y="526"/>
                  </a:lnTo>
                  <a:cubicBezTo>
                    <a:pt x="7451" y="858"/>
                    <a:pt x="7325" y="1394"/>
                    <a:pt x="6914" y="1710"/>
                  </a:cubicBezTo>
                  <a:lnTo>
                    <a:pt x="4720" y="3383"/>
                  </a:lnTo>
                  <a:cubicBezTo>
                    <a:pt x="4711" y="3387"/>
                    <a:pt x="4703" y="3389"/>
                    <a:pt x="4695" y="3389"/>
                  </a:cubicBezTo>
                  <a:cubicBezTo>
                    <a:pt x="4674" y="3389"/>
                    <a:pt x="4657" y="3375"/>
                    <a:pt x="4657" y="3352"/>
                  </a:cubicBezTo>
                  <a:cubicBezTo>
                    <a:pt x="4657" y="3336"/>
                    <a:pt x="4673" y="3336"/>
                    <a:pt x="4688" y="3320"/>
                  </a:cubicBezTo>
                  <a:lnTo>
                    <a:pt x="6883" y="1647"/>
                  </a:lnTo>
                  <a:cubicBezTo>
                    <a:pt x="7246" y="1363"/>
                    <a:pt x="7356" y="889"/>
                    <a:pt x="7119" y="573"/>
                  </a:cubicBezTo>
                  <a:lnTo>
                    <a:pt x="7009" y="431"/>
                  </a:lnTo>
                  <a:cubicBezTo>
                    <a:pt x="6884" y="265"/>
                    <a:pt x="6690" y="182"/>
                    <a:pt x="6480" y="182"/>
                  </a:cubicBezTo>
                  <a:cubicBezTo>
                    <a:pt x="6292" y="182"/>
                    <a:pt x="6092" y="249"/>
                    <a:pt x="5920" y="384"/>
                  </a:cubicBezTo>
                  <a:lnTo>
                    <a:pt x="663" y="4393"/>
                  </a:lnTo>
                  <a:cubicBezTo>
                    <a:pt x="316" y="4646"/>
                    <a:pt x="221" y="5135"/>
                    <a:pt x="474" y="5498"/>
                  </a:cubicBezTo>
                  <a:lnTo>
                    <a:pt x="663" y="5767"/>
                  </a:lnTo>
                  <a:cubicBezTo>
                    <a:pt x="647" y="5767"/>
                    <a:pt x="632" y="5783"/>
                    <a:pt x="616" y="5783"/>
                  </a:cubicBezTo>
                  <a:lnTo>
                    <a:pt x="363" y="5483"/>
                  </a:lnTo>
                  <a:cubicBezTo>
                    <a:pt x="111" y="5135"/>
                    <a:pt x="221" y="4630"/>
                    <a:pt x="616" y="4330"/>
                  </a:cubicBezTo>
                  <a:lnTo>
                    <a:pt x="5872" y="321"/>
                  </a:lnTo>
                  <a:cubicBezTo>
                    <a:pt x="6065" y="173"/>
                    <a:pt x="6286" y="101"/>
                    <a:pt x="6493" y="101"/>
                  </a:cubicBezTo>
                  <a:close/>
                  <a:moveTo>
                    <a:pt x="6509" y="0"/>
                  </a:moveTo>
                  <a:cubicBezTo>
                    <a:pt x="6276" y="0"/>
                    <a:pt x="6032" y="80"/>
                    <a:pt x="5825" y="242"/>
                  </a:cubicBezTo>
                  <a:lnTo>
                    <a:pt x="568" y="4236"/>
                  </a:lnTo>
                  <a:cubicBezTo>
                    <a:pt x="111" y="4583"/>
                    <a:pt x="0" y="5151"/>
                    <a:pt x="284" y="5546"/>
                  </a:cubicBezTo>
                  <a:lnTo>
                    <a:pt x="568" y="5893"/>
                  </a:lnTo>
                  <a:cubicBezTo>
                    <a:pt x="584" y="5909"/>
                    <a:pt x="584" y="5909"/>
                    <a:pt x="616" y="5925"/>
                  </a:cubicBezTo>
                  <a:cubicBezTo>
                    <a:pt x="632" y="5909"/>
                    <a:pt x="632" y="5909"/>
                    <a:pt x="647" y="5893"/>
                  </a:cubicBezTo>
                  <a:cubicBezTo>
                    <a:pt x="679" y="5862"/>
                    <a:pt x="695" y="5862"/>
                    <a:pt x="758" y="5846"/>
                  </a:cubicBezTo>
                  <a:cubicBezTo>
                    <a:pt x="774" y="5830"/>
                    <a:pt x="789" y="5814"/>
                    <a:pt x="805" y="5798"/>
                  </a:cubicBezTo>
                  <a:cubicBezTo>
                    <a:pt x="805" y="5783"/>
                    <a:pt x="805" y="5767"/>
                    <a:pt x="805" y="5751"/>
                  </a:cubicBezTo>
                  <a:lnTo>
                    <a:pt x="568" y="5435"/>
                  </a:lnTo>
                  <a:cubicBezTo>
                    <a:pt x="363" y="5120"/>
                    <a:pt x="442" y="4693"/>
                    <a:pt x="742" y="4472"/>
                  </a:cubicBezTo>
                  <a:lnTo>
                    <a:pt x="5983" y="463"/>
                  </a:lnTo>
                  <a:cubicBezTo>
                    <a:pt x="6143" y="348"/>
                    <a:pt x="6326" y="289"/>
                    <a:pt x="6493" y="289"/>
                  </a:cubicBezTo>
                  <a:cubicBezTo>
                    <a:pt x="6672" y="289"/>
                    <a:pt x="6832" y="356"/>
                    <a:pt x="6930" y="495"/>
                  </a:cubicBezTo>
                  <a:lnTo>
                    <a:pt x="7040" y="637"/>
                  </a:lnTo>
                  <a:cubicBezTo>
                    <a:pt x="7246" y="905"/>
                    <a:pt x="7151" y="1315"/>
                    <a:pt x="6819" y="1552"/>
                  </a:cubicBezTo>
                  <a:lnTo>
                    <a:pt x="4625" y="3241"/>
                  </a:lnTo>
                  <a:cubicBezTo>
                    <a:pt x="4594" y="3257"/>
                    <a:pt x="4578" y="3289"/>
                    <a:pt x="4562" y="3336"/>
                  </a:cubicBezTo>
                  <a:cubicBezTo>
                    <a:pt x="4550" y="3430"/>
                    <a:pt x="4626" y="3507"/>
                    <a:pt x="4712" y="3507"/>
                  </a:cubicBezTo>
                  <a:cubicBezTo>
                    <a:pt x="4741" y="3507"/>
                    <a:pt x="4771" y="3498"/>
                    <a:pt x="4799" y="3478"/>
                  </a:cubicBezTo>
                  <a:lnTo>
                    <a:pt x="6993" y="1789"/>
                  </a:lnTo>
                  <a:cubicBezTo>
                    <a:pt x="7451" y="1442"/>
                    <a:pt x="7577" y="842"/>
                    <a:pt x="7293" y="463"/>
                  </a:cubicBezTo>
                  <a:lnTo>
                    <a:pt x="7182" y="305"/>
                  </a:lnTo>
                  <a:cubicBezTo>
                    <a:pt x="7023" y="103"/>
                    <a:pt x="6773" y="0"/>
                    <a:pt x="65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7" name="Google Shape;477;p40"/>
            <p:cNvSpPr/>
            <p:nvPr/>
          </p:nvSpPr>
          <p:spPr>
            <a:xfrm>
              <a:off x="5286900" y="2419475"/>
              <a:ext cx="219825" cy="191675"/>
            </a:xfrm>
            <a:custGeom>
              <a:avLst/>
              <a:gdLst/>
              <a:ahLst/>
              <a:cxnLst/>
              <a:rect l="l" t="t" r="r" b="b"/>
              <a:pathLst>
                <a:path w="8793" h="7667" extrusionOk="0">
                  <a:moveTo>
                    <a:pt x="7155" y="0"/>
                  </a:moveTo>
                  <a:cubicBezTo>
                    <a:pt x="6923" y="0"/>
                    <a:pt x="6695" y="69"/>
                    <a:pt x="6504" y="212"/>
                  </a:cubicBezTo>
                  <a:lnTo>
                    <a:pt x="2605" y="3180"/>
                  </a:lnTo>
                  <a:cubicBezTo>
                    <a:pt x="2573" y="3212"/>
                    <a:pt x="2558" y="3275"/>
                    <a:pt x="2589" y="3306"/>
                  </a:cubicBezTo>
                  <a:cubicBezTo>
                    <a:pt x="2609" y="3326"/>
                    <a:pt x="2634" y="3339"/>
                    <a:pt x="2658" y="3339"/>
                  </a:cubicBezTo>
                  <a:cubicBezTo>
                    <a:pt x="2673" y="3339"/>
                    <a:pt x="2688" y="3334"/>
                    <a:pt x="2700" y="3322"/>
                  </a:cubicBezTo>
                  <a:lnTo>
                    <a:pt x="6614" y="354"/>
                  </a:lnTo>
                  <a:cubicBezTo>
                    <a:pt x="6776" y="229"/>
                    <a:pt x="6972" y="169"/>
                    <a:pt x="7173" y="169"/>
                  </a:cubicBezTo>
                  <a:cubicBezTo>
                    <a:pt x="7501" y="169"/>
                    <a:pt x="7841" y="329"/>
                    <a:pt x="8067" y="623"/>
                  </a:cubicBezTo>
                  <a:lnTo>
                    <a:pt x="8256" y="860"/>
                  </a:lnTo>
                  <a:cubicBezTo>
                    <a:pt x="8619" y="1349"/>
                    <a:pt x="8572" y="2012"/>
                    <a:pt x="8130" y="2343"/>
                  </a:cubicBezTo>
                  <a:lnTo>
                    <a:pt x="1563" y="7363"/>
                  </a:lnTo>
                  <a:cubicBezTo>
                    <a:pt x="1433" y="7457"/>
                    <a:pt x="1295" y="7502"/>
                    <a:pt x="1152" y="7502"/>
                  </a:cubicBezTo>
                  <a:cubicBezTo>
                    <a:pt x="862" y="7502"/>
                    <a:pt x="555" y="7313"/>
                    <a:pt x="269" y="6953"/>
                  </a:cubicBezTo>
                  <a:lnTo>
                    <a:pt x="143" y="6763"/>
                  </a:lnTo>
                  <a:cubicBezTo>
                    <a:pt x="135" y="6755"/>
                    <a:pt x="127" y="6751"/>
                    <a:pt x="119" y="6751"/>
                  </a:cubicBezTo>
                  <a:cubicBezTo>
                    <a:pt x="111" y="6751"/>
                    <a:pt x="103" y="6755"/>
                    <a:pt x="95" y="6763"/>
                  </a:cubicBezTo>
                  <a:cubicBezTo>
                    <a:pt x="79" y="6795"/>
                    <a:pt x="48" y="6811"/>
                    <a:pt x="16" y="6826"/>
                  </a:cubicBezTo>
                  <a:cubicBezTo>
                    <a:pt x="16" y="6826"/>
                    <a:pt x="16" y="6842"/>
                    <a:pt x="16" y="6842"/>
                  </a:cubicBezTo>
                  <a:cubicBezTo>
                    <a:pt x="0" y="6858"/>
                    <a:pt x="0" y="6858"/>
                    <a:pt x="16" y="6874"/>
                  </a:cubicBezTo>
                  <a:lnTo>
                    <a:pt x="143" y="7047"/>
                  </a:lnTo>
                  <a:cubicBezTo>
                    <a:pt x="454" y="7452"/>
                    <a:pt x="813" y="7666"/>
                    <a:pt x="1153" y="7666"/>
                  </a:cubicBezTo>
                  <a:cubicBezTo>
                    <a:pt x="1330" y="7666"/>
                    <a:pt x="1501" y="7608"/>
                    <a:pt x="1658" y="7489"/>
                  </a:cubicBezTo>
                  <a:lnTo>
                    <a:pt x="8225" y="2470"/>
                  </a:lnTo>
                  <a:cubicBezTo>
                    <a:pt x="8730" y="2091"/>
                    <a:pt x="8793" y="1333"/>
                    <a:pt x="8382" y="765"/>
                  </a:cubicBezTo>
                  <a:lnTo>
                    <a:pt x="8193" y="528"/>
                  </a:lnTo>
                  <a:cubicBezTo>
                    <a:pt x="7928" y="185"/>
                    <a:pt x="7536" y="0"/>
                    <a:pt x="715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78" name="Google Shape;478;p40"/>
            <p:cNvSpPr/>
            <p:nvPr/>
          </p:nvSpPr>
          <p:spPr>
            <a:xfrm>
              <a:off x="5285725" y="2418025"/>
              <a:ext cx="222575" cy="194825"/>
            </a:xfrm>
            <a:custGeom>
              <a:avLst/>
              <a:gdLst/>
              <a:ahLst/>
              <a:cxnLst/>
              <a:rect l="l" t="t" r="r" b="b"/>
              <a:pathLst>
                <a:path w="8903" h="7793" extrusionOk="0">
                  <a:moveTo>
                    <a:pt x="7191" y="117"/>
                  </a:moveTo>
                  <a:cubicBezTo>
                    <a:pt x="7556" y="117"/>
                    <a:pt x="7936" y="298"/>
                    <a:pt x="8193" y="633"/>
                  </a:cubicBezTo>
                  <a:lnTo>
                    <a:pt x="8366" y="870"/>
                  </a:lnTo>
                  <a:cubicBezTo>
                    <a:pt x="8777" y="1407"/>
                    <a:pt x="8729" y="2133"/>
                    <a:pt x="8240" y="2496"/>
                  </a:cubicBezTo>
                  <a:lnTo>
                    <a:pt x="1673" y="7516"/>
                  </a:lnTo>
                  <a:cubicBezTo>
                    <a:pt x="1524" y="7628"/>
                    <a:pt x="1363" y="7682"/>
                    <a:pt x="1197" y="7682"/>
                  </a:cubicBezTo>
                  <a:cubicBezTo>
                    <a:pt x="872" y="7682"/>
                    <a:pt x="530" y="7472"/>
                    <a:pt x="237" y="7074"/>
                  </a:cubicBezTo>
                  <a:lnTo>
                    <a:pt x="111" y="6932"/>
                  </a:lnTo>
                  <a:cubicBezTo>
                    <a:pt x="126" y="6916"/>
                    <a:pt x="142" y="6900"/>
                    <a:pt x="158" y="6884"/>
                  </a:cubicBezTo>
                  <a:lnTo>
                    <a:pt x="268" y="7042"/>
                  </a:lnTo>
                  <a:cubicBezTo>
                    <a:pt x="561" y="7428"/>
                    <a:pt x="880" y="7628"/>
                    <a:pt x="1182" y="7628"/>
                  </a:cubicBezTo>
                  <a:cubicBezTo>
                    <a:pt x="1337" y="7628"/>
                    <a:pt x="1487" y="7576"/>
                    <a:pt x="1626" y="7469"/>
                  </a:cubicBezTo>
                  <a:lnTo>
                    <a:pt x="8208" y="2449"/>
                  </a:lnTo>
                  <a:cubicBezTo>
                    <a:pt x="8666" y="2054"/>
                    <a:pt x="8729" y="1360"/>
                    <a:pt x="8335" y="902"/>
                  </a:cubicBezTo>
                  <a:lnTo>
                    <a:pt x="8145" y="665"/>
                  </a:lnTo>
                  <a:cubicBezTo>
                    <a:pt x="7910" y="341"/>
                    <a:pt x="7553" y="170"/>
                    <a:pt x="7210" y="170"/>
                  </a:cubicBezTo>
                  <a:cubicBezTo>
                    <a:pt x="7001" y="170"/>
                    <a:pt x="6797" y="234"/>
                    <a:pt x="6630" y="365"/>
                  </a:cubicBezTo>
                  <a:lnTo>
                    <a:pt x="2715" y="3349"/>
                  </a:lnTo>
                  <a:lnTo>
                    <a:pt x="2684" y="3349"/>
                  </a:lnTo>
                  <a:cubicBezTo>
                    <a:pt x="2684" y="3333"/>
                    <a:pt x="2668" y="3301"/>
                    <a:pt x="2684" y="3301"/>
                  </a:cubicBezTo>
                  <a:lnTo>
                    <a:pt x="6583" y="318"/>
                  </a:lnTo>
                  <a:cubicBezTo>
                    <a:pt x="6760" y="182"/>
                    <a:pt x="6973" y="117"/>
                    <a:pt x="7191" y="117"/>
                  </a:cubicBezTo>
                  <a:close/>
                  <a:moveTo>
                    <a:pt x="7197" y="0"/>
                  </a:moveTo>
                  <a:cubicBezTo>
                    <a:pt x="6955" y="0"/>
                    <a:pt x="6718" y="73"/>
                    <a:pt x="6519" y="223"/>
                  </a:cubicBezTo>
                  <a:lnTo>
                    <a:pt x="2620" y="3206"/>
                  </a:lnTo>
                  <a:cubicBezTo>
                    <a:pt x="2557" y="3238"/>
                    <a:pt x="2542" y="3333"/>
                    <a:pt x="2605" y="3396"/>
                  </a:cubicBezTo>
                  <a:cubicBezTo>
                    <a:pt x="2624" y="3434"/>
                    <a:pt x="2660" y="3455"/>
                    <a:pt x="2700" y="3455"/>
                  </a:cubicBezTo>
                  <a:cubicBezTo>
                    <a:pt x="2726" y="3455"/>
                    <a:pt x="2753" y="3446"/>
                    <a:pt x="2778" y="3427"/>
                  </a:cubicBezTo>
                  <a:lnTo>
                    <a:pt x="6693" y="444"/>
                  </a:lnTo>
                  <a:cubicBezTo>
                    <a:pt x="6847" y="326"/>
                    <a:pt x="7029" y="270"/>
                    <a:pt x="7217" y="270"/>
                  </a:cubicBezTo>
                  <a:cubicBezTo>
                    <a:pt x="7529" y="270"/>
                    <a:pt x="7855" y="426"/>
                    <a:pt x="8082" y="712"/>
                  </a:cubicBezTo>
                  <a:lnTo>
                    <a:pt x="8256" y="949"/>
                  </a:lnTo>
                  <a:cubicBezTo>
                    <a:pt x="8603" y="1423"/>
                    <a:pt x="8556" y="2038"/>
                    <a:pt x="8145" y="2354"/>
                  </a:cubicBezTo>
                  <a:lnTo>
                    <a:pt x="1579" y="7374"/>
                  </a:lnTo>
                  <a:cubicBezTo>
                    <a:pt x="1458" y="7468"/>
                    <a:pt x="1328" y="7514"/>
                    <a:pt x="1192" y="7514"/>
                  </a:cubicBezTo>
                  <a:cubicBezTo>
                    <a:pt x="919" y="7514"/>
                    <a:pt x="627" y="7328"/>
                    <a:pt x="363" y="6979"/>
                  </a:cubicBezTo>
                  <a:lnTo>
                    <a:pt x="237" y="6806"/>
                  </a:lnTo>
                  <a:cubicBezTo>
                    <a:pt x="221" y="6774"/>
                    <a:pt x="190" y="6774"/>
                    <a:pt x="174" y="6774"/>
                  </a:cubicBezTo>
                  <a:cubicBezTo>
                    <a:pt x="142" y="6774"/>
                    <a:pt x="111" y="6774"/>
                    <a:pt x="111" y="6806"/>
                  </a:cubicBezTo>
                  <a:cubicBezTo>
                    <a:pt x="95" y="6821"/>
                    <a:pt x="63" y="6837"/>
                    <a:pt x="47" y="6853"/>
                  </a:cubicBezTo>
                  <a:cubicBezTo>
                    <a:pt x="32" y="6853"/>
                    <a:pt x="16" y="6884"/>
                    <a:pt x="16" y="6900"/>
                  </a:cubicBezTo>
                  <a:cubicBezTo>
                    <a:pt x="0" y="6932"/>
                    <a:pt x="0" y="6948"/>
                    <a:pt x="16" y="6963"/>
                  </a:cubicBezTo>
                  <a:lnTo>
                    <a:pt x="158" y="7137"/>
                  </a:lnTo>
                  <a:cubicBezTo>
                    <a:pt x="476" y="7568"/>
                    <a:pt x="841" y="7792"/>
                    <a:pt x="1192" y="7792"/>
                  </a:cubicBezTo>
                  <a:cubicBezTo>
                    <a:pt x="1381" y="7792"/>
                    <a:pt x="1565" y="7727"/>
                    <a:pt x="1736" y="7595"/>
                  </a:cubicBezTo>
                  <a:lnTo>
                    <a:pt x="8319" y="2591"/>
                  </a:lnTo>
                  <a:cubicBezTo>
                    <a:pt x="8840" y="2180"/>
                    <a:pt x="8903" y="1375"/>
                    <a:pt x="8461" y="791"/>
                  </a:cubicBezTo>
                  <a:lnTo>
                    <a:pt x="8287" y="555"/>
                  </a:lnTo>
                  <a:cubicBezTo>
                    <a:pt x="8004" y="193"/>
                    <a:pt x="7593" y="0"/>
                    <a:pt x="71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479" name="Google Shape;479;p40"/>
          <p:cNvSpPr/>
          <p:nvPr/>
        </p:nvSpPr>
        <p:spPr>
          <a:xfrm>
            <a:off x="11048523" y="534060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480" name="Google Shape;480;p40"/>
          <p:cNvSpPr/>
          <p:nvPr/>
        </p:nvSpPr>
        <p:spPr>
          <a:xfrm>
            <a:off x="934223" y="5272309"/>
            <a:ext cx="848269" cy="867603"/>
          </a:xfrm>
          <a:custGeom>
            <a:avLst/>
            <a:gdLst/>
            <a:ahLst/>
            <a:cxnLst/>
            <a:rect l="l" t="t" r="r" b="b"/>
            <a:pathLst>
              <a:path w="11934" h="12206" extrusionOk="0">
                <a:moveTo>
                  <a:pt x="6177" y="1372"/>
                </a:moveTo>
                <a:cubicBezTo>
                  <a:pt x="6285" y="1477"/>
                  <a:pt x="6385" y="1589"/>
                  <a:pt x="6472" y="1708"/>
                </a:cubicBezTo>
                <a:lnTo>
                  <a:pt x="6456" y="1676"/>
                </a:lnTo>
                <a:lnTo>
                  <a:pt x="6456" y="1676"/>
                </a:lnTo>
                <a:cubicBezTo>
                  <a:pt x="6788" y="2182"/>
                  <a:pt x="7072" y="2718"/>
                  <a:pt x="7104" y="3239"/>
                </a:cubicBezTo>
                <a:cubicBezTo>
                  <a:pt x="7119" y="3476"/>
                  <a:pt x="7072" y="3729"/>
                  <a:pt x="6946" y="3950"/>
                </a:cubicBezTo>
                <a:cubicBezTo>
                  <a:pt x="6898" y="4060"/>
                  <a:pt x="6819" y="4155"/>
                  <a:pt x="6725" y="4249"/>
                </a:cubicBezTo>
                <a:cubicBezTo>
                  <a:pt x="6709" y="4281"/>
                  <a:pt x="6677" y="4297"/>
                  <a:pt x="6662" y="4328"/>
                </a:cubicBezTo>
                <a:lnTo>
                  <a:pt x="6646" y="4344"/>
                </a:lnTo>
                <a:lnTo>
                  <a:pt x="6662" y="4344"/>
                </a:lnTo>
                <a:lnTo>
                  <a:pt x="6614" y="4376"/>
                </a:lnTo>
                <a:cubicBezTo>
                  <a:pt x="6551" y="4423"/>
                  <a:pt x="6504" y="4455"/>
                  <a:pt x="6456" y="4502"/>
                </a:cubicBezTo>
                <a:cubicBezTo>
                  <a:pt x="6346" y="4565"/>
                  <a:pt x="6251" y="4628"/>
                  <a:pt x="6125" y="4660"/>
                </a:cubicBezTo>
                <a:cubicBezTo>
                  <a:pt x="6085" y="4676"/>
                  <a:pt x="6046" y="4684"/>
                  <a:pt x="6006" y="4684"/>
                </a:cubicBezTo>
                <a:cubicBezTo>
                  <a:pt x="5967" y="4684"/>
                  <a:pt x="5928" y="4676"/>
                  <a:pt x="5888" y="4660"/>
                </a:cubicBezTo>
                <a:cubicBezTo>
                  <a:pt x="5699" y="4565"/>
                  <a:pt x="5572" y="4376"/>
                  <a:pt x="5525" y="4171"/>
                </a:cubicBezTo>
                <a:cubicBezTo>
                  <a:pt x="5446" y="3886"/>
                  <a:pt x="5399" y="3618"/>
                  <a:pt x="5415" y="3334"/>
                </a:cubicBezTo>
                <a:cubicBezTo>
                  <a:pt x="5415" y="3034"/>
                  <a:pt x="5462" y="2750"/>
                  <a:pt x="5541" y="2466"/>
                </a:cubicBezTo>
                <a:cubicBezTo>
                  <a:pt x="5604" y="2197"/>
                  <a:pt x="5730" y="1929"/>
                  <a:pt x="5888" y="1692"/>
                </a:cubicBezTo>
                <a:cubicBezTo>
                  <a:pt x="5967" y="1582"/>
                  <a:pt x="6046" y="1471"/>
                  <a:pt x="6156" y="1392"/>
                </a:cubicBezTo>
                <a:cubicBezTo>
                  <a:pt x="6164" y="1385"/>
                  <a:pt x="6171" y="1378"/>
                  <a:pt x="6177" y="1372"/>
                </a:cubicBezTo>
                <a:close/>
                <a:moveTo>
                  <a:pt x="5076" y="1"/>
                </a:moveTo>
                <a:cubicBezTo>
                  <a:pt x="4718" y="1"/>
                  <a:pt x="4353" y="66"/>
                  <a:pt x="4025" y="208"/>
                </a:cubicBezTo>
                <a:cubicBezTo>
                  <a:pt x="3694" y="350"/>
                  <a:pt x="3378" y="524"/>
                  <a:pt x="3078" y="745"/>
                </a:cubicBezTo>
                <a:cubicBezTo>
                  <a:pt x="2794" y="950"/>
                  <a:pt x="2526" y="1187"/>
                  <a:pt x="2273" y="1424"/>
                </a:cubicBezTo>
                <a:cubicBezTo>
                  <a:pt x="2021" y="1676"/>
                  <a:pt x="1800" y="1961"/>
                  <a:pt x="1594" y="2245"/>
                </a:cubicBezTo>
                <a:cubicBezTo>
                  <a:pt x="1389" y="2545"/>
                  <a:pt x="1216" y="2845"/>
                  <a:pt x="1058" y="3160"/>
                </a:cubicBezTo>
                <a:cubicBezTo>
                  <a:pt x="900" y="3476"/>
                  <a:pt x="774" y="3807"/>
                  <a:pt x="663" y="4139"/>
                </a:cubicBezTo>
                <a:cubicBezTo>
                  <a:pt x="442" y="4786"/>
                  <a:pt x="300" y="5465"/>
                  <a:pt x="205" y="6144"/>
                </a:cubicBezTo>
                <a:cubicBezTo>
                  <a:pt x="126" y="6822"/>
                  <a:pt x="79" y="7501"/>
                  <a:pt x="48" y="8180"/>
                </a:cubicBezTo>
                <a:cubicBezTo>
                  <a:pt x="32" y="8859"/>
                  <a:pt x="32" y="9522"/>
                  <a:pt x="32" y="10201"/>
                </a:cubicBezTo>
                <a:cubicBezTo>
                  <a:pt x="16" y="10864"/>
                  <a:pt x="16" y="11542"/>
                  <a:pt x="0" y="12205"/>
                </a:cubicBezTo>
                <a:cubicBezTo>
                  <a:pt x="111" y="11542"/>
                  <a:pt x="174" y="10895"/>
                  <a:pt x="237" y="10216"/>
                </a:cubicBezTo>
                <a:cubicBezTo>
                  <a:pt x="300" y="9553"/>
                  <a:pt x="363" y="8890"/>
                  <a:pt x="442" y="8227"/>
                </a:cubicBezTo>
                <a:cubicBezTo>
                  <a:pt x="505" y="7549"/>
                  <a:pt x="600" y="6901"/>
                  <a:pt x="726" y="6254"/>
                </a:cubicBezTo>
                <a:cubicBezTo>
                  <a:pt x="837" y="5607"/>
                  <a:pt x="1010" y="4976"/>
                  <a:pt x="1247" y="4360"/>
                </a:cubicBezTo>
                <a:cubicBezTo>
                  <a:pt x="1358" y="4060"/>
                  <a:pt x="1484" y="3760"/>
                  <a:pt x="1642" y="3476"/>
                </a:cubicBezTo>
                <a:cubicBezTo>
                  <a:pt x="1784" y="3192"/>
                  <a:pt x="1942" y="2924"/>
                  <a:pt x="2147" y="2671"/>
                </a:cubicBezTo>
                <a:cubicBezTo>
                  <a:pt x="2336" y="2418"/>
                  <a:pt x="2542" y="2182"/>
                  <a:pt x="2763" y="1961"/>
                </a:cubicBezTo>
                <a:cubicBezTo>
                  <a:pt x="2999" y="1755"/>
                  <a:pt x="3252" y="1550"/>
                  <a:pt x="3504" y="1377"/>
                </a:cubicBezTo>
                <a:cubicBezTo>
                  <a:pt x="3987" y="1040"/>
                  <a:pt x="4510" y="772"/>
                  <a:pt x="4999" y="772"/>
                </a:cubicBezTo>
                <a:cubicBezTo>
                  <a:pt x="5038" y="772"/>
                  <a:pt x="5076" y="773"/>
                  <a:pt x="5115" y="777"/>
                </a:cubicBezTo>
                <a:cubicBezTo>
                  <a:pt x="5359" y="805"/>
                  <a:pt x="5590" y="900"/>
                  <a:pt x="5784" y="1035"/>
                </a:cubicBezTo>
                <a:lnTo>
                  <a:pt x="5784" y="1035"/>
                </a:lnTo>
                <a:cubicBezTo>
                  <a:pt x="5659" y="1133"/>
                  <a:pt x="5555" y="1241"/>
                  <a:pt x="5462" y="1361"/>
                </a:cubicBezTo>
                <a:cubicBezTo>
                  <a:pt x="5241" y="1645"/>
                  <a:pt x="5083" y="1961"/>
                  <a:pt x="4973" y="2292"/>
                </a:cubicBezTo>
                <a:cubicBezTo>
                  <a:pt x="4878" y="2624"/>
                  <a:pt x="4799" y="2955"/>
                  <a:pt x="4783" y="3302"/>
                </a:cubicBezTo>
                <a:cubicBezTo>
                  <a:pt x="4752" y="3650"/>
                  <a:pt x="4783" y="4013"/>
                  <a:pt x="4878" y="4360"/>
                </a:cubicBezTo>
                <a:cubicBezTo>
                  <a:pt x="4925" y="4534"/>
                  <a:pt x="5004" y="4723"/>
                  <a:pt x="5115" y="4881"/>
                </a:cubicBezTo>
                <a:cubicBezTo>
                  <a:pt x="5241" y="5070"/>
                  <a:pt x="5415" y="5228"/>
                  <a:pt x="5636" y="5307"/>
                </a:cubicBezTo>
                <a:cubicBezTo>
                  <a:pt x="5757" y="5359"/>
                  <a:pt x="5884" y="5383"/>
                  <a:pt x="6010" y="5383"/>
                </a:cubicBezTo>
                <a:cubicBezTo>
                  <a:pt x="6112" y="5383"/>
                  <a:pt x="6215" y="5367"/>
                  <a:pt x="6314" y="5339"/>
                </a:cubicBezTo>
                <a:cubicBezTo>
                  <a:pt x="6504" y="5291"/>
                  <a:pt x="6693" y="5212"/>
                  <a:pt x="6851" y="5102"/>
                </a:cubicBezTo>
                <a:cubicBezTo>
                  <a:pt x="6930" y="5055"/>
                  <a:pt x="7009" y="4991"/>
                  <a:pt x="7072" y="4944"/>
                </a:cubicBezTo>
                <a:lnTo>
                  <a:pt x="7119" y="4897"/>
                </a:lnTo>
                <a:lnTo>
                  <a:pt x="7151" y="4881"/>
                </a:lnTo>
                <a:lnTo>
                  <a:pt x="7167" y="4865"/>
                </a:lnTo>
                <a:lnTo>
                  <a:pt x="7182" y="4849"/>
                </a:lnTo>
                <a:cubicBezTo>
                  <a:pt x="7214" y="4818"/>
                  <a:pt x="7246" y="4786"/>
                  <a:pt x="7277" y="4755"/>
                </a:cubicBezTo>
                <a:cubicBezTo>
                  <a:pt x="7419" y="4613"/>
                  <a:pt x="7530" y="4455"/>
                  <a:pt x="7624" y="4297"/>
                </a:cubicBezTo>
                <a:cubicBezTo>
                  <a:pt x="7814" y="3950"/>
                  <a:pt x="7909" y="3571"/>
                  <a:pt x="7877" y="3176"/>
                </a:cubicBezTo>
                <a:cubicBezTo>
                  <a:pt x="7861" y="2813"/>
                  <a:pt x="7767" y="2450"/>
                  <a:pt x="7624" y="2134"/>
                </a:cubicBezTo>
                <a:cubicBezTo>
                  <a:pt x="7467" y="1819"/>
                  <a:pt x="7309" y="1534"/>
                  <a:pt x="7119" y="1250"/>
                </a:cubicBezTo>
                <a:lnTo>
                  <a:pt x="7119" y="1234"/>
                </a:lnTo>
                <a:lnTo>
                  <a:pt x="7104" y="1234"/>
                </a:lnTo>
                <a:cubicBezTo>
                  <a:pt x="7031" y="1136"/>
                  <a:pt x="6953" y="1040"/>
                  <a:pt x="6870" y="949"/>
                </a:cubicBezTo>
                <a:lnTo>
                  <a:pt x="6870" y="949"/>
                </a:lnTo>
                <a:cubicBezTo>
                  <a:pt x="7023" y="876"/>
                  <a:pt x="7182" y="814"/>
                  <a:pt x="7340" y="761"/>
                </a:cubicBezTo>
                <a:cubicBezTo>
                  <a:pt x="7640" y="666"/>
                  <a:pt x="7940" y="571"/>
                  <a:pt x="8240" y="508"/>
                </a:cubicBezTo>
                <a:cubicBezTo>
                  <a:pt x="8779" y="395"/>
                  <a:pt x="9344" y="332"/>
                  <a:pt x="9900" y="332"/>
                </a:cubicBezTo>
                <a:cubicBezTo>
                  <a:pt x="9962" y="332"/>
                  <a:pt x="10025" y="333"/>
                  <a:pt x="10087" y="335"/>
                </a:cubicBezTo>
                <a:cubicBezTo>
                  <a:pt x="10403" y="335"/>
                  <a:pt x="10718" y="366"/>
                  <a:pt x="11034" y="414"/>
                </a:cubicBezTo>
                <a:cubicBezTo>
                  <a:pt x="11350" y="461"/>
                  <a:pt x="11650" y="540"/>
                  <a:pt x="11934" y="666"/>
                </a:cubicBezTo>
                <a:cubicBezTo>
                  <a:pt x="11366" y="366"/>
                  <a:pt x="10750" y="193"/>
                  <a:pt x="10103" y="130"/>
                </a:cubicBezTo>
                <a:cubicBezTo>
                  <a:pt x="9839" y="103"/>
                  <a:pt x="9570" y="91"/>
                  <a:pt x="9300" y="91"/>
                </a:cubicBezTo>
                <a:cubicBezTo>
                  <a:pt x="8923" y="91"/>
                  <a:pt x="8545" y="115"/>
                  <a:pt x="8177" y="161"/>
                </a:cubicBezTo>
                <a:cubicBezTo>
                  <a:pt x="7845" y="208"/>
                  <a:pt x="7530" y="272"/>
                  <a:pt x="7214" y="366"/>
                </a:cubicBezTo>
                <a:cubicBezTo>
                  <a:pt x="6980" y="425"/>
                  <a:pt x="6746" y="509"/>
                  <a:pt x="6518" y="607"/>
                </a:cubicBezTo>
                <a:lnTo>
                  <a:pt x="6518" y="607"/>
                </a:lnTo>
                <a:cubicBezTo>
                  <a:pt x="6452" y="551"/>
                  <a:pt x="6384" y="497"/>
                  <a:pt x="6314" y="445"/>
                </a:cubicBezTo>
                <a:cubicBezTo>
                  <a:pt x="5983" y="193"/>
                  <a:pt x="5588" y="51"/>
                  <a:pt x="5194" y="3"/>
                </a:cubicBezTo>
                <a:cubicBezTo>
                  <a:pt x="5154" y="2"/>
                  <a:pt x="5115" y="1"/>
                  <a:pt x="507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481" name="Google Shape;481;p40"/>
          <p:cNvGrpSpPr/>
          <p:nvPr/>
        </p:nvGrpSpPr>
        <p:grpSpPr>
          <a:xfrm>
            <a:off x="477167" y="1899337"/>
            <a:ext cx="1875795" cy="4178535"/>
            <a:chOff x="7554413" y="-4692500"/>
            <a:chExt cx="1511925" cy="3367975"/>
          </a:xfrm>
        </p:grpSpPr>
        <p:sp>
          <p:nvSpPr>
            <p:cNvPr id="482" name="Google Shape;482;p40"/>
            <p:cNvSpPr/>
            <p:nvPr/>
          </p:nvSpPr>
          <p:spPr>
            <a:xfrm>
              <a:off x="8739413" y="-3360725"/>
              <a:ext cx="293575" cy="385325"/>
            </a:xfrm>
            <a:custGeom>
              <a:avLst/>
              <a:gdLst/>
              <a:ahLst/>
              <a:cxnLst/>
              <a:rect l="l" t="t" r="r" b="b"/>
              <a:pathLst>
                <a:path w="11743" h="15413" extrusionOk="0">
                  <a:moveTo>
                    <a:pt x="11742" y="1"/>
                  </a:moveTo>
                  <a:lnTo>
                    <a:pt x="5104" y="1135"/>
                  </a:lnTo>
                  <a:lnTo>
                    <a:pt x="2069" y="9474"/>
                  </a:lnTo>
                  <a:lnTo>
                    <a:pt x="1" y="9775"/>
                  </a:lnTo>
                  <a:lnTo>
                    <a:pt x="1468" y="15412"/>
                  </a:lnTo>
                  <a:cubicBezTo>
                    <a:pt x="1468" y="15412"/>
                    <a:pt x="3670" y="12677"/>
                    <a:pt x="4337" y="11676"/>
                  </a:cubicBezTo>
                  <a:cubicBezTo>
                    <a:pt x="5038" y="10675"/>
                    <a:pt x="11742" y="1"/>
                    <a:pt x="11742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3" name="Google Shape;483;p40"/>
            <p:cNvSpPr/>
            <p:nvPr/>
          </p:nvSpPr>
          <p:spPr>
            <a:xfrm>
              <a:off x="8127213" y="-1498550"/>
              <a:ext cx="272825" cy="174025"/>
            </a:xfrm>
            <a:custGeom>
              <a:avLst/>
              <a:gdLst/>
              <a:ahLst/>
              <a:cxnLst/>
              <a:rect l="l" t="t" r="r" b="b"/>
              <a:pathLst>
                <a:path w="10913" h="6961" extrusionOk="0">
                  <a:moveTo>
                    <a:pt x="5742" y="1"/>
                  </a:moveTo>
                  <a:cubicBezTo>
                    <a:pt x="5742" y="1"/>
                    <a:pt x="638" y="4537"/>
                    <a:pt x="171" y="6138"/>
                  </a:cubicBezTo>
                  <a:cubicBezTo>
                    <a:pt x="1" y="6723"/>
                    <a:pt x="452" y="6960"/>
                    <a:pt x="1195" y="6960"/>
                  </a:cubicBezTo>
                  <a:cubicBezTo>
                    <a:pt x="2487" y="6960"/>
                    <a:pt x="4662" y="6240"/>
                    <a:pt x="5975" y="5371"/>
                  </a:cubicBezTo>
                  <a:cubicBezTo>
                    <a:pt x="7010" y="4704"/>
                    <a:pt x="8044" y="3937"/>
                    <a:pt x="9011" y="3103"/>
                  </a:cubicBezTo>
                  <a:lnTo>
                    <a:pt x="9211" y="3703"/>
                  </a:lnTo>
                  <a:cubicBezTo>
                    <a:pt x="9211" y="3703"/>
                    <a:pt x="10445" y="3570"/>
                    <a:pt x="10679" y="2803"/>
                  </a:cubicBezTo>
                  <a:cubicBezTo>
                    <a:pt x="10912" y="2035"/>
                    <a:pt x="10212" y="201"/>
                    <a:pt x="10212" y="201"/>
                  </a:cubicBezTo>
                  <a:lnTo>
                    <a:pt x="5742" y="1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4" name="Google Shape;484;p40"/>
            <p:cNvSpPr/>
            <p:nvPr/>
          </p:nvSpPr>
          <p:spPr>
            <a:xfrm>
              <a:off x="8489238" y="-1531075"/>
              <a:ext cx="271975" cy="199050"/>
            </a:xfrm>
            <a:custGeom>
              <a:avLst/>
              <a:gdLst/>
              <a:ahLst/>
              <a:cxnLst/>
              <a:rect l="l" t="t" r="r" b="b"/>
              <a:pathLst>
                <a:path w="10879" h="7962" extrusionOk="0">
                  <a:moveTo>
                    <a:pt x="5071" y="1"/>
                  </a:moveTo>
                  <a:lnTo>
                    <a:pt x="668" y="1202"/>
                  </a:lnTo>
                  <a:cubicBezTo>
                    <a:pt x="668" y="1202"/>
                    <a:pt x="1" y="3036"/>
                    <a:pt x="234" y="3803"/>
                  </a:cubicBezTo>
                  <a:cubicBezTo>
                    <a:pt x="468" y="4571"/>
                    <a:pt x="1668" y="4704"/>
                    <a:pt x="1668" y="4704"/>
                  </a:cubicBezTo>
                  <a:lnTo>
                    <a:pt x="1902" y="4104"/>
                  </a:lnTo>
                  <a:cubicBezTo>
                    <a:pt x="2869" y="4938"/>
                    <a:pt x="3870" y="5705"/>
                    <a:pt x="4937" y="6372"/>
                  </a:cubicBezTo>
                  <a:cubicBezTo>
                    <a:pt x="6251" y="7241"/>
                    <a:pt x="8412" y="7961"/>
                    <a:pt x="9695" y="7961"/>
                  </a:cubicBezTo>
                  <a:cubicBezTo>
                    <a:pt x="10432" y="7961"/>
                    <a:pt x="10879" y="7723"/>
                    <a:pt x="10708" y="7139"/>
                  </a:cubicBezTo>
                  <a:cubicBezTo>
                    <a:pt x="10275" y="5538"/>
                    <a:pt x="5071" y="1"/>
                    <a:pt x="5071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5" name="Google Shape;485;p40"/>
            <p:cNvSpPr/>
            <p:nvPr/>
          </p:nvSpPr>
          <p:spPr>
            <a:xfrm>
              <a:off x="8152338" y="-3223950"/>
              <a:ext cx="673000" cy="1772200"/>
            </a:xfrm>
            <a:custGeom>
              <a:avLst/>
              <a:gdLst/>
              <a:ahLst/>
              <a:cxnLst/>
              <a:rect l="l" t="t" r="r" b="b"/>
              <a:pathLst>
                <a:path w="26920" h="70888" extrusionOk="0">
                  <a:moveTo>
                    <a:pt x="1902" y="1"/>
                  </a:moveTo>
                  <a:cubicBezTo>
                    <a:pt x="1902" y="1"/>
                    <a:pt x="467" y="9574"/>
                    <a:pt x="234" y="14444"/>
                  </a:cubicBezTo>
                  <a:cubicBezTo>
                    <a:pt x="0" y="19281"/>
                    <a:pt x="1468" y="38762"/>
                    <a:pt x="1468" y="44299"/>
                  </a:cubicBezTo>
                  <a:cubicBezTo>
                    <a:pt x="1468" y="49836"/>
                    <a:pt x="5638" y="67249"/>
                    <a:pt x="5638" y="67249"/>
                  </a:cubicBezTo>
                  <a:lnTo>
                    <a:pt x="4503" y="68149"/>
                  </a:lnTo>
                  <a:lnTo>
                    <a:pt x="4403" y="69350"/>
                  </a:lnTo>
                  <a:lnTo>
                    <a:pt x="7739" y="70418"/>
                  </a:lnTo>
                  <a:cubicBezTo>
                    <a:pt x="9073" y="70845"/>
                    <a:pt x="9554" y="70887"/>
                    <a:pt x="9693" y="70887"/>
                  </a:cubicBezTo>
                  <a:cubicBezTo>
                    <a:pt x="9727" y="70887"/>
                    <a:pt x="9741" y="70885"/>
                    <a:pt x="9741" y="70885"/>
                  </a:cubicBezTo>
                  <a:cubicBezTo>
                    <a:pt x="9741" y="70885"/>
                    <a:pt x="9340" y="67315"/>
                    <a:pt x="9340" y="59343"/>
                  </a:cubicBezTo>
                  <a:cubicBezTo>
                    <a:pt x="9340" y="51337"/>
                    <a:pt x="10641" y="36760"/>
                    <a:pt x="10708" y="30289"/>
                  </a:cubicBezTo>
                  <a:cubicBezTo>
                    <a:pt x="10775" y="23818"/>
                    <a:pt x="13143" y="17680"/>
                    <a:pt x="13143" y="17680"/>
                  </a:cubicBezTo>
                  <a:lnTo>
                    <a:pt x="14144" y="16846"/>
                  </a:lnTo>
                  <a:cubicBezTo>
                    <a:pt x="14144" y="16846"/>
                    <a:pt x="18113" y="37527"/>
                    <a:pt x="18113" y="39129"/>
                  </a:cubicBezTo>
                  <a:cubicBezTo>
                    <a:pt x="18113" y="40730"/>
                    <a:pt x="14377" y="65814"/>
                    <a:pt x="14177" y="66415"/>
                  </a:cubicBezTo>
                  <a:cubicBezTo>
                    <a:pt x="13944" y="67015"/>
                    <a:pt x="13643" y="67315"/>
                    <a:pt x="13643" y="68183"/>
                  </a:cubicBezTo>
                  <a:lnTo>
                    <a:pt x="13643" y="70518"/>
                  </a:lnTo>
                  <a:lnTo>
                    <a:pt x="19247" y="68316"/>
                  </a:lnTo>
                  <a:cubicBezTo>
                    <a:pt x="19247" y="67682"/>
                    <a:pt x="19181" y="67049"/>
                    <a:pt x="19014" y="66415"/>
                  </a:cubicBezTo>
                  <a:cubicBezTo>
                    <a:pt x="18847" y="65948"/>
                    <a:pt x="18780" y="65447"/>
                    <a:pt x="18814" y="64980"/>
                  </a:cubicBezTo>
                  <a:cubicBezTo>
                    <a:pt x="18814" y="64747"/>
                    <a:pt x="26919" y="43398"/>
                    <a:pt x="26919" y="40963"/>
                  </a:cubicBezTo>
                  <a:cubicBezTo>
                    <a:pt x="26886" y="39229"/>
                    <a:pt x="26719" y="37494"/>
                    <a:pt x="26452" y="35793"/>
                  </a:cubicBezTo>
                  <a:lnTo>
                    <a:pt x="25552" y="14044"/>
                  </a:lnTo>
                  <a:cubicBezTo>
                    <a:pt x="25552" y="14044"/>
                    <a:pt x="26619" y="11776"/>
                    <a:pt x="26152" y="9808"/>
                  </a:cubicBezTo>
                  <a:cubicBezTo>
                    <a:pt x="25685" y="7806"/>
                    <a:pt x="23183" y="1969"/>
                    <a:pt x="22716" y="1602"/>
                  </a:cubicBezTo>
                  <a:cubicBezTo>
                    <a:pt x="22687" y="1575"/>
                    <a:pt x="22587" y="1563"/>
                    <a:pt x="22426" y="1563"/>
                  </a:cubicBezTo>
                  <a:cubicBezTo>
                    <a:pt x="21219" y="1563"/>
                    <a:pt x="16562" y="2227"/>
                    <a:pt x="11860" y="2227"/>
                  </a:cubicBezTo>
                  <a:cubicBezTo>
                    <a:pt x="7887" y="2227"/>
                    <a:pt x="3881" y="1753"/>
                    <a:pt x="190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6" name="Google Shape;486;p40"/>
            <p:cNvSpPr/>
            <p:nvPr/>
          </p:nvSpPr>
          <p:spPr>
            <a:xfrm>
              <a:off x="8492563" y="-2913725"/>
              <a:ext cx="312750" cy="1452725"/>
            </a:xfrm>
            <a:custGeom>
              <a:avLst/>
              <a:gdLst/>
              <a:ahLst/>
              <a:cxnLst/>
              <a:rect l="l" t="t" r="r" b="b"/>
              <a:pathLst>
                <a:path w="12510" h="58109" extrusionOk="0">
                  <a:moveTo>
                    <a:pt x="8340" y="0"/>
                  </a:moveTo>
                  <a:lnTo>
                    <a:pt x="535" y="4470"/>
                  </a:lnTo>
                  <a:cubicBezTo>
                    <a:pt x="1102" y="7339"/>
                    <a:pt x="4504" y="25252"/>
                    <a:pt x="4504" y="26720"/>
                  </a:cubicBezTo>
                  <a:cubicBezTo>
                    <a:pt x="4504" y="28321"/>
                    <a:pt x="768" y="53405"/>
                    <a:pt x="535" y="54006"/>
                  </a:cubicBezTo>
                  <a:cubicBezTo>
                    <a:pt x="301" y="54606"/>
                    <a:pt x="1" y="54906"/>
                    <a:pt x="1" y="55774"/>
                  </a:cubicBezTo>
                  <a:lnTo>
                    <a:pt x="1" y="58109"/>
                  </a:lnTo>
                  <a:lnTo>
                    <a:pt x="5638" y="55907"/>
                  </a:lnTo>
                  <a:cubicBezTo>
                    <a:pt x="5638" y="55273"/>
                    <a:pt x="5572" y="54640"/>
                    <a:pt x="5405" y="54006"/>
                  </a:cubicBezTo>
                  <a:cubicBezTo>
                    <a:pt x="5238" y="53539"/>
                    <a:pt x="5171" y="53038"/>
                    <a:pt x="5171" y="52571"/>
                  </a:cubicBezTo>
                  <a:cubicBezTo>
                    <a:pt x="5171" y="52371"/>
                    <a:pt x="10442" y="38528"/>
                    <a:pt x="12510" y="31857"/>
                  </a:cubicBezTo>
                  <a:lnTo>
                    <a:pt x="12510" y="31857"/>
                  </a:lnTo>
                  <a:cubicBezTo>
                    <a:pt x="11744" y="32024"/>
                    <a:pt x="11081" y="32100"/>
                    <a:pt x="10507" y="32100"/>
                  </a:cubicBezTo>
                  <a:cubicBezTo>
                    <a:pt x="6285" y="32100"/>
                    <a:pt x="6906" y="27987"/>
                    <a:pt x="6906" y="26019"/>
                  </a:cubicBezTo>
                  <a:cubicBezTo>
                    <a:pt x="6906" y="23717"/>
                    <a:pt x="8340" y="1"/>
                    <a:pt x="8340" y="0"/>
                  </a:cubicBezTo>
                  <a:close/>
                </a:path>
              </a:pathLst>
            </a:custGeom>
            <a:solidFill>
              <a:srgbClr val="D9D9D9">
                <a:alpha val="301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7" name="Google Shape;487;p40"/>
            <p:cNvSpPr/>
            <p:nvPr/>
          </p:nvSpPr>
          <p:spPr>
            <a:xfrm>
              <a:off x="8157338" y="-3223950"/>
              <a:ext cx="348600" cy="1773025"/>
            </a:xfrm>
            <a:custGeom>
              <a:avLst/>
              <a:gdLst/>
              <a:ahLst/>
              <a:cxnLst/>
              <a:rect l="l" t="t" r="r" b="b"/>
              <a:pathLst>
                <a:path w="13944" h="70921" extrusionOk="0">
                  <a:moveTo>
                    <a:pt x="1702" y="1"/>
                  </a:moveTo>
                  <a:lnTo>
                    <a:pt x="0" y="12143"/>
                  </a:lnTo>
                  <a:lnTo>
                    <a:pt x="534" y="35760"/>
                  </a:lnTo>
                  <a:lnTo>
                    <a:pt x="1268" y="44866"/>
                  </a:lnTo>
                  <a:cubicBezTo>
                    <a:pt x="1301" y="45400"/>
                    <a:pt x="1335" y="46000"/>
                    <a:pt x="1401" y="46667"/>
                  </a:cubicBezTo>
                  <a:lnTo>
                    <a:pt x="1668" y="49669"/>
                  </a:lnTo>
                  <a:cubicBezTo>
                    <a:pt x="1702" y="49970"/>
                    <a:pt x="1802" y="50270"/>
                    <a:pt x="1968" y="50537"/>
                  </a:cubicBezTo>
                  <a:cubicBezTo>
                    <a:pt x="3136" y="57742"/>
                    <a:pt x="5438" y="67249"/>
                    <a:pt x="5438" y="67249"/>
                  </a:cubicBezTo>
                  <a:lnTo>
                    <a:pt x="4303" y="68183"/>
                  </a:lnTo>
                  <a:lnTo>
                    <a:pt x="4203" y="69384"/>
                  </a:lnTo>
                  <a:lnTo>
                    <a:pt x="7572" y="70451"/>
                  </a:lnTo>
                  <a:cubicBezTo>
                    <a:pt x="8907" y="70878"/>
                    <a:pt x="9366" y="70921"/>
                    <a:pt x="9496" y="70921"/>
                  </a:cubicBezTo>
                  <a:cubicBezTo>
                    <a:pt x="9529" y="70921"/>
                    <a:pt x="9541" y="70918"/>
                    <a:pt x="9541" y="70918"/>
                  </a:cubicBezTo>
                  <a:cubicBezTo>
                    <a:pt x="9541" y="70918"/>
                    <a:pt x="9140" y="67315"/>
                    <a:pt x="9140" y="59343"/>
                  </a:cubicBezTo>
                  <a:cubicBezTo>
                    <a:pt x="9140" y="56341"/>
                    <a:pt x="9340" y="52438"/>
                    <a:pt x="9574" y="48335"/>
                  </a:cubicBezTo>
                  <a:cubicBezTo>
                    <a:pt x="9941" y="47601"/>
                    <a:pt x="10274" y="46834"/>
                    <a:pt x="10541" y="46034"/>
                  </a:cubicBezTo>
                  <a:lnTo>
                    <a:pt x="9907" y="42798"/>
                  </a:lnTo>
                  <a:cubicBezTo>
                    <a:pt x="9941" y="42331"/>
                    <a:pt x="9974" y="41831"/>
                    <a:pt x="10008" y="41364"/>
                  </a:cubicBezTo>
                  <a:lnTo>
                    <a:pt x="10008" y="41364"/>
                  </a:lnTo>
                  <a:lnTo>
                    <a:pt x="9707" y="41864"/>
                  </a:lnTo>
                  <a:lnTo>
                    <a:pt x="2769" y="6839"/>
                  </a:lnTo>
                  <a:lnTo>
                    <a:pt x="13944" y="5004"/>
                  </a:lnTo>
                  <a:lnTo>
                    <a:pt x="13944" y="5004"/>
                  </a:lnTo>
                  <a:cubicBezTo>
                    <a:pt x="13901" y="5005"/>
                    <a:pt x="13859" y="5006"/>
                    <a:pt x="13815" y="5006"/>
                  </a:cubicBezTo>
                  <a:cubicBezTo>
                    <a:pt x="9422" y="5006"/>
                    <a:pt x="1702" y="1"/>
                    <a:pt x="1702" y="1"/>
                  </a:cubicBezTo>
                  <a:close/>
                </a:path>
              </a:pathLst>
            </a:custGeom>
            <a:solidFill>
              <a:srgbClr val="D9D9D9">
                <a:alpha val="3017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8" name="Google Shape;488;p40"/>
            <p:cNvSpPr/>
            <p:nvPr/>
          </p:nvSpPr>
          <p:spPr>
            <a:xfrm>
              <a:off x="8152338" y="-3223950"/>
              <a:ext cx="673000" cy="1773800"/>
            </a:xfrm>
            <a:custGeom>
              <a:avLst/>
              <a:gdLst/>
              <a:ahLst/>
              <a:cxnLst/>
              <a:rect l="l" t="t" r="r" b="b"/>
              <a:pathLst>
                <a:path w="26920" h="70952" fill="none" extrusionOk="0">
                  <a:moveTo>
                    <a:pt x="1902" y="1"/>
                  </a:moveTo>
                  <a:cubicBezTo>
                    <a:pt x="1902" y="1"/>
                    <a:pt x="467" y="9574"/>
                    <a:pt x="234" y="14444"/>
                  </a:cubicBezTo>
                  <a:cubicBezTo>
                    <a:pt x="0" y="19281"/>
                    <a:pt x="1468" y="38762"/>
                    <a:pt x="1468" y="44299"/>
                  </a:cubicBezTo>
                  <a:cubicBezTo>
                    <a:pt x="1468" y="49836"/>
                    <a:pt x="5638" y="67249"/>
                    <a:pt x="5638" y="67249"/>
                  </a:cubicBezTo>
                  <a:lnTo>
                    <a:pt x="4503" y="68149"/>
                  </a:lnTo>
                  <a:lnTo>
                    <a:pt x="4403" y="69350"/>
                  </a:lnTo>
                  <a:lnTo>
                    <a:pt x="7739" y="70418"/>
                  </a:lnTo>
                  <a:cubicBezTo>
                    <a:pt x="9407" y="70951"/>
                    <a:pt x="9741" y="70885"/>
                    <a:pt x="9741" y="70885"/>
                  </a:cubicBezTo>
                  <a:cubicBezTo>
                    <a:pt x="9741" y="70885"/>
                    <a:pt x="9340" y="67315"/>
                    <a:pt x="9340" y="59343"/>
                  </a:cubicBezTo>
                  <a:cubicBezTo>
                    <a:pt x="9340" y="51337"/>
                    <a:pt x="10641" y="36760"/>
                    <a:pt x="10708" y="30289"/>
                  </a:cubicBezTo>
                  <a:cubicBezTo>
                    <a:pt x="10775" y="23818"/>
                    <a:pt x="13143" y="17680"/>
                    <a:pt x="13143" y="17680"/>
                  </a:cubicBezTo>
                  <a:lnTo>
                    <a:pt x="14144" y="16846"/>
                  </a:lnTo>
                  <a:cubicBezTo>
                    <a:pt x="14144" y="16846"/>
                    <a:pt x="18113" y="37527"/>
                    <a:pt x="18113" y="39129"/>
                  </a:cubicBezTo>
                  <a:cubicBezTo>
                    <a:pt x="18113" y="40730"/>
                    <a:pt x="14377" y="65814"/>
                    <a:pt x="14177" y="66415"/>
                  </a:cubicBezTo>
                  <a:cubicBezTo>
                    <a:pt x="13944" y="67015"/>
                    <a:pt x="13643" y="67315"/>
                    <a:pt x="13643" y="68183"/>
                  </a:cubicBezTo>
                  <a:lnTo>
                    <a:pt x="13643" y="70518"/>
                  </a:lnTo>
                  <a:lnTo>
                    <a:pt x="19247" y="68316"/>
                  </a:lnTo>
                  <a:cubicBezTo>
                    <a:pt x="19247" y="67682"/>
                    <a:pt x="19181" y="67049"/>
                    <a:pt x="19014" y="66415"/>
                  </a:cubicBezTo>
                  <a:cubicBezTo>
                    <a:pt x="18847" y="65948"/>
                    <a:pt x="18780" y="65447"/>
                    <a:pt x="18814" y="64980"/>
                  </a:cubicBezTo>
                  <a:cubicBezTo>
                    <a:pt x="18814" y="64747"/>
                    <a:pt x="26919" y="43398"/>
                    <a:pt x="26919" y="40963"/>
                  </a:cubicBezTo>
                  <a:cubicBezTo>
                    <a:pt x="26886" y="39229"/>
                    <a:pt x="26719" y="37494"/>
                    <a:pt x="26452" y="35793"/>
                  </a:cubicBezTo>
                  <a:lnTo>
                    <a:pt x="25552" y="14044"/>
                  </a:lnTo>
                  <a:cubicBezTo>
                    <a:pt x="25552" y="14044"/>
                    <a:pt x="26619" y="11776"/>
                    <a:pt x="26152" y="9808"/>
                  </a:cubicBezTo>
                  <a:cubicBezTo>
                    <a:pt x="25685" y="7806"/>
                    <a:pt x="23183" y="1969"/>
                    <a:pt x="22716" y="1602"/>
                  </a:cubicBezTo>
                  <a:cubicBezTo>
                    <a:pt x="22283" y="1201"/>
                    <a:pt x="6538" y="4104"/>
                    <a:pt x="1902" y="1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89" name="Google Shape;489;p40"/>
            <p:cNvSpPr/>
            <p:nvPr/>
          </p:nvSpPr>
          <p:spPr>
            <a:xfrm>
              <a:off x="8505913" y="-2914550"/>
              <a:ext cx="186000" cy="111750"/>
            </a:xfrm>
            <a:custGeom>
              <a:avLst/>
              <a:gdLst/>
              <a:ahLst/>
              <a:cxnLst/>
              <a:rect l="l" t="t" r="r" b="b"/>
              <a:pathLst>
                <a:path w="7440" h="4470" fill="none" extrusionOk="0">
                  <a:moveTo>
                    <a:pt x="1" y="4470"/>
                  </a:moveTo>
                  <a:lnTo>
                    <a:pt x="7439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0" name="Google Shape;490;p40"/>
            <p:cNvSpPr/>
            <p:nvPr/>
          </p:nvSpPr>
          <p:spPr>
            <a:xfrm>
              <a:off x="8560963" y="-2853675"/>
              <a:ext cx="96750" cy="38375"/>
            </a:xfrm>
            <a:custGeom>
              <a:avLst/>
              <a:gdLst/>
              <a:ahLst/>
              <a:cxnLst/>
              <a:rect l="l" t="t" r="r" b="b"/>
              <a:pathLst>
                <a:path w="3870" h="1535" fill="none" extrusionOk="0">
                  <a:moveTo>
                    <a:pt x="0" y="1535"/>
                  </a:moveTo>
                  <a:lnTo>
                    <a:pt x="3870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1" name="Google Shape;491;p40"/>
            <p:cNvSpPr/>
            <p:nvPr/>
          </p:nvSpPr>
          <p:spPr>
            <a:xfrm>
              <a:off x="8479238" y="-3104700"/>
              <a:ext cx="1675" cy="199350"/>
            </a:xfrm>
            <a:custGeom>
              <a:avLst/>
              <a:gdLst/>
              <a:ahLst/>
              <a:cxnLst/>
              <a:rect l="l" t="t" r="r" b="b"/>
              <a:pathLst>
                <a:path w="67" h="7974" fill="none" extrusionOk="0">
                  <a:moveTo>
                    <a:pt x="0" y="1"/>
                  </a:moveTo>
                  <a:lnTo>
                    <a:pt x="67" y="7973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2" name="Google Shape;492;p40"/>
            <p:cNvSpPr/>
            <p:nvPr/>
          </p:nvSpPr>
          <p:spPr>
            <a:xfrm>
              <a:off x="8495088" y="-3098850"/>
              <a:ext cx="20850" cy="188475"/>
            </a:xfrm>
            <a:custGeom>
              <a:avLst/>
              <a:gdLst/>
              <a:ahLst/>
              <a:cxnLst/>
              <a:rect l="l" t="t" r="r" b="b"/>
              <a:pathLst>
                <a:path w="834" h="7539" fill="none" extrusionOk="0">
                  <a:moveTo>
                    <a:pt x="434" y="0"/>
                  </a:moveTo>
                  <a:lnTo>
                    <a:pt x="834" y="6605"/>
                  </a:lnTo>
                  <a:lnTo>
                    <a:pt x="0" y="7539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3" name="Google Shape;493;p40"/>
            <p:cNvSpPr/>
            <p:nvPr/>
          </p:nvSpPr>
          <p:spPr>
            <a:xfrm>
              <a:off x="8635188" y="-3113875"/>
              <a:ext cx="15025" cy="144300"/>
            </a:xfrm>
            <a:custGeom>
              <a:avLst/>
              <a:gdLst/>
              <a:ahLst/>
              <a:cxnLst/>
              <a:rect l="l" t="t" r="r" b="b"/>
              <a:pathLst>
                <a:path w="601" h="5772" fill="none" extrusionOk="0">
                  <a:moveTo>
                    <a:pt x="0" y="1"/>
                  </a:moveTo>
                  <a:lnTo>
                    <a:pt x="600" y="5772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4" name="Google Shape;494;p40"/>
            <p:cNvSpPr/>
            <p:nvPr/>
          </p:nvSpPr>
          <p:spPr>
            <a:xfrm>
              <a:off x="8657688" y="-3128875"/>
              <a:ext cx="36725" cy="75900"/>
            </a:xfrm>
            <a:custGeom>
              <a:avLst/>
              <a:gdLst/>
              <a:ahLst/>
              <a:cxnLst/>
              <a:rect l="l" t="t" r="r" b="b"/>
              <a:pathLst>
                <a:path w="1469" h="3036" fill="none" extrusionOk="0">
                  <a:moveTo>
                    <a:pt x="1" y="0"/>
                  </a:moveTo>
                  <a:lnTo>
                    <a:pt x="1468" y="3036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5" name="Google Shape;495;p40"/>
            <p:cNvSpPr/>
            <p:nvPr/>
          </p:nvSpPr>
          <p:spPr>
            <a:xfrm>
              <a:off x="8257413" y="-3113875"/>
              <a:ext cx="65900" cy="226025"/>
            </a:xfrm>
            <a:custGeom>
              <a:avLst/>
              <a:gdLst/>
              <a:ahLst/>
              <a:cxnLst/>
              <a:rect l="l" t="t" r="r" b="b"/>
              <a:pathLst>
                <a:path w="2636" h="9041" fill="none" extrusionOk="0">
                  <a:moveTo>
                    <a:pt x="2635" y="1"/>
                  </a:moveTo>
                  <a:lnTo>
                    <a:pt x="0" y="904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6" name="Google Shape;496;p40"/>
            <p:cNvSpPr/>
            <p:nvPr/>
          </p:nvSpPr>
          <p:spPr>
            <a:xfrm>
              <a:off x="8329113" y="-3100525"/>
              <a:ext cx="25" cy="166800"/>
            </a:xfrm>
            <a:custGeom>
              <a:avLst/>
              <a:gdLst/>
              <a:ahLst/>
              <a:cxnLst/>
              <a:rect l="l" t="t" r="r" b="b"/>
              <a:pathLst>
                <a:path w="1" h="6672" fill="none" extrusionOk="0">
                  <a:moveTo>
                    <a:pt x="1" y="0"/>
                  </a:moveTo>
                  <a:lnTo>
                    <a:pt x="1" y="6672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7" name="Google Shape;497;p40"/>
            <p:cNvSpPr/>
            <p:nvPr/>
          </p:nvSpPr>
          <p:spPr>
            <a:xfrm>
              <a:off x="7554413" y="-4685000"/>
              <a:ext cx="793925" cy="385300"/>
            </a:xfrm>
            <a:custGeom>
              <a:avLst/>
              <a:gdLst/>
              <a:ahLst/>
              <a:cxnLst/>
              <a:rect l="l" t="t" r="r" b="b"/>
              <a:pathLst>
                <a:path w="31757" h="15412" extrusionOk="0">
                  <a:moveTo>
                    <a:pt x="24384" y="1"/>
                  </a:moveTo>
                  <a:cubicBezTo>
                    <a:pt x="24017" y="1"/>
                    <a:pt x="0" y="9941"/>
                    <a:pt x="0" y="10708"/>
                  </a:cubicBezTo>
                  <a:cubicBezTo>
                    <a:pt x="0" y="11476"/>
                    <a:pt x="3169" y="15412"/>
                    <a:pt x="3169" y="15412"/>
                  </a:cubicBezTo>
                  <a:lnTo>
                    <a:pt x="7672" y="13744"/>
                  </a:lnTo>
                  <a:lnTo>
                    <a:pt x="22483" y="2970"/>
                  </a:lnTo>
                  <a:cubicBezTo>
                    <a:pt x="22716" y="3737"/>
                    <a:pt x="22983" y="4504"/>
                    <a:pt x="23317" y="5238"/>
                  </a:cubicBezTo>
                  <a:cubicBezTo>
                    <a:pt x="23851" y="6372"/>
                    <a:pt x="26653" y="8107"/>
                    <a:pt x="26653" y="8107"/>
                  </a:cubicBezTo>
                  <a:cubicBezTo>
                    <a:pt x="26653" y="8107"/>
                    <a:pt x="24217" y="9641"/>
                    <a:pt x="24084" y="10008"/>
                  </a:cubicBezTo>
                  <a:cubicBezTo>
                    <a:pt x="24039" y="10117"/>
                    <a:pt x="24164" y="10157"/>
                    <a:pt x="24371" y="10157"/>
                  </a:cubicBezTo>
                  <a:cubicBezTo>
                    <a:pt x="24923" y="10157"/>
                    <a:pt x="26052" y="9874"/>
                    <a:pt x="26052" y="9874"/>
                  </a:cubicBezTo>
                  <a:cubicBezTo>
                    <a:pt x="26286" y="10108"/>
                    <a:pt x="26552" y="10275"/>
                    <a:pt x="26886" y="10341"/>
                  </a:cubicBezTo>
                  <a:cubicBezTo>
                    <a:pt x="27420" y="10241"/>
                    <a:pt x="27920" y="10075"/>
                    <a:pt x="28420" y="9874"/>
                  </a:cubicBezTo>
                  <a:lnTo>
                    <a:pt x="28787" y="9874"/>
                  </a:lnTo>
                  <a:cubicBezTo>
                    <a:pt x="29154" y="9874"/>
                    <a:pt x="30622" y="8507"/>
                    <a:pt x="30622" y="8507"/>
                  </a:cubicBezTo>
                  <a:cubicBezTo>
                    <a:pt x="30622" y="8507"/>
                    <a:pt x="31756" y="7906"/>
                    <a:pt x="31756" y="7606"/>
                  </a:cubicBezTo>
                  <a:cubicBezTo>
                    <a:pt x="31756" y="7273"/>
                    <a:pt x="31389" y="5238"/>
                    <a:pt x="31289" y="4871"/>
                  </a:cubicBezTo>
                  <a:cubicBezTo>
                    <a:pt x="31222" y="4471"/>
                    <a:pt x="24751" y="1"/>
                    <a:pt x="243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8" name="Google Shape;498;p40"/>
            <p:cNvSpPr/>
            <p:nvPr/>
          </p:nvSpPr>
          <p:spPr>
            <a:xfrm>
              <a:off x="7554413" y="-4663300"/>
              <a:ext cx="561250" cy="363600"/>
            </a:xfrm>
            <a:custGeom>
              <a:avLst/>
              <a:gdLst/>
              <a:ahLst/>
              <a:cxnLst/>
              <a:rect l="l" t="t" r="r" b="b"/>
              <a:pathLst>
                <a:path w="22450" h="14544" extrusionOk="0">
                  <a:moveTo>
                    <a:pt x="22149" y="0"/>
                  </a:moveTo>
                  <a:cubicBezTo>
                    <a:pt x="16112" y="2402"/>
                    <a:pt x="0" y="9207"/>
                    <a:pt x="0" y="9840"/>
                  </a:cubicBezTo>
                  <a:cubicBezTo>
                    <a:pt x="0" y="10608"/>
                    <a:pt x="3169" y="14544"/>
                    <a:pt x="3169" y="14544"/>
                  </a:cubicBezTo>
                  <a:lnTo>
                    <a:pt x="7672" y="12876"/>
                  </a:lnTo>
                  <a:lnTo>
                    <a:pt x="22450" y="2102"/>
                  </a:lnTo>
                  <a:lnTo>
                    <a:pt x="22149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499" name="Google Shape;499;p40"/>
            <p:cNvSpPr/>
            <p:nvPr/>
          </p:nvSpPr>
          <p:spPr>
            <a:xfrm>
              <a:off x="7554413" y="-4685000"/>
              <a:ext cx="793925" cy="385300"/>
            </a:xfrm>
            <a:custGeom>
              <a:avLst/>
              <a:gdLst/>
              <a:ahLst/>
              <a:cxnLst/>
              <a:rect l="l" t="t" r="r" b="b"/>
              <a:pathLst>
                <a:path w="31757" h="15412" fill="none" extrusionOk="0">
                  <a:moveTo>
                    <a:pt x="3169" y="15412"/>
                  </a:moveTo>
                  <a:cubicBezTo>
                    <a:pt x="3169" y="15412"/>
                    <a:pt x="0" y="11476"/>
                    <a:pt x="0" y="10708"/>
                  </a:cubicBezTo>
                  <a:cubicBezTo>
                    <a:pt x="0" y="9941"/>
                    <a:pt x="24017" y="1"/>
                    <a:pt x="24384" y="1"/>
                  </a:cubicBezTo>
                  <a:cubicBezTo>
                    <a:pt x="24751" y="1"/>
                    <a:pt x="31222" y="4471"/>
                    <a:pt x="31289" y="4871"/>
                  </a:cubicBezTo>
                  <a:cubicBezTo>
                    <a:pt x="31389" y="5238"/>
                    <a:pt x="31756" y="7273"/>
                    <a:pt x="31756" y="7606"/>
                  </a:cubicBezTo>
                  <a:cubicBezTo>
                    <a:pt x="31756" y="7906"/>
                    <a:pt x="30622" y="8507"/>
                    <a:pt x="30622" y="8507"/>
                  </a:cubicBezTo>
                  <a:cubicBezTo>
                    <a:pt x="30622" y="8507"/>
                    <a:pt x="29154" y="9874"/>
                    <a:pt x="28787" y="9874"/>
                  </a:cubicBezTo>
                  <a:lnTo>
                    <a:pt x="28420" y="9874"/>
                  </a:lnTo>
                  <a:cubicBezTo>
                    <a:pt x="27920" y="10075"/>
                    <a:pt x="27420" y="10241"/>
                    <a:pt x="26886" y="10341"/>
                  </a:cubicBezTo>
                  <a:cubicBezTo>
                    <a:pt x="26552" y="10275"/>
                    <a:pt x="26286" y="10108"/>
                    <a:pt x="26052" y="9874"/>
                  </a:cubicBezTo>
                  <a:cubicBezTo>
                    <a:pt x="26052" y="9874"/>
                    <a:pt x="23917" y="10408"/>
                    <a:pt x="24084" y="10008"/>
                  </a:cubicBezTo>
                  <a:cubicBezTo>
                    <a:pt x="24217" y="9641"/>
                    <a:pt x="26653" y="8107"/>
                    <a:pt x="26653" y="8107"/>
                  </a:cubicBezTo>
                  <a:cubicBezTo>
                    <a:pt x="26653" y="8107"/>
                    <a:pt x="23851" y="6372"/>
                    <a:pt x="23317" y="5238"/>
                  </a:cubicBezTo>
                  <a:cubicBezTo>
                    <a:pt x="22983" y="4504"/>
                    <a:pt x="22716" y="3737"/>
                    <a:pt x="22483" y="2970"/>
                  </a:cubicBezTo>
                  <a:lnTo>
                    <a:pt x="7672" y="13744"/>
                  </a:ln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0" name="Google Shape;500;p40"/>
            <p:cNvSpPr/>
            <p:nvPr/>
          </p:nvSpPr>
          <p:spPr>
            <a:xfrm>
              <a:off x="8205713" y="-4504025"/>
              <a:ext cx="55900" cy="65900"/>
            </a:xfrm>
            <a:custGeom>
              <a:avLst/>
              <a:gdLst/>
              <a:ahLst/>
              <a:cxnLst/>
              <a:rect l="l" t="t" r="r" b="b"/>
              <a:pathLst>
                <a:path w="2236" h="2636" fill="none" extrusionOk="0">
                  <a:moveTo>
                    <a:pt x="0" y="2635"/>
                  </a:moveTo>
                  <a:cubicBezTo>
                    <a:pt x="0" y="2635"/>
                    <a:pt x="1601" y="2302"/>
                    <a:pt x="1768" y="1968"/>
                  </a:cubicBezTo>
                  <a:cubicBezTo>
                    <a:pt x="1935" y="1601"/>
                    <a:pt x="2235" y="601"/>
                    <a:pt x="2002" y="0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1" name="Google Shape;501;p40"/>
            <p:cNvSpPr/>
            <p:nvPr/>
          </p:nvSpPr>
          <p:spPr>
            <a:xfrm>
              <a:off x="8264913" y="-4529050"/>
              <a:ext cx="23375" cy="90925"/>
            </a:xfrm>
            <a:custGeom>
              <a:avLst/>
              <a:gdLst/>
              <a:ahLst/>
              <a:cxnLst/>
              <a:rect l="l" t="t" r="r" b="b"/>
              <a:pathLst>
                <a:path w="935" h="3637" fill="none" extrusionOk="0">
                  <a:moveTo>
                    <a:pt x="0" y="3636"/>
                  </a:moveTo>
                  <a:cubicBezTo>
                    <a:pt x="0" y="3636"/>
                    <a:pt x="834" y="3169"/>
                    <a:pt x="934" y="2469"/>
                  </a:cubicBezTo>
                  <a:cubicBezTo>
                    <a:pt x="934" y="1635"/>
                    <a:pt x="868" y="801"/>
                    <a:pt x="701" y="1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2" name="Google Shape;502;p40"/>
            <p:cNvSpPr/>
            <p:nvPr/>
          </p:nvSpPr>
          <p:spPr>
            <a:xfrm>
              <a:off x="8313288" y="-4553225"/>
              <a:ext cx="12525" cy="80900"/>
            </a:xfrm>
            <a:custGeom>
              <a:avLst/>
              <a:gdLst/>
              <a:ahLst/>
              <a:cxnLst/>
              <a:rect l="l" t="t" r="r" b="b"/>
              <a:pathLst>
                <a:path w="501" h="3236" fill="none" extrusionOk="0">
                  <a:moveTo>
                    <a:pt x="267" y="3236"/>
                  </a:moveTo>
                  <a:cubicBezTo>
                    <a:pt x="467" y="2735"/>
                    <a:pt x="501" y="2202"/>
                    <a:pt x="367" y="1701"/>
                  </a:cubicBezTo>
                  <a:cubicBezTo>
                    <a:pt x="134" y="867"/>
                    <a:pt x="0" y="0"/>
                    <a:pt x="0" y="0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3" name="Google Shape;503;p40"/>
            <p:cNvSpPr/>
            <p:nvPr/>
          </p:nvSpPr>
          <p:spPr>
            <a:xfrm>
              <a:off x="7712013" y="-4326400"/>
              <a:ext cx="1330150" cy="1220925"/>
            </a:xfrm>
            <a:custGeom>
              <a:avLst/>
              <a:gdLst/>
              <a:ahLst/>
              <a:cxnLst/>
              <a:rect l="l" t="t" r="r" b="b"/>
              <a:pathLst>
                <a:path w="53206" h="48837" extrusionOk="0">
                  <a:moveTo>
                    <a:pt x="4504" y="0"/>
                  </a:moveTo>
                  <a:lnTo>
                    <a:pt x="1" y="4570"/>
                  </a:lnTo>
                  <a:cubicBezTo>
                    <a:pt x="1" y="4570"/>
                    <a:pt x="17847" y="17646"/>
                    <a:pt x="18147" y="18647"/>
                  </a:cubicBezTo>
                  <a:cubicBezTo>
                    <a:pt x="18447" y="19614"/>
                    <a:pt x="19148" y="40363"/>
                    <a:pt x="18847" y="41997"/>
                  </a:cubicBezTo>
                  <a:cubicBezTo>
                    <a:pt x="18547" y="43598"/>
                    <a:pt x="18014" y="44265"/>
                    <a:pt x="18314" y="44866"/>
                  </a:cubicBezTo>
                  <a:cubicBezTo>
                    <a:pt x="18611" y="45460"/>
                    <a:pt x="22409" y="48836"/>
                    <a:pt x="29061" y="48836"/>
                  </a:cubicBezTo>
                  <a:cubicBezTo>
                    <a:pt x="29125" y="48836"/>
                    <a:pt x="29190" y="48836"/>
                    <a:pt x="29255" y="48835"/>
                  </a:cubicBezTo>
                  <a:cubicBezTo>
                    <a:pt x="36026" y="48735"/>
                    <a:pt x="40796" y="46834"/>
                    <a:pt x="41263" y="45933"/>
                  </a:cubicBezTo>
                  <a:cubicBezTo>
                    <a:pt x="41730" y="45033"/>
                    <a:pt x="41730" y="44632"/>
                    <a:pt x="41430" y="43965"/>
                  </a:cubicBezTo>
                  <a:cubicBezTo>
                    <a:pt x="41097" y="43265"/>
                    <a:pt x="40796" y="42431"/>
                    <a:pt x="40796" y="42431"/>
                  </a:cubicBezTo>
                  <a:lnTo>
                    <a:pt x="43232" y="26019"/>
                  </a:lnTo>
                  <a:lnTo>
                    <a:pt x="45667" y="38461"/>
                  </a:lnTo>
                  <a:cubicBezTo>
                    <a:pt x="45667" y="38461"/>
                    <a:pt x="46342" y="38855"/>
                    <a:pt x="47778" y="38855"/>
                  </a:cubicBezTo>
                  <a:cubicBezTo>
                    <a:pt x="48256" y="38855"/>
                    <a:pt x="48819" y="38811"/>
                    <a:pt x="49469" y="38695"/>
                  </a:cubicBezTo>
                  <a:cubicBezTo>
                    <a:pt x="52038" y="38228"/>
                    <a:pt x="53205" y="37561"/>
                    <a:pt x="53205" y="37561"/>
                  </a:cubicBezTo>
                  <a:cubicBezTo>
                    <a:pt x="53205" y="37561"/>
                    <a:pt x="49102" y="18714"/>
                    <a:pt x="48235" y="16345"/>
                  </a:cubicBezTo>
                  <a:cubicBezTo>
                    <a:pt x="47401" y="14010"/>
                    <a:pt x="46867" y="14211"/>
                    <a:pt x="44232" y="13243"/>
                  </a:cubicBezTo>
                  <a:cubicBezTo>
                    <a:pt x="41564" y="12242"/>
                    <a:pt x="34559" y="10041"/>
                    <a:pt x="34559" y="10041"/>
                  </a:cubicBezTo>
                  <a:lnTo>
                    <a:pt x="26353" y="9207"/>
                  </a:lnTo>
                  <a:cubicBezTo>
                    <a:pt x="26353" y="9207"/>
                    <a:pt x="24018" y="8073"/>
                    <a:pt x="21149" y="6472"/>
                  </a:cubicBezTo>
                  <a:cubicBezTo>
                    <a:pt x="19039" y="5307"/>
                    <a:pt x="17704" y="5148"/>
                    <a:pt x="16697" y="5148"/>
                  </a:cubicBezTo>
                  <a:cubicBezTo>
                    <a:pt x="16320" y="5148"/>
                    <a:pt x="15988" y="5171"/>
                    <a:pt x="15679" y="5171"/>
                  </a:cubicBezTo>
                  <a:cubicBezTo>
                    <a:pt x="14511" y="5171"/>
                    <a:pt x="4504" y="0"/>
                    <a:pt x="450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4" name="Google Shape;504;p40"/>
            <p:cNvSpPr/>
            <p:nvPr/>
          </p:nvSpPr>
          <p:spPr>
            <a:xfrm>
              <a:off x="7712013" y="-4326400"/>
              <a:ext cx="949875" cy="1220925"/>
            </a:xfrm>
            <a:custGeom>
              <a:avLst/>
              <a:gdLst/>
              <a:ahLst/>
              <a:cxnLst/>
              <a:rect l="l" t="t" r="r" b="b"/>
              <a:pathLst>
                <a:path w="37995" h="48837" extrusionOk="0">
                  <a:moveTo>
                    <a:pt x="4471" y="0"/>
                  </a:moveTo>
                  <a:lnTo>
                    <a:pt x="1" y="4570"/>
                  </a:lnTo>
                  <a:cubicBezTo>
                    <a:pt x="1" y="4570"/>
                    <a:pt x="17847" y="17646"/>
                    <a:pt x="18147" y="18647"/>
                  </a:cubicBezTo>
                  <a:cubicBezTo>
                    <a:pt x="18447" y="19614"/>
                    <a:pt x="19148" y="40363"/>
                    <a:pt x="18847" y="41997"/>
                  </a:cubicBezTo>
                  <a:cubicBezTo>
                    <a:pt x="18547" y="43598"/>
                    <a:pt x="18014" y="44265"/>
                    <a:pt x="18314" y="44866"/>
                  </a:cubicBezTo>
                  <a:cubicBezTo>
                    <a:pt x="18611" y="45460"/>
                    <a:pt x="22409" y="48836"/>
                    <a:pt x="29061" y="48836"/>
                  </a:cubicBezTo>
                  <a:cubicBezTo>
                    <a:pt x="29125" y="48836"/>
                    <a:pt x="29190" y="48836"/>
                    <a:pt x="29255" y="48835"/>
                  </a:cubicBezTo>
                  <a:cubicBezTo>
                    <a:pt x="32190" y="48802"/>
                    <a:pt x="35126" y="48402"/>
                    <a:pt x="37994" y="47568"/>
                  </a:cubicBezTo>
                  <a:lnTo>
                    <a:pt x="36660" y="47568"/>
                  </a:lnTo>
                  <a:cubicBezTo>
                    <a:pt x="33892" y="47568"/>
                    <a:pt x="28888" y="47234"/>
                    <a:pt x="26987" y="45867"/>
                  </a:cubicBezTo>
                  <a:cubicBezTo>
                    <a:pt x="25085" y="44466"/>
                    <a:pt x="22484" y="34459"/>
                    <a:pt x="22483" y="34458"/>
                  </a:cubicBezTo>
                  <a:lnTo>
                    <a:pt x="22483" y="34458"/>
                  </a:lnTo>
                  <a:lnTo>
                    <a:pt x="27487" y="41363"/>
                  </a:lnTo>
                  <a:lnTo>
                    <a:pt x="18948" y="5504"/>
                  </a:lnTo>
                  <a:cubicBezTo>
                    <a:pt x="18142" y="5252"/>
                    <a:pt x="17298" y="5134"/>
                    <a:pt x="16459" y="5134"/>
                  </a:cubicBezTo>
                  <a:cubicBezTo>
                    <a:pt x="16187" y="5134"/>
                    <a:pt x="15915" y="5146"/>
                    <a:pt x="15645" y="5171"/>
                  </a:cubicBezTo>
                  <a:cubicBezTo>
                    <a:pt x="14511" y="5171"/>
                    <a:pt x="4471" y="0"/>
                    <a:pt x="4471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5" name="Google Shape;505;p40"/>
            <p:cNvSpPr/>
            <p:nvPr/>
          </p:nvSpPr>
          <p:spPr>
            <a:xfrm>
              <a:off x="8795288" y="-3761825"/>
              <a:ext cx="110950" cy="396975"/>
            </a:xfrm>
            <a:custGeom>
              <a:avLst/>
              <a:gdLst/>
              <a:ahLst/>
              <a:cxnLst/>
              <a:rect l="l" t="t" r="r" b="b"/>
              <a:pathLst>
                <a:path w="4438" h="15879" extrusionOk="0">
                  <a:moveTo>
                    <a:pt x="1335" y="0"/>
                  </a:moveTo>
                  <a:lnTo>
                    <a:pt x="1" y="4136"/>
                  </a:lnTo>
                  <a:lnTo>
                    <a:pt x="2336" y="15878"/>
                  </a:lnTo>
                  <a:lnTo>
                    <a:pt x="4437" y="300"/>
                  </a:lnTo>
                  <a:lnTo>
                    <a:pt x="1635" y="2068"/>
                  </a:lnTo>
                  <a:lnTo>
                    <a:pt x="1335" y="0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6" name="Google Shape;506;p40"/>
            <p:cNvSpPr/>
            <p:nvPr/>
          </p:nvSpPr>
          <p:spPr>
            <a:xfrm>
              <a:off x="7712013" y="-4326400"/>
              <a:ext cx="1330150" cy="1222550"/>
            </a:xfrm>
            <a:custGeom>
              <a:avLst/>
              <a:gdLst/>
              <a:ahLst/>
              <a:cxnLst/>
              <a:rect l="l" t="t" r="r" b="b"/>
              <a:pathLst>
                <a:path w="53206" h="48902" fill="none" extrusionOk="0">
                  <a:moveTo>
                    <a:pt x="26353" y="9207"/>
                  </a:moveTo>
                  <a:cubicBezTo>
                    <a:pt x="26353" y="9207"/>
                    <a:pt x="24018" y="8073"/>
                    <a:pt x="21149" y="6472"/>
                  </a:cubicBezTo>
                  <a:cubicBezTo>
                    <a:pt x="18247" y="4870"/>
                    <a:pt x="16813" y="5171"/>
                    <a:pt x="15679" y="5171"/>
                  </a:cubicBezTo>
                  <a:cubicBezTo>
                    <a:pt x="14511" y="5171"/>
                    <a:pt x="4504" y="0"/>
                    <a:pt x="4504" y="0"/>
                  </a:cubicBezTo>
                  <a:lnTo>
                    <a:pt x="1" y="4570"/>
                  </a:lnTo>
                  <a:cubicBezTo>
                    <a:pt x="1" y="4570"/>
                    <a:pt x="17847" y="17646"/>
                    <a:pt x="18147" y="18647"/>
                  </a:cubicBezTo>
                  <a:cubicBezTo>
                    <a:pt x="18447" y="19614"/>
                    <a:pt x="19148" y="40363"/>
                    <a:pt x="18847" y="41997"/>
                  </a:cubicBezTo>
                  <a:cubicBezTo>
                    <a:pt x="18547" y="43598"/>
                    <a:pt x="18014" y="44265"/>
                    <a:pt x="18314" y="44866"/>
                  </a:cubicBezTo>
                  <a:cubicBezTo>
                    <a:pt x="18614" y="45466"/>
                    <a:pt x="22483" y="48902"/>
                    <a:pt x="29255" y="48835"/>
                  </a:cubicBezTo>
                  <a:cubicBezTo>
                    <a:pt x="36026" y="48735"/>
                    <a:pt x="40796" y="46834"/>
                    <a:pt x="41263" y="45933"/>
                  </a:cubicBezTo>
                  <a:cubicBezTo>
                    <a:pt x="41730" y="45033"/>
                    <a:pt x="41730" y="44632"/>
                    <a:pt x="41430" y="43965"/>
                  </a:cubicBezTo>
                  <a:cubicBezTo>
                    <a:pt x="41097" y="43265"/>
                    <a:pt x="40796" y="42431"/>
                    <a:pt x="40796" y="42431"/>
                  </a:cubicBezTo>
                  <a:lnTo>
                    <a:pt x="43232" y="26019"/>
                  </a:lnTo>
                  <a:lnTo>
                    <a:pt x="45667" y="38461"/>
                  </a:lnTo>
                  <a:cubicBezTo>
                    <a:pt x="45667" y="38461"/>
                    <a:pt x="46867" y="39162"/>
                    <a:pt x="49469" y="38695"/>
                  </a:cubicBezTo>
                  <a:cubicBezTo>
                    <a:pt x="52038" y="38228"/>
                    <a:pt x="53205" y="37561"/>
                    <a:pt x="53205" y="37561"/>
                  </a:cubicBezTo>
                  <a:cubicBezTo>
                    <a:pt x="53205" y="37561"/>
                    <a:pt x="49102" y="18714"/>
                    <a:pt x="48235" y="16345"/>
                  </a:cubicBezTo>
                  <a:cubicBezTo>
                    <a:pt x="47401" y="14010"/>
                    <a:pt x="46867" y="14211"/>
                    <a:pt x="44232" y="13243"/>
                  </a:cubicBezTo>
                  <a:cubicBezTo>
                    <a:pt x="41564" y="12242"/>
                    <a:pt x="34559" y="10041"/>
                    <a:pt x="34559" y="10041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7" name="Google Shape;507;p40"/>
            <p:cNvSpPr/>
            <p:nvPr/>
          </p:nvSpPr>
          <p:spPr>
            <a:xfrm>
              <a:off x="8792788" y="-3796025"/>
              <a:ext cx="116775" cy="120100"/>
            </a:xfrm>
            <a:custGeom>
              <a:avLst/>
              <a:gdLst/>
              <a:ahLst/>
              <a:cxnLst/>
              <a:rect l="l" t="t" r="r" b="b"/>
              <a:pathLst>
                <a:path w="4671" h="4804" fill="none" extrusionOk="0">
                  <a:moveTo>
                    <a:pt x="2436" y="1"/>
                  </a:moveTo>
                  <a:lnTo>
                    <a:pt x="1" y="4804"/>
                  </a:lnTo>
                  <a:lnTo>
                    <a:pt x="4671" y="134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8" name="Google Shape;508;p40"/>
            <p:cNvSpPr/>
            <p:nvPr/>
          </p:nvSpPr>
          <p:spPr>
            <a:xfrm>
              <a:off x="8107288" y="-4092900"/>
              <a:ext cx="58400" cy="232700"/>
            </a:xfrm>
            <a:custGeom>
              <a:avLst/>
              <a:gdLst/>
              <a:ahLst/>
              <a:cxnLst/>
              <a:rect l="l" t="t" r="r" b="b"/>
              <a:pathLst>
                <a:path w="2336" h="9308" fill="none" extrusionOk="0">
                  <a:moveTo>
                    <a:pt x="2336" y="9307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09" name="Google Shape;509;p40"/>
            <p:cNvSpPr/>
            <p:nvPr/>
          </p:nvSpPr>
          <p:spPr>
            <a:xfrm>
              <a:off x="8044763" y="-4173800"/>
              <a:ext cx="120925" cy="305250"/>
            </a:xfrm>
            <a:custGeom>
              <a:avLst/>
              <a:gdLst/>
              <a:ahLst/>
              <a:cxnLst/>
              <a:rect l="l" t="t" r="r" b="b"/>
              <a:pathLst>
                <a:path w="4837" h="12210" fill="none" extrusionOk="0">
                  <a:moveTo>
                    <a:pt x="4837" y="12209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0" name="Google Shape;510;p40"/>
            <p:cNvSpPr/>
            <p:nvPr/>
          </p:nvSpPr>
          <p:spPr>
            <a:xfrm>
              <a:off x="8173188" y="-3873575"/>
              <a:ext cx="177650" cy="548750"/>
            </a:xfrm>
            <a:custGeom>
              <a:avLst/>
              <a:gdLst/>
              <a:ahLst/>
              <a:cxnLst/>
              <a:rect l="l" t="t" r="r" b="b"/>
              <a:pathLst>
                <a:path w="7106" h="21950" fill="none" extrusionOk="0">
                  <a:moveTo>
                    <a:pt x="0" y="0"/>
                  </a:moveTo>
                  <a:cubicBezTo>
                    <a:pt x="0" y="0"/>
                    <a:pt x="4136" y="18147"/>
                    <a:pt x="7105" y="21949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1" name="Google Shape;511;p40"/>
            <p:cNvSpPr/>
            <p:nvPr/>
          </p:nvSpPr>
          <p:spPr>
            <a:xfrm>
              <a:off x="8206538" y="-3655100"/>
              <a:ext cx="105925" cy="428675"/>
            </a:xfrm>
            <a:custGeom>
              <a:avLst/>
              <a:gdLst/>
              <a:ahLst/>
              <a:cxnLst/>
              <a:rect l="l" t="t" r="r" b="b"/>
              <a:pathLst>
                <a:path w="4237" h="17147" fill="none" extrusionOk="0">
                  <a:moveTo>
                    <a:pt x="0" y="1"/>
                  </a:moveTo>
                  <a:cubicBezTo>
                    <a:pt x="0" y="1"/>
                    <a:pt x="2202" y="14278"/>
                    <a:pt x="4237" y="17146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2" name="Google Shape;512;p40"/>
            <p:cNvSpPr/>
            <p:nvPr/>
          </p:nvSpPr>
          <p:spPr>
            <a:xfrm>
              <a:off x="8352463" y="-4008675"/>
              <a:ext cx="236875" cy="933200"/>
            </a:xfrm>
            <a:custGeom>
              <a:avLst/>
              <a:gdLst/>
              <a:ahLst/>
              <a:cxnLst/>
              <a:rect l="l" t="t" r="r" b="b"/>
              <a:pathLst>
                <a:path w="9475" h="37328" extrusionOk="0">
                  <a:moveTo>
                    <a:pt x="735" y="0"/>
                  </a:moveTo>
                  <a:lnTo>
                    <a:pt x="1" y="968"/>
                  </a:lnTo>
                  <a:lnTo>
                    <a:pt x="2870" y="8140"/>
                  </a:lnTo>
                  <a:lnTo>
                    <a:pt x="1269" y="29788"/>
                  </a:lnTo>
                  <a:lnTo>
                    <a:pt x="4404" y="37327"/>
                  </a:lnTo>
                  <a:lnTo>
                    <a:pt x="7673" y="28788"/>
                  </a:lnTo>
                  <a:lnTo>
                    <a:pt x="4237" y="7906"/>
                  </a:lnTo>
                  <a:lnTo>
                    <a:pt x="9474" y="1235"/>
                  </a:lnTo>
                  <a:lnTo>
                    <a:pt x="8941" y="834"/>
                  </a:lnTo>
                  <a:cubicBezTo>
                    <a:pt x="8941" y="834"/>
                    <a:pt x="7373" y="2069"/>
                    <a:pt x="5838" y="3503"/>
                  </a:cubicBezTo>
                  <a:cubicBezTo>
                    <a:pt x="4964" y="4321"/>
                    <a:pt x="4154" y="4726"/>
                    <a:pt x="3477" y="4726"/>
                  </a:cubicBezTo>
                  <a:cubicBezTo>
                    <a:pt x="2967" y="4726"/>
                    <a:pt x="2532" y="4496"/>
                    <a:pt x="2203" y="4037"/>
                  </a:cubicBezTo>
                  <a:cubicBezTo>
                    <a:pt x="1435" y="2969"/>
                    <a:pt x="735" y="0"/>
                    <a:pt x="735" y="0"/>
                  </a:cubicBezTo>
                  <a:close/>
                </a:path>
              </a:pathLst>
            </a:custGeom>
            <a:solidFill>
              <a:srgbClr val="263238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3" name="Google Shape;513;p40"/>
            <p:cNvSpPr/>
            <p:nvPr/>
          </p:nvSpPr>
          <p:spPr>
            <a:xfrm>
              <a:off x="8289938" y="-4187625"/>
              <a:ext cx="396975" cy="300600"/>
            </a:xfrm>
            <a:custGeom>
              <a:avLst/>
              <a:gdLst/>
              <a:ahLst/>
              <a:cxnLst/>
              <a:rect l="l" t="t" r="r" b="b"/>
              <a:pathLst>
                <a:path w="15879" h="12024" extrusionOk="0">
                  <a:moveTo>
                    <a:pt x="8376" y="0"/>
                  </a:moveTo>
                  <a:cubicBezTo>
                    <a:pt x="7099" y="0"/>
                    <a:pt x="6138" y="153"/>
                    <a:pt x="6138" y="153"/>
                  </a:cubicBezTo>
                  <a:cubicBezTo>
                    <a:pt x="6138" y="153"/>
                    <a:pt x="3569" y="454"/>
                    <a:pt x="2802" y="1821"/>
                  </a:cubicBezTo>
                  <a:cubicBezTo>
                    <a:pt x="2068" y="3189"/>
                    <a:pt x="734" y="3556"/>
                    <a:pt x="534" y="6158"/>
                  </a:cubicBezTo>
                  <a:cubicBezTo>
                    <a:pt x="300" y="8760"/>
                    <a:pt x="0" y="10127"/>
                    <a:pt x="300" y="10127"/>
                  </a:cubicBezTo>
                  <a:cubicBezTo>
                    <a:pt x="601" y="10127"/>
                    <a:pt x="3870" y="7826"/>
                    <a:pt x="3870" y="7826"/>
                  </a:cubicBezTo>
                  <a:cubicBezTo>
                    <a:pt x="3870" y="7826"/>
                    <a:pt x="5004" y="11095"/>
                    <a:pt x="5471" y="11328"/>
                  </a:cubicBezTo>
                  <a:cubicBezTo>
                    <a:pt x="5550" y="11370"/>
                    <a:pt x="5639" y="11390"/>
                    <a:pt x="5738" y="11390"/>
                  </a:cubicBezTo>
                  <a:cubicBezTo>
                    <a:pt x="6181" y="11390"/>
                    <a:pt x="6799" y="10998"/>
                    <a:pt x="7372" y="10561"/>
                  </a:cubicBezTo>
                  <a:cubicBezTo>
                    <a:pt x="7977" y="10077"/>
                    <a:pt x="9348" y="8471"/>
                    <a:pt x="10171" y="8471"/>
                  </a:cubicBezTo>
                  <a:cubicBezTo>
                    <a:pt x="10256" y="8471"/>
                    <a:pt x="10336" y="8488"/>
                    <a:pt x="10408" y="8526"/>
                  </a:cubicBezTo>
                  <a:cubicBezTo>
                    <a:pt x="11089" y="8852"/>
                    <a:pt x="12403" y="12023"/>
                    <a:pt x="13132" y="12023"/>
                  </a:cubicBezTo>
                  <a:cubicBezTo>
                    <a:pt x="13224" y="12023"/>
                    <a:pt x="13306" y="11973"/>
                    <a:pt x="13376" y="11862"/>
                  </a:cubicBezTo>
                  <a:cubicBezTo>
                    <a:pt x="13977" y="10861"/>
                    <a:pt x="15878" y="6091"/>
                    <a:pt x="14344" y="2588"/>
                  </a:cubicBezTo>
                  <a:cubicBezTo>
                    <a:pt x="13411" y="412"/>
                    <a:pt x="10470" y="0"/>
                    <a:pt x="8376" y="0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4" name="Google Shape;514;p40"/>
            <p:cNvSpPr/>
            <p:nvPr/>
          </p:nvSpPr>
          <p:spPr>
            <a:xfrm>
              <a:off x="8405013" y="-4197150"/>
              <a:ext cx="201825" cy="302475"/>
            </a:xfrm>
            <a:custGeom>
              <a:avLst/>
              <a:gdLst/>
              <a:ahLst/>
              <a:cxnLst/>
              <a:rect l="l" t="t" r="r" b="b"/>
              <a:pathLst>
                <a:path w="8073" h="12099" extrusionOk="0">
                  <a:moveTo>
                    <a:pt x="0" y="1"/>
                  </a:moveTo>
                  <a:cubicBezTo>
                    <a:pt x="0" y="1"/>
                    <a:pt x="467" y="7473"/>
                    <a:pt x="534" y="9674"/>
                  </a:cubicBezTo>
                  <a:cubicBezTo>
                    <a:pt x="612" y="11397"/>
                    <a:pt x="997" y="12098"/>
                    <a:pt x="1416" y="12098"/>
                  </a:cubicBezTo>
                  <a:cubicBezTo>
                    <a:pt x="1533" y="12098"/>
                    <a:pt x="1652" y="12044"/>
                    <a:pt x="1768" y="11943"/>
                  </a:cubicBezTo>
                  <a:cubicBezTo>
                    <a:pt x="2302" y="11476"/>
                    <a:pt x="6939" y="7239"/>
                    <a:pt x="7372" y="4704"/>
                  </a:cubicBezTo>
                  <a:cubicBezTo>
                    <a:pt x="7839" y="2202"/>
                    <a:pt x="8073" y="768"/>
                    <a:pt x="8073" y="76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5" name="Google Shape;515;p40"/>
            <p:cNvSpPr/>
            <p:nvPr/>
          </p:nvSpPr>
          <p:spPr>
            <a:xfrm>
              <a:off x="8308288" y="-4424075"/>
              <a:ext cx="83400" cy="136275"/>
            </a:xfrm>
            <a:custGeom>
              <a:avLst/>
              <a:gdLst/>
              <a:ahLst/>
              <a:cxnLst/>
              <a:rect l="l" t="t" r="r" b="b"/>
              <a:pathLst>
                <a:path w="3336" h="5451" extrusionOk="0">
                  <a:moveTo>
                    <a:pt x="1421" y="0"/>
                  </a:moveTo>
                  <a:cubicBezTo>
                    <a:pt x="1360" y="0"/>
                    <a:pt x="1297" y="12"/>
                    <a:pt x="1234" y="38"/>
                  </a:cubicBezTo>
                  <a:cubicBezTo>
                    <a:pt x="334" y="405"/>
                    <a:pt x="0" y="3140"/>
                    <a:pt x="634" y="4374"/>
                  </a:cubicBezTo>
                  <a:cubicBezTo>
                    <a:pt x="1012" y="5130"/>
                    <a:pt x="1813" y="5450"/>
                    <a:pt x="2413" y="5450"/>
                  </a:cubicBezTo>
                  <a:cubicBezTo>
                    <a:pt x="2766" y="5450"/>
                    <a:pt x="3049" y="5339"/>
                    <a:pt x="3136" y="5142"/>
                  </a:cubicBezTo>
                  <a:cubicBezTo>
                    <a:pt x="3336" y="4608"/>
                    <a:pt x="2902" y="2106"/>
                    <a:pt x="2902" y="2106"/>
                  </a:cubicBezTo>
                  <a:cubicBezTo>
                    <a:pt x="2902" y="2106"/>
                    <a:pt x="2239" y="0"/>
                    <a:pt x="1421" y="0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6" name="Google Shape;516;p40"/>
            <p:cNvSpPr/>
            <p:nvPr/>
          </p:nvSpPr>
          <p:spPr>
            <a:xfrm>
              <a:off x="8697713" y="-4489850"/>
              <a:ext cx="139300" cy="114275"/>
            </a:xfrm>
            <a:custGeom>
              <a:avLst/>
              <a:gdLst/>
              <a:ahLst/>
              <a:cxnLst/>
              <a:rect l="l" t="t" r="r" b="b"/>
              <a:pathLst>
                <a:path w="5572" h="4571" extrusionOk="0">
                  <a:moveTo>
                    <a:pt x="5571" y="0"/>
                  </a:moveTo>
                  <a:lnTo>
                    <a:pt x="4104" y="301"/>
                  </a:lnTo>
                  <a:lnTo>
                    <a:pt x="234" y="3503"/>
                  </a:lnTo>
                  <a:cubicBezTo>
                    <a:pt x="1" y="4504"/>
                    <a:pt x="535" y="4570"/>
                    <a:pt x="535" y="4570"/>
                  </a:cubicBezTo>
                  <a:lnTo>
                    <a:pt x="4804" y="1368"/>
                  </a:lnTo>
                  <a:lnTo>
                    <a:pt x="5571" y="0"/>
                  </a:lnTo>
                  <a:close/>
                </a:path>
              </a:pathLst>
            </a:custGeom>
            <a:solidFill>
              <a:schemeClr val="lt2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7" name="Google Shape;517;p40"/>
            <p:cNvSpPr/>
            <p:nvPr/>
          </p:nvSpPr>
          <p:spPr>
            <a:xfrm>
              <a:off x="8796963" y="-4489850"/>
              <a:ext cx="40050" cy="35875"/>
            </a:xfrm>
            <a:custGeom>
              <a:avLst/>
              <a:gdLst/>
              <a:ahLst/>
              <a:cxnLst/>
              <a:rect l="l" t="t" r="r" b="b"/>
              <a:pathLst>
                <a:path w="1602" h="1435" extrusionOk="0">
                  <a:moveTo>
                    <a:pt x="1601" y="0"/>
                  </a:moveTo>
                  <a:lnTo>
                    <a:pt x="134" y="301"/>
                  </a:lnTo>
                  <a:lnTo>
                    <a:pt x="0" y="434"/>
                  </a:lnTo>
                  <a:lnTo>
                    <a:pt x="768" y="1435"/>
                  </a:lnTo>
                  <a:lnTo>
                    <a:pt x="834" y="1368"/>
                  </a:lnTo>
                  <a:lnTo>
                    <a:pt x="1601" y="0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8" name="Google Shape;518;p40"/>
            <p:cNvSpPr/>
            <p:nvPr/>
          </p:nvSpPr>
          <p:spPr>
            <a:xfrm>
              <a:off x="8682713" y="-4404300"/>
              <a:ext cx="85925" cy="124425"/>
            </a:xfrm>
            <a:custGeom>
              <a:avLst/>
              <a:gdLst/>
              <a:ahLst/>
              <a:cxnLst/>
              <a:rect l="l" t="t" r="r" b="b"/>
              <a:pathLst>
                <a:path w="3437" h="4977" extrusionOk="0">
                  <a:moveTo>
                    <a:pt x="2256" y="1"/>
                  </a:moveTo>
                  <a:cubicBezTo>
                    <a:pt x="1615" y="1"/>
                    <a:pt x="834" y="781"/>
                    <a:pt x="834" y="781"/>
                  </a:cubicBezTo>
                  <a:cubicBezTo>
                    <a:pt x="834" y="781"/>
                    <a:pt x="0" y="3583"/>
                    <a:pt x="0" y="4351"/>
                  </a:cubicBezTo>
                  <a:cubicBezTo>
                    <a:pt x="0" y="4731"/>
                    <a:pt x="189" y="4977"/>
                    <a:pt x="528" y="4977"/>
                  </a:cubicBezTo>
                  <a:cubicBezTo>
                    <a:pt x="843" y="4977"/>
                    <a:pt x="1289" y="4765"/>
                    <a:pt x="1835" y="4250"/>
                  </a:cubicBezTo>
                  <a:cubicBezTo>
                    <a:pt x="2969" y="3216"/>
                    <a:pt x="3436" y="1682"/>
                    <a:pt x="2902" y="481"/>
                  </a:cubicBezTo>
                  <a:cubicBezTo>
                    <a:pt x="2749" y="127"/>
                    <a:pt x="2514" y="1"/>
                    <a:pt x="2256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19" name="Google Shape;519;p40"/>
            <p:cNvSpPr/>
            <p:nvPr/>
          </p:nvSpPr>
          <p:spPr>
            <a:xfrm>
              <a:off x="8357488" y="-4692500"/>
              <a:ext cx="381950" cy="609725"/>
            </a:xfrm>
            <a:custGeom>
              <a:avLst/>
              <a:gdLst/>
              <a:ahLst/>
              <a:cxnLst/>
              <a:rect l="l" t="t" r="r" b="b"/>
              <a:pathLst>
                <a:path w="15278" h="24389" extrusionOk="0">
                  <a:moveTo>
                    <a:pt x="7772" y="1"/>
                  </a:moveTo>
                  <a:cubicBezTo>
                    <a:pt x="4537" y="1"/>
                    <a:pt x="3369" y="2102"/>
                    <a:pt x="3369" y="2102"/>
                  </a:cubicBezTo>
                  <a:cubicBezTo>
                    <a:pt x="3369" y="2102"/>
                    <a:pt x="467" y="2636"/>
                    <a:pt x="234" y="4170"/>
                  </a:cubicBezTo>
                  <a:cubicBezTo>
                    <a:pt x="0" y="5705"/>
                    <a:pt x="767" y="17246"/>
                    <a:pt x="1168" y="19047"/>
                  </a:cubicBezTo>
                  <a:cubicBezTo>
                    <a:pt x="1528" y="20849"/>
                    <a:pt x="4687" y="24388"/>
                    <a:pt x="7233" y="24388"/>
                  </a:cubicBezTo>
                  <a:cubicBezTo>
                    <a:pt x="7280" y="24388"/>
                    <a:pt x="7326" y="24387"/>
                    <a:pt x="7372" y="24385"/>
                  </a:cubicBezTo>
                  <a:cubicBezTo>
                    <a:pt x="9974" y="24218"/>
                    <a:pt x="11875" y="21182"/>
                    <a:pt x="12542" y="19448"/>
                  </a:cubicBezTo>
                  <a:cubicBezTo>
                    <a:pt x="13243" y="17680"/>
                    <a:pt x="15278" y="7439"/>
                    <a:pt x="15278" y="5071"/>
                  </a:cubicBezTo>
                  <a:cubicBezTo>
                    <a:pt x="15278" y="2702"/>
                    <a:pt x="11041" y="1"/>
                    <a:pt x="7772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0" name="Google Shape;520;p40"/>
            <p:cNvSpPr/>
            <p:nvPr/>
          </p:nvSpPr>
          <p:spPr>
            <a:xfrm>
              <a:off x="8488413" y="-4364775"/>
              <a:ext cx="85900" cy="110125"/>
            </a:xfrm>
            <a:custGeom>
              <a:avLst/>
              <a:gdLst/>
              <a:ahLst/>
              <a:cxnLst/>
              <a:rect l="l" t="t" r="r" b="b"/>
              <a:pathLst>
                <a:path w="3436" h="4405" fill="none" extrusionOk="0">
                  <a:moveTo>
                    <a:pt x="2235" y="1"/>
                  </a:moveTo>
                  <a:cubicBezTo>
                    <a:pt x="2235" y="1"/>
                    <a:pt x="3436" y="2870"/>
                    <a:pt x="2969" y="3470"/>
                  </a:cubicBezTo>
                  <a:cubicBezTo>
                    <a:pt x="2535" y="4104"/>
                    <a:pt x="0" y="4404"/>
                    <a:pt x="0" y="3036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1" name="Google Shape;521;p40"/>
            <p:cNvSpPr/>
            <p:nvPr/>
          </p:nvSpPr>
          <p:spPr>
            <a:xfrm>
              <a:off x="8467563" y="-4245525"/>
              <a:ext cx="120100" cy="47575"/>
            </a:xfrm>
            <a:custGeom>
              <a:avLst/>
              <a:gdLst/>
              <a:ahLst/>
              <a:cxnLst/>
              <a:rect l="l" t="t" r="r" b="b"/>
              <a:pathLst>
                <a:path w="4804" h="1903" fill="none" extrusionOk="0">
                  <a:moveTo>
                    <a:pt x="0" y="1"/>
                  </a:moveTo>
                  <a:cubicBezTo>
                    <a:pt x="0" y="1"/>
                    <a:pt x="1601" y="1902"/>
                    <a:pt x="4804" y="68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2" name="Google Shape;522;p40"/>
            <p:cNvSpPr/>
            <p:nvPr/>
          </p:nvSpPr>
          <p:spPr>
            <a:xfrm>
              <a:off x="8367488" y="-4464000"/>
              <a:ext cx="155975" cy="155975"/>
            </a:xfrm>
            <a:custGeom>
              <a:avLst/>
              <a:gdLst/>
              <a:ahLst/>
              <a:cxnLst/>
              <a:rect l="l" t="t" r="r" b="b"/>
              <a:pathLst>
                <a:path w="6239" h="6239" fill="none" extrusionOk="0">
                  <a:moveTo>
                    <a:pt x="6238" y="3570"/>
                  </a:moveTo>
                  <a:cubicBezTo>
                    <a:pt x="6238" y="1201"/>
                    <a:pt x="3369" y="0"/>
                    <a:pt x="1668" y="1702"/>
                  </a:cubicBezTo>
                  <a:cubicBezTo>
                    <a:pt x="0" y="3369"/>
                    <a:pt x="1201" y="6238"/>
                    <a:pt x="3570" y="6238"/>
                  </a:cubicBezTo>
                  <a:cubicBezTo>
                    <a:pt x="5037" y="6238"/>
                    <a:pt x="6238" y="5037"/>
                    <a:pt x="6238" y="3570"/>
                  </a:cubicBezTo>
                  <a:close/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3" name="Google Shape;523;p40"/>
            <p:cNvSpPr/>
            <p:nvPr/>
          </p:nvSpPr>
          <p:spPr>
            <a:xfrm>
              <a:off x="8538438" y="-4429375"/>
              <a:ext cx="155975" cy="133025"/>
            </a:xfrm>
            <a:custGeom>
              <a:avLst/>
              <a:gdLst/>
              <a:ahLst/>
              <a:cxnLst/>
              <a:rect l="l" t="t" r="r" b="b"/>
              <a:pathLst>
                <a:path w="6239" h="5321" extrusionOk="0">
                  <a:moveTo>
                    <a:pt x="3551" y="1"/>
                  </a:moveTo>
                  <a:cubicBezTo>
                    <a:pt x="2892" y="1"/>
                    <a:pt x="2219" y="244"/>
                    <a:pt x="1668" y="784"/>
                  </a:cubicBezTo>
                  <a:cubicBezTo>
                    <a:pt x="1" y="2451"/>
                    <a:pt x="1201" y="5320"/>
                    <a:pt x="3570" y="5320"/>
                  </a:cubicBezTo>
                  <a:cubicBezTo>
                    <a:pt x="5038" y="5320"/>
                    <a:pt x="6205" y="4119"/>
                    <a:pt x="6238" y="2685"/>
                  </a:cubicBezTo>
                  <a:cubicBezTo>
                    <a:pt x="6238" y="1061"/>
                    <a:pt x="4926" y="1"/>
                    <a:pt x="3551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4" name="Google Shape;524;p40"/>
            <p:cNvSpPr/>
            <p:nvPr/>
          </p:nvSpPr>
          <p:spPr>
            <a:xfrm>
              <a:off x="8523438" y="-4382275"/>
              <a:ext cx="37550" cy="11700"/>
            </a:xfrm>
            <a:custGeom>
              <a:avLst/>
              <a:gdLst/>
              <a:ahLst/>
              <a:cxnLst/>
              <a:rect l="l" t="t" r="r" b="b"/>
              <a:pathLst>
                <a:path w="1502" h="468" fill="none" extrusionOk="0">
                  <a:moveTo>
                    <a:pt x="0" y="301"/>
                  </a:moveTo>
                  <a:cubicBezTo>
                    <a:pt x="0" y="301"/>
                    <a:pt x="901" y="0"/>
                    <a:pt x="1501" y="467"/>
                  </a:cubicBez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5" name="Google Shape;525;p40"/>
            <p:cNvSpPr/>
            <p:nvPr/>
          </p:nvSpPr>
          <p:spPr>
            <a:xfrm>
              <a:off x="8360813" y="-4692500"/>
              <a:ext cx="378625" cy="372375"/>
            </a:xfrm>
            <a:custGeom>
              <a:avLst/>
              <a:gdLst/>
              <a:ahLst/>
              <a:cxnLst/>
              <a:rect l="l" t="t" r="r" b="b"/>
              <a:pathLst>
                <a:path w="15145" h="14895" extrusionOk="0">
                  <a:moveTo>
                    <a:pt x="7639" y="1"/>
                  </a:moveTo>
                  <a:cubicBezTo>
                    <a:pt x="4370" y="1"/>
                    <a:pt x="3236" y="2102"/>
                    <a:pt x="3236" y="2102"/>
                  </a:cubicBezTo>
                  <a:cubicBezTo>
                    <a:pt x="3236" y="2102"/>
                    <a:pt x="334" y="2636"/>
                    <a:pt x="101" y="4170"/>
                  </a:cubicBezTo>
                  <a:cubicBezTo>
                    <a:pt x="1" y="4937"/>
                    <a:pt x="134" y="8373"/>
                    <a:pt x="367" y="11776"/>
                  </a:cubicBezTo>
                  <a:cubicBezTo>
                    <a:pt x="403" y="11811"/>
                    <a:pt x="541" y="11893"/>
                    <a:pt x="663" y="11893"/>
                  </a:cubicBezTo>
                  <a:cubicBezTo>
                    <a:pt x="772" y="11893"/>
                    <a:pt x="868" y="11828"/>
                    <a:pt x="868" y="11609"/>
                  </a:cubicBezTo>
                  <a:cubicBezTo>
                    <a:pt x="868" y="11142"/>
                    <a:pt x="568" y="10308"/>
                    <a:pt x="935" y="9874"/>
                  </a:cubicBezTo>
                  <a:cubicBezTo>
                    <a:pt x="1335" y="9407"/>
                    <a:pt x="2469" y="9174"/>
                    <a:pt x="3236" y="7973"/>
                  </a:cubicBezTo>
                  <a:cubicBezTo>
                    <a:pt x="3970" y="6739"/>
                    <a:pt x="3770" y="6005"/>
                    <a:pt x="3970" y="5771"/>
                  </a:cubicBezTo>
                  <a:cubicBezTo>
                    <a:pt x="4144" y="5598"/>
                    <a:pt x="5533" y="4669"/>
                    <a:pt x="6016" y="4669"/>
                  </a:cubicBezTo>
                  <a:cubicBezTo>
                    <a:pt x="6183" y="4669"/>
                    <a:pt x="6242" y="4780"/>
                    <a:pt x="6105" y="5071"/>
                  </a:cubicBezTo>
                  <a:cubicBezTo>
                    <a:pt x="5571" y="6205"/>
                    <a:pt x="2169" y="8206"/>
                    <a:pt x="4137" y="9240"/>
                  </a:cubicBezTo>
                  <a:cubicBezTo>
                    <a:pt x="5090" y="9758"/>
                    <a:pt x="6560" y="10008"/>
                    <a:pt x="7989" y="10008"/>
                  </a:cubicBezTo>
                  <a:cubicBezTo>
                    <a:pt x="9510" y="10008"/>
                    <a:pt x="10986" y="9724"/>
                    <a:pt x="11742" y="9174"/>
                  </a:cubicBezTo>
                  <a:cubicBezTo>
                    <a:pt x="12923" y="8295"/>
                    <a:pt x="13855" y="6535"/>
                    <a:pt x="14018" y="6535"/>
                  </a:cubicBezTo>
                  <a:cubicBezTo>
                    <a:pt x="14052" y="6535"/>
                    <a:pt x="14052" y="6617"/>
                    <a:pt x="14011" y="6805"/>
                  </a:cubicBezTo>
                  <a:cubicBezTo>
                    <a:pt x="13810" y="7873"/>
                    <a:pt x="13110" y="9607"/>
                    <a:pt x="13343" y="10141"/>
                  </a:cubicBezTo>
                  <a:cubicBezTo>
                    <a:pt x="13544" y="10842"/>
                    <a:pt x="13644" y="11542"/>
                    <a:pt x="13710" y="12276"/>
                  </a:cubicBezTo>
                  <a:cubicBezTo>
                    <a:pt x="13710" y="12276"/>
                    <a:pt x="13043" y="14711"/>
                    <a:pt x="13243" y="14844"/>
                  </a:cubicBezTo>
                  <a:cubicBezTo>
                    <a:pt x="13293" y="14878"/>
                    <a:pt x="13343" y="14895"/>
                    <a:pt x="13393" y="14895"/>
                  </a:cubicBezTo>
                  <a:cubicBezTo>
                    <a:pt x="13443" y="14895"/>
                    <a:pt x="13494" y="14878"/>
                    <a:pt x="13544" y="14844"/>
                  </a:cubicBezTo>
                  <a:cubicBezTo>
                    <a:pt x="14344" y="11209"/>
                    <a:pt x="15145" y="6505"/>
                    <a:pt x="15145" y="5037"/>
                  </a:cubicBezTo>
                  <a:cubicBezTo>
                    <a:pt x="15145" y="2736"/>
                    <a:pt x="10908" y="1"/>
                    <a:pt x="7639" y="1"/>
                  </a:cubicBezTo>
                  <a:close/>
                </a:path>
              </a:pathLst>
            </a:custGeom>
            <a:solidFill>
              <a:srgbClr val="263238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6" name="Google Shape;526;p40"/>
            <p:cNvSpPr/>
            <p:nvPr/>
          </p:nvSpPr>
          <p:spPr>
            <a:xfrm>
              <a:off x="8821138" y="-3434925"/>
              <a:ext cx="245200" cy="119850"/>
            </a:xfrm>
            <a:custGeom>
              <a:avLst/>
              <a:gdLst/>
              <a:ahLst/>
              <a:cxnLst/>
              <a:rect l="l" t="t" r="r" b="b"/>
              <a:pathLst>
                <a:path w="9808" h="4794" extrusionOk="0">
                  <a:moveTo>
                    <a:pt x="9074" y="0"/>
                  </a:moveTo>
                  <a:cubicBezTo>
                    <a:pt x="9074" y="0"/>
                    <a:pt x="4681" y="1622"/>
                    <a:pt x="745" y="1622"/>
                  </a:cubicBezTo>
                  <a:cubicBezTo>
                    <a:pt x="495" y="1622"/>
                    <a:pt x="246" y="1615"/>
                    <a:pt x="1" y="1601"/>
                  </a:cubicBezTo>
                  <a:lnTo>
                    <a:pt x="1" y="1601"/>
                  </a:lnTo>
                  <a:lnTo>
                    <a:pt x="167" y="4170"/>
                  </a:lnTo>
                  <a:cubicBezTo>
                    <a:pt x="167" y="4170"/>
                    <a:pt x="602" y="4794"/>
                    <a:pt x="3306" y="4794"/>
                  </a:cubicBezTo>
                  <a:cubicBezTo>
                    <a:pt x="3600" y="4794"/>
                    <a:pt x="3920" y="4787"/>
                    <a:pt x="4270" y="4770"/>
                  </a:cubicBezTo>
                  <a:cubicBezTo>
                    <a:pt x="7840" y="4637"/>
                    <a:pt x="9808" y="3403"/>
                    <a:pt x="9808" y="3403"/>
                  </a:cubicBezTo>
                  <a:lnTo>
                    <a:pt x="9074" y="0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527" name="Google Shape;527;p40"/>
            <p:cNvSpPr/>
            <p:nvPr/>
          </p:nvSpPr>
          <p:spPr>
            <a:xfrm>
              <a:off x="7577875" y="-4378950"/>
              <a:ext cx="269400" cy="196875"/>
            </a:xfrm>
            <a:custGeom>
              <a:avLst/>
              <a:gdLst/>
              <a:ahLst/>
              <a:cxnLst/>
              <a:rect l="l" t="t" r="r" b="b"/>
              <a:pathLst>
                <a:path w="10776" h="7875" extrusionOk="0">
                  <a:moveTo>
                    <a:pt x="8974" y="1"/>
                  </a:moveTo>
                  <a:lnTo>
                    <a:pt x="1" y="3403"/>
                  </a:lnTo>
                  <a:cubicBezTo>
                    <a:pt x="1" y="3403"/>
                    <a:pt x="3819" y="7875"/>
                    <a:pt x="4096" y="7875"/>
                  </a:cubicBezTo>
                  <a:cubicBezTo>
                    <a:pt x="4099" y="7875"/>
                    <a:pt x="4102" y="7874"/>
                    <a:pt x="4104" y="7873"/>
                  </a:cubicBezTo>
                  <a:cubicBezTo>
                    <a:pt x="4337" y="7806"/>
                    <a:pt x="10775" y="2803"/>
                    <a:pt x="10742" y="2269"/>
                  </a:cubicBezTo>
                  <a:cubicBezTo>
                    <a:pt x="10675" y="1735"/>
                    <a:pt x="8974" y="1"/>
                    <a:pt x="8974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91" name="Google Shape;2334;p72">
            <a:extLst>
              <a:ext uri="{FF2B5EF4-FFF2-40B4-BE49-F238E27FC236}">
                <a16:creationId xmlns:a16="http://schemas.microsoft.com/office/drawing/2014/main" id="{415315AE-069C-40F2-ABDE-92CAAC20736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06775" y="2284219"/>
            <a:ext cx="7185660" cy="258589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" sz="5333" dirty="0">
                <a:solidFill>
                  <a:schemeClr val="accent6">
                    <a:lumMod val="25000"/>
                  </a:schemeClr>
                </a:solidFill>
                <a:latin typeface="+mn-lt"/>
                <a:ea typeface="PMingLiU-ExtB" panose="02020500000000000000" pitchFamily="18" charset="-120"/>
              </a:rPr>
              <a:t>CẢM ƠN CÁC EM ĐÃ CHÚ Ý BÀI GIẢNG</a:t>
            </a:r>
            <a:endParaRPr sz="5333" dirty="0">
              <a:solidFill>
                <a:schemeClr val="accent6">
                  <a:lumMod val="25000"/>
                </a:schemeClr>
              </a:solidFill>
              <a:latin typeface="+mn-lt"/>
              <a:ea typeface="PMingLiU-ExtB" panose="02020500000000000000" pitchFamily="18" charset="-120"/>
            </a:endParaRPr>
          </a:p>
        </p:txBody>
      </p:sp>
      <p:grpSp>
        <p:nvGrpSpPr>
          <p:cNvPr id="92" name="Google Shape;559;p41">
            <a:extLst>
              <a:ext uri="{FF2B5EF4-FFF2-40B4-BE49-F238E27FC236}">
                <a16:creationId xmlns:a16="http://schemas.microsoft.com/office/drawing/2014/main" id="{718EE9A5-C37C-440E-854A-CF179037948E}"/>
              </a:ext>
            </a:extLst>
          </p:cNvPr>
          <p:cNvGrpSpPr/>
          <p:nvPr/>
        </p:nvGrpSpPr>
        <p:grpSpPr>
          <a:xfrm>
            <a:off x="9367054" y="4442777"/>
            <a:ext cx="2326204" cy="2200695"/>
            <a:chOff x="11068550" y="-2737875"/>
            <a:chExt cx="1194275" cy="1348475"/>
          </a:xfrm>
        </p:grpSpPr>
        <p:sp>
          <p:nvSpPr>
            <p:cNvPr id="93" name="Google Shape;560;p41">
              <a:extLst>
                <a:ext uri="{FF2B5EF4-FFF2-40B4-BE49-F238E27FC236}">
                  <a16:creationId xmlns:a16="http://schemas.microsoft.com/office/drawing/2014/main" id="{32B29B22-41C5-4333-AB26-63D6AD0A9D8F}"/>
                </a:ext>
              </a:extLst>
            </p:cNvPr>
            <p:cNvSpPr/>
            <p:nvPr/>
          </p:nvSpPr>
          <p:spPr>
            <a:xfrm>
              <a:off x="11239550" y="-2677850"/>
              <a:ext cx="136800" cy="29225"/>
            </a:xfrm>
            <a:custGeom>
              <a:avLst/>
              <a:gdLst/>
              <a:ahLst/>
              <a:cxnLst/>
              <a:rect l="l" t="t" r="r" b="b"/>
              <a:pathLst>
                <a:path w="5472" h="1169" extrusionOk="0">
                  <a:moveTo>
                    <a:pt x="1" y="1"/>
                  </a:moveTo>
                  <a:lnTo>
                    <a:pt x="1" y="1168"/>
                  </a:lnTo>
                  <a:lnTo>
                    <a:pt x="5472" y="1168"/>
                  </a:lnTo>
                  <a:lnTo>
                    <a:pt x="54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4" name="Google Shape;561;p41">
              <a:extLst>
                <a:ext uri="{FF2B5EF4-FFF2-40B4-BE49-F238E27FC236}">
                  <a16:creationId xmlns:a16="http://schemas.microsoft.com/office/drawing/2014/main" id="{F72B71E0-2DBF-422E-9079-DF20E86C6B0D}"/>
                </a:ext>
              </a:extLst>
            </p:cNvPr>
            <p:cNvSpPr/>
            <p:nvPr/>
          </p:nvSpPr>
          <p:spPr>
            <a:xfrm>
              <a:off x="11826650" y="-2677850"/>
              <a:ext cx="136775" cy="29225"/>
            </a:xfrm>
            <a:custGeom>
              <a:avLst/>
              <a:gdLst/>
              <a:ahLst/>
              <a:cxnLst/>
              <a:rect l="l" t="t" r="r" b="b"/>
              <a:pathLst>
                <a:path w="5471" h="1169" extrusionOk="0">
                  <a:moveTo>
                    <a:pt x="0" y="1"/>
                  </a:moveTo>
                  <a:lnTo>
                    <a:pt x="0" y="1168"/>
                  </a:lnTo>
                  <a:lnTo>
                    <a:pt x="5471" y="1168"/>
                  </a:lnTo>
                  <a:lnTo>
                    <a:pt x="54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5" name="Google Shape;562;p41">
              <a:extLst>
                <a:ext uri="{FF2B5EF4-FFF2-40B4-BE49-F238E27FC236}">
                  <a16:creationId xmlns:a16="http://schemas.microsoft.com/office/drawing/2014/main" id="{2F708B6F-CB72-44A9-B831-3BCF8E3ACFCA}"/>
                </a:ext>
              </a:extLst>
            </p:cNvPr>
            <p:cNvSpPr/>
            <p:nvPr/>
          </p:nvSpPr>
          <p:spPr>
            <a:xfrm>
              <a:off x="11995100" y="-2677850"/>
              <a:ext cx="135950" cy="29225"/>
            </a:xfrm>
            <a:custGeom>
              <a:avLst/>
              <a:gdLst/>
              <a:ahLst/>
              <a:cxnLst/>
              <a:rect l="l" t="t" r="r" b="b"/>
              <a:pathLst>
                <a:path w="5438" h="1169" extrusionOk="0">
                  <a:moveTo>
                    <a:pt x="1" y="1"/>
                  </a:moveTo>
                  <a:lnTo>
                    <a:pt x="1" y="1168"/>
                  </a:lnTo>
                  <a:lnTo>
                    <a:pt x="5438" y="1168"/>
                  </a:lnTo>
                  <a:lnTo>
                    <a:pt x="543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6" name="Google Shape;563;p41">
              <a:extLst>
                <a:ext uri="{FF2B5EF4-FFF2-40B4-BE49-F238E27FC236}">
                  <a16:creationId xmlns:a16="http://schemas.microsoft.com/office/drawing/2014/main" id="{CA67215C-88CE-4A0A-B176-C562E1DBCE23}"/>
                </a:ext>
              </a:extLst>
            </p:cNvPr>
            <p:cNvSpPr/>
            <p:nvPr/>
          </p:nvSpPr>
          <p:spPr>
            <a:xfrm>
              <a:off x="11644850" y="-2301750"/>
              <a:ext cx="513725" cy="137625"/>
            </a:xfrm>
            <a:custGeom>
              <a:avLst/>
              <a:gdLst/>
              <a:ahLst/>
              <a:cxnLst/>
              <a:rect l="l" t="t" r="r" b="b"/>
              <a:pathLst>
                <a:path w="20549" h="5505" extrusionOk="0">
                  <a:moveTo>
                    <a:pt x="1" y="1"/>
                  </a:moveTo>
                  <a:lnTo>
                    <a:pt x="1" y="1"/>
                  </a:lnTo>
                  <a:cubicBezTo>
                    <a:pt x="701" y="1769"/>
                    <a:pt x="701" y="3737"/>
                    <a:pt x="1" y="5505"/>
                  </a:cubicBezTo>
                  <a:lnTo>
                    <a:pt x="18280" y="5505"/>
                  </a:lnTo>
                  <a:cubicBezTo>
                    <a:pt x="18280" y="5505"/>
                    <a:pt x="20549" y="4938"/>
                    <a:pt x="20549" y="2770"/>
                  </a:cubicBezTo>
                  <a:cubicBezTo>
                    <a:pt x="20248" y="1569"/>
                    <a:pt x="19448" y="568"/>
                    <a:pt x="18347" y="68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7" name="Google Shape;564;p41">
              <a:extLst>
                <a:ext uri="{FF2B5EF4-FFF2-40B4-BE49-F238E27FC236}">
                  <a16:creationId xmlns:a16="http://schemas.microsoft.com/office/drawing/2014/main" id="{37C25890-2896-48AC-8B7A-E8530E6EC4D4}"/>
                </a:ext>
              </a:extLst>
            </p:cNvPr>
            <p:cNvSpPr/>
            <p:nvPr/>
          </p:nvSpPr>
          <p:spPr>
            <a:xfrm>
              <a:off x="11647350" y="-2300900"/>
              <a:ext cx="512050" cy="133450"/>
            </a:xfrm>
            <a:custGeom>
              <a:avLst/>
              <a:gdLst/>
              <a:ahLst/>
              <a:cxnLst/>
              <a:rect l="l" t="t" r="r" b="b"/>
              <a:pathLst>
                <a:path w="20482" h="5338" extrusionOk="0">
                  <a:moveTo>
                    <a:pt x="1635" y="0"/>
                  </a:moveTo>
                  <a:cubicBezTo>
                    <a:pt x="1524" y="0"/>
                    <a:pt x="864" y="60"/>
                    <a:pt x="417" y="60"/>
                  </a:cubicBezTo>
                  <a:cubicBezTo>
                    <a:pt x="193" y="60"/>
                    <a:pt x="23" y="45"/>
                    <a:pt x="1" y="0"/>
                  </a:cubicBezTo>
                  <a:lnTo>
                    <a:pt x="1" y="0"/>
                  </a:lnTo>
                  <a:cubicBezTo>
                    <a:pt x="167" y="367"/>
                    <a:pt x="267" y="734"/>
                    <a:pt x="368" y="1134"/>
                  </a:cubicBezTo>
                  <a:lnTo>
                    <a:pt x="18647" y="1134"/>
                  </a:lnTo>
                  <a:lnTo>
                    <a:pt x="18647" y="5337"/>
                  </a:lnTo>
                  <a:cubicBezTo>
                    <a:pt x="19681" y="4904"/>
                    <a:pt x="20415" y="3903"/>
                    <a:pt x="20449" y="2736"/>
                  </a:cubicBezTo>
                  <a:cubicBezTo>
                    <a:pt x="20482" y="1835"/>
                    <a:pt x="20015" y="1001"/>
                    <a:pt x="19248" y="567"/>
                  </a:cubicBezTo>
                  <a:lnTo>
                    <a:pt x="19048" y="434"/>
                  </a:lnTo>
                  <a:cubicBezTo>
                    <a:pt x="18383" y="58"/>
                    <a:pt x="17743" y="33"/>
                    <a:pt x="16976" y="33"/>
                  </a:cubicBezTo>
                  <a:cubicBezTo>
                    <a:pt x="16858" y="33"/>
                    <a:pt x="16737" y="34"/>
                    <a:pt x="16612" y="34"/>
                  </a:cubicBezTo>
                  <a:lnTo>
                    <a:pt x="10375" y="34"/>
                  </a:lnTo>
                  <a:lnTo>
                    <a:pt x="163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8" name="Google Shape;565;p41">
              <a:extLst>
                <a:ext uri="{FF2B5EF4-FFF2-40B4-BE49-F238E27FC236}">
                  <a16:creationId xmlns:a16="http://schemas.microsoft.com/office/drawing/2014/main" id="{AA585D91-7BFF-4E95-8B92-032D8726222F}"/>
                </a:ext>
              </a:extLst>
            </p:cNvPr>
            <p:cNvSpPr/>
            <p:nvPr/>
          </p:nvSpPr>
          <p:spPr>
            <a:xfrm>
              <a:off x="11644850" y="-2471025"/>
              <a:ext cx="513725" cy="137625"/>
            </a:xfrm>
            <a:custGeom>
              <a:avLst/>
              <a:gdLst/>
              <a:ahLst/>
              <a:cxnLst/>
              <a:rect l="l" t="t" r="r" b="b"/>
              <a:pathLst>
                <a:path w="20549" h="5505" extrusionOk="0">
                  <a:moveTo>
                    <a:pt x="1" y="0"/>
                  </a:moveTo>
                  <a:lnTo>
                    <a:pt x="1" y="0"/>
                  </a:lnTo>
                  <a:cubicBezTo>
                    <a:pt x="701" y="1768"/>
                    <a:pt x="701" y="3736"/>
                    <a:pt x="1" y="5504"/>
                  </a:cubicBezTo>
                  <a:lnTo>
                    <a:pt x="18280" y="5504"/>
                  </a:lnTo>
                  <a:cubicBezTo>
                    <a:pt x="18280" y="5504"/>
                    <a:pt x="20549" y="4937"/>
                    <a:pt x="20549" y="2769"/>
                  </a:cubicBezTo>
                  <a:cubicBezTo>
                    <a:pt x="20248" y="1568"/>
                    <a:pt x="19448" y="601"/>
                    <a:pt x="18347" y="100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" name="Google Shape;566;p41">
              <a:extLst>
                <a:ext uri="{FF2B5EF4-FFF2-40B4-BE49-F238E27FC236}">
                  <a16:creationId xmlns:a16="http://schemas.microsoft.com/office/drawing/2014/main" id="{7AA887CF-CE24-44B7-A8A1-DD47B0C12FAA}"/>
                </a:ext>
              </a:extLst>
            </p:cNvPr>
            <p:cNvSpPr/>
            <p:nvPr/>
          </p:nvSpPr>
          <p:spPr>
            <a:xfrm>
              <a:off x="11647350" y="-2470200"/>
              <a:ext cx="512050" cy="133450"/>
            </a:xfrm>
            <a:custGeom>
              <a:avLst/>
              <a:gdLst/>
              <a:ahLst/>
              <a:cxnLst/>
              <a:rect l="l" t="t" r="r" b="b"/>
              <a:pathLst>
                <a:path w="20482" h="5338" extrusionOk="0">
                  <a:moveTo>
                    <a:pt x="1635" y="1"/>
                  </a:moveTo>
                  <a:cubicBezTo>
                    <a:pt x="1524" y="1"/>
                    <a:pt x="864" y="60"/>
                    <a:pt x="417" y="60"/>
                  </a:cubicBezTo>
                  <a:cubicBezTo>
                    <a:pt x="193" y="60"/>
                    <a:pt x="23" y="45"/>
                    <a:pt x="1" y="1"/>
                  </a:cubicBezTo>
                  <a:lnTo>
                    <a:pt x="1" y="1"/>
                  </a:lnTo>
                  <a:cubicBezTo>
                    <a:pt x="167" y="368"/>
                    <a:pt x="267" y="735"/>
                    <a:pt x="368" y="1135"/>
                  </a:cubicBezTo>
                  <a:lnTo>
                    <a:pt x="18647" y="1135"/>
                  </a:lnTo>
                  <a:lnTo>
                    <a:pt x="18647" y="5338"/>
                  </a:lnTo>
                  <a:cubicBezTo>
                    <a:pt x="19681" y="4904"/>
                    <a:pt x="20415" y="3904"/>
                    <a:pt x="20449" y="2736"/>
                  </a:cubicBezTo>
                  <a:cubicBezTo>
                    <a:pt x="20482" y="1835"/>
                    <a:pt x="20015" y="1001"/>
                    <a:pt x="19248" y="568"/>
                  </a:cubicBezTo>
                  <a:lnTo>
                    <a:pt x="19048" y="434"/>
                  </a:lnTo>
                  <a:cubicBezTo>
                    <a:pt x="18451" y="71"/>
                    <a:pt x="17874" y="31"/>
                    <a:pt x="17208" y="31"/>
                  </a:cubicBezTo>
                  <a:cubicBezTo>
                    <a:pt x="17018" y="31"/>
                    <a:pt x="16820" y="34"/>
                    <a:pt x="16612" y="34"/>
                  </a:cubicBezTo>
                  <a:lnTo>
                    <a:pt x="10375" y="34"/>
                  </a:lnTo>
                  <a:lnTo>
                    <a:pt x="163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" name="Google Shape;567;p41">
              <a:extLst>
                <a:ext uri="{FF2B5EF4-FFF2-40B4-BE49-F238E27FC236}">
                  <a16:creationId xmlns:a16="http://schemas.microsoft.com/office/drawing/2014/main" id="{D7959BB9-5222-47E4-926D-F63FC7DA45F3}"/>
                </a:ext>
              </a:extLst>
            </p:cNvPr>
            <p:cNvSpPr/>
            <p:nvPr/>
          </p:nvSpPr>
          <p:spPr>
            <a:xfrm>
              <a:off x="11149500" y="-2708700"/>
              <a:ext cx="1079950" cy="272725"/>
            </a:xfrm>
            <a:custGeom>
              <a:avLst/>
              <a:gdLst/>
              <a:ahLst/>
              <a:cxnLst/>
              <a:rect l="l" t="t" r="r" b="b"/>
              <a:pathLst>
                <a:path w="43198" h="10909" extrusionOk="0">
                  <a:moveTo>
                    <a:pt x="0" y="1"/>
                  </a:moveTo>
                  <a:cubicBezTo>
                    <a:pt x="1501" y="3470"/>
                    <a:pt x="1501" y="7406"/>
                    <a:pt x="0" y="10908"/>
                  </a:cubicBezTo>
                  <a:lnTo>
                    <a:pt x="38461" y="10908"/>
                  </a:lnTo>
                  <a:cubicBezTo>
                    <a:pt x="38461" y="10908"/>
                    <a:pt x="43198" y="9708"/>
                    <a:pt x="43198" y="5438"/>
                  </a:cubicBezTo>
                  <a:cubicBezTo>
                    <a:pt x="43198" y="5438"/>
                    <a:pt x="42397" y="1602"/>
                    <a:pt x="38561" y="101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" name="Google Shape;568;p41">
              <a:extLst>
                <a:ext uri="{FF2B5EF4-FFF2-40B4-BE49-F238E27FC236}">
                  <a16:creationId xmlns:a16="http://schemas.microsoft.com/office/drawing/2014/main" id="{7FFA49CD-0A1D-40C9-8EDF-749CF73B519D}"/>
                </a:ext>
              </a:extLst>
            </p:cNvPr>
            <p:cNvSpPr/>
            <p:nvPr/>
          </p:nvSpPr>
          <p:spPr>
            <a:xfrm>
              <a:off x="11155325" y="-2708700"/>
              <a:ext cx="1078300" cy="263550"/>
            </a:xfrm>
            <a:custGeom>
              <a:avLst/>
              <a:gdLst/>
              <a:ahLst/>
              <a:cxnLst/>
              <a:rect l="l" t="t" r="r" b="b"/>
              <a:pathLst>
                <a:path w="43132" h="10542" extrusionOk="0">
                  <a:moveTo>
                    <a:pt x="3403" y="1"/>
                  </a:moveTo>
                  <a:cubicBezTo>
                    <a:pt x="3203" y="1"/>
                    <a:pt x="1802" y="104"/>
                    <a:pt x="861" y="104"/>
                  </a:cubicBezTo>
                  <a:cubicBezTo>
                    <a:pt x="390" y="104"/>
                    <a:pt x="34" y="78"/>
                    <a:pt x="1" y="1"/>
                  </a:cubicBezTo>
                  <a:lnTo>
                    <a:pt x="1" y="1"/>
                  </a:lnTo>
                  <a:cubicBezTo>
                    <a:pt x="301" y="701"/>
                    <a:pt x="568" y="1468"/>
                    <a:pt x="735" y="2236"/>
                  </a:cubicBezTo>
                  <a:lnTo>
                    <a:pt x="39162" y="2236"/>
                  </a:lnTo>
                  <a:lnTo>
                    <a:pt x="39162" y="10541"/>
                  </a:lnTo>
                  <a:cubicBezTo>
                    <a:pt x="41330" y="9741"/>
                    <a:pt x="42831" y="7739"/>
                    <a:pt x="42965" y="5438"/>
                  </a:cubicBezTo>
                  <a:cubicBezTo>
                    <a:pt x="43132" y="3536"/>
                    <a:pt x="41931" y="2069"/>
                    <a:pt x="40396" y="1101"/>
                  </a:cubicBezTo>
                  <a:cubicBezTo>
                    <a:pt x="40296" y="1035"/>
                    <a:pt x="40196" y="968"/>
                    <a:pt x="40063" y="901"/>
                  </a:cubicBezTo>
                  <a:cubicBezTo>
                    <a:pt x="38395" y="1"/>
                    <a:pt x="36827" y="101"/>
                    <a:pt x="34926" y="67"/>
                  </a:cubicBezTo>
                  <a:lnTo>
                    <a:pt x="31257" y="67"/>
                  </a:lnTo>
                  <a:lnTo>
                    <a:pt x="21816" y="34"/>
                  </a:lnTo>
                  <a:lnTo>
                    <a:pt x="3403" y="1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" name="Google Shape;569;p41">
              <a:extLst>
                <a:ext uri="{FF2B5EF4-FFF2-40B4-BE49-F238E27FC236}">
                  <a16:creationId xmlns:a16="http://schemas.microsoft.com/office/drawing/2014/main" id="{D8C27860-873B-4625-9B4E-AF6A90E26B15}"/>
                </a:ext>
              </a:extLst>
            </p:cNvPr>
            <p:cNvSpPr/>
            <p:nvPr/>
          </p:nvSpPr>
          <p:spPr>
            <a:xfrm>
              <a:off x="12134375" y="-2677850"/>
              <a:ext cx="25" cy="213525"/>
            </a:xfrm>
            <a:custGeom>
              <a:avLst/>
              <a:gdLst/>
              <a:ahLst/>
              <a:cxnLst/>
              <a:rect l="l" t="t" r="r" b="b"/>
              <a:pathLst>
                <a:path w="1" h="8541" fill="none" extrusionOk="0">
                  <a:moveTo>
                    <a:pt x="0" y="1"/>
                  </a:moveTo>
                  <a:lnTo>
                    <a:pt x="0" y="854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" name="Google Shape;570;p41">
              <a:extLst>
                <a:ext uri="{FF2B5EF4-FFF2-40B4-BE49-F238E27FC236}">
                  <a16:creationId xmlns:a16="http://schemas.microsoft.com/office/drawing/2014/main" id="{A5C5167A-DB34-43AA-AEC7-288CC631DD1F}"/>
                </a:ext>
              </a:extLst>
            </p:cNvPr>
            <p:cNvSpPr/>
            <p:nvPr/>
          </p:nvSpPr>
          <p:spPr>
            <a:xfrm>
              <a:off x="11175350" y="-2642825"/>
              <a:ext cx="147625" cy="25"/>
            </a:xfrm>
            <a:custGeom>
              <a:avLst/>
              <a:gdLst/>
              <a:ahLst/>
              <a:cxnLst/>
              <a:rect l="l" t="t" r="r" b="b"/>
              <a:pathLst>
                <a:path w="5905" h="1" fill="none" extrusionOk="0">
                  <a:moveTo>
                    <a:pt x="0" y="1"/>
                  </a:moveTo>
                  <a:lnTo>
                    <a:pt x="5905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" name="Google Shape;571;p41">
              <a:extLst>
                <a:ext uri="{FF2B5EF4-FFF2-40B4-BE49-F238E27FC236}">
                  <a16:creationId xmlns:a16="http://schemas.microsoft.com/office/drawing/2014/main" id="{215B82A5-31D6-443A-88D3-6B0BAA60BECA}"/>
                </a:ext>
              </a:extLst>
            </p:cNvPr>
            <p:cNvSpPr/>
            <p:nvPr/>
          </p:nvSpPr>
          <p:spPr>
            <a:xfrm>
              <a:off x="11222050" y="-2621975"/>
              <a:ext cx="165150" cy="25"/>
            </a:xfrm>
            <a:custGeom>
              <a:avLst/>
              <a:gdLst/>
              <a:ahLst/>
              <a:cxnLst/>
              <a:rect l="l" t="t" r="r" b="b"/>
              <a:pathLst>
                <a:path w="6606" h="1" fill="none" extrusionOk="0">
                  <a:moveTo>
                    <a:pt x="0" y="1"/>
                  </a:moveTo>
                  <a:lnTo>
                    <a:pt x="6605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" name="Google Shape;572;p41">
              <a:extLst>
                <a:ext uri="{FF2B5EF4-FFF2-40B4-BE49-F238E27FC236}">
                  <a16:creationId xmlns:a16="http://schemas.microsoft.com/office/drawing/2014/main" id="{473C11FB-4099-4352-B2F4-F06E1BE04FCC}"/>
                </a:ext>
              </a:extLst>
            </p:cNvPr>
            <p:cNvSpPr/>
            <p:nvPr/>
          </p:nvSpPr>
          <p:spPr>
            <a:xfrm>
              <a:off x="11175350" y="-2523575"/>
              <a:ext cx="275225" cy="25"/>
            </a:xfrm>
            <a:custGeom>
              <a:avLst/>
              <a:gdLst/>
              <a:ahLst/>
              <a:cxnLst/>
              <a:rect l="l" t="t" r="r" b="b"/>
              <a:pathLst>
                <a:path w="11009" h="1" fill="none" extrusionOk="0">
                  <a:moveTo>
                    <a:pt x="0" y="1"/>
                  </a:moveTo>
                  <a:lnTo>
                    <a:pt x="11008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6" name="Google Shape;573;p41">
              <a:extLst>
                <a:ext uri="{FF2B5EF4-FFF2-40B4-BE49-F238E27FC236}">
                  <a16:creationId xmlns:a16="http://schemas.microsoft.com/office/drawing/2014/main" id="{32E678B2-0FDC-4A02-B363-7CE2030AA9C9}"/>
                </a:ext>
              </a:extLst>
            </p:cNvPr>
            <p:cNvSpPr/>
            <p:nvPr/>
          </p:nvSpPr>
          <p:spPr>
            <a:xfrm>
              <a:off x="12006775" y="-2631150"/>
              <a:ext cx="124275" cy="25"/>
            </a:xfrm>
            <a:custGeom>
              <a:avLst/>
              <a:gdLst/>
              <a:ahLst/>
              <a:cxnLst/>
              <a:rect l="l" t="t" r="r" b="b"/>
              <a:pathLst>
                <a:path w="4971" h="1" fill="none" extrusionOk="0">
                  <a:moveTo>
                    <a:pt x="4971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7" name="Google Shape;574;p41">
              <a:extLst>
                <a:ext uri="{FF2B5EF4-FFF2-40B4-BE49-F238E27FC236}">
                  <a16:creationId xmlns:a16="http://schemas.microsoft.com/office/drawing/2014/main" id="{939227B4-6046-44BA-B44D-DD2CBD8DFD1A}"/>
                </a:ext>
              </a:extLst>
            </p:cNvPr>
            <p:cNvSpPr/>
            <p:nvPr/>
          </p:nvSpPr>
          <p:spPr>
            <a:xfrm>
              <a:off x="11853325" y="-2596125"/>
              <a:ext cx="271900" cy="25"/>
            </a:xfrm>
            <a:custGeom>
              <a:avLst/>
              <a:gdLst/>
              <a:ahLst/>
              <a:cxnLst/>
              <a:rect l="l" t="t" r="r" b="b"/>
              <a:pathLst>
                <a:path w="10876" h="1" fill="none" extrusionOk="0">
                  <a:moveTo>
                    <a:pt x="10875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8" name="Google Shape;575;p41">
              <a:extLst>
                <a:ext uri="{FF2B5EF4-FFF2-40B4-BE49-F238E27FC236}">
                  <a16:creationId xmlns:a16="http://schemas.microsoft.com/office/drawing/2014/main" id="{A2129450-4CD1-4AB2-89C8-68C8B7AECF55}"/>
                </a:ext>
              </a:extLst>
            </p:cNvPr>
            <p:cNvSpPr/>
            <p:nvPr/>
          </p:nvSpPr>
          <p:spPr>
            <a:xfrm>
              <a:off x="11731575" y="-2596125"/>
              <a:ext cx="92600" cy="25"/>
            </a:xfrm>
            <a:custGeom>
              <a:avLst/>
              <a:gdLst/>
              <a:ahLst/>
              <a:cxnLst/>
              <a:rect l="l" t="t" r="r" b="b"/>
              <a:pathLst>
                <a:path w="3704" h="1" fill="none" extrusionOk="0">
                  <a:moveTo>
                    <a:pt x="3703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9" name="Google Shape;576;p41">
              <a:extLst>
                <a:ext uri="{FF2B5EF4-FFF2-40B4-BE49-F238E27FC236}">
                  <a16:creationId xmlns:a16="http://schemas.microsoft.com/office/drawing/2014/main" id="{2B949F4D-1202-47FB-AE87-5FDC4ECFC378}"/>
                </a:ext>
              </a:extLst>
            </p:cNvPr>
            <p:cNvSpPr/>
            <p:nvPr/>
          </p:nvSpPr>
          <p:spPr>
            <a:xfrm>
              <a:off x="11960075" y="-2538575"/>
              <a:ext cx="170975" cy="25"/>
            </a:xfrm>
            <a:custGeom>
              <a:avLst/>
              <a:gdLst/>
              <a:ahLst/>
              <a:cxnLst/>
              <a:rect l="l" t="t" r="r" b="b"/>
              <a:pathLst>
                <a:path w="6839" h="1" fill="none" extrusionOk="0">
                  <a:moveTo>
                    <a:pt x="1" y="0"/>
                  </a:moveTo>
                  <a:lnTo>
                    <a:pt x="6839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0" name="Google Shape;577;p41">
              <a:extLst>
                <a:ext uri="{FF2B5EF4-FFF2-40B4-BE49-F238E27FC236}">
                  <a16:creationId xmlns:a16="http://schemas.microsoft.com/office/drawing/2014/main" id="{CC139AA2-F787-4C91-812C-451422B54A27}"/>
                </a:ext>
              </a:extLst>
            </p:cNvPr>
            <p:cNvSpPr/>
            <p:nvPr/>
          </p:nvSpPr>
          <p:spPr>
            <a:xfrm>
              <a:off x="11169500" y="-2486050"/>
              <a:ext cx="110125" cy="25"/>
            </a:xfrm>
            <a:custGeom>
              <a:avLst/>
              <a:gdLst/>
              <a:ahLst/>
              <a:cxnLst/>
              <a:rect l="l" t="t" r="r" b="b"/>
              <a:pathLst>
                <a:path w="4405" h="1" fill="none" extrusionOk="0">
                  <a:moveTo>
                    <a:pt x="1" y="1"/>
                  </a:moveTo>
                  <a:lnTo>
                    <a:pt x="4404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1" name="Google Shape;578;p41">
              <a:extLst>
                <a:ext uri="{FF2B5EF4-FFF2-40B4-BE49-F238E27FC236}">
                  <a16:creationId xmlns:a16="http://schemas.microsoft.com/office/drawing/2014/main" id="{D3D4F276-CF41-4271-BD9C-E9B9529E614B}"/>
                </a:ext>
              </a:extLst>
            </p:cNvPr>
            <p:cNvSpPr/>
            <p:nvPr/>
          </p:nvSpPr>
          <p:spPr>
            <a:xfrm>
              <a:off x="11068550" y="-2737875"/>
              <a:ext cx="1184250" cy="338675"/>
            </a:xfrm>
            <a:custGeom>
              <a:avLst/>
              <a:gdLst/>
              <a:ahLst/>
              <a:cxnLst/>
              <a:rect l="l" t="t" r="r" b="b"/>
              <a:pathLst>
                <a:path w="47370" h="13547" extrusionOk="0">
                  <a:moveTo>
                    <a:pt x="1937" y="0"/>
                  </a:moveTo>
                  <a:cubicBezTo>
                    <a:pt x="403" y="0"/>
                    <a:pt x="403" y="2302"/>
                    <a:pt x="1937" y="2302"/>
                  </a:cubicBezTo>
                  <a:lnTo>
                    <a:pt x="40231" y="2302"/>
                  </a:lnTo>
                  <a:cubicBezTo>
                    <a:pt x="42900" y="2302"/>
                    <a:pt x="45035" y="4303"/>
                    <a:pt x="45035" y="6772"/>
                  </a:cubicBezTo>
                  <a:cubicBezTo>
                    <a:pt x="45035" y="9240"/>
                    <a:pt x="42900" y="11241"/>
                    <a:pt x="40231" y="11241"/>
                  </a:cubicBezTo>
                  <a:lnTo>
                    <a:pt x="1604" y="11241"/>
                  </a:lnTo>
                  <a:cubicBezTo>
                    <a:pt x="1572" y="11240"/>
                    <a:pt x="1540" y="11239"/>
                    <a:pt x="1510" y="11239"/>
                  </a:cubicBezTo>
                  <a:cubicBezTo>
                    <a:pt x="1" y="11239"/>
                    <a:pt x="1" y="13546"/>
                    <a:pt x="1510" y="13546"/>
                  </a:cubicBezTo>
                  <a:cubicBezTo>
                    <a:pt x="1540" y="13546"/>
                    <a:pt x="1572" y="13545"/>
                    <a:pt x="1604" y="13543"/>
                  </a:cubicBezTo>
                  <a:lnTo>
                    <a:pt x="40231" y="13543"/>
                  </a:lnTo>
                  <a:cubicBezTo>
                    <a:pt x="44168" y="13543"/>
                    <a:pt x="47370" y="10508"/>
                    <a:pt x="47370" y="6772"/>
                  </a:cubicBezTo>
                  <a:cubicBezTo>
                    <a:pt x="47370" y="3036"/>
                    <a:pt x="44168" y="0"/>
                    <a:pt x="4023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2" name="Google Shape;579;p41">
              <a:extLst>
                <a:ext uri="{FF2B5EF4-FFF2-40B4-BE49-F238E27FC236}">
                  <a16:creationId xmlns:a16="http://schemas.microsoft.com/office/drawing/2014/main" id="{F4758504-C92A-4A79-934F-19CEB498A8F6}"/>
                </a:ext>
              </a:extLst>
            </p:cNvPr>
            <p:cNvSpPr/>
            <p:nvPr/>
          </p:nvSpPr>
          <p:spPr>
            <a:xfrm>
              <a:off x="11102800" y="-2372625"/>
              <a:ext cx="1080800" cy="271900"/>
            </a:xfrm>
            <a:custGeom>
              <a:avLst/>
              <a:gdLst/>
              <a:ahLst/>
              <a:cxnLst/>
              <a:rect l="l" t="t" r="r" b="b"/>
              <a:pathLst>
                <a:path w="43232" h="10876" extrusionOk="0">
                  <a:moveTo>
                    <a:pt x="43231" y="1"/>
                  </a:moveTo>
                  <a:lnTo>
                    <a:pt x="4637" y="101"/>
                  </a:lnTo>
                  <a:cubicBezTo>
                    <a:pt x="801" y="1602"/>
                    <a:pt x="0" y="5438"/>
                    <a:pt x="0" y="5438"/>
                  </a:cubicBezTo>
                  <a:cubicBezTo>
                    <a:pt x="0" y="9708"/>
                    <a:pt x="4770" y="10875"/>
                    <a:pt x="4770" y="10875"/>
                  </a:cubicBezTo>
                  <a:lnTo>
                    <a:pt x="43231" y="10875"/>
                  </a:lnTo>
                  <a:cubicBezTo>
                    <a:pt x="41697" y="7406"/>
                    <a:pt x="41697" y="3470"/>
                    <a:pt x="43231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3" name="Google Shape;580;p41">
              <a:extLst>
                <a:ext uri="{FF2B5EF4-FFF2-40B4-BE49-F238E27FC236}">
                  <a16:creationId xmlns:a16="http://schemas.microsoft.com/office/drawing/2014/main" id="{EAEA282F-BE63-4781-B283-CDC490423174}"/>
                </a:ext>
              </a:extLst>
            </p:cNvPr>
            <p:cNvSpPr/>
            <p:nvPr/>
          </p:nvSpPr>
          <p:spPr>
            <a:xfrm>
              <a:off x="11098625" y="-2372625"/>
              <a:ext cx="1079125" cy="263550"/>
            </a:xfrm>
            <a:custGeom>
              <a:avLst/>
              <a:gdLst/>
              <a:ahLst/>
              <a:cxnLst/>
              <a:rect l="l" t="t" r="r" b="b"/>
              <a:pathLst>
                <a:path w="43165" h="10542" extrusionOk="0">
                  <a:moveTo>
                    <a:pt x="39729" y="1"/>
                  </a:moveTo>
                  <a:lnTo>
                    <a:pt x="21316" y="34"/>
                  </a:lnTo>
                  <a:lnTo>
                    <a:pt x="11842" y="67"/>
                  </a:lnTo>
                  <a:lnTo>
                    <a:pt x="8206" y="67"/>
                  </a:lnTo>
                  <a:cubicBezTo>
                    <a:pt x="7961" y="67"/>
                    <a:pt x="7721" y="66"/>
                    <a:pt x="7486" y="66"/>
                  </a:cubicBezTo>
                  <a:cubicBezTo>
                    <a:pt x="5899" y="66"/>
                    <a:pt x="4522" y="117"/>
                    <a:pt x="3069" y="901"/>
                  </a:cubicBezTo>
                  <a:cubicBezTo>
                    <a:pt x="2969" y="968"/>
                    <a:pt x="2836" y="1035"/>
                    <a:pt x="2736" y="1135"/>
                  </a:cubicBezTo>
                  <a:cubicBezTo>
                    <a:pt x="1201" y="2069"/>
                    <a:pt x="1" y="3536"/>
                    <a:pt x="167" y="5438"/>
                  </a:cubicBezTo>
                  <a:cubicBezTo>
                    <a:pt x="301" y="7739"/>
                    <a:pt x="1802" y="9741"/>
                    <a:pt x="4003" y="10541"/>
                  </a:cubicBezTo>
                  <a:lnTo>
                    <a:pt x="4003" y="2236"/>
                  </a:lnTo>
                  <a:lnTo>
                    <a:pt x="42398" y="2236"/>
                  </a:lnTo>
                  <a:cubicBezTo>
                    <a:pt x="42564" y="1435"/>
                    <a:pt x="42831" y="701"/>
                    <a:pt x="43165" y="1"/>
                  </a:cubicBezTo>
                  <a:lnTo>
                    <a:pt x="43165" y="1"/>
                  </a:lnTo>
                  <a:cubicBezTo>
                    <a:pt x="43120" y="78"/>
                    <a:pt x="42757" y="104"/>
                    <a:pt x="42281" y="104"/>
                  </a:cubicBezTo>
                  <a:cubicBezTo>
                    <a:pt x="41330" y="104"/>
                    <a:pt x="39929" y="1"/>
                    <a:pt x="39729" y="1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4" name="Google Shape;581;p41">
              <a:extLst>
                <a:ext uri="{FF2B5EF4-FFF2-40B4-BE49-F238E27FC236}">
                  <a16:creationId xmlns:a16="http://schemas.microsoft.com/office/drawing/2014/main" id="{D1229A60-3A21-44E6-90DD-627C9B7A9353}"/>
                </a:ext>
              </a:extLst>
            </p:cNvPr>
            <p:cNvSpPr/>
            <p:nvPr/>
          </p:nvSpPr>
          <p:spPr>
            <a:xfrm>
              <a:off x="11195375" y="-2326750"/>
              <a:ext cx="25" cy="187650"/>
            </a:xfrm>
            <a:custGeom>
              <a:avLst/>
              <a:gdLst/>
              <a:ahLst/>
              <a:cxnLst/>
              <a:rect l="l" t="t" r="r" b="b"/>
              <a:pathLst>
                <a:path w="1" h="7506" fill="none" extrusionOk="0">
                  <a:moveTo>
                    <a:pt x="0" y="0"/>
                  </a:moveTo>
                  <a:lnTo>
                    <a:pt x="0" y="7506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5" name="Google Shape;582;p41">
              <a:extLst>
                <a:ext uri="{FF2B5EF4-FFF2-40B4-BE49-F238E27FC236}">
                  <a16:creationId xmlns:a16="http://schemas.microsoft.com/office/drawing/2014/main" id="{8975464D-6E13-4BD5-97BC-86629707E8CA}"/>
                </a:ext>
              </a:extLst>
            </p:cNvPr>
            <p:cNvSpPr/>
            <p:nvPr/>
          </p:nvSpPr>
          <p:spPr>
            <a:xfrm>
              <a:off x="12009275" y="-2306750"/>
              <a:ext cx="147625" cy="25"/>
            </a:xfrm>
            <a:custGeom>
              <a:avLst/>
              <a:gdLst/>
              <a:ahLst/>
              <a:cxnLst/>
              <a:rect l="l" t="t" r="r" b="b"/>
              <a:pathLst>
                <a:path w="5905" h="1" fill="none" extrusionOk="0">
                  <a:moveTo>
                    <a:pt x="5905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6" name="Google Shape;583;p41">
              <a:extLst>
                <a:ext uri="{FF2B5EF4-FFF2-40B4-BE49-F238E27FC236}">
                  <a16:creationId xmlns:a16="http://schemas.microsoft.com/office/drawing/2014/main" id="{9818B212-E93A-4901-8172-9CEA963A9D6F}"/>
                </a:ext>
              </a:extLst>
            </p:cNvPr>
            <p:cNvSpPr/>
            <p:nvPr/>
          </p:nvSpPr>
          <p:spPr>
            <a:xfrm>
              <a:off x="11945900" y="-2285900"/>
              <a:ext cx="165150" cy="25"/>
            </a:xfrm>
            <a:custGeom>
              <a:avLst/>
              <a:gdLst/>
              <a:ahLst/>
              <a:cxnLst/>
              <a:rect l="l" t="t" r="r" b="b"/>
              <a:pathLst>
                <a:path w="6606" h="1" fill="none" extrusionOk="0">
                  <a:moveTo>
                    <a:pt x="6605" y="1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7" name="Google Shape;584;p41">
              <a:extLst>
                <a:ext uri="{FF2B5EF4-FFF2-40B4-BE49-F238E27FC236}">
                  <a16:creationId xmlns:a16="http://schemas.microsoft.com/office/drawing/2014/main" id="{471462B7-80B6-4B4C-BCF8-803283FEAE87}"/>
                </a:ext>
              </a:extLst>
            </p:cNvPr>
            <p:cNvSpPr/>
            <p:nvPr/>
          </p:nvSpPr>
          <p:spPr>
            <a:xfrm>
              <a:off x="11881675" y="-2187500"/>
              <a:ext cx="275225" cy="25"/>
            </a:xfrm>
            <a:custGeom>
              <a:avLst/>
              <a:gdLst/>
              <a:ahLst/>
              <a:cxnLst/>
              <a:rect l="l" t="t" r="r" b="b"/>
              <a:pathLst>
                <a:path w="11009" h="1" fill="none" extrusionOk="0">
                  <a:moveTo>
                    <a:pt x="11009" y="1"/>
                  </a:moveTo>
                  <a:lnTo>
                    <a:pt x="1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8" name="Google Shape;585;p41">
              <a:extLst>
                <a:ext uri="{FF2B5EF4-FFF2-40B4-BE49-F238E27FC236}">
                  <a16:creationId xmlns:a16="http://schemas.microsoft.com/office/drawing/2014/main" id="{34F273F2-BD37-4568-ABA6-053DEC055F5E}"/>
                </a:ext>
              </a:extLst>
            </p:cNvPr>
            <p:cNvSpPr/>
            <p:nvPr/>
          </p:nvSpPr>
          <p:spPr>
            <a:xfrm>
              <a:off x="11201200" y="-2295075"/>
              <a:ext cx="125125" cy="25"/>
            </a:xfrm>
            <a:custGeom>
              <a:avLst/>
              <a:gdLst/>
              <a:ahLst/>
              <a:cxnLst/>
              <a:rect l="l" t="t" r="r" b="b"/>
              <a:pathLst>
                <a:path w="5005" h="1" fill="none" extrusionOk="0">
                  <a:moveTo>
                    <a:pt x="1" y="1"/>
                  </a:moveTo>
                  <a:lnTo>
                    <a:pt x="5004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19" name="Google Shape;586;p41">
              <a:extLst>
                <a:ext uri="{FF2B5EF4-FFF2-40B4-BE49-F238E27FC236}">
                  <a16:creationId xmlns:a16="http://schemas.microsoft.com/office/drawing/2014/main" id="{1C6D6036-9A38-424F-8256-4AAA51024C59}"/>
                </a:ext>
              </a:extLst>
            </p:cNvPr>
            <p:cNvSpPr/>
            <p:nvPr/>
          </p:nvSpPr>
          <p:spPr>
            <a:xfrm>
              <a:off x="11207050" y="-2260050"/>
              <a:ext cx="272700" cy="25"/>
            </a:xfrm>
            <a:custGeom>
              <a:avLst/>
              <a:gdLst/>
              <a:ahLst/>
              <a:cxnLst/>
              <a:rect l="l" t="t" r="r" b="b"/>
              <a:pathLst>
                <a:path w="10908" h="1" fill="none" extrusionOk="0">
                  <a:moveTo>
                    <a:pt x="0" y="1"/>
                  </a:moveTo>
                  <a:lnTo>
                    <a:pt x="10908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0" name="Google Shape;587;p41">
              <a:extLst>
                <a:ext uri="{FF2B5EF4-FFF2-40B4-BE49-F238E27FC236}">
                  <a16:creationId xmlns:a16="http://schemas.microsoft.com/office/drawing/2014/main" id="{F01E424A-140C-442E-B8A6-68DA76CCE206}"/>
                </a:ext>
              </a:extLst>
            </p:cNvPr>
            <p:cNvSpPr/>
            <p:nvPr/>
          </p:nvSpPr>
          <p:spPr>
            <a:xfrm>
              <a:off x="11508075" y="-2260050"/>
              <a:ext cx="93425" cy="25"/>
            </a:xfrm>
            <a:custGeom>
              <a:avLst/>
              <a:gdLst/>
              <a:ahLst/>
              <a:cxnLst/>
              <a:rect l="l" t="t" r="r" b="b"/>
              <a:pathLst>
                <a:path w="3737" h="1" fill="none" extrusionOk="0">
                  <a:moveTo>
                    <a:pt x="1" y="1"/>
                  </a:moveTo>
                  <a:lnTo>
                    <a:pt x="3737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1" name="Google Shape;588;p41">
              <a:extLst>
                <a:ext uri="{FF2B5EF4-FFF2-40B4-BE49-F238E27FC236}">
                  <a16:creationId xmlns:a16="http://schemas.microsoft.com/office/drawing/2014/main" id="{119F43FF-D2A8-46E9-A967-02ECE39CCA89}"/>
                </a:ext>
              </a:extLst>
            </p:cNvPr>
            <p:cNvSpPr/>
            <p:nvPr/>
          </p:nvSpPr>
          <p:spPr>
            <a:xfrm>
              <a:off x="11201200" y="-2202500"/>
              <a:ext cx="170975" cy="25"/>
            </a:xfrm>
            <a:custGeom>
              <a:avLst/>
              <a:gdLst/>
              <a:ahLst/>
              <a:cxnLst/>
              <a:rect l="l" t="t" r="r" b="b"/>
              <a:pathLst>
                <a:path w="6839" h="1" fill="none" extrusionOk="0">
                  <a:moveTo>
                    <a:pt x="6839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2" name="Google Shape;589;p41">
              <a:extLst>
                <a:ext uri="{FF2B5EF4-FFF2-40B4-BE49-F238E27FC236}">
                  <a16:creationId xmlns:a16="http://schemas.microsoft.com/office/drawing/2014/main" id="{CD499708-E8EC-4FCD-8522-A544836B4FC3}"/>
                </a:ext>
              </a:extLst>
            </p:cNvPr>
            <p:cNvSpPr/>
            <p:nvPr/>
          </p:nvSpPr>
          <p:spPr>
            <a:xfrm>
              <a:off x="12052650" y="-2149975"/>
              <a:ext cx="110100" cy="25"/>
            </a:xfrm>
            <a:custGeom>
              <a:avLst/>
              <a:gdLst/>
              <a:ahLst/>
              <a:cxnLst/>
              <a:rect l="l" t="t" r="r" b="b"/>
              <a:pathLst>
                <a:path w="4404" h="1" fill="none" extrusionOk="0">
                  <a:moveTo>
                    <a:pt x="4403" y="1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3" name="Google Shape;590;p41">
              <a:extLst>
                <a:ext uri="{FF2B5EF4-FFF2-40B4-BE49-F238E27FC236}">
                  <a16:creationId xmlns:a16="http://schemas.microsoft.com/office/drawing/2014/main" id="{A17ACD44-B0EB-4F24-9151-B80B32158C60}"/>
                </a:ext>
              </a:extLst>
            </p:cNvPr>
            <p:cNvSpPr/>
            <p:nvPr/>
          </p:nvSpPr>
          <p:spPr>
            <a:xfrm>
              <a:off x="11079450" y="-2401875"/>
              <a:ext cx="1183375" cy="338675"/>
            </a:xfrm>
            <a:custGeom>
              <a:avLst/>
              <a:gdLst/>
              <a:ahLst/>
              <a:cxnLst/>
              <a:rect l="l" t="t" r="r" b="b"/>
              <a:pathLst>
                <a:path w="47335" h="13547" extrusionOk="0">
                  <a:moveTo>
                    <a:pt x="45527" y="0"/>
                  </a:moveTo>
                  <a:cubicBezTo>
                    <a:pt x="45496" y="0"/>
                    <a:pt x="45465" y="1"/>
                    <a:pt x="45433" y="3"/>
                  </a:cubicBezTo>
                  <a:lnTo>
                    <a:pt x="7139" y="3"/>
                  </a:lnTo>
                  <a:cubicBezTo>
                    <a:pt x="3203" y="3"/>
                    <a:pt x="0" y="3039"/>
                    <a:pt x="0" y="6775"/>
                  </a:cubicBezTo>
                  <a:cubicBezTo>
                    <a:pt x="0" y="10511"/>
                    <a:pt x="3203" y="13546"/>
                    <a:pt x="7139" y="13546"/>
                  </a:cubicBezTo>
                  <a:lnTo>
                    <a:pt x="45766" y="13546"/>
                  </a:lnTo>
                  <a:cubicBezTo>
                    <a:pt x="47334" y="13546"/>
                    <a:pt x="47334" y="11244"/>
                    <a:pt x="45766" y="11244"/>
                  </a:cubicBezTo>
                  <a:lnTo>
                    <a:pt x="7139" y="11244"/>
                  </a:lnTo>
                  <a:cubicBezTo>
                    <a:pt x="4470" y="11244"/>
                    <a:pt x="2335" y="9243"/>
                    <a:pt x="2335" y="6775"/>
                  </a:cubicBezTo>
                  <a:cubicBezTo>
                    <a:pt x="2335" y="4306"/>
                    <a:pt x="4470" y="2305"/>
                    <a:pt x="7139" y="2305"/>
                  </a:cubicBezTo>
                  <a:lnTo>
                    <a:pt x="45433" y="2305"/>
                  </a:lnTo>
                  <a:cubicBezTo>
                    <a:pt x="45465" y="2307"/>
                    <a:pt x="45496" y="2308"/>
                    <a:pt x="45527" y="2308"/>
                  </a:cubicBezTo>
                  <a:cubicBezTo>
                    <a:pt x="47036" y="2308"/>
                    <a:pt x="47036" y="0"/>
                    <a:pt x="45527" y="0"/>
                  </a:cubicBezTo>
                  <a:close/>
                </a:path>
              </a:pathLst>
            </a:custGeom>
            <a:solidFill>
              <a:schemeClr val="lt2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4" name="Google Shape;591;p41">
              <a:extLst>
                <a:ext uri="{FF2B5EF4-FFF2-40B4-BE49-F238E27FC236}">
                  <a16:creationId xmlns:a16="http://schemas.microsoft.com/office/drawing/2014/main" id="{6510A0A3-3C2F-4F74-A11B-69F504B6FF4A}"/>
                </a:ext>
              </a:extLst>
            </p:cNvPr>
            <p:cNvSpPr/>
            <p:nvPr/>
          </p:nvSpPr>
          <p:spPr>
            <a:xfrm>
              <a:off x="11149500" y="-2035725"/>
              <a:ext cx="1079950" cy="272725"/>
            </a:xfrm>
            <a:custGeom>
              <a:avLst/>
              <a:gdLst/>
              <a:ahLst/>
              <a:cxnLst/>
              <a:rect l="l" t="t" r="r" b="b"/>
              <a:pathLst>
                <a:path w="43198" h="10909" extrusionOk="0">
                  <a:moveTo>
                    <a:pt x="0" y="1"/>
                  </a:moveTo>
                  <a:cubicBezTo>
                    <a:pt x="1501" y="3470"/>
                    <a:pt x="1501" y="7440"/>
                    <a:pt x="0" y="10909"/>
                  </a:cubicBezTo>
                  <a:lnTo>
                    <a:pt x="38461" y="10909"/>
                  </a:lnTo>
                  <a:cubicBezTo>
                    <a:pt x="38461" y="10909"/>
                    <a:pt x="43198" y="9741"/>
                    <a:pt x="43198" y="5471"/>
                  </a:cubicBezTo>
                  <a:cubicBezTo>
                    <a:pt x="43198" y="5471"/>
                    <a:pt x="42397" y="1635"/>
                    <a:pt x="38561" y="134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5" name="Google Shape;592;p41">
              <a:extLst>
                <a:ext uri="{FF2B5EF4-FFF2-40B4-BE49-F238E27FC236}">
                  <a16:creationId xmlns:a16="http://schemas.microsoft.com/office/drawing/2014/main" id="{ED5A5531-F86A-4933-A1D2-E1A731A56621}"/>
                </a:ext>
              </a:extLst>
            </p:cNvPr>
            <p:cNvSpPr/>
            <p:nvPr/>
          </p:nvSpPr>
          <p:spPr>
            <a:xfrm>
              <a:off x="11154500" y="-2035725"/>
              <a:ext cx="1079125" cy="263550"/>
            </a:xfrm>
            <a:custGeom>
              <a:avLst/>
              <a:gdLst/>
              <a:ahLst/>
              <a:cxnLst/>
              <a:rect l="l" t="t" r="r" b="b"/>
              <a:pathLst>
                <a:path w="43165" h="10542" extrusionOk="0">
                  <a:moveTo>
                    <a:pt x="3436" y="1"/>
                  </a:moveTo>
                  <a:cubicBezTo>
                    <a:pt x="3236" y="1"/>
                    <a:pt x="1835" y="119"/>
                    <a:pt x="884" y="119"/>
                  </a:cubicBezTo>
                  <a:cubicBezTo>
                    <a:pt x="408" y="119"/>
                    <a:pt x="45" y="90"/>
                    <a:pt x="1" y="1"/>
                  </a:cubicBezTo>
                  <a:lnTo>
                    <a:pt x="1" y="1"/>
                  </a:lnTo>
                  <a:cubicBezTo>
                    <a:pt x="334" y="735"/>
                    <a:pt x="601" y="1469"/>
                    <a:pt x="768" y="2236"/>
                  </a:cubicBezTo>
                  <a:lnTo>
                    <a:pt x="39162" y="2236"/>
                  </a:lnTo>
                  <a:lnTo>
                    <a:pt x="39162" y="10542"/>
                  </a:lnTo>
                  <a:cubicBezTo>
                    <a:pt x="41363" y="9775"/>
                    <a:pt x="42864" y="7773"/>
                    <a:pt x="42998" y="5471"/>
                  </a:cubicBezTo>
                  <a:cubicBezTo>
                    <a:pt x="43165" y="3570"/>
                    <a:pt x="41964" y="2102"/>
                    <a:pt x="40429" y="1135"/>
                  </a:cubicBezTo>
                  <a:cubicBezTo>
                    <a:pt x="40329" y="1068"/>
                    <a:pt x="40229" y="1035"/>
                    <a:pt x="40096" y="935"/>
                  </a:cubicBezTo>
                  <a:cubicBezTo>
                    <a:pt x="38643" y="150"/>
                    <a:pt x="37266" y="100"/>
                    <a:pt x="35679" y="100"/>
                  </a:cubicBezTo>
                  <a:cubicBezTo>
                    <a:pt x="35444" y="100"/>
                    <a:pt x="35204" y="101"/>
                    <a:pt x="34959" y="101"/>
                  </a:cubicBezTo>
                  <a:lnTo>
                    <a:pt x="31290" y="101"/>
                  </a:lnTo>
                  <a:lnTo>
                    <a:pt x="21849" y="68"/>
                  </a:lnTo>
                  <a:lnTo>
                    <a:pt x="3436" y="1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6" name="Google Shape;593;p41">
              <a:extLst>
                <a:ext uri="{FF2B5EF4-FFF2-40B4-BE49-F238E27FC236}">
                  <a16:creationId xmlns:a16="http://schemas.microsoft.com/office/drawing/2014/main" id="{F1E98D1E-2C5D-4046-AC5C-93BA4C66C64B}"/>
                </a:ext>
              </a:extLst>
            </p:cNvPr>
            <p:cNvSpPr/>
            <p:nvPr/>
          </p:nvSpPr>
          <p:spPr>
            <a:xfrm>
              <a:off x="12134375" y="-2004850"/>
              <a:ext cx="25" cy="214325"/>
            </a:xfrm>
            <a:custGeom>
              <a:avLst/>
              <a:gdLst/>
              <a:ahLst/>
              <a:cxnLst/>
              <a:rect l="l" t="t" r="r" b="b"/>
              <a:pathLst>
                <a:path w="1" h="8573" fill="none" extrusionOk="0">
                  <a:moveTo>
                    <a:pt x="0" y="0"/>
                  </a:moveTo>
                  <a:lnTo>
                    <a:pt x="0" y="8573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" name="Google Shape;594;p41">
              <a:extLst>
                <a:ext uri="{FF2B5EF4-FFF2-40B4-BE49-F238E27FC236}">
                  <a16:creationId xmlns:a16="http://schemas.microsoft.com/office/drawing/2014/main" id="{98B256D1-CFF6-40E9-BE55-FB4936EB95D8}"/>
                </a:ext>
              </a:extLst>
            </p:cNvPr>
            <p:cNvSpPr/>
            <p:nvPr/>
          </p:nvSpPr>
          <p:spPr>
            <a:xfrm>
              <a:off x="11175350" y="-1969000"/>
              <a:ext cx="147625" cy="25"/>
            </a:xfrm>
            <a:custGeom>
              <a:avLst/>
              <a:gdLst/>
              <a:ahLst/>
              <a:cxnLst/>
              <a:rect l="l" t="t" r="r" b="b"/>
              <a:pathLst>
                <a:path w="5905" h="1" fill="none" extrusionOk="0">
                  <a:moveTo>
                    <a:pt x="0" y="0"/>
                  </a:moveTo>
                  <a:lnTo>
                    <a:pt x="5905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" name="Google Shape;595;p41">
              <a:extLst>
                <a:ext uri="{FF2B5EF4-FFF2-40B4-BE49-F238E27FC236}">
                  <a16:creationId xmlns:a16="http://schemas.microsoft.com/office/drawing/2014/main" id="{D098D87B-744B-4785-90C2-F7ECA2E9F108}"/>
                </a:ext>
              </a:extLst>
            </p:cNvPr>
            <p:cNvSpPr/>
            <p:nvPr/>
          </p:nvSpPr>
          <p:spPr>
            <a:xfrm>
              <a:off x="11222050" y="-1948975"/>
              <a:ext cx="165150" cy="25"/>
            </a:xfrm>
            <a:custGeom>
              <a:avLst/>
              <a:gdLst/>
              <a:ahLst/>
              <a:cxnLst/>
              <a:rect l="l" t="t" r="r" b="b"/>
              <a:pathLst>
                <a:path w="6606" h="1" fill="none" extrusionOk="0">
                  <a:moveTo>
                    <a:pt x="0" y="0"/>
                  </a:moveTo>
                  <a:lnTo>
                    <a:pt x="6605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" name="Google Shape;596;p41">
              <a:extLst>
                <a:ext uri="{FF2B5EF4-FFF2-40B4-BE49-F238E27FC236}">
                  <a16:creationId xmlns:a16="http://schemas.microsoft.com/office/drawing/2014/main" id="{245454A8-00F9-49B6-B4CC-3B6B51FEAAF8}"/>
                </a:ext>
              </a:extLst>
            </p:cNvPr>
            <p:cNvSpPr/>
            <p:nvPr/>
          </p:nvSpPr>
          <p:spPr>
            <a:xfrm>
              <a:off x="11175350" y="-1850575"/>
              <a:ext cx="275225" cy="25"/>
            </a:xfrm>
            <a:custGeom>
              <a:avLst/>
              <a:gdLst/>
              <a:ahLst/>
              <a:cxnLst/>
              <a:rect l="l" t="t" r="r" b="b"/>
              <a:pathLst>
                <a:path w="11009" h="1" fill="none" extrusionOk="0">
                  <a:moveTo>
                    <a:pt x="0" y="0"/>
                  </a:moveTo>
                  <a:lnTo>
                    <a:pt x="11008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" name="Google Shape;597;p41">
              <a:extLst>
                <a:ext uri="{FF2B5EF4-FFF2-40B4-BE49-F238E27FC236}">
                  <a16:creationId xmlns:a16="http://schemas.microsoft.com/office/drawing/2014/main" id="{EAF17CE1-E20B-48B5-A08D-39C6F4804F89}"/>
                </a:ext>
              </a:extLst>
            </p:cNvPr>
            <p:cNvSpPr/>
            <p:nvPr/>
          </p:nvSpPr>
          <p:spPr>
            <a:xfrm>
              <a:off x="12006775" y="-1957325"/>
              <a:ext cx="124275" cy="25"/>
            </a:xfrm>
            <a:custGeom>
              <a:avLst/>
              <a:gdLst/>
              <a:ahLst/>
              <a:cxnLst/>
              <a:rect l="l" t="t" r="r" b="b"/>
              <a:pathLst>
                <a:path w="4971" h="1" fill="none" extrusionOk="0">
                  <a:moveTo>
                    <a:pt x="4971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" name="Google Shape;598;p41">
              <a:extLst>
                <a:ext uri="{FF2B5EF4-FFF2-40B4-BE49-F238E27FC236}">
                  <a16:creationId xmlns:a16="http://schemas.microsoft.com/office/drawing/2014/main" id="{33DA6CD8-558A-471E-925F-BC66D7762BC6}"/>
                </a:ext>
              </a:extLst>
            </p:cNvPr>
            <p:cNvSpPr/>
            <p:nvPr/>
          </p:nvSpPr>
          <p:spPr>
            <a:xfrm>
              <a:off x="11853325" y="-1922300"/>
              <a:ext cx="271900" cy="25"/>
            </a:xfrm>
            <a:custGeom>
              <a:avLst/>
              <a:gdLst/>
              <a:ahLst/>
              <a:cxnLst/>
              <a:rect l="l" t="t" r="r" b="b"/>
              <a:pathLst>
                <a:path w="10876" h="1" fill="none" extrusionOk="0">
                  <a:moveTo>
                    <a:pt x="10875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2" name="Google Shape;599;p41">
              <a:extLst>
                <a:ext uri="{FF2B5EF4-FFF2-40B4-BE49-F238E27FC236}">
                  <a16:creationId xmlns:a16="http://schemas.microsoft.com/office/drawing/2014/main" id="{0C319A1F-13C9-405C-A821-D35D2498A17A}"/>
                </a:ext>
              </a:extLst>
            </p:cNvPr>
            <p:cNvSpPr/>
            <p:nvPr/>
          </p:nvSpPr>
          <p:spPr>
            <a:xfrm>
              <a:off x="11731575" y="-1922300"/>
              <a:ext cx="92600" cy="25"/>
            </a:xfrm>
            <a:custGeom>
              <a:avLst/>
              <a:gdLst/>
              <a:ahLst/>
              <a:cxnLst/>
              <a:rect l="l" t="t" r="r" b="b"/>
              <a:pathLst>
                <a:path w="3704" h="1" fill="none" extrusionOk="0">
                  <a:moveTo>
                    <a:pt x="3703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3" name="Google Shape;600;p41">
              <a:extLst>
                <a:ext uri="{FF2B5EF4-FFF2-40B4-BE49-F238E27FC236}">
                  <a16:creationId xmlns:a16="http://schemas.microsoft.com/office/drawing/2014/main" id="{FE97F1EB-6FD3-4570-8A01-BA3EB06343DF}"/>
                </a:ext>
              </a:extLst>
            </p:cNvPr>
            <p:cNvSpPr/>
            <p:nvPr/>
          </p:nvSpPr>
          <p:spPr>
            <a:xfrm>
              <a:off x="11960075" y="-1864750"/>
              <a:ext cx="170975" cy="25"/>
            </a:xfrm>
            <a:custGeom>
              <a:avLst/>
              <a:gdLst/>
              <a:ahLst/>
              <a:cxnLst/>
              <a:rect l="l" t="t" r="r" b="b"/>
              <a:pathLst>
                <a:path w="6839" h="1" fill="none" extrusionOk="0">
                  <a:moveTo>
                    <a:pt x="1" y="0"/>
                  </a:moveTo>
                  <a:lnTo>
                    <a:pt x="6839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4" name="Google Shape;601;p41">
              <a:extLst>
                <a:ext uri="{FF2B5EF4-FFF2-40B4-BE49-F238E27FC236}">
                  <a16:creationId xmlns:a16="http://schemas.microsoft.com/office/drawing/2014/main" id="{424495F5-3355-4891-A24A-A73F42241EB2}"/>
                </a:ext>
              </a:extLst>
            </p:cNvPr>
            <p:cNvSpPr/>
            <p:nvPr/>
          </p:nvSpPr>
          <p:spPr>
            <a:xfrm>
              <a:off x="11169500" y="-1812225"/>
              <a:ext cx="110125" cy="25"/>
            </a:xfrm>
            <a:custGeom>
              <a:avLst/>
              <a:gdLst/>
              <a:ahLst/>
              <a:cxnLst/>
              <a:rect l="l" t="t" r="r" b="b"/>
              <a:pathLst>
                <a:path w="4405" h="1" fill="none" extrusionOk="0">
                  <a:moveTo>
                    <a:pt x="1" y="1"/>
                  </a:moveTo>
                  <a:lnTo>
                    <a:pt x="4404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5" name="Google Shape;602;p41">
              <a:extLst>
                <a:ext uri="{FF2B5EF4-FFF2-40B4-BE49-F238E27FC236}">
                  <a16:creationId xmlns:a16="http://schemas.microsoft.com/office/drawing/2014/main" id="{6B034618-180A-4FAB-95AF-E7B45B024504}"/>
                </a:ext>
              </a:extLst>
            </p:cNvPr>
            <p:cNvSpPr/>
            <p:nvPr/>
          </p:nvSpPr>
          <p:spPr>
            <a:xfrm>
              <a:off x="11070275" y="-2064075"/>
              <a:ext cx="1182525" cy="338600"/>
            </a:xfrm>
            <a:custGeom>
              <a:avLst/>
              <a:gdLst/>
              <a:ahLst/>
              <a:cxnLst/>
              <a:rect l="l" t="t" r="r" b="b"/>
              <a:pathLst>
                <a:path w="47301" h="13544" extrusionOk="0">
                  <a:moveTo>
                    <a:pt x="1836" y="0"/>
                  </a:moveTo>
                  <a:cubicBezTo>
                    <a:pt x="334" y="0"/>
                    <a:pt x="345" y="2302"/>
                    <a:pt x="1868" y="2302"/>
                  </a:cubicBezTo>
                  <a:lnTo>
                    <a:pt x="40162" y="2302"/>
                  </a:lnTo>
                  <a:cubicBezTo>
                    <a:pt x="42831" y="2302"/>
                    <a:pt x="44966" y="4304"/>
                    <a:pt x="44966" y="6772"/>
                  </a:cubicBezTo>
                  <a:cubicBezTo>
                    <a:pt x="44966" y="9207"/>
                    <a:pt x="42831" y="11209"/>
                    <a:pt x="40162" y="11209"/>
                  </a:cubicBezTo>
                  <a:lnTo>
                    <a:pt x="1535" y="11209"/>
                  </a:lnTo>
                  <a:cubicBezTo>
                    <a:pt x="0" y="11209"/>
                    <a:pt x="0" y="13544"/>
                    <a:pt x="1535" y="13544"/>
                  </a:cubicBezTo>
                  <a:lnTo>
                    <a:pt x="40162" y="13544"/>
                  </a:lnTo>
                  <a:cubicBezTo>
                    <a:pt x="44099" y="13544"/>
                    <a:pt x="47301" y="10508"/>
                    <a:pt x="47301" y="6772"/>
                  </a:cubicBezTo>
                  <a:cubicBezTo>
                    <a:pt x="47301" y="3036"/>
                    <a:pt x="44099" y="1"/>
                    <a:pt x="40162" y="1"/>
                  </a:cubicBezTo>
                  <a:lnTo>
                    <a:pt x="1868" y="1"/>
                  </a:lnTo>
                  <a:cubicBezTo>
                    <a:pt x="1858" y="1"/>
                    <a:pt x="1847" y="0"/>
                    <a:pt x="183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6" name="Google Shape;603;p41">
              <a:extLst>
                <a:ext uri="{FF2B5EF4-FFF2-40B4-BE49-F238E27FC236}">
                  <a16:creationId xmlns:a16="http://schemas.microsoft.com/office/drawing/2014/main" id="{FEEA09AA-4782-47F9-B301-640065C0D348}"/>
                </a:ext>
              </a:extLst>
            </p:cNvPr>
            <p:cNvSpPr/>
            <p:nvPr/>
          </p:nvSpPr>
          <p:spPr>
            <a:xfrm>
              <a:off x="11102800" y="-1699650"/>
              <a:ext cx="1080800" cy="272725"/>
            </a:xfrm>
            <a:custGeom>
              <a:avLst/>
              <a:gdLst/>
              <a:ahLst/>
              <a:cxnLst/>
              <a:rect l="l" t="t" r="r" b="b"/>
              <a:pathLst>
                <a:path w="43232" h="10909" extrusionOk="0">
                  <a:moveTo>
                    <a:pt x="43231" y="1"/>
                  </a:moveTo>
                  <a:lnTo>
                    <a:pt x="4637" y="134"/>
                  </a:lnTo>
                  <a:cubicBezTo>
                    <a:pt x="801" y="1635"/>
                    <a:pt x="0" y="5438"/>
                    <a:pt x="0" y="5438"/>
                  </a:cubicBezTo>
                  <a:cubicBezTo>
                    <a:pt x="0" y="9741"/>
                    <a:pt x="4770" y="10909"/>
                    <a:pt x="4770" y="10909"/>
                  </a:cubicBezTo>
                  <a:lnTo>
                    <a:pt x="43231" y="10909"/>
                  </a:lnTo>
                  <a:cubicBezTo>
                    <a:pt x="41697" y="7440"/>
                    <a:pt x="41697" y="3470"/>
                    <a:pt x="43231" y="1"/>
                  </a:cubicBezTo>
                  <a:close/>
                </a:path>
              </a:pathLst>
            </a:custGeom>
            <a:solidFill>
              <a:srgbClr val="FFFFFF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7" name="Google Shape;604;p41">
              <a:extLst>
                <a:ext uri="{FF2B5EF4-FFF2-40B4-BE49-F238E27FC236}">
                  <a16:creationId xmlns:a16="http://schemas.microsoft.com/office/drawing/2014/main" id="{A815CBEA-5C17-48F8-853B-0151C4646976}"/>
                </a:ext>
              </a:extLst>
            </p:cNvPr>
            <p:cNvSpPr/>
            <p:nvPr/>
          </p:nvSpPr>
          <p:spPr>
            <a:xfrm>
              <a:off x="11098625" y="-1699650"/>
              <a:ext cx="1079125" cy="263550"/>
            </a:xfrm>
            <a:custGeom>
              <a:avLst/>
              <a:gdLst/>
              <a:ahLst/>
              <a:cxnLst/>
              <a:rect l="l" t="t" r="r" b="b"/>
              <a:pathLst>
                <a:path w="43165" h="10542" extrusionOk="0">
                  <a:moveTo>
                    <a:pt x="39729" y="1"/>
                  </a:moveTo>
                  <a:lnTo>
                    <a:pt x="21316" y="68"/>
                  </a:lnTo>
                  <a:lnTo>
                    <a:pt x="11842" y="101"/>
                  </a:lnTo>
                  <a:lnTo>
                    <a:pt x="8206" y="101"/>
                  </a:lnTo>
                  <a:cubicBezTo>
                    <a:pt x="7871" y="101"/>
                    <a:pt x="7546" y="98"/>
                    <a:pt x="7229" y="98"/>
                  </a:cubicBezTo>
                  <a:cubicBezTo>
                    <a:pt x="5749" y="98"/>
                    <a:pt x="4443" y="166"/>
                    <a:pt x="3069" y="935"/>
                  </a:cubicBezTo>
                  <a:cubicBezTo>
                    <a:pt x="2969" y="1002"/>
                    <a:pt x="2836" y="1068"/>
                    <a:pt x="2736" y="1135"/>
                  </a:cubicBezTo>
                  <a:cubicBezTo>
                    <a:pt x="1201" y="2102"/>
                    <a:pt x="1" y="3570"/>
                    <a:pt x="167" y="5438"/>
                  </a:cubicBezTo>
                  <a:cubicBezTo>
                    <a:pt x="301" y="7773"/>
                    <a:pt x="1802" y="9775"/>
                    <a:pt x="4003" y="10542"/>
                  </a:cubicBezTo>
                  <a:lnTo>
                    <a:pt x="4003" y="2236"/>
                  </a:lnTo>
                  <a:lnTo>
                    <a:pt x="42398" y="2236"/>
                  </a:lnTo>
                  <a:cubicBezTo>
                    <a:pt x="42564" y="1469"/>
                    <a:pt x="42831" y="701"/>
                    <a:pt x="43165" y="1"/>
                  </a:cubicBezTo>
                  <a:lnTo>
                    <a:pt x="43165" y="1"/>
                  </a:lnTo>
                  <a:cubicBezTo>
                    <a:pt x="43120" y="79"/>
                    <a:pt x="42757" y="105"/>
                    <a:pt x="42281" y="105"/>
                  </a:cubicBezTo>
                  <a:cubicBezTo>
                    <a:pt x="41330" y="105"/>
                    <a:pt x="39929" y="1"/>
                    <a:pt x="39729" y="1"/>
                  </a:cubicBez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8" name="Google Shape;605;p41">
              <a:extLst>
                <a:ext uri="{FF2B5EF4-FFF2-40B4-BE49-F238E27FC236}">
                  <a16:creationId xmlns:a16="http://schemas.microsoft.com/office/drawing/2014/main" id="{9EF5D816-A820-49E4-B13C-0DAACD68F595}"/>
                </a:ext>
              </a:extLst>
            </p:cNvPr>
            <p:cNvSpPr/>
            <p:nvPr/>
          </p:nvSpPr>
          <p:spPr>
            <a:xfrm>
              <a:off x="11195375" y="-1653775"/>
              <a:ext cx="25" cy="188500"/>
            </a:xfrm>
            <a:custGeom>
              <a:avLst/>
              <a:gdLst/>
              <a:ahLst/>
              <a:cxnLst/>
              <a:rect l="l" t="t" r="r" b="b"/>
              <a:pathLst>
                <a:path w="1" h="7540" fill="none" extrusionOk="0">
                  <a:moveTo>
                    <a:pt x="0" y="0"/>
                  </a:moveTo>
                  <a:lnTo>
                    <a:pt x="0" y="7539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9" name="Google Shape;606;p41">
              <a:extLst>
                <a:ext uri="{FF2B5EF4-FFF2-40B4-BE49-F238E27FC236}">
                  <a16:creationId xmlns:a16="http://schemas.microsoft.com/office/drawing/2014/main" id="{01200252-5D2B-4B6D-8BD2-32EEBC80707B}"/>
                </a:ext>
              </a:extLst>
            </p:cNvPr>
            <p:cNvSpPr/>
            <p:nvPr/>
          </p:nvSpPr>
          <p:spPr>
            <a:xfrm>
              <a:off x="12009275" y="-1632925"/>
              <a:ext cx="147625" cy="25"/>
            </a:xfrm>
            <a:custGeom>
              <a:avLst/>
              <a:gdLst/>
              <a:ahLst/>
              <a:cxnLst/>
              <a:rect l="l" t="t" r="r" b="b"/>
              <a:pathLst>
                <a:path w="5905" h="1" fill="none" extrusionOk="0">
                  <a:moveTo>
                    <a:pt x="5905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0" name="Google Shape;607;p41">
              <a:extLst>
                <a:ext uri="{FF2B5EF4-FFF2-40B4-BE49-F238E27FC236}">
                  <a16:creationId xmlns:a16="http://schemas.microsoft.com/office/drawing/2014/main" id="{F8DA4EA3-0D8C-4D2E-9BF0-0BB48137C4C7}"/>
                </a:ext>
              </a:extLst>
            </p:cNvPr>
            <p:cNvSpPr/>
            <p:nvPr/>
          </p:nvSpPr>
          <p:spPr>
            <a:xfrm>
              <a:off x="11945900" y="-1612925"/>
              <a:ext cx="165150" cy="25"/>
            </a:xfrm>
            <a:custGeom>
              <a:avLst/>
              <a:gdLst/>
              <a:ahLst/>
              <a:cxnLst/>
              <a:rect l="l" t="t" r="r" b="b"/>
              <a:pathLst>
                <a:path w="6606" h="1" fill="none" extrusionOk="0">
                  <a:moveTo>
                    <a:pt x="6605" y="1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1" name="Google Shape;608;p41">
              <a:extLst>
                <a:ext uri="{FF2B5EF4-FFF2-40B4-BE49-F238E27FC236}">
                  <a16:creationId xmlns:a16="http://schemas.microsoft.com/office/drawing/2014/main" id="{A05CB194-4F5F-41A0-B6E9-0EC2BF272B9B}"/>
                </a:ext>
              </a:extLst>
            </p:cNvPr>
            <p:cNvSpPr/>
            <p:nvPr/>
          </p:nvSpPr>
          <p:spPr>
            <a:xfrm>
              <a:off x="11881675" y="-1514500"/>
              <a:ext cx="275225" cy="25"/>
            </a:xfrm>
            <a:custGeom>
              <a:avLst/>
              <a:gdLst/>
              <a:ahLst/>
              <a:cxnLst/>
              <a:rect l="l" t="t" r="r" b="b"/>
              <a:pathLst>
                <a:path w="11009" h="1" fill="none" extrusionOk="0">
                  <a:moveTo>
                    <a:pt x="11009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2" name="Google Shape;609;p41">
              <a:extLst>
                <a:ext uri="{FF2B5EF4-FFF2-40B4-BE49-F238E27FC236}">
                  <a16:creationId xmlns:a16="http://schemas.microsoft.com/office/drawing/2014/main" id="{4530846D-F512-45EF-AE86-DFDB177CA2B6}"/>
                </a:ext>
              </a:extLst>
            </p:cNvPr>
            <p:cNvSpPr/>
            <p:nvPr/>
          </p:nvSpPr>
          <p:spPr>
            <a:xfrm>
              <a:off x="11201200" y="-1621250"/>
              <a:ext cx="125125" cy="25"/>
            </a:xfrm>
            <a:custGeom>
              <a:avLst/>
              <a:gdLst/>
              <a:ahLst/>
              <a:cxnLst/>
              <a:rect l="l" t="t" r="r" b="b"/>
              <a:pathLst>
                <a:path w="5005" h="1" fill="none" extrusionOk="0">
                  <a:moveTo>
                    <a:pt x="1" y="0"/>
                  </a:moveTo>
                  <a:lnTo>
                    <a:pt x="5004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3" name="Google Shape;610;p41">
              <a:extLst>
                <a:ext uri="{FF2B5EF4-FFF2-40B4-BE49-F238E27FC236}">
                  <a16:creationId xmlns:a16="http://schemas.microsoft.com/office/drawing/2014/main" id="{AACC6E10-AFDF-4D11-B464-C1A95DA8FA6A}"/>
                </a:ext>
              </a:extLst>
            </p:cNvPr>
            <p:cNvSpPr/>
            <p:nvPr/>
          </p:nvSpPr>
          <p:spPr>
            <a:xfrm>
              <a:off x="11207050" y="-1586225"/>
              <a:ext cx="272700" cy="25"/>
            </a:xfrm>
            <a:custGeom>
              <a:avLst/>
              <a:gdLst/>
              <a:ahLst/>
              <a:cxnLst/>
              <a:rect l="l" t="t" r="r" b="b"/>
              <a:pathLst>
                <a:path w="10908" h="1" fill="none" extrusionOk="0">
                  <a:moveTo>
                    <a:pt x="0" y="0"/>
                  </a:moveTo>
                  <a:lnTo>
                    <a:pt x="10908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4" name="Google Shape;611;p41">
              <a:extLst>
                <a:ext uri="{FF2B5EF4-FFF2-40B4-BE49-F238E27FC236}">
                  <a16:creationId xmlns:a16="http://schemas.microsoft.com/office/drawing/2014/main" id="{752C6906-4C8E-48D8-BB3A-134B6D51A2C5}"/>
                </a:ext>
              </a:extLst>
            </p:cNvPr>
            <p:cNvSpPr/>
            <p:nvPr/>
          </p:nvSpPr>
          <p:spPr>
            <a:xfrm>
              <a:off x="11508075" y="-1586225"/>
              <a:ext cx="93425" cy="25"/>
            </a:xfrm>
            <a:custGeom>
              <a:avLst/>
              <a:gdLst/>
              <a:ahLst/>
              <a:cxnLst/>
              <a:rect l="l" t="t" r="r" b="b"/>
              <a:pathLst>
                <a:path w="3737" h="1" fill="none" extrusionOk="0">
                  <a:moveTo>
                    <a:pt x="1" y="0"/>
                  </a:moveTo>
                  <a:lnTo>
                    <a:pt x="3737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5" name="Google Shape;612;p41">
              <a:extLst>
                <a:ext uri="{FF2B5EF4-FFF2-40B4-BE49-F238E27FC236}">
                  <a16:creationId xmlns:a16="http://schemas.microsoft.com/office/drawing/2014/main" id="{FDF543B7-E0B9-407C-921A-AE0B63A8C253}"/>
                </a:ext>
              </a:extLst>
            </p:cNvPr>
            <p:cNvSpPr/>
            <p:nvPr/>
          </p:nvSpPr>
          <p:spPr>
            <a:xfrm>
              <a:off x="11201200" y="-1528675"/>
              <a:ext cx="170975" cy="25"/>
            </a:xfrm>
            <a:custGeom>
              <a:avLst/>
              <a:gdLst/>
              <a:ahLst/>
              <a:cxnLst/>
              <a:rect l="l" t="t" r="r" b="b"/>
              <a:pathLst>
                <a:path w="6839" h="1" fill="none" extrusionOk="0">
                  <a:moveTo>
                    <a:pt x="6839" y="0"/>
                  </a:moveTo>
                  <a:lnTo>
                    <a:pt x="1" y="0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6" name="Google Shape;613;p41">
              <a:extLst>
                <a:ext uri="{FF2B5EF4-FFF2-40B4-BE49-F238E27FC236}">
                  <a16:creationId xmlns:a16="http://schemas.microsoft.com/office/drawing/2014/main" id="{2C74C1B0-4AC9-4F63-8ADE-ADD58F8A91AF}"/>
                </a:ext>
              </a:extLst>
            </p:cNvPr>
            <p:cNvSpPr/>
            <p:nvPr/>
          </p:nvSpPr>
          <p:spPr>
            <a:xfrm>
              <a:off x="12052650" y="-1476150"/>
              <a:ext cx="110100" cy="25"/>
            </a:xfrm>
            <a:custGeom>
              <a:avLst/>
              <a:gdLst/>
              <a:ahLst/>
              <a:cxnLst/>
              <a:rect l="l" t="t" r="r" b="b"/>
              <a:pathLst>
                <a:path w="4404" h="1" fill="none" extrusionOk="0">
                  <a:moveTo>
                    <a:pt x="4403" y="1"/>
                  </a:moveTo>
                  <a:lnTo>
                    <a:pt x="0" y="1"/>
                  </a:lnTo>
                </a:path>
              </a:pathLst>
            </a:custGeom>
            <a:noFill/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47" name="Google Shape;614;p41">
              <a:extLst>
                <a:ext uri="{FF2B5EF4-FFF2-40B4-BE49-F238E27FC236}">
                  <a16:creationId xmlns:a16="http://schemas.microsoft.com/office/drawing/2014/main" id="{20198A0C-6257-4766-B035-B3F639E2D0F9}"/>
                </a:ext>
              </a:extLst>
            </p:cNvPr>
            <p:cNvSpPr/>
            <p:nvPr/>
          </p:nvSpPr>
          <p:spPr>
            <a:xfrm>
              <a:off x="11079450" y="-1728825"/>
              <a:ext cx="1183375" cy="339425"/>
            </a:xfrm>
            <a:custGeom>
              <a:avLst/>
              <a:gdLst/>
              <a:ahLst/>
              <a:cxnLst/>
              <a:rect l="l" t="t" r="r" b="b"/>
              <a:pathLst>
                <a:path w="47335" h="13577" extrusionOk="0">
                  <a:moveTo>
                    <a:pt x="7139" y="0"/>
                  </a:moveTo>
                  <a:cubicBezTo>
                    <a:pt x="3203" y="0"/>
                    <a:pt x="0" y="3069"/>
                    <a:pt x="0" y="6805"/>
                  </a:cubicBezTo>
                  <a:cubicBezTo>
                    <a:pt x="0" y="10541"/>
                    <a:pt x="3203" y="13577"/>
                    <a:pt x="7139" y="13577"/>
                  </a:cubicBezTo>
                  <a:lnTo>
                    <a:pt x="45766" y="13577"/>
                  </a:lnTo>
                  <a:cubicBezTo>
                    <a:pt x="47334" y="13577"/>
                    <a:pt x="47334" y="11242"/>
                    <a:pt x="45766" y="11242"/>
                  </a:cubicBezTo>
                  <a:lnTo>
                    <a:pt x="7139" y="11242"/>
                  </a:lnTo>
                  <a:cubicBezTo>
                    <a:pt x="4470" y="11242"/>
                    <a:pt x="2335" y="9240"/>
                    <a:pt x="2335" y="6805"/>
                  </a:cubicBezTo>
                  <a:cubicBezTo>
                    <a:pt x="2335" y="4337"/>
                    <a:pt x="4470" y="2335"/>
                    <a:pt x="7139" y="2335"/>
                  </a:cubicBezTo>
                  <a:lnTo>
                    <a:pt x="45433" y="2335"/>
                  </a:lnTo>
                  <a:cubicBezTo>
                    <a:pt x="46967" y="2335"/>
                    <a:pt x="46967" y="0"/>
                    <a:pt x="45433" y="0"/>
                  </a:cubicBezTo>
                  <a:close/>
                </a:path>
              </a:pathLst>
            </a:custGeom>
            <a:solidFill>
              <a:schemeClr val="lt2"/>
            </a:solidFill>
            <a:ln w="10850" cap="rnd" cmpd="sng">
              <a:solidFill>
                <a:srgbClr val="26323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242</Words>
  <Application>Microsoft Office PowerPoint</Application>
  <PresentationFormat>Widescreen</PresentationFormat>
  <Paragraphs>32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Anaheim</vt:lpstr>
      <vt:lpstr>Arial</vt:lpstr>
      <vt:lpstr>Calibri</vt:lpstr>
      <vt:lpstr>Calibri Light</vt:lpstr>
      <vt:lpstr>Open Sans</vt:lpstr>
      <vt:lpstr>Roboto Condensed Light</vt:lpstr>
      <vt:lpstr>Times New Roman</vt:lpstr>
      <vt:lpstr>Office Theme</vt:lpstr>
      <vt:lpstr>CHÀO MỪNG CÁC EM ĐẾN VỚI TIẾT HỌC!</vt:lpstr>
      <vt:lpstr>PowerPoint Presentation</vt:lpstr>
      <vt:lpstr>PowerPoint Presentation</vt:lpstr>
      <vt:lpstr>LUYỆN TẬP</vt:lpstr>
      <vt:lpstr>PowerPoint Presentation</vt:lpstr>
      <vt:lpstr>PowerPoint Presentation</vt:lpstr>
      <vt:lpstr>Bài 2. Đọc tên hai đường thẳng song song, hai đường thẳng cắt nhau trong Hình 90, Hình 91, Hình 92, Hình 93.</vt:lpstr>
      <vt:lpstr>PowerPoint Presentation</vt:lpstr>
      <vt:lpstr>CẢM ƠN CÁC EM ĐÃ CHÚ Ý BÀI GIẢNG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HỌC!</dc:title>
  <dc:creator>Thanh Tran Kim</dc:creator>
  <cp:lastModifiedBy>Thanh Tran Kim</cp:lastModifiedBy>
  <cp:revision>1</cp:revision>
  <dcterms:created xsi:type="dcterms:W3CDTF">2024-05-26T10:16:18Z</dcterms:created>
  <dcterms:modified xsi:type="dcterms:W3CDTF">2024-05-26T10:27:22Z</dcterms:modified>
</cp:coreProperties>
</file>