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91" r:id="rId4"/>
    <p:sldId id="294" r:id="rId5"/>
    <p:sldId id="295" r:id="rId6"/>
    <p:sldId id="268" r:id="rId7"/>
    <p:sldId id="298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D7D5-1265-4B4E-9091-1272CDA7E8B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9337-B994-472E-B5A0-A36A22594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97064-7EAD-46CB-A8C3-0F9BDE9A15E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004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C08F-3F3D-6EC3-F809-BDD3BF38E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E2643-45FA-0CEF-C2AC-5B14EBF66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6CFBA-AF44-8041-D81A-4EFE9924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49F38-9DDA-9F09-52A0-1C91D721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17A2-E873-95EB-83AC-EA2013B6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FBCC-5294-C3C5-39E6-3F6F80B0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3BC0D-351E-9EBF-5287-A17414CDD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1675-9592-2B9F-FDDC-E24E5BAE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D7D7B-EC9F-FD4E-39D9-2736FBF8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8F52B-9E62-67D3-6787-52B2E9CC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49B5E-4700-0691-62E9-6D606B7D2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9899F-0DC5-FA8E-BFE1-53C94BA13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C2CF2-C0F7-0199-EE1D-28EB1C4F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0B2D-7ADC-EA4A-018F-54C19CCB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AFBB-A379-2586-D9D7-C71357D6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EC67-B56C-73E7-7AD6-16E3BD01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8EE3-6C9D-2276-A124-77A0EC84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48142-92A9-A573-90B8-0BF944E2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3B140-7FA6-62C5-D45B-0FAA1781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CE2C-F553-F49F-9661-EAAEFC1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5330-BF05-8B3C-4065-BEED5F168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F4E45-F8B7-12B5-C931-915A14436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0AC47-C9F4-9271-B842-7855F2D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0B528-8716-5300-0D8B-08BD7C75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5E8D-FF19-6A75-1DC0-AA0FD514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5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9E74-3DC1-197A-C26B-A29811E3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80ACB-D7F8-83C0-7460-566D3BEF2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B0335-2961-59EB-4584-724789662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5D380-32F2-B05C-6293-6BAAC668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80FC4-CB29-B74E-94C1-91B90C5E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78BFA-E601-DD3A-F97D-1AF7EECD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D18B-2740-5DD9-AD00-B98FB4EC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C46C2-6C13-0C27-0731-AE5EE18FA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9227D-76E8-62C5-5B39-D3D23185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87759-3092-CE90-9C92-447D69BEB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9DBCA-352A-9DA3-98BF-0A9C19726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AFBB8-8F29-B0CC-8556-8AA7C460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12612-84FA-9F9E-FC1A-0A157F89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1CF05-5A11-7E23-0F89-11D4AC73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7DD5-A4EA-9601-7750-35717EBA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73EB3-9478-2A57-54C2-E332BD70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3429B-7DFC-E140-6A37-E556F50D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1A943-6792-8568-BDD8-0D877542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3BF1-0F3C-323C-31FA-F212A6ED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38308-7DBE-05BA-7927-9FC1E23B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A0BF0-72C7-1104-ACA4-351B1FA4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37E3-D0C0-FF4F-3E87-215D10FD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2DD5-8DCF-1580-BA3F-C9651FF9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3F5F4-1B54-BE33-DB0B-3829D30E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3DCA-49A8-77DD-A774-8ABCB104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F2E89-2E05-BDA1-95E6-786B4AED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4CE1-1612-C2F1-8F35-DD8FACA1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ECBE-2070-61C7-55C3-28754753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AAB8DE-0F41-BF61-2208-450C5811E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55E36-4429-D3D8-0B32-8DCD01650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DA42F-A214-BD75-90D7-CEDB6D8D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769AF-9F71-4154-5DC3-2E51B981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B94FB-70CB-D465-B44F-F297D56B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090D3-0305-B5F4-29FA-702BECB2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8AC90-8AD2-52DE-6BF4-77655C5C4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1A38A-CEBD-0696-A089-9980497B0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24FD-DAB0-44D3-83F5-54112E1204B6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AE230-4C65-D162-CF2E-015B06FF4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F806-F1AB-F7B1-9F2B-E0B68BA39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75EB-1098-4CA6-B29B-24CF92763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hyperlink" Target="https://www.publicdomainpictures.net/en/view-image.php?image=317882&amp;picture=abstract-background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svg"/><Relationship Id="rId5" Type="http://schemas.openxmlformats.org/officeDocument/2006/relationships/image" Target="../media/image6.sv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10.svg"/><Relationship Id="rId12" Type="http://schemas.openxmlformats.org/officeDocument/2006/relationships/image" Target="../media/image3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36.svg"/><Relationship Id="rId10" Type="http://schemas.openxmlformats.org/officeDocument/2006/relationships/image" Target="../media/image7.png"/><Relationship Id="rId4" Type="http://schemas.openxmlformats.org/officeDocument/2006/relationships/image" Target="../media/image35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0.png"/><Relationship Id="rId5" Type="http://schemas.openxmlformats.org/officeDocument/2006/relationships/image" Target="../media/image10.svg"/><Relationship Id="rId10" Type="http://schemas.openxmlformats.org/officeDocument/2006/relationships/image" Target="../media/image39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6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microsoft.com/office/2007/relationships/hdphoto" Target="../media/hdphoto3.wdp"/><Relationship Id="rId10" Type="http://schemas.openxmlformats.org/officeDocument/2006/relationships/image" Target="../media/image49.png"/><Relationship Id="rId19" Type="http://schemas.openxmlformats.org/officeDocument/2006/relationships/image" Target="../media/image57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18.svg"/><Relationship Id="rId7" Type="http://schemas.openxmlformats.org/officeDocument/2006/relationships/image" Target="../media/image59.svg"/><Relationship Id="rId12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svg"/><Relationship Id="rId5" Type="http://schemas.openxmlformats.org/officeDocument/2006/relationships/image" Target="../media/image36.svg"/><Relationship Id="rId15" Type="http://schemas.openxmlformats.org/officeDocument/2006/relationships/image" Target="../media/image8.svg"/><Relationship Id="rId10" Type="http://schemas.openxmlformats.org/officeDocument/2006/relationships/image" Target="../media/image60.png"/><Relationship Id="rId4" Type="http://schemas.openxmlformats.org/officeDocument/2006/relationships/image" Target="../media/image35.png"/><Relationship Id="rId9" Type="http://schemas.openxmlformats.org/officeDocument/2006/relationships/image" Target="../media/image10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72055">
            <a:off x="-76316" y="5169733"/>
            <a:ext cx="1550259" cy="16002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8765" y="4163097"/>
            <a:ext cx="803249" cy="7156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99684">
            <a:off x="-68288" y="334596"/>
            <a:ext cx="1305543" cy="4272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1696856" y="5839511"/>
            <a:ext cx="504249" cy="8510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19523" y="129838"/>
            <a:ext cx="671275" cy="6276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73624D-B58B-42B3-B342-4AE72C46DD20}"/>
              </a:ext>
            </a:extLst>
          </p:cNvPr>
          <p:cNvSpPr txBox="1"/>
          <p:nvPr/>
        </p:nvSpPr>
        <p:spPr>
          <a:xfrm>
            <a:off x="1167764" y="1374372"/>
            <a:ext cx="3370369" cy="61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9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2933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B745F2-65C1-45B9-8B59-16287B556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35" y="2484351"/>
            <a:ext cx="9970450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609630" eaLnBrk="1" hangingPunct="1">
              <a:defRPr/>
            </a:pP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gang </a:t>
            </a:r>
            <a:r>
              <a:rPr lang="en-GB" altLang="en-US" sz="30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GB" altLang="en-US" sz="30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000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D57B96-481F-4BFB-828D-E7BB7D7267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1600" y="3166901"/>
            <a:ext cx="4589846" cy="2870200"/>
          </a:xfrm>
          <a:prstGeom prst="rect">
            <a:avLst/>
          </a:prstGeom>
        </p:spPr>
      </p:pic>
      <p:pic>
        <p:nvPicPr>
          <p:cNvPr id="3074" name="Picture 2" descr="Bài 14: Các loại câu hỏi - TOEIC Academy - Luyện thi TOEIC miễn phí - Ôn  thi TOEIC miễn phí - Thi thử TOEIC miễn phí | TOEIC Academy – Luyện">
            <a:extLst>
              <a:ext uri="{FF2B5EF4-FFF2-40B4-BE49-F238E27FC236}">
                <a16:creationId xmlns:a16="http://schemas.microsoft.com/office/drawing/2014/main" id="{473F8865-42C4-4424-951C-1082164A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2" y="2296945"/>
            <a:ext cx="986652" cy="9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668BA1-470C-55E5-82CB-436A9FC5A784}"/>
              </a:ext>
            </a:extLst>
          </p:cNvPr>
          <p:cNvSpPr txBox="1"/>
          <p:nvPr/>
        </p:nvSpPr>
        <p:spPr>
          <a:xfrm>
            <a:off x="115014" y="918409"/>
            <a:ext cx="6348046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spc="4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II. </a:t>
            </a:r>
            <a:r>
              <a:rPr lang="en-US" sz="1800" b="1" spc="4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ĐỘ DÀI ĐOẠN THẲNG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259FF-7CF3-FE0F-7C4F-E97E56A32051}"/>
              </a:ext>
            </a:extLst>
          </p:cNvPr>
          <p:cNvSpPr txBox="1"/>
          <p:nvPr/>
        </p:nvSpPr>
        <p:spPr>
          <a:xfrm>
            <a:off x="2505807" y="-426084"/>
            <a:ext cx="6348046" cy="1111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99: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509"/>
          <a:stretch>
            <a:fillRect/>
          </a:stretch>
        </p:blipFill>
        <p:spPr>
          <a:xfrm rot="-8969610">
            <a:off x="-323345" y="140997"/>
            <a:ext cx="2057465" cy="6644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28199" y="3455682"/>
            <a:ext cx="1689562" cy="3429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0806" r="12133"/>
          <a:stretch>
            <a:fillRect/>
          </a:stretch>
        </p:blipFill>
        <p:spPr>
          <a:xfrm>
            <a:off x="10453940" y="0"/>
            <a:ext cx="1713623" cy="110825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6286" b="40806"/>
          <a:stretch>
            <a:fillRect/>
          </a:stretch>
        </p:blipFill>
        <p:spPr>
          <a:xfrm>
            <a:off x="11620500" y="1021924"/>
            <a:ext cx="852537" cy="1108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0931281" y="1257154"/>
            <a:ext cx="504249" cy="85105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677865"/>
            <a:ext cx="735953" cy="6881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3522"/>
          <a:stretch>
            <a:fillRect/>
          </a:stretch>
        </p:blipFill>
        <p:spPr>
          <a:xfrm>
            <a:off x="1" y="5578516"/>
            <a:ext cx="2364383" cy="12819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-104777" y="4399622"/>
            <a:ext cx="504249" cy="85105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94313">
            <a:off x="11421504" y="5184034"/>
            <a:ext cx="397993" cy="3790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78B1FA-22E9-41EA-9978-1E1AE52FDE5F}"/>
              </a:ext>
            </a:extLst>
          </p:cNvPr>
          <p:cNvSpPr txBox="1"/>
          <p:nvPr/>
        </p:nvSpPr>
        <p:spPr>
          <a:xfrm>
            <a:off x="1739641" y="250008"/>
            <a:ext cx="8888558" cy="11397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mm, cm ,...) ta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667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287302-70B3-4A9A-9E7A-95D95F7DFCC2}"/>
              </a:ext>
            </a:extLst>
          </p:cNvPr>
          <p:cNvCxnSpPr>
            <a:cxnSpLocks/>
          </p:cNvCxnSpPr>
          <p:nvPr/>
        </p:nvCxnSpPr>
        <p:spPr>
          <a:xfrm>
            <a:off x="2922545" y="3468800"/>
            <a:ext cx="4970349" cy="219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3E4427-7648-470B-865B-A6C7D0BA44DD}"/>
              </a:ext>
            </a:extLst>
          </p:cNvPr>
          <p:cNvGrpSpPr/>
          <p:nvPr/>
        </p:nvGrpSpPr>
        <p:grpSpPr>
          <a:xfrm>
            <a:off x="2618553" y="2836415"/>
            <a:ext cx="5630445" cy="966345"/>
            <a:chOff x="4150259" y="747094"/>
            <a:chExt cx="11875526" cy="14495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6C7B77-E7A5-4FE4-A519-E90E45F21FEB}"/>
                </a:ext>
              </a:extLst>
            </p:cNvPr>
            <p:cNvSpPr txBox="1"/>
            <p:nvPr/>
          </p:nvSpPr>
          <p:spPr>
            <a:xfrm>
              <a:off x="4150259" y="848916"/>
              <a:ext cx="876650" cy="8309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5B99B2-AC45-4241-A20A-9218EEA540D6}"/>
                </a:ext>
              </a:extLst>
            </p:cNvPr>
            <p:cNvSpPr txBox="1"/>
            <p:nvPr/>
          </p:nvSpPr>
          <p:spPr>
            <a:xfrm>
              <a:off x="4492260" y="1303605"/>
              <a:ext cx="457199" cy="8309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DD2D70-0101-4CB2-89A7-EECC77414A20}"/>
                </a:ext>
              </a:extLst>
            </p:cNvPr>
            <p:cNvSpPr txBox="1"/>
            <p:nvPr/>
          </p:nvSpPr>
          <p:spPr>
            <a:xfrm>
              <a:off x="15279985" y="747094"/>
              <a:ext cx="745800" cy="8309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B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D468A-77A1-4DE0-AB55-389CD1E15EE0}"/>
                </a:ext>
              </a:extLst>
            </p:cNvPr>
            <p:cNvSpPr txBox="1"/>
            <p:nvPr/>
          </p:nvSpPr>
          <p:spPr>
            <a:xfrm>
              <a:off x="14885747" y="1365615"/>
              <a:ext cx="388957" cy="830997"/>
            </a:xfrm>
            <a:prstGeom prst="rect">
              <a:avLst/>
            </a:prstGeom>
            <a:solidFill>
              <a:schemeClr val="bg1">
                <a:alpha val="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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4EDC61E-3408-4B4B-901A-FA354452AC48}"/>
              </a:ext>
            </a:extLst>
          </p:cNvPr>
          <p:cNvSpPr/>
          <p:nvPr/>
        </p:nvSpPr>
        <p:spPr>
          <a:xfrm>
            <a:off x="972075" y="5366983"/>
            <a:ext cx="829441" cy="66570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3272DB-AFF7-42E4-8AD3-963E0639C02D}"/>
              </a:ext>
            </a:extLst>
          </p:cNvPr>
          <p:cNvSpPr txBox="1"/>
          <p:nvPr/>
        </p:nvSpPr>
        <p:spPr>
          <a:xfrm>
            <a:off x="2056099" y="5371380"/>
            <a:ext cx="8407681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AB = 8 cm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BA = 8 cm.</a:t>
            </a:r>
            <a:endParaRPr lang="vi-VN" sz="2667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BAAB18-0007-46F7-9D35-8ECB34DDDEBB}"/>
              </a:ext>
            </a:extLst>
          </p:cNvPr>
          <p:cNvSpPr txBox="1"/>
          <p:nvPr/>
        </p:nvSpPr>
        <p:spPr>
          <a:xfrm>
            <a:off x="968364" y="891502"/>
            <a:ext cx="10313731" cy="11038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8 (cm)</a:t>
            </a:r>
            <a:endParaRPr lang="vi-VN" sz="2667" b="1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1" grpId="0" animBg="1"/>
      <p:bldP spid="32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909667" y="48869"/>
            <a:ext cx="939060" cy="1286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599" y="5937140"/>
            <a:ext cx="1021979" cy="751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12BB76-18A1-4F69-847E-0D7C3F6C1B14}"/>
              </a:ext>
            </a:extLst>
          </p:cNvPr>
          <p:cNvSpPr txBox="1"/>
          <p:nvPr/>
        </p:nvSpPr>
        <p:spPr>
          <a:xfrm>
            <a:off x="652588" y="191059"/>
            <a:ext cx="50292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So </a:t>
            </a:r>
            <a:r>
              <a:rPr lang="en-US" sz="29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9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vi-VN" sz="29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D0915-14E3-40B1-8B2C-32C82B1E0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6923" y1="39394" x2="16923" y2="39394"/>
                        <a14:foregroundMark x1="16923" y1="51515" x2="16923" y2="51515"/>
                        <a14:foregroundMark x1="16923" y1="60606" x2="16923" y2="60606"/>
                        <a14:foregroundMark x1="13846" y1="78788" x2="13846" y2="78788"/>
                        <a14:foregroundMark x1="81538" y1="60606" x2="81538" y2="606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389" y="902165"/>
            <a:ext cx="1021979" cy="518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924549-3FD5-4113-A5C7-8039A33C0A8A}"/>
              </a:ext>
            </a:extLst>
          </p:cNvPr>
          <p:cNvSpPr txBox="1"/>
          <p:nvPr/>
        </p:nvSpPr>
        <p:spPr>
          <a:xfrm>
            <a:off x="1524000" y="902165"/>
            <a:ext cx="5384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i="1" dirty="0">
                <a:latin typeface="Arial" panose="020B0604020202020204" pitchFamily="34" charset="0"/>
                <a:cs typeface="Arial" panose="020B0604020202020204" pitchFamily="34" charset="0"/>
              </a:rPr>
              <a:t> 44</a:t>
            </a:r>
            <a:endParaRPr lang="vi-VN" sz="2933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C200BC-03E3-4CA6-BC0F-2C9E301FC5B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400" y="1951236"/>
            <a:ext cx="5864931" cy="1746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55B5C3-47D4-4DBB-B10F-B2D623369AC9}"/>
              </a:ext>
            </a:extLst>
          </p:cNvPr>
          <p:cNvSpPr txBox="1"/>
          <p:nvPr/>
        </p:nvSpPr>
        <p:spPr>
          <a:xfrm>
            <a:off x="406400" y="3996077"/>
            <a:ext cx="113792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44.</a:t>
            </a:r>
            <a:endParaRPr lang="vi-VN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713194-D3B5-4AD2-B73F-3CB52F8C5A36}"/>
              </a:ext>
            </a:extLst>
          </p:cNvPr>
          <p:cNvSpPr txBox="1"/>
          <p:nvPr/>
        </p:nvSpPr>
        <p:spPr>
          <a:xfrm>
            <a:off x="406400" y="4963664"/>
            <a:ext cx="113792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b)  So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CD; AB </a:t>
            </a:r>
            <a:r>
              <a:rPr lang="en-US" sz="2933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 EG.</a:t>
            </a:r>
            <a:endParaRPr lang="vi-VN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8183C5-60CC-476A-9D02-77A91AC0CC7F}"/>
              </a:ext>
            </a:extLst>
          </p:cNvPr>
          <p:cNvGrpSpPr/>
          <p:nvPr/>
        </p:nvGrpSpPr>
        <p:grpSpPr>
          <a:xfrm>
            <a:off x="9245601" y="0"/>
            <a:ext cx="2276607" cy="2584488"/>
            <a:chOff x="1153627" y="2784661"/>
            <a:chExt cx="2733846" cy="3103562"/>
          </a:xfrm>
        </p:grpSpPr>
        <p:pic>
          <p:nvPicPr>
            <p:cNvPr id="25" name="Picture 24" descr="Background pattern&#10;&#10;Description automatically generated">
              <a:extLst>
                <a:ext uri="{FF2B5EF4-FFF2-40B4-BE49-F238E27FC236}">
                  <a16:creationId xmlns:a16="http://schemas.microsoft.com/office/drawing/2014/main" id="{80C300F2-FC80-4119-AF3A-7BB97FE99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 l="20349" r="20345" b="-4"/>
            <a:stretch/>
          </p:blipFill>
          <p:spPr>
            <a:xfrm>
              <a:off x="1153627" y="2784661"/>
              <a:ext cx="2733846" cy="3103562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810FBE-4E5C-4BEF-8FF5-E1FFF3EC7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826" y="2983406"/>
              <a:ext cx="2082307" cy="208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98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8146"/>
          <a:stretch>
            <a:fillRect/>
          </a:stretch>
        </p:blipFill>
        <p:spPr>
          <a:xfrm>
            <a:off x="863600" y="-198910"/>
            <a:ext cx="12213748" cy="69234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7671">
            <a:off x="10364153" y="121493"/>
            <a:ext cx="1522094" cy="4981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7469" y="4561767"/>
            <a:ext cx="2547057" cy="24451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2864" y="-106511"/>
            <a:ext cx="854841" cy="7992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-805737" y="599525"/>
            <a:ext cx="2178893" cy="22177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49D9C7-2D21-499F-A97C-D6863151E589}"/>
              </a:ext>
            </a:extLst>
          </p:cNvPr>
          <p:cNvSpPr txBox="1"/>
          <p:nvPr/>
        </p:nvSpPr>
        <p:spPr>
          <a:xfrm>
            <a:off x="1358892" y="773703"/>
            <a:ext cx="9766308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933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E1FE0-9B1F-4682-9CAE-DE917EC7F50D}"/>
              </a:ext>
            </a:extLst>
          </p:cNvPr>
          <p:cNvSpPr txBox="1"/>
          <p:nvPr/>
        </p:nvSpPr>
        <p:spPr>
          <a:xfrm>
            <a:off x="2230047" y="2093010"/>
            <a:ext cx="8788949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= CD.</a:t>
            </a: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20FC94-E1E2-4C4A-98D6-0D04BE44F5EA}"/>
              </a:ext>
            </a:extLst>
          </p:cNvPr>
          <p:cNvSpPr txBox="1"/>
          <p:nvPr/>
        </p:nvSpPr>
        <p:spPr>
          <a:xfrm>
            <a:off x="2306522" y="3454347"/>
            <a:ext cx="8636001" cy="163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&gt; CD.</a:t>
            </a: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5514D5-813B-443C-A36F-80ED1D951136}"/>
              </a:ext>
            </a:extLst>
          </p:cNvPr>
          <p:cNvSpPr txBox="1"/>
          <p:nvPr/>
        </p:nvSpPr>
        <p:spPr>
          <a:xfrm>
            <a:off x="2327656" y="5109359"/>
            <a:ext cx="8636001" cy="163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 &lt; CD.</a:t>
            </a: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647359" y="528221"/>
            <a:ext cx="3454400" cy="756932"/>
            <a:chOff x="337466" y="58235"/>
            <a:chExt cx="4589530" cy="1005663"/>
          </a:xfrm>
        </p:grpSpPr>
        <p:sp>
          <p:nvSpPr>
            <p:cNvPr id="10" name="Freeform 10"/>
            <p:cNvSpPr/>
            <p:nvPr/>
          </p:nvSpPr>
          <p:spPr>
            <a:xfrm>
              <a:off x="337466" y="58235"/>
              <a:ext cx="4589530" cy="1005663"/>
            </a:xfrm>
            <a:custGeom>
              <a:avLst/>
              <a:gdLst/>
              <a:ahLst/>
              <a:cxnLst/>
              <a:rect l="l" t="t" r="r" b="b"/>
              <a:pathLst>
                <a:path w="5351988" h="1192940">
                  <a:moveTo>
                    <a:pt x="5227528" y="1192940"/>
                  </a:moveTo>
                  <a:lnTo>
                    <a:pt x="124460" y="1192940"/>
                  </a:lnTo>
                  <a:cubicBezTo>
                    <a:pt x="55880" y="1192940"/>
                    <a:pt x="0" y="1137060"/>
                    <a:pt x="0" y="1068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27528" y="0"/>
                  </a:lnTo>
                  <a:cubicBezTo>
                    <a:pt x="5296108" y="0"/>
                    <a:pt x="5351988" y="55880"/>
                    <a:pt x="5351988" y="124460"/>
                  </a:cubicBezTo>
                  <a:lnTo>
                    <a:pt x="5351988" y="1068480"/>
                  </a:lnTo>
                  <a:cubicBezTo>
                    <a:pt x="5351988" y="1137060"/>
                    <a:pt x="5296108" y="1192940"/>
                    <a:pt x="5227528" y="1192940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93358" y="683352"/>
            <a:ext cx="4009480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34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</a:rPr>
              <a:t>LUYỆN TẬP 2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33" b="43085"/>
          <a:stretch>
            <a:fillRect/>
          </a:stretch>
        </p:blipFill>
        <p:spPr>
          <a:xfrm>
            <a:off x="0" y="5334632"/>
            <a:ext cx="2374559" cy="152336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52">
            <a:off x="10454280" y="74360"/>
            <a:ext cx="1583189" cy="99021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17088" y="-113476"/>
            <a:ext cx="854841" cy="79927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56494">
            <a:off x="-81779" y="254327"/>
            <a:ext cx="1535157" cy="50241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5585">
            <a:off x="1881586" y="-82750"/>
            <a:ext cx="412072" cy="695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C53AAE-B8BF-466F-8694-59400608359D}"/>
              </a:ext>
            </a:extLst>
          </p:cNvPr>
          <p:cNvSpPr txBox="1"/>
          <p:nvPr/>
        </p:nvSpPr>
        <p:spPr>
          <a:xfrm>
            <a:off x="594533" y="1502662"/>
            <a:ext cx="11239842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45,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AB, BC, CA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67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0B9B50-A75E-4176-9F2D-C4D2FEAA08F4}"/>
              </a:ext>
            </a:extLst>
          </p:cNvPr>
          <p:cNvSpPr txBox="1"/>
          <p:nvPr/>
        </p:nvSpPr>
        <p:spPr>
          <a:xfrm>
            <a:off x="4152140" y="5009901"/>
            <a:ext cx="3149600" cy="570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667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endParaRPr lang="vi-VN" sz="2667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66C604-AFA3-4BA3-BA52-964109141DA3}"/>
              </a:ext>
            </a:extLst>
          </p:cNvPr>
          <p:cNvSpPr txBox="1"/>
          <p:nvPr/>
        </p:nvSpPr>
        <p:spPr>
          <a:xfrm>
            <a:off x="4169073" y="5846926"/>
            <a:ext cx="31496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=&gt; AB &lt; AC &lt; BC</a:t>
            </a:r>
            <a:endParaRPr lang="vi-VN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62F58F-3B34-403F-A5DD-47151E71C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3940" y="2424182"/>
            <a:ext cx="2286000" cy="27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860973">
            <a:off x="258233" y="177800"/>
            <a:ext cx="1285520" cy="4207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68609" y="228331"/>
            <a:ext cx="685800" cy="64122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5585">
            <a:off x="11439281" y="4528936"/>
            <a:ext cx="504249" cy="8510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884F5C-988C-4B2C-B963-7F6216A543AF}"/>
              </a:ext>
            </a:extLst>
          </p:cNvPr>
          <p:cNvSpPr txBox="1"/>
          <p:nvPr/>
        </p:nvSpPr>
        <p:spPr>
          <a:xfrm>
            <a:off x="876300" y="1210618"/>
            <a:ext cx="10236200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46).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MB.</a:t>
            </a:r>
            <a:endParaRPr lang="vi-VN" sz="2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D002E-3E67-4507-862D-A3E7CAEE5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97000" l="3933" r="94382">
                        <a14:foregroundMark x1="17416" y1="59000" x2="17416" y2="59000"/>
                        <a14:foregroundMark x1="18539" y1="58000" x2="20787" y2="58000"/>
                        <a14:foregroundMark x1="26966" y1="57000" x2="28652" y2="57000"/>
                        <a14:foregroundMark x1="32584" y1="56000" x2="33708" y2="56000"/>
                        <a14:foregroundMark x1="37640" y1="56000" x2="39888" y2="56000"/>
                        <a14:foregroundMark x1="47753" y1="55000" x2="50562" y2="55000"/>
                        <a14:foregroundMark x1="51685" y1="55000" x2="53371" y2="55000"/>
                        <a14:foregroundMark x1="59551" y1="55000" x2="60674" y2="55000"/>
                        <a14:foregroundMark x1="66854" y1="56000" x2="66854" y2="56000"/>
                        <a14:foregroundMark x1="69663" y1="56000" x2="69663" y2="56000"/>
                        <a14:foregroundMark x1="77528" y1="57000" x2="80337" y2="58000"/>
                        <a14:foregroundMark x1="81461" y1="58000" x2="81461" y2="58000"/>
                        <a14:foregroundMark x1="87079" y1="43000" x2="87079" y2="43000"/>
                        <a14:foregroundMark x1="83708" y1="25000" x2="83708" y2="25000"/>
                        <a14:foregroundMark x1="74157" y1="22000" x2="71348" y2="22000"/>
                        <a14:foregroundMark x1="62360" y1="22000" x2="62360" y2="22000"/>
                        <a14:foregroundMark x1="55056" y1="22000" x2="50000" y2="22000"/>
                        <a14:foregroundMark x1="42135" y1="22000" x2="39888" y2="22000"/>
                        <a14:foregroundMark x1="32584" y1="20000" x2="32584" y2="20000"/>
                        <a14:foregroundMark x1="22472" y1="20000" x2="22472" y2="20000"/>
                        <a14:foregroundMark x1="14045" y1="20000" x2="14045" y2="20000"/>
                        <a14:foregroundMark x1="13483" y1="39000" x2="13483" y2="39000"/>
                        <a14:foregroundMark x1="14045" y1="19000" x2="14045" y2="19000"/>
                        <a14:foregroundMark x1="11236" y1="58000" x2="11236" y2="58000"/>
                        <a14:foregroundMark x1="15730" y1="62000" x2="15730" y2="62000"/>
                        <a14:foregroundMark x1="10674" y1="54000" x2="10674" y2="54000"/>
                        <a14:foregroundMark x1="8427" y1="58000" x2="8427" y2="58000"/>
                        <a14:foregroundMark x1="48876" y1="89000" x2="48876" y2="89000"/>
                        <a14:foregroundMark x1="36517" y1="85000" x2="36517" y2="85000"/>
                        <a14:foregroundMark x1="38764" y1="79000" x2="38764" y2="79000"/>
                        <a14:foregroundMark x1="38764" y1="82000" x2="62921" y2="85000"/>
                        <a14:foregroundMark x1="62921" y1="85000" x2="47753" y2="94000"/>
                        <a14:foregroundMark x1="47753" y1="94000" x2="35955" y2="86000"/>
                        <a14:foregroundMark x1="89326" y1="54000" x2="89326" y2="54000"/>
                        <a14:foregroundMark x1="28652" y1="78000" x2="28652" y2="78000"/>
                        <a14:foregroundMark x1="25843" y1="82000" x2="25843" y2="82000"/>
                        <a14:foregroundMark x1="16854" y1="83000" x2="16854" y2="83000"/>
                        <a14:foregroundMark x1="11798" y1="83000" x2="10112" y2="83000"/>
                        <a14:foregroundMark x1="7865" y1="82000" x2="7865" y2="82000"/>
                        <a14:foregroundMark x1="69663" y1="87000" x2="69663" y2="87000"/>
                        <a14:foregroundMark x1="76404" y1="82000" x2="76404" y2="82000"/>
                        <a14:foregroundMark x1="83146" y1="79000" x2="84831" y2="78000"/>
                        <a14:foregroundMark x1="89888" y1="77000" x2="89888" y2="77000"/>
                        <a14:foregroundMark x1="91573" y1="12000" x2="91573" y2="12000"/>
                        <a14:foregroundMark x1="89326" y1="8000" x2="89326" y2="8000"/>
                        <a14:foregroundMark x1="91573" y1="10000" x2="91573" y2="10000"/>
                        <a14:foregroundMark x1="89326" y1="11000" x2="77528" y2="11000"/>
                        <a14:foregroundMark x1="77528" y1="11000" x2="75843" y2="12000"/>
                        <a14:foregroundMark x1="75843" y1="11000" x2="3933" y2="12000"/>
                        <a14:foregroundMark x1="5618" y1="12000" x2="32584" y2="8000"/>
                        <a14:foregroundMark x1="32584" y1="8000" x2="42697" y2="11000"/>
                        <a14:foregroundMark x1="13483" y1="8000" x2="4494" y2="15000"/>
                        <a14:foregroundMark x1="4494" y1="15000" x2="5618" y2="97000"/>
                        <a14:foregroundMark x1="91573" y1="12000" x2="94382" y2="61000"/>
                        <a14:foregroundMark x1="94382" y1="61000" x2="93258" y2="69000"/>
                        <a14:foregroundMark x1="93820" y1="9000" x2="93258" y2="32000"/>
                        <a14:foregroundMark x1="93258" y1="32000" x2="94382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4207" y="2446039"/>
            <a:ext cx="3703639" cy="208069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2988658-DD53-430B-A15B-BA1B5CEEB7CC}"/>
              </a:ext>
            </a:extLst>
          </p:cNvPr>
          <p:cNvSpPr/>
          <p:nvPr/>
        </p:nvSpPr>
        <p:spPr>
          <a:xfrm>
            <a:off x="8465240" y="2409793"/>
            <a:ext cx="3226165" cy="539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6C78B-77FA-4E47-90D3-1B6720CCD48D}"/>
              </a:ext>
            </a:extLst>
          </p:cNvPr>
          <p:cNvSpPr txBox="1"/>
          <p:nvPr/>
        </p:nvSpPr>
        <p:spPr>
          <a:xfrm>
            <a:off x="917927" y="654916"/>
            <a:ext cx="9157407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64B8A6-AF4B-41E9-ABBE-8FBCB55DEB82}"/>
              </a:ext>
            </a:extLst>
          </p:cNvPr>
          <p:cNvSpPr txBox="1"/>
          <p:nvPr/>
        </p:nvSpPr>
        <p:spPr>
          <a:xfrm>
            <a:off x="917927" y="4285783"/>
            <a:ext cx="10236200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100km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km?</a:t>
            </a:r>
            <a:endParaRPr lang="vi-VN" sz="2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953737-9ECD-4CAA-8A94-B2667DF49288}"/>
              </a:ext>
            </a:extLst>
          </p:cNvPr>
          <p:cNvGrpSpPr/>
          <p:nvPr/>
        </p:nvGrpSpPr>
        <p:grpSpPr>
          <a:xfrm>
            <a:off x="2522336" y="5963127"/>
            <a:ext cx="7536064" cy="1282306"/>
            <a:chOff x="1508290" y="5096749"/>
            <a:chExt cx="8872082" cy="150963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A470FB-4AA4-4891-AF7B-749B23E3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23518" y="5096749"/>
              <a:ext cx="1088769" cy="3714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10B6CDD-070A-42FB-96E3-37C383E5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90" y="5224861"/>
              <a:ext cx="8872082" cy="529387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16A863-0E4D-4A0B-A57C-BD341E4B2675}"/>
                </a:ext>
              </a:extLst>
            </p:cNvPr>
            <p:cNvCxnSpPr/>
            <p:nvPr/>
          </p:nvCxnSpPr>
          <p:spPr>
            <a:xfrm>
              <a:off x="1957589" y="5676974"/>
              <a:ext cx="7727324" cy="0"/>
            </a:xfrm>
            <a:prstGeom prst="line">
              <a:avLst/>
            </a:prstGeom>
            <a:ln w="127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47D79F-6901-4E4D-9569-FCD960EE5AAB}"/>
                </a:ext>
              </a:extLst>
            </p:cNvPr>
            <p:cNvSpPr txBox="1"/>
            <p:nvPr/>
          </p:nvSpPr>
          <p:spPr>
            <a:xfrm>
              <a:off x="5679580" y="5628067"/>
              <a:ext cx="1245666" cy="97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100km</a:t>
              </a:r>
              <a:endParaRPr lang="vi-VN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A2E4C3C-D3EA-4035-A140-3E4626246359}"/>
              </a:ext>
            </a:extLst>
          </p:cNvPr>
          <p:cNvSpPr/>
          <p:nvPr/>
        </p:nvSpPr>
        <p:spPr>
          <a:xfrm>
            <a:off x="195176" y="1308338"/>
            <a:ext cx="681124" cy="113770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N1 + N3</a:t>
            </a:r>
            <a:endParaRPr lang="vi-VN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83856A2-A694-40BC-8F6B-B583285B7893}"/>
              </a:ext>
            </a:extLst>
          </p:cNvPr>
          <p:cNvSpPr/>
          <p:nvPr/>
        </p:nvSpPr>
        <p:spPr>
          <a:xfrm>
            <a:off x="160866" y="4534253"/>
            <a:ext cx="681124" cy="113770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N2 + N4</a:t>
            </a:r>
            <a:endParaRPr lang="vi-VN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8BF94-45E5-40EE-7433-01569E853579}"/>
              </a:ext>
            </a:extLst>
          </p:cNvPr>
          <p:cNvSpPr txBox="1"/>
          <p:nvPr/>
        </p:nvSpPr>
        <p:spPr>
          <a:xfrm>
            <a:off x="328065" y="207462"/>
            <a:ext cx="9139603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spc="4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III. </a:t>
            </a:r>
            <a:r>
              <a:rPr lang="en-US" sz="1800" b="1" spc="4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TRUNG ĐIỂM CỦA ĐOẠN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/>
      <p:bldP spid="24" grpId="0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085"/>
          <a:stretch>
            <a:fillRect/>
          </a:stretch>
        </p:blipFill>
        <p:spPr>
          <a:xfrm>
            <a:off x="0" y="5331608"/>
            <a:ext cx="2793659" cy="1526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041"/>
          <a:stretch>
            <a:fillRect/>
          </a:stretch>
        </p:blipFill>
        <p:spPr>
          <a:xfrm>
            <a:off x="426098" y="0"/>
            <a:ext cx="11249434" cy="66295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22777" y="6050354"/>
            <a:ext cx="1769719" cy="579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24226" y="363557"/>
            <a:ext cx="854841" cy="7992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9398341" y="0"/>
            <a:ext cx="2793659" cy="1526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5585">
            <a:off x="11077161" y="2077043"/>
            <a:ext cx="604079" cy="10195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60510" y="-115473"/>
            <a:ext cx="1757339" cy="17573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7DA381-DB68-4AF5-B066-550CC4020896}"/>
              </a:ext>
            </a:extLst>
          </p:cNvPr>
          <p:cNvGrpSpPr/>
          <p:nvPr/>
        </p:nvGrpSpPr>
        <p:grpSpPr>
          <a:xfrm>
            <a:off x="929953" y="1693066"/>
            <a:ext cx="10332095" cy="2317865"/>
            <a:chOff x="1495472" y="2571750"/>
            <a:chExt cx="11701386" cy="2544358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7F79C95-FA8A-4928-8309-FB237955A776}"/>
                </a:ext>
              </a:extLst>
            </p:cNvPr>
            <p:cNvSpPr/>
            <p:nvPr/>
          </p:nvSpPr>
          <p:spPr>
            <a:xfrm>
              <a:off x="1495472" y="2571750"/>
              <a:ext cx="11701386" cy="2544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en-US" sz="1333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1333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3ADAB8-878A-4618-AC65-D79BDBDD4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A484AF-7B25-4A3A-AF87-ED818FC43A2A}"/>
              </a:ext>
            </a:extLst>
          </p:cNvPr>
          <p:cNvSpPr txBox="1"/>
          <p:nvPr/>
        </p:nvSpPr>
        <p:spPr>
          <a:xfrm>
            <a:off x="1774477" y="1810903"/>
            <a:ext cx="9351399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MA =  MB.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E7477D-1043-49F2-A7E8-FFE35F831F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1262" y="3021631"/>
            <a:ext cx="5193889" cy="7471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BF1FE05-6D8D-4A69-A4A8-58457634E8EB}"/>
              </a:ext>
            </a:extLst>
          </p:cNvPr>
          <p:cNvGrpSpPr/>
          <p:nvPr/>
        </p:nvGrpSpPr>
        <p:grpSpPr>
          <a:xfrm>
            <a:off x="913019" y="4213170"/>
            <a:ext cx="9528790" cy="2323641"/>
            <a:chOff x="759554" y="2280463"/>
            <a:chExt cx="17571778" cy="7316470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24300CD2-9D78-44DD-9899-EE78E74C7F4B}"/>
                </a:ext>
              </a:extLst>
            </p:cNvPr>
            <p:cNvGrpSpPr/>
            <p:nvPr/>
          </p:nvGrpSpPr>
          <p:grpSpPr>
            <a:xfrm>
              <a:off x="806630" y="2496965"/>
              <a:ext cx="17524702" cy="7099968"/>
              <a:chOff x="-304927" y="17437"/>
              <a:chExt cx="5611839" cy="5485977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3B6E9218-BAA2-4C4E-964D-CD22A3C8B6B4}"/>
                  </a:ext>
                </a:extLst>
              </p:cNvPr>
              <p:cNvSpPr/>
              <p:nvPr/>
            </p:nvSpPr>
            <p:spPr>
              <a:xfrm>
                <a:off x="-304927" y="17437"/>
                <a:ext cx="5611839" cy="5485977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2933" dirty="0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855A08D-0E8E-462E-AB34-FDF538824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8483F0-F782-470E-B507-7D4A667A2A26}"/>
              </a:ext>
            </a:extLst>
          </p:cNvPr>
          <p:cNvSpPr txBox="1"/>
          <p:nvPr/>
        </p:nvSpPr>
        <p:spPr>
          <a:xfrm>
            <a:off x="1218985" y="4214962"/>
            <a:ext cx="9306181" cy="103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b="49095"/>
          <a:stretch>
            <a:fillRect/>
          </a:stretch>
        </p:blipFill>
        <p:spPr>
          <a:xfrm>
            <a:off x="8582671" y="3846926"/>
            <a:ext cx="3518959" cy="27826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D8DC0F-83A6-4386-9ABF-4C43938A7B46}"/>
              </a:ext>
            </a:extLst>
          </p:cNvPr>
          <p:cNvSpPr txBox="1"/>
          <p:nvPr/>
        </p:nvSpPr>
        <p:spPr>
          <a:xfrm>
            <a:off x="1217438" y="5238230"/>
            <a:ext cx="9220345" cy="1524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điếm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MB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AB.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45175" y="1325769"/>
            <a:ext cx="4271913" cy="2093470"/>
            <a:chOff x="0" y="0"/>
            <a:chExt cx="3290570" cy="329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3534" cy="1120507"/>
            </a:xfrm>
            <a:custGeom>
              <a:avLst/>
              <a:gdLst/>
              <a:ahLst/>
              <a:cxnLst/>
              <a:rect l="l" t="t" r="r" b="b"/>
              <a:pathLst>
                <a:path w="2603534" h="1120507">
                  <a:moveTo>
                    <a:pt x="2603534" y="3933"/>
                  </a:moveTo>
                  <a:lnTo>
                    <a:pt x="0" y="3933"/>
                  </a:lnTo>
                  <a:lnTo>
                    <a:pt x="0" y="0"/>
                  </a:lnTo>
                  <a:lnTo>
                    <a:pt x="2603534" y="0"/>
                  </a:lnTo>
                  <a:lnTo>
                    <a:pt x="2603534" y="3933"/>
                  </a:lnTo>
                  <a:close/>
                  <a:moveTo>
                    <a:pt x="2603534" y="159300"/>
                  </a:moveTo>
                  <a:lnTo>
                    <a:pt x="0" y="159300"/>
                  </a:lnTo>
                  <a:lnTo>
                    <a:pt x="0" y="163233"/>
                  </a:lnTo>
                  <a:lnTo>
                    <a:pt x="2603534" y="163233"/>
                  </a:lnTo>
                  <a:lnTo>
                    <a:pt x="2603534" y="159300"/>
                  </a:lnTo>
                  <a:close/>
                  <a:moveTo>
                    <a:pt x="2603534" y="319091"/>
                  </a:moveTo>
                  <a:lnTo>
                    <a:pt x="0" y="319091"/>
                  </a:lnTo>
                  <a:lnTo>
                    <a:pt x="0" y="323025"/>
                  </a:lnTo>
                  <a:lnTo>
                    <a:pt x="2603534" y="323025"/>
                  </a:lnTo>
                  <a:lnTo>
                    <a:pt x="2603534" y="319091"/>
                  </a:lnTo>
                  <a:close/>
                  <a:moveTo>
                    <a:pt x="2603534" y="478391"/>
                  </a:moveTo>
                  <a:lnTo>
                    <a:pt x="0" y="478391"/>
                  </a:lnTo>
                  <a:lnTo>
                    <a:pt x="0" y="482325"/>
                  </a:lnTo>
                  <a:lnTo>
                    <a:pt x="2603534" y="482325"/>
                  </a:lnTo>
                  <a:lnTo>
                    <a:pt x="2603534" y="478391"/>
                  </a:lnTo>
                  <a:close/>
                  <a:moveTo>
                    <a:pt x="2603534" y="637691"/>
                  </a:moveTo>
                  <a:lnTo>
                    <a:pt x="0" y="637691"/>
                  </a:lnTo>
                  <a:lnTo>
                    <a:pt x="0" y="641624"/>
                  </a:lnTo>
                  <a:lnTo>
                    <a:pt x="2603534" y="641624"/>
                  </a:lnTo>
                  <a:lnTo>
                    <a:pt x="2603534" y="637691"/>
                  </a:lnTo>
                  <a:close/>
                  <a:moveTo>
                    <a:pt x="2603534" y="797482"/>
                  </a:moveTo>
                  <a:lnTo>
                    <a:pt x="0" y="797482"/>
                  </a:lnTo>
                  <a:lnTo>
                    <a:pt x="0" y="801416"/>
                  </a:lnTo>
                  <a:lnTo>
                    <a:pt x="2603534" y="801416"/>
                  </a:lnTo>
                  <a:lnTo>
                    <a:pt x="2603534" y="797482"/>
                  </a:lnTo>
                  <a:close/>
                  <a:moveTo>
                    <a:pt x="2603534" y="956782"/>
                  </a:moveTo>
                  <a:lnTo>
                    <a:pt x="0" y="956782"/>
                  </a:lnTo>
                  <a:lnTo>
                    <a:pt x="0" y="960716"/>
                  </a:lnTo>
                  <a:lnTo>
                    <a:pt x="2603534" y="960716"/>
                  </a:lnTo>
                  <a:lnTo>
                    <a:pt x="2603534" y="956782"/>
                  </a:lnTo>
                  <a:close/>
                  <a:moveTo>
                    <a:pt x="2603534" y="1116574"/>
                  </a:moveTo>
                  <a:lnTo>
                    <a:pt x="0" y="1116574"/>
                  </a:lnTo>
                  <a:lnTo>
                    <a:pt x="0" y="1120507"/>
                  </a:lnTo>
                  <a:lnTo>
                    <a:pt x="2603534" y="1120507"/>
                  </a:lnTo>
                  <a:lnTo>
                    <a:pt x="2603534" y="1116574"/>
                  </a:lnTo>
                  <a:close/>
                </a:path>
              </a:pathLst>
            </a:custGeom>
            <a:solidFill>
              <a:srgbClr val="F46E16">
                <a:alpha val="49804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41935" y="2078730"/>
            <a:ext cx="2216707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4"/>
              </a:lnSpc>
            </a:pPr>
            <a:r>
              <a:rPr lang="en-US" sz="32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41935" y="3330796"/>
            <a:ext cx="2216707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4"/>
              </a:lnSpc>
            </a:pPr>
            <a:r>
              <a:rPr lang="en-US" sz="32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207365" y="354071"/>
            <a:ext cx="5477179" cy="897890"/>
            <a:chOff x="0" y="0"/>
            <a:chExt cx="5351988" cy="11929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51988" cy="1192940"/>
            </a:xfrm>
            <a:custGeom>
              <a:avLst/>
              <a:gdLst/>
              <a:ahLst/>
              <a:cxnLst/>
              <a:rect l="l" t="t" r="r" b="b"/>
              <a:pathLst>
                <a:path w="5351988" h="1192940">
                  <a:moveTo>
                    <a:pt x="5227528" y="1192940"/>
                  </a:moveTo>
                  <a:lnTo>
                    <a:pt x="124460" y="1192940"/>
                  </a:lnTo>
                  <a:cubicBezTo>
                    <a:pt x="55880" y="1192940"/>
                    <a:pt x="0" y="1137060"/>
                    <a:pt x="0" y="1068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27528" y="0"/>
                  </a:lnTo>
                  <a:cubicBezTo>
                    <a:pt x="5296108" y="0"/>
                    <a:pt x="5351988" y="55880"/>
                    <a:pt x="5351988" y="124460"/>
                  </a:cubicBezTo>
                  <a:lnTo>
                    <a:pt x="5351988" y="1068480"/>
                  </a:lnTo>
                  <a:cubicBezTo>
                    <a:pt x="5351988" y="1137060"/>
                    <a:pt x="5296108" y="1192940"/>
                    <a:pt x="5227528" y="119294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171390" y="625689"/>
            <a:ext cx="5477179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  <a:spcBef>
                <a:spcPct val="0"/>
              </a:spcBef>
            </a:pPr>
            <a:r>
              <a:rPr lang="en-US" sz="3734" b="1" dirty="0">
                <a:solidFill>
                  <a:srgbClr val="FFFFFF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33" b="43085"/>
          <a:stretch>
            <a:fillRect/>
          </a:stretch>
        </p:blipFill>
        <p:spPr>
          <a:xfrm>
            <a:off x="0" y="5334632"/>
            <a:ext cx="2374559" cy="152336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079773" y="2032242"/>
            <a:ext cx="7208612" cy="592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24086" y="3269855"/>
            <a:ext cx="7731569" cy="592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52">
            <a:off x="10824330" y="2690525"/>
            <a:ext cx="1583189" cy="99021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313655" y="1"/>
            <a:ext cx="2385091" cy="228968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17088" y="-113476"/>
            <a:ext cx="854841" cy="79927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38174" y="1799839"/>
            <a:ext cx="1498211" cy="118920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156494">
            <a:off x="-81779" y="254327"/>
            <a:ext cx="1535157" cy="50241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05585">
            <a:off x="1881586" y="-82750"/>
            <a:ext cx="412072" cy="69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509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7</cp:revision>
  <dcterms:created xsi:type="dcterms:W3CDTF">2024-05-25T06:27:08Z</dcterms:created>
  <dcterms:modified xsi:type="dcterms:W3CDTF">2024-05-25T06:40:17Z</dcterms:modified>
</cp:coreProperties>
</file>